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2" r:id="rId4"/>
    <p:sldId id="264" r:id="rId5"/>
    <p:sldId id="258" r:id="rId6"/>
    <p:sldId id="259" r:id="rId7"/>
    <p:sldId id="261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E33"/>
    <a:srgbClr val="F25C00"/>
    <a:srgbClr val="05AF88"/>
    <a:srgbClr val="306974"/>
    <a:srgbClr val="0CB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EDE5342-B311-44EE-8F65-662AA3075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CF879B-A4F3-4C7C-BE1F-97BAD632D2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7907EC-F78D-4191-85C4-1F225DF05538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4429B2F-0D1E-4ABC-906E-61F28781F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88B4E81-EB21-419E-9A51-7DA0C8D02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8EDA27-A118-47B8-ABCC-2C84A611A7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455FF0-E6A2-4474-84BA-578CB86ED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A15682-90FA-4710-AB98-CEDD3D5FFCB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F2D0C-4DE0-43A6-9703-791832C2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4F4D-EFCA-4EBC-9448-0B3A08B5901A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D0D205-C61C-4F16-900B-64F14F1C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B6C8B-17B2-41E8-9626-BFE63D31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8583-D556-4D06-9D1B-058B1D7450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8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D9B734-C23F-4FB3-87F1-7CF5C13C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1EA-3F48-4832-90EC-93C324A04FBC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E0FBA6-F756-4BB8-9C2F-F4C68184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D827D4-0160-4C6B-A43B-A40F6452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05658-EC45-4A69-B244-8B414D04C0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4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7BAA18-C39E-4ABE-B7A0-80DC0C57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ACF8-9E75-4555-8F17-FE9895CCC8DB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B0D1E-2264-44A7-8566-FAAFDB37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E116EE-ED07-4F7B-BF6C-8A80B45B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32DBC-5376-404A-A69C-380B634E00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3F3CC9F-DCE1-4D14-AA3B-68258EDA0F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7">
            <a:extLst>
              <a:ext uri="{FF2B5EF4-FFF2-40B4-BE49-F238E27FC236}">
                <a16:creationId xmlns:a16="http://schemas.microsoft.com/office/drawing/2014/main" id="{2E17C964-3EE5-420A-944F-C326BCD770A7}"/>
              </a:ext>
            </a:extLst>
          </p:cNvPr>
          <p:cNvSpPr/>
          <p:nvPr userDrawn="1"/>
        </p:nvSpPr>
        <p:spPr>
          <a:xfrm>
            <a:off x="0" y="6264275"/>
            <a:ext cx="12192000" cy="620713"/>
          </a:xfrm>
          <a:prstGeom prst="roundRect">
            <a:avLst>
              <a:gd name="adj" fmla="val 0"/>
            </a:avLst>
          </a:prstGeom>
          <a:solidFill>
            <a:srgbClr val="05AF88"/>
          </a:soli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弦形 5">
            <a:extLst>
              <a:ext uri="{FF2B5EF4-FFF2-40B4-BE49-F238E27FC236}">
                <a16:creationId xmlns:a16="http://schemas.microsoft.com/office/drawing/2014/main" id="{C8E2F88D-5619-4055-BB26-BB45CC60385A}"/>
              </a:ext>
            </a:extLst>
          </p:cNvPr>
          <p:cNvSpPr/>
          <p:nvPr userDrawn="1"/>
        </p:nvSpPr>
        <p:spPr>
          <a:xfrm rot="12125148">
            <a:off x="-139700" y="369888"/>
            <a:ext cx="439738" cy="458787"/>
          </a:xfrm>
          <a:prstGeom prst="chord">
            <a:avLst/>
          </a:prstGeom>
          <a:solidFill>
            <a:srgbClr val="F2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5A2DF37-BAE1-4A7C-8349-67629643CF02}"/>
              </a:ext>
            </a:extLst>
          </p:cNvPr>
          <p:cNvCxnSpPr/>
          <p:nvPr userDrawn="1"/>
        </p:nvCxnSpPr>
        <p:spPr>
          <a:xfrm flipH="1" flipV="1">
            <a:off x="4597400" y="600075"/>
            <a:ext cx="7594600" cy="0"/>
          </a:xfrm>
          <a:prstGeom prst="line">
            <a:avLst/>
          </a:prstGeom>
          <a:ln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C1DBB15-EB4D-4741-BE35-72DA43600F70}"/>
              </a:ext>
            </a:extLst>
          </p:cNvPr>
          <p:cNvCxnSpPr/>
          <p:nvPr userDrawn="1"/>
        </p:nvCxnSpPr>
        <p:spPr>
          <a:xfrm flipH="1" flipV="1">
            <a:off x="234950" y="588963"/>
            <a:ext cx="860425" cy="11112"/>
          </a:xfrm>
          <a:prstGeom prst="line">
            <a:avLst/>
          </a:prstGeom>
          <a:ln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1A72B015-7609-4C43-8EF6-F1ACC965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A1AD-582C-413D-A224-65C1EBCC509F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1D1642E2-D028-40FE-BBD3-54072183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4B70E474-1098-4059-A0C8-67D5FD0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4904-22CC-4BD1-8328-D4D581F7A1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E906B-A558-40BD-A847-DCD74DF4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4AE6-6FD6-40DD-8E72-42EA5B6760B2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12BF5B-7D6F-4207-8396-2361E413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D61A35-6267-4F3A-A0B0-F56C43B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E32D-F252-41A9-8F97-EDBD0FD33A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91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2216677-B566-4AB2-9AF1-9B930270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A997-604F-48FB-9828-5DF7ED8DE822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C41BD3F-FE99-4715-BF29-B8A0DEB4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6043029-372D-43E0-A9C6-7BB72365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ACDB-CA47-40B6-953E-1A4C9DF4C6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C630B8D-1B76-4194-8747-16FFBB5B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AB6D-109A-410D-8336-31BA1B146C7E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F108BFB-E389-4224-9A50-B4C5C565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394668D-6A81-4F3B-99F7-E721DD28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252A-0F3B-45E3-B90B-E06D324816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0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B3AA498-6EE5-440F-AED0-1CE4FB6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45BC-28CF-438C-9211-A40FED9F4A97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AE4521F-AE24-4DDA-83FE-B64CC1FD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A962743D-DF50-47A8-9D1F-48D4B6E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A425-C6AE-4EEA-B72B-6E648947B9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4D02A039-101C-49FD-9E28-1604ED9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0812-4347-47A9-93FE-178BA29F501E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806753A-CF8F-4675-9080-DEDF6241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7C60AE7-DFF0-4B17-B50C-70B506CB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1446E-A2CB-4F3C-B980-B005DAF1DD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7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6C65BF2-F120-497F-AB93-17C774E3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643E-2423-41BC-AA06-D18174CEC509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3D18C91-312A-474B-80A2-985E2DFD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463F5D1-A77F-4790-9748-09F5429C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C104-1B43-4E67-A4BD-017E5DA344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7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A51905D-5396-4808-B0C5-7046CA54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6A68-F161-42DF-BC38-C5F2DC39F054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FEECEB5-0ABF-4ECC-9D91-82EC3165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381401E-850B-4CC9-ABF4-ACBE5585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576A-55F0-4CD0-B9CF-FF41F88A9B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6F303E69-F887-4908-B97A-707BCD3C57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F481DFB-86D2-40EA-B47B-02DD3E8247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2CCC2B-4416-43DB-B134-12450CF28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F45F4A-B9CE-4AD8-86C4-6B0FB2832385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4276E-688E-41F2-9DA8-7646B20A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B93629-D133-442A-A677-E7C80C12F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E16F6A2-9B16-4675-8D59-FB4FC81FBE1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2">
            <a:extLst>
              <a:ext uri="{FF2B5EF4-FFF2-40B4-BE49-F238E27FC236}">
                <a16:creationId xmlns:a16="http://schemas.microsoft.com/office/drawing/2014/main" id="{FF785B43-91D6-4322-9637-267C4813321F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1343025"/>
            <a:ext cx="6753225" cy="2093913"/>
            <a:chOff x="3248168" y="1883391"/>
            <a:chExt cx="6127835" cy="190045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30E8702-C87A-42CC-B3CF-0D48F693CCBF}"/>
                </a:ext>
              </a:extLst>
            </p:cNvPr>
            <p:cNvSpPr/>
            <p:nvPr/>
          </p:nvSpPr>
          <p:spPr>
            <a:xfrm>
              <a:off x="3248168" y="3429398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04B1FAF-DABA-4131-9B6E-728CB220E89C}"/>
                </a:ext>
              </a:extLst>
            </p:cNvPr>
            <p:cNvCxnSpPr/>
            <p:nvPr/>
          </p:nvCxnSpPr>
          <p:spPr>
            <a:xfrm flipV="1">
              <a:off x="3547789" y="2873239"/>
              <a:ext cx="1024187" cy="651253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8BE6E40-0048-470F-8C29-0138C672F0A4}"/>
                </a:ext>
              </a:extLst>
            </p:cNvPr>
            <p:cNvSpPr/>
            <p:nvPr/>
          </p:nvSpPr>
          <p:spPr>
            <a:xfrm>
              <a:off x="4407761" y="2698899"/>
              <a:ext cx="35580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93C9C92-778B-46DC-A4E8-F11A7301950E}"/>
                </a:ext>
              </a:extLst>
            </p:cNvPr>
            <p:cNvCxnSpPr/>
            <p:nvPr/>
          </p:nvCxnSpPr>
          <p:spPr>
            <a:xfrm>
              <a:off x="4584941" y="2873239"/>
              <a:ext cx="1761717" cy="651253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70E3329-AB92-4C4F-91A5-79E032418C7A}"/>
                </a:ext>
              </a:extLst>
            </p:cNvPr>
            <p:cNvSpPr/>
            <p:nvPr/>
          </p:nvSpPr>
          <p:spPr>
            <a:xfrm>
              <a:off x="6182442" y="3344389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DF5482E-9E89-412D-8B40-D456B9EACDB9}"/>
                </a:ext>
              </a:extLst>
            </p:cNvPr>
            <p:cNvCxnSpPr/>
            <p:nvPr/>
          </p:nvCxnSpPr>
          <p:spPr>
            <a:xfrm flipV="1">
              <a:off x="6374026" y="2060613"/>
              <a:ext cx="2110315" cy="1456675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D2E793-22AC-401B-912C-16563A48C4C9}"/>
                </a:ext>
              </a:extLst>
            </p:cNvPr>
            <p:cNvSpPr/>
            <p:nvPr/>
          </p:nvSpPr>
          <p:spPr>
            <a:xfrm>
              <a:off x="8334531" y="1883391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CBFD50C-11CB-44E0-BC99-2E2824E73C6B}"/>
                </a:ext>
              </a:extLst>
            </p:cNvPr>
            <p:cNvCxnSpPr/>
            <p:nvPr/>
          </p:nvCxnSpPr>
          <p:spPr>
            <a:xfrm>
              <a:off x="8511710" y="2060613"/>
              <a:ext cx="659743" cy="700241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37164FE-1AE8-458A-8B44-C1B38A710A76}"/>
                </a:ext>
              </a:extLst>
            </p:cNvPr>
            <p:cNvSpPr/>
            <p:nvPr/>
          </p:nvSpPr>
          <p:spPr>
            <a:xfrm>
              <a:off x="9021643" y="2612449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D121D31-B479-4C96-895E-873A265D8FE8}"/>
              </a:ext>
            </a:extLst>
          </p:cNvPr>
          <p:cNvSpPr txBox="1"/>
          <p:nvPr/>
        </p:nvSpPr>
        <p:spPr>
          <a:xfrm>
            <a:off x="5034107" y="716510"/>
            <a:ext cx="21199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F25C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800" b="1" dirty="0">
              <a:solidFill>
                <a:srgbClr val="F25C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文本框 23">
            <a:extLst>
              <a:ext uri="{FF2B5EF4-FFF2-40B4-BE49-F238E27FC236}">
                <a16:creationId xmlns:a16="http://schemas.microsoft.com/office/drawing/2014/main" id="{DFB08D5E-74F1-426F-894D-F5ECCC72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603375"/>
            <a:ext cx="260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5A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the company name</a:t>
            </a:r>
          </a:p>
        </p:txBody>
      </p:sp>
      <p:grpSp>
        <p:nvGrpSpPr>
          <p:cNvPr id="3077" name="组合 32">
            <a:extLst>
              <a:ext uri="{FF2B5EF4-FFF2-40B4-BE49-F238E27FC236}">
                <a16:creationId xmlns:a16="http://schemas.microsoft.com/office/drawing/2014/main" id="{5B2184CB-2B60-49EE-A97C-0D3AC4223115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5527675"/>
            <a:ext cx="7307263" cy="582613"/>
            <a:chOff x="2238933" y="4312691"/>
            <a:chExt cx="7306888" cy="764275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2172686D-4AC5-4A1B-855A-F8B9C0BDF958}"/>
                </a:ext>
              </a:extLst>
            </p:cNvPr>
            <p:cNvSpPr/>
            <p:nvPr/>
          </p:nvSpPr>
          <p:spPr>
            <a:xfrm>
              <a:off x="2619913" y="4327269"/>
              <a:ext cx="2776396" cy="735119"/>
            </a:xfrm>
            <a:prstGeom prst="roundRect">
              <a:avLst>
                <a:gd name="adj" fmla="val 27778"/>
              </a:avLst>
            </a:prstGeom>
            <a:solidFill>
              <a:srgbClr val="05AF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9A18255-F8DB-42B8-99DB-4C9D0818AAD7}"/>
                </a:ext>
              </a:extLst>
            </p:cNvPr>
            <p:cNvSpPr/>
            <p:nvPr/>
          </p:nvSpPr>
          <p:spPr>
            <a:xfrm>
              <a:off x="2238933" y="4339764"/>
              <a:ext cx="579408" cy="737202"/>
            </a:xfrm>
            <a:prstGeom prst="rect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BBB21282-437A-4C86-ABDF-B3264DF02F0E}"/>
                </a:ext>
              </a:extLst>
            </p:cNvPr>
            <p:cNvSpPr/>
            <p:nvPr/>
          </p:nvSpPr>
          <p:spPr>
            <a:xfrm>
              <a:off x="6810698" y="4312691"/>
              <a:ext cx="2735123" cy="737202"/>
            </a:xfrm>
            <a:prstGeom prst="roundRect">
              <a:avLst>
                <a:gd name="adj" fmla="val 27778"/>
              </a:avLst>
            </a:prstGeom>
            <a:solidFill>
              <a:srgbClr val="05AF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ED363F1-7CD6-4644-85DB-01D154630202}"/>
                </a:ext>
              </a:extLst>
            </p:cNvPr>
            <p:cNvSpPr/>
            <p:nvPr/>
          </p:nvSpPr>
          <p:spPr>
            <a:xfrm>
              <a:off x="6369396" y="4327269"/>
              <a:ext cx="590520" cy="735119"/>
            </a:xfrm>
            <a:prstGeom prst="rect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8" name="文本框 33">
            <a:extLst>
              <a:ext uri="{FF2B5EF4-FFF2-40B4-BE49-F238E27FC236}">
                <a16:creationId xmlns:a16="http://schemas.microsoft.com/office/drawing/2014/main" id="{ABF8BBB9-4818-4028-B19D-7AD75922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5580063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Peter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CD57CCD-4CEB-4553-9E76-4FE2806B88D0}"/>
              </a:ext>
            </a:extLst>
          </p:cNvPr>
          <p:cNvCxnSpPr/>
          <p:nvPr/>
        </p:nvCxnSpPr>
        <p:spPr>
          <a:xfrm>
            <a:off x="3281363" y="4400550"/>
            <a:ext cx="5707062" cy="0"/>
          </a:xfrm>
          <a:prstGeom prst="line">
            <a:avLst/>
          </a:prstGeom>
          <a:ln w="19050">
            <a:solidFill>
              <a:srgbClr val="05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文本框 37">
            <a:extLst>
              <a:ext uri="{FF2B5EF4-FFF2-40B4-BE49-F238E27FC236}">
                <a16:creationId xmlns:a16="http://schemas.microsoft.com/office/drawing/2014/main" id="{E5B9B931-21C3-4220-8BE5-4913991A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580063"/>
            <a:ext cx="263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文本框 38">
            <a:extLst>
              <a:ext uri="{FF2B5EF4-FFF2-40B4-BE49-F238E27FC236}">
                <a16:creationId xmlns:a16="http://schemas.microsoft.com/office/drawing/2014/main" id="{F4CD93AB-8BAD-4809-824B-35A72EB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982" y="4470222"/>
            <a:ext cx="595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BEC306B-5032-47EB-BE8E-3864E8918557}"/>
              </a:ext>
            </a:extLst>
          </p:cNvPr>
          <p:cNvCxnSpPr/>
          <p:nvPr/>
        </p:nvCxnSpPr>
        <p:spPr>
          <a:xfrm>
            <a:off x="3281363" y="5168900"/>
            <a:ext cx="5707062" cy="0"/>
          </a:xfrm>
          <a:prstGeom prst="line">
            <a:avLst/>
          </a:prstGeom>
          <a:ln w="19050">
            <a:solidFill>
              <a:srgbClr val="05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文本框 1">
            <a:extLst>
              <a:ext uri="{FF2B5EF4-FFF2-40B4-BE49-F238E27FC236}">
                <a16:creationId xmlns:a16="http://schemas.microsoft.com/office/drawing/2014/main" id="{E718555D-24CC-403D-A789-BDEB519B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35020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February</a:t>
            </a:r>
          </a:p>
        </p:txBody>
      </p:sp>
      <p:sp>
        <p:nvSpPr>
          <p:cNvPr id="3084" name="文本框 30">
            <a:extLst>
              <a:ext uri="{FF2B5EF4-FFF2-40B4-BE49-F238E27FC236}">
                <a16:creationId xmlns:a16="http://schemas.microsoft.com/office/drawing/2014/main" id="{789925EA-BDED-4B23-ABBB-4C444FE9F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178" y="1866900"/>
            <a:ext cx="122019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March</a:t>
            </a:r>
          </a:p>
        </p:txBody>
      </p:sp>
      <p:sp>
        <p:nvSpPr>
          <p:cNvPr id="3085" name="文本框 34">
            <a:extLst>
              <a:ext uri="{FF2B5EF4-FFF2-40B4-BE49-F238E27FC236}">
                <a16:creationId xmlns:a16="http://schemas.microsoft.com/office/drawing/2014/main" id="{034510E2-314C-4E0D-B2F8-B438F80D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360738"/>
            <a:ext cx="84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April</a:t>
            </a:r>
          </a:p>
        </p:txBody>
      </p:sp>
      <p:sp>
        <p:nvSpPr>
          <p:cNvPr id="3086" name="文本框 36">
            <a:extLst>
              <a:ext uri="{FF2B5EF4-FFF2-40B4-BE49-F238E27FC236}">
                <a16:creationId xmlns:a16="http://schemas.microsoft.com/office/drawing/2014/main" id="{AC2C3CB4-329E-4BA7-AC7C-2598576F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941388"/>
            <a:ext cx="84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</a:t>
            </a:r>
          </a:p>
        </p:txBody>
      </p:sp>
      <p:sp>
        <p:nvSpPr>
          <p:cNvPr id="3087" name="文本框 40">
            <a:extLst>
              <a:ext uri="{FF2B5EF4-FFF2-40B4-BE49-F238E27FC236}">
                <a16:creationId xmlns:a16="http://schemas.microsoft.com/office/drawing/2014/main" id="{3B69E221-639D-4246-B3FB-46AA77C2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8" y="2566988"/>
            <a:ext cx="84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June</a:t>
            </a:r>
          </a:p>
        </p:txBody>
      </p:sp>
      <p:pic>
        <p:nvPicPr>
          <p:cNvPr id="3088" name="图片 8">
            <a:extLst>
              <a:ext uri="{FF2B5EF4-FFF2-40B4-BE49-F238E27FC236}">
                <a16:creationId xmlns:a16="http://schemas.microsoft.com/office/drawing/2014/main" id="{28E60F7B-6912-49F0-B289-DD5A544C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627688"/>
            <a:ext cx="409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图片 15">
            <a:extLst>
              <a:ext uri="{FF2B5EF4-FFF2-40B4-BE49-F238E27FC236}">
                <a16:creationId xmlns:a16="http://schemas.microsoft.com/office/drawing/2014/main" id="{07DD21D6-CB07-4970-ABAA-E540DF858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5975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E83718B-C1EB-4AE0-9376-A39869223E95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文本框 10">
            <a:extLst>
              <a:ext uri="{FF2B5EF4-FFF2-40B4-BE49-F238E27FC236}">
                <a16:creationId xmlns:a16="http://schemas.microsoft.com/office/drawing/2014/main" id="{E8038250-F89D-4607-8C4A-6B2E7CAE2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C926A60-FD50-408A-B69A-B334194751C0}"/>
              </a:ext>
            </a:extLst>
          </p:cNvPr>
          <p:cNvSpPr/>
          <p:nvPr/>
        </p:nvSpPr>
        <p:spPr>
          <a:xfrm>
            <a:off x="2360613" y="1412875"/>
            <a:ext cx="2511425" cy="2513013"/>
          </a:xfrm>
          <a:prstGeom prst="ellipse">
            <a:avLst/>
          </a:prstGeom>
          <a:solidFill>
            <a:srgbClr val="ED493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44F3A12-2858-4D53-A5D3-9A42E1C28AC3}"/>
              </a:ext>
            </a:extLst>
          </p:cNvPr>
          <p:cNvSpPr/>
          <p:nvPr/>
        </p:nvSpPr>
        <p:spPr>
          <a:xfrm>
            <a:off x="1403350" y="2881313"/>
            <a:ext cx="2513013" cy="2513012"/>
          </a:xfrm>
          <a:prstGeom prst="ellipse">
            <a:avLst/>
          </a:prstGeom>
          <a:solidFill>
            <a:srgbClr val="5BAD9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F40B83A-BE68-42EC-B859-68649D926571}"/>
              </a:ext>
            </a:extLst>
          </p:cNvPr>
          <p:cNvSpPr/>
          <p:nvPr/>
        </p:nvSpPr>
        <p:spPr>
          <a:xfrm>
            <a:off x="3316288" y="2881313"/>
            <a:ext cx="2513012" cy="2513012"/>
          </a:xfrm>
          <a:prstGeom prst="ellipse">
            <a:avLst/>
          </a:prstGeom>
          <a:solidFill>
            <a:srgbClr val="FFBE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CB2EC5-9DA1-494D-8B7E-61922C6D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22177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1A9FB7-F08F-4CF0-9E28-9B7732151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4110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057CF1-8949-4E41-885D-9B110012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110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AED7621-002F-4BF2-9CB2-135DC56BC394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2136775"/>
            <a:ext cx="522288" cy="496888"/>
            <a:chOff x="5894363" y="1561514"/>
            <a:chExt cx="522051" cy="49561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0DD6016-16D2-4882-8496-8EA34C3900AD}"/>
                </a:ext>
              </a:extLst>
            </p:cNvPr>
            <p:cNvSpPr/>
            <p:nvPr/>
          </p:nvSpPr>
          <p:spPr>
            <a:xfrm>
              <a:off x="5894363" y="1561514"/>
              <a:ext cx="495075" cy="495612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09" name="文本框 13">
              <a:extLst>
                <a:ext uri="{FF2B5EF4-FFF2-40B4-BE49-F238E27FC236}">
                  <a16:creationId xmlns:a16="http://schemas.microsoft.com/office/drawing/2014/main" id="{DB6D7606-DE50-4647-8B75-269E069A1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315" y="1578487"/>
              <a:ext cx="436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4A98430-3067-4859-AF6A-D17F61AE4280}"/>
              </a:ext>
            </a:extLst>
          </p:cNvPr>
          <p:cNvCxnSpPr/>
          <p:nvPr/>
        </p:nvCxnSpPr>
        <p:spPr>
          <a:xfrm>
            <a:off x="7254875" y="2136775"/>
            <a:ext cx="0" cy="1266825"/>
          </a:xfrm>
          <a:prstGeom prst="line">
            <a:avLst/>
          </a:prstGeom>
          <a:ln>
            <a:solidFill>
              <a:srgbClr val="ED4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F559127-46E4-4C76-B64E-F82C8A88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055813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84EA123F-BF9A-474F-B9CD-326CF109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2438400"/>
            <a:ext cx="362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7901666-594B-4203-906F-08C94427A446}"/>
              </a:ext>
            </a:extLst>
          </p:cNvPr>
          <p:cNvGrpSpPr>
            <a:grpSpLocks/>
          </p:cNvGrpSpPr>
          <p:nvPr/>
        </p:nvGrpSpPr>
        <p:grpSpPr bwMode="auto">
          <a:xfrm>
            <a:off x="6657975" y="3933825"/>
            <a:ext cx="522288" cy="495300"/>
            <a:chOff x="5894363" y="1561514"/>
            <a:chExt cx="522051" cy="49561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C6BAA31-9D4C-41DE-B65C-1746B74A5CE6}"/>
                </a:ext>
              </a:extLst>
            </p:cNvPr>
            <p:cNvSpPr/>
            <p:nvPr/>
          </p:nvSpPr>
          <p:spPr>
            <a:xfrm>
              <a:off x="5894363" y="1561514"/>
              <a:ext cx="495075" cy="495612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07" name="文本框 19">
              <a:extLst>
                <a:ext uri="{FF2B5EF4-FFF2-40B4-BE49-F238E27FC236}">
                  <a16:creationId xmlns:a16="http://schemas.microsoft.com/office/drawing/2014/main" id="{16C09D6D-D634-4E77-A0D2-1B61F7E5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315" y="1578487"/>
              <a:ext cx="436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04C443A-0770-42E4-872B-ABA15988D7AF}"/>
              </a:ext>
            </a:extLst>
          </p:cNvPr>
          <p:cNvCxnSpPr/>
          <p:nvPr/>
        </p:nvCxnSpPr>
        <p:spPr>
          <a:xfrm>
            <a:off x="7237413" y="3933825"/>
            <a:ext cx="0" cy="1266825"/>
          </a:xfrm>
          <a:prstGeom prst="line">
            <a:avLst/>
          </a:prstGeom>
          <a:ln>
            <a:solidFill>
              <a:srgbClr val="ED4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B5BEDE6-6B6D-4A54-B989-61A3C779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3852863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244B16B2-BB70-47EC-9B36-F84AF0A2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4233863"/>
            <a:ext cx="361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6" grpId="0"/>
      <p:bldP spid="1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228A66C-E554-4B95-9BE1-BA018F55EB20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文本框 10">
            <a:extLst>
              <a:ext uri="{FF2B5EF4-FFF2-40B4-BE49-F238E27FC236}">
                <a16:creationId xmlns:a16="http://schemas.microsoft.com/office/drawing/2014/main" id="{15654478-FE24-4067-8F6D-5B7CA0C0A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CB5CA4-120D-4DD8-B058-878D513DE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065338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50A6FD-E8F5-4DF2-85C9-22DCF99E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352550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FA6122-C009-4666-A376-E5600685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95450"/>
            <a:ext cx="216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A0E786-1725-4696-A0E7-DA8147E2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16300"/>
            <a:ext cx="2163763" cy="369888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C2C33B-4812-4669-9B54-FC72796C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3416300"/>
            <a:ext cx="2163762" cy="369888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7798E2C1-0D83-4ABC-92B9-79201FEF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051300"/>
            <a:ext cx="280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20599769-FCD6-4B2B-8FF3-F4306B44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463" y="4049713"/>
            <a:ext cx="280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CED5CE7-2310-48FF-8EDA-63CF2B90C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95450"/>
            <a:ext cx="35607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CDA4184-5CF6-4A2F-8FC8-119020A2F772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文本框 10">
            <a:extLst>
              <a:ext uri="{FF2B5EF4-FFF2-40B4-BE49-F238E27FC236}">
                <a16:creationId xmlns:a16="http://schemas.microsoft.com/office/drawing/2014/main" id="{3750ED30-098D-45C2-BBAE-5E32C8A1C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7280E3F1-D024-4213-9003-82F47D83B5EE}"/>
              </a:ext>
            </a:extLst>
          </p:cNvPr>
          <p:cNvSpPr/>
          <p:nvPr/>
        </p:nvSpPr>
        <p:spPr>
          <a:xfrm>
            <a:off x="1962150" y="1411288"/>
            <a:ext cx="2609850" cy="32908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75DF069B-B852-4EC8-BEEF-259BD7C98E4F}"/>
              </a:ext>
            </a:extLst>
          </p:cNvPr>
          <p:cNvSpPr/>
          <p:nvPr/>
        </p:nvSpPr>
        <p:spPr>
          <a:xfrm>
            <a:off x="4803775" y="1411288"/>
            <a:ext cx="2611438" cy="3975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8BEA0262-B34B-493B-9D59-090EB8CA9939}"/>
              </a:ext>
            </a:extLst>
          </p:cNvPr>
          <p:cNvSpPr/>
          <p:nvPr/>
        </p:nvSpPr>
        <p:spPr>
          <a:xfrm>
            <a:off x="7646988" y="1411288"/>
            <a:ext cx="2611437" cy="32908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500C6F-2EFD-415A-AB46-961E28551CF3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1755775"/>
            <a:ext cx="1790700" cy="1046404"/>
            <a:chOff x="2259496" y="1987826"/>
            <a:chExt cx="1789452" cy="1046500"/>
          </a:xfrm>
        </p:grpSpPr>
        <p:sp>
          <p:nvSpPr>
            <p:cNvPr id="14359" name="文本框 11">
              <a:extLst>
                <a:ext uri="{FF2B5EF4-FFF2-40B4-BE49-F238E27FC236}">
                  <a16:creationId xmlns:a16="http://schemas.microsoft.com/office/drawing/2014/main" id="{F6DFFF59-CDD8-4F96-AF42-22ECF050D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ED49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60" name="TextBox 35">
              <a:extLst>
                <a:ext uri="{FF2B5EF4-FFF2-40B4-BE49-F238E27FC236}">
                  <a16:creationId xmlns:a16="http://schemas.microsoft.com/office/drawing/2014/main" id="{CD4A84F6-AB33-48AC-9153-E5154A676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104" y="2387936"/>
              <a:ext cx="1741844" cy="64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24D4D78-126A-4178-A98C-054B8476BFB8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1755775"/>
            <a:ext cx="1906587" cy="1354139"/>
            <a:chOff x="5036235" y="1987826"/>
            <a:chExt cx="1907087" cy="1354403"/>
          </a:xfrm>
        </p:grpSpPr>
        <p:sp>
          <p:nvSpPr>
            <p:cNvPr id="14357" name="文本框 14">
              <a:extLst>
                <a:ext uri="{FF2B5EF4-FFF2-40B4-BE49-F238E27FC236}">
                  <a16:creationId xmlns:a16="http://schemas.microsoft.com/office/drawing/2014/main" id="{1A062688-7811-4AA7-A58C-D1A7943F6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087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B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58" name="TextBox 35">
              <a:extLst>
                <a:ext uri="{FF2B5EF4-FFF2-40B4-BE49-F238E27FC236}">
                  <a16:creationId xmlns:a16="http://schemas.microsoft.com/office/drawing/2014/main" id="{A009B523-F12D-4080-ADF7-260F1612B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6235" y="2387936"/>
              <a:ext cx="1907087" cy="954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64A27BE-4D3E-4A8E-92A6-C07D18086079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1755775"/>
            <a:ext cx="1741487" cy="1046404"/>
            <a:chOff x="8014660" y="1987826"/>
            <a:chExt cx="1741844" cy="1046500"/>
          </a:xfrm>
        </p:grpSpPr>
        <p:sp>
          <p:nvSpPr>
            <p:cNvPr id="14355" name="文本框 17">
              <a:extLst>
                <a:ext uri="{FF2B5EF4-FFF2-40B4-BE49-F238E27FC236}">
                  <a16:creationId xmlns:a16="http://schemas.microsoft.com/office/drawing/2014/main" id="{FA891055-812B-4BE3-A33F-E3E84A6EF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4660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12BB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56" name="TextBox 35">
              <a:extLst>
                <a:ext uri="{FF2B5EF4-FFF2-40B4-BE49-F238E27FC236}">
                  <a16:creationId xmlns:a16="http://schemas.microsoft.com/office/drawing/2014/main" id="{B2209714-C983-43B9-80E6-139EEF230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741844" cy="64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EEDAEF9-A7BB-464C-BE60-30A43CB6810A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3921125"/>
            <a:ext cx="1100138" cy="1100138"/>
            <a:chOff x="2650435" y="4152807"/>
            <a:chExt cx="1099930" cy="109993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524CC6A-0A97-4183-858C-3510EA901D39}"/>
                </a:ext>
              </a:extLst>
            </p:cNvPr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4" name="图片 21">
              <a:extLst>
                <a:ext uri="{FF2B5EF4-FFF2-40B4-BE49-F238E27FC236}">
                  <a16:creationId xmlns:a16="http://schemas.microsoft.com/office/drawing/2014/main" id="{FEDD5B8E-4FA4-48AA-8442-7D2A779E9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E85848E-9811-421D-8C5B-15D80830D2CF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4665663"/>
            <a:ext cx="1100138" cy="1100137"/>
            <a:chOff x="5493026" y="4898055"/>
            <a:chExt cx="1099930" cy="109993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14DAA2-0B43-444F-AF55-4F8EA99D7058}"/>
                </a:ext>
              </a:extLst>
            </p:cNvPr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2" name="图片 24">
              <a:extLst>
                <a:ext uri="{FF2B5EF4-FFF2-40B4-BE49-F238E27FC236}">
                  <a16:creationId xmlns:a16="http://schemas.microsoft.com/office/drawing/2014/main" id="{3E57613C-BE98-42D1-B8BA-A51BE55B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508EACE-DB79-4CF9-ABEE-D07242EA7343}"/>
              </a:ext>
            </a:extLst>
          </p:cNvPr>
          <p:cNvGrpSpPr>
            <a:grpSpLocks/>
          </p:cNvGrpSpPr>
          <p:nvPr/>
        </p:nvGrpSpPr>
        <p:grpSpPr bwMode="auto">
          <a:xfrm>
            <a:off x="8402638" y="3921125"/>
            <a:ext cx="1100137" cy="1100138"/>
            <a:chOff x="8335617" y="4152807"/>
            <a:chExt cx="1099930" cy="109993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9A5E8D1-AA59-451D-8F94-A20439A5675E}"/>
                </a:ext>
              </a:extLst>
            </p:cNvPr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0" name="图片 27">
              <a:extLst>
                <a:ext uri="{FF2B5EF4-FFF2-40B4-BE49-F238E27FC236}">
                  <a16:creationId xmlns:a16="http://schemas.microsoft.com/office/drawing/2014/main" id="{26590A14-7279-4C34-B007-D97AC0D0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5979730-8718-4723-BEFD-7EEEE99A2EF8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文本框 10">
            <a:extLst>
              <a:ext uri="{FF2B5EF4-FFF2-40B4-BE49-F238E27FC236}">
                <a16:creationId xmlns:a16="http://schemas.microsoft.com/office/drawing/2014/main" id="{B176F8B0-5BBE-4525-BF9E-26C5F81D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A5FBFE-D986-4C67-8981-15AD2A4B9DA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687513" y="2146300"/>
            <a:ext cx="931862" cy="725488"/>
            <a:chOff x="3631097" y="1691824"/>
            <a:chExt cx="689115" cy="636105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FB3B79-615D-4F13-9D41-C4C763D08F20}"/>
                </a:ext>
              </a:extLst>
            </p:cNvPr>
            <p:cNvCxnSpPr/>
            <p:nvPr/>
          </p:nvCxnSpPr>
          <p:spPr>
            <a:xfrm>
              <a:off x="3631097" y="1691824"/>
              <a:ext cx="6891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7B5001C-B62E-417C-8740-EF4055D60930}"/>
                </a:ext>
              </a:extLst>
            </p:cNvPr>
            <p:cNvCxnSpPr/>
            <p:nvPr/>
          </p:nvCxnSpPr>
          <p:spPr>
            <a:xfrm>
              <a:off x="4317864" y="1691824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6862A71-6668-4D11-9B2C-F96659C86CD6}"/>
              </a:ext>
            </a:extLst>
          </p:cNvPr>
          <p:cNvGrpSpPr>
            <a:grpSpLocks/>
          </p:cNvGrpSpPr>
          <p:nvPr/>
        </p:nvGrpSpPr>
        <p:grpSpPr bwMode="auto">
          <a:xfrm>
            <a:off x="4491038" y="2043113"/>
            <a:ext cx="785812" cy="858837"/>
            <a:chOff x="3631096" y="1630017"/>
            <a:chExt cx="689113" cy="636105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3992F95-36DD-4CAC-863A-B3475F5C86E1}"/>
                </a:ext>
              </a:extLst>
            </p:cNvPr>
            <p:cNvCxnSpPr/>
            <p:nvPr/>
          </p:nvCxnSpPr>
          <p:spPr>
            <a:xfrm>
              <a:off x="3631096" y="1630017"/>
              <a:ext cx="6891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C34F1BA-612B-45B5-B248-37FEF7EBE703}"/>
                </a:ext>
              </a:extLst>
            </p:cNvPr>
            <p:cNvCxnSpPr/>
            <p:nvPr/>
          </p:nvCxnSpPr>
          <p:spPr>
            <a:xfrm>
              <a:off x="4320209" y="1630017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449C70-A33A-46B7-BF90-5E1E86190883}"/>
              </a:ext>
            </a:extLst>
          </p:cNvPr>
          <p:cNvCxnSpPr>
            <a:stCxn id="30" idx="2"/>
          </p:cNvCxnSpPr>
          <p:nvPr/>
        </p:nvCxnSpPr>
        <p:spPr>
          <a:xfrm flipH="1">
            <a:off x="1720850" y="4013200"/>
            <a:ext cx="0" cy="547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C7C4C05-01DA-42FD-8DB0-FE3209A530E1}"/>
              </a:ext>
            </a:extLst>
          </p:cNvPr>
          <p:cNvCxnSpPr>
            <a:stCxn id="33" idx="2"/>
            <a:endCxn id="42" idx="0"/>
          </p:cNvCxnSpPr>
          <p:nvPr/>
        </p:nvCxnSpPr>
        <p:spPr>
          <a:xfrm>
            <a:off x="5276850" y="3941763"/>
            <a:ext cx="7938" cy="619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35A97F3-F2A1-4871-9854-1F6AA058F9DF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3506788"/>
            <a:ext cx="206375" cy="1071562"/>
            <a:chOff x="2071791" y="2812635"/>
            <a:chExt cx="180352" cy="79195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D653969-60C7-4C82-A6EE-D5EF62E65C8B}"/>
                </a:ext>
              </a:extLst>
            </p:cNvPr>
            <p:cNvCxnSpPr/>
            <p:nvPr/>
          </p:nvCxnSpPr>
          <p:spPr>
            <a:xfrm>
              <a:off x="2071791" y="2812635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B26E0D4-BA4E-400C-8239-FADB77CBCED0}"/>
                </a:ext>
              </a:extLst>
            </p:cNvPr>
            <p:cNvCxnSpPr/>
            <p:nvPr/>
          </p:nvCxnSpPr>
          <p:spPr>
            <a:xfrm>
              <a:off x="2252143" y="2816154"/>
              <a:ext cx="0" cy="7884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99EAA17-A84F-4A69-ACA4-041FA897E2F2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3471863"/>
            <a:ext cx="204788" cy="1074737"/>
            <a:chOff x="3287264" y="2786684"/>
            <a:chExt cx="180352" cy="794715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154949C-4E82-4E77-A6FB-B8DFF595E85F}"/>
                </a:ext>
              </a:extLst>
            </p:cNvPr>
            <p:cNvCxnSpPr/>
            <p:nvPr/>
          </p:nvCxnSpPr>
          <p:spPr>
            <a:xfrm>
              <a:off x="3287264" y="2792553"/>
              <a:ext cx="0" cy="7888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751677D-82C5-4EE4-90C7-F36917F8B43A}"/>
                </a:ext>
              </a:extLst>
            </p:cNvPr>
            <p:cNvCxnSpPr/>
            <p:nvPr/>
          </p:nvCxnSpPr>
          <p:spPr>
            <a:xfrm>
              <a:off x="3287264" y="2786684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1AB4EDC-49BA-4A7A-8D9E-7C78341F393F}"/>
              </a:ext>
            </a:extLst>
          </p:cNvPr>
          <p:cNvGrpSpPr>
            <a:grpSpLocks/>
          </p:cNvGrpSpPr>
          <p:nvPr/>
        </p:nvGrpSpPr>
        <p:grpSpPr bwMode="auto">
          <a:xfrm>
            <a:off x="2516188" y="1389063"/>
            <a:ext cx="1965325" cy="1038225"/>
            <a:chOff x="2365966" y="1238353"/>
            <a:chExt cx="1964869" cy="1039316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19F72ED5-108C-4A64-9EC3-BBDF0557F84E}"/>
                </a:ext>
              </a:extLst>
            </p:cNvPr>
            <p:cNvSpPr/>
            <p:nvPr/>
          </p:nvSpPr>
          <p:spPr>
            <a:xfrm>
              <a:off x="2365966" y="1238353"/>
              <a:ext cx="1964869" cy="1039316"/>
            </a:xfrm>
            <a:prstGeom prst="round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396" name="组合 21">
              <a:extLst>
                <a:ext uri="{FF2B5EF4-FFF2-40B4-BE49-F238E27FC236}">
                  <a16:creationId xmlns:a16="http://schemas.microsoft.com/office/drawing/2014/main" id="{E3CE2298-56F8-402B-841F-867B5943C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3900" y="1399236"/>
              <a:ext cx="944562" cy="717550"/>
              <a:chOff x="2692810" y="1446126"/>
              <a:chExt cx="944562" cy="717550"/>
            </a:xfrm>
          </p:grpSpPr>
          <p:sp>
            <p:nvSpPr>
              <p:cNvPr id="15397" name="Freeform 116">
                <a:extLst>
                  <a:ext uri="{FF2B5EF4-FFF2-40B4-BE49-F238E27FC236}">
                    <a16:creationId xmlns:a16="http://schemas.microsoft.com/office/drawing/2014/main" id="{12AEC69F-0516-48C1-8292-D878C02D8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810" y="1563601"/>
                <a:ext cx="282575" cy="600075"/>
              </a:xfrm>
              <a:custGeom>
                <a:avLst/>
                <a:gdLst>
                  <a:gd name="T0" fmla="*/ 1472519001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7 h 87"/>
                  <a:gd name="T26" fmla="*/ 712509416 w 41"/>
                  <a:gd name="T27" fmla="*/ 2147483647 h 87"/>
                  <a:gd name="T28" fmla="*/ 950010258 w 41"/>
                  <a:gd name="T29" fmla="*/ 2147483647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7 h 87"/>
                  <a:gd name="T36" fmla="*/ 1282518328 w 41"/>
                  <a:gd name="T37" fmla="*/ 2147483647 h 87"/>
                  <a:gd name="T38" fmla="*/ 1472519001 w 41"/>
                  <a:gd name="T39" fmla="*/ 2147483647 h 87"/>
                  <a:gd name="T40" fmla="*/ 1472519001 w 41"/>
                  <a:gd name="T41" fmla="*/ 1807825950 h 87"/>
                  <a:gd name="T42" fmla="*/ 1472519001 w 41"/>
                  <a:gd name="T43" fmla="*/ 1807825950 h 87"/>
                  <a:gd name="T44" fmla="*/ 1472519001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472519001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7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8" name="Oval 117">
                <a:extLst>
                  <a:ext uri="{FF2B5EF4-FFF2-40B4-BE49-F238E27FC236}">
                    <a16:creationId xmlns:a16="http://schemas.microsoft.com/office/drawing/2014/main" id="{78C88C40-1C5D-42E2-9F49-D5E321633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710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8">
                <a:extLst>
                  <a:ext uri="{FF2B5EF4-FFF2-40B4-BE49-F238E27FC236}">
                    <a16:creationId xmlns:a16="http://schemas.microsoft.com/office/drawing/2014/main" id="{E868748A-2D3D-481E-A3C2-A5E26CE3E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010" y="1563601"/>
                <a:ext cx="284163" cy="600075"/>
              </a:xfrm>
              <a:custGeom>
                <a:avLst/>
                <a:gdLst>
                  <a:gd name="T0" fmla="*/ 1489118082 w 41"/>
                  <a:gd name="T1" fmla="*/ 47571463 h 87"/>
                  <a:gd name="T2" fmla="*/ 480360224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44105295 w 41"/>
                  <a:gd name="T13" fmla="*/ 2045697059 h 87"/>
                  <a:gd name="T14" fmla="*/ 288217521 w 41"/>
                  <a:gd name="T15" fmla="*/ 1855397413 h 87"/>
                  <a:gd name="T16" fmla="*/ 288217521 w 41"/>
                  <a:gd name="T17" fmla="*/ 666041866 h 87"/>
                  <a:gd name="T18" fmla="*/ 432322816 w 41"/>
                  <a:gd name="T19" fmla="*/ 666041866 h 87"/>
                  <a:gd name="T20" fmla="*/ 432322816 w 41"/>
                  <a:gd name="T21" fmla="*/ 1807825950 h 87"/>
                  <a:gd name="T22" fmla="*/ 432322816 w 41"/>
                  <a:gd name="T23" fmla="*/ 1855397413 h 87"/>
                  <a:gd name="T24" fmla="*/ 432322816 w 41"/>
                  <a:gd name="T25" fmla="*/ 2147483647 h 87"/>
                  <a:gd name="T26" fmla="*/ 672502928 w 41"/>
                  <a:gd name="T27" fmla="*/ 2147483647 h 87"/>
                  <a:gd name="T28" fmla="*/ 912683040 w 41"/>
                  <a:gd name="T29" fmla="*/ 2147483647 h 87"/>
                  <a:gd name="T30" fmla="*/ 912683040 w 41"/>
                  <a:gd name="T31" fmla="*/ 2093268522 h 87"/>
                  <a:gd name="T32" fmla="*/ 1008757858 w 41"/>
                  <a:gd name="T33" fmla="*/ 2093268522 h 87"/>
                  <a:gd name="T34" fmla="*/ 1008757858 w 41"/>
                  <a:gd name="T35" fmla="*/ 2147483647 h 87"/>
                  <a:gd name="T36" fmla="*/ 1248937970 w 41"/>
                  <a:gd name="T37" fmla="*/ 2147483647 h 87"/>
                  <a:gd name="T38" fmla="*/ 1489118082 w 41"/>
                  <a:gd name="T39" fmla="*/ 2147483647 h 87"/>
                  <a:gd name="T40" fmla="*/ 1489118082 w 41"/>
                  <a:gd name="T41" fmla="*/ 1807825950 h 87"/>
                  <a:gd name="T42" fmla="*/ 1489118082 w 41"/>
                  <a:gd name="T43" fmla="*/ 1807825950 h 87"/>
                  <a:gd name="T44" fmla="*/ 1489118082 w 41"/>
                  <a:gd name="T45" fmla="*/ 666041866 h 87"/>
                  <a:gd name="T46" fmla="*/ 1585192899 w 41"/>
                  <a:gd name="T47" fmla="*/ 666041866 h 87"/>
                  <a:gd name="T48" fmla="*/ 1585192899 w 41"/>
                  <a:gd name="T49" fmla="*/ 1855397413 h 87"/>
                  <a:gd name="T50" fmla="*/ 1777335603 w 41"/>
                  <a:gd name="T51" fmla="*/ 2045697059 h 87"/>
                  <a:gd name="T52" fmla="*/ 1969478307 w 41"/>
                  <a:gd name="T53" fmla="*/ 1855397413 h 87"/>
                  <a:gd name="T54" fmla="*/ 1969478307 w 41"/>
                  <a:gd name="T55" fmla="*/ 523320579 h 87"/>
                  <a:gd name="T56" fmla="*/ 1969478307 w 41"/>
                  <a:gd name="T57" fmla="*/ 428170756 h 87"/>
                  <a:gd name="T58" fmla="*/ 1969478307 w 41"/>
                  <a:gd name="T59" fmla="*/ 428170756 h 87"/>
                  <a:gd name="T60" fmla="*/ 1489118082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3"/>
                    </a:cubicBezTo>
                    <a:cubicBezTo>
                      <a:pt x="5" y="43"/>
                      <a:pt x="6" y="41"/>
                      <a:pt x="6" y="3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5"/>
                      <a:pt x="12" y="87"/>
                      <a:pt x="14" y="87"/>
                    </a:cubicBezTo>
                    <a:cubicBezTo>
                      <a:pt x="17" y="87"/>
                      <a:pt x="19" y="85"/>
                      <a:pt x="19" y="8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5"/>
                      <a:pt x="23" y="87"/>
                      <a:pt x="26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5" y="43"/>
                      <a:pt x="37" y="43"/>
                    </a:cubicBezTo>
                    <a:cubicBezTo>
                      <a:pt x="39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0" name="Oval 129">
                <a:extLst>
                  <a:ext uri="{FF2B5EF4-FFF2-40B4-BE49-F238E27FC236}">
                    <a16:creationId xmlns:a16="http://schemas.microsoft.com/office/drawing/2014/main" id="{A5091AA2-9823-40F4-AFF0-29647B5FE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147" y="1446126"/>
                <a:ext cx="109538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30">
                <a:extLst>
                  <a:ext uri="{FF2B5EF4-FFF2-40B4-BE49-F238E27FC236}">
                    <a16:creationId xmlns:a16="http://schemas.microsoft.com/office/drawing/2014/main" id="{B0DD9BEE-A83B-446B-B792-06B0EAA09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797" y="1563601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7 h 87"/>
                  <a:gd name="T26" fmla="*/ 712509416 w 41"/>
                  <a:gd name="T27" fmla="*/ 2147483647 h 87"/>
                  <a:gd name="T28" fmla="*/ 950010258 w 41"/>
                  <a:gd name="T29" fmla="*/ 2147483647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7 h 87"/>
                  <a:gd name="T36" fmla="*/ 1282518328 w 41"/>
                  <a:gd name="T37" fmla="*/ 2147483647 h 87"/>
                  <a:gd name="T38" fmla="*/ 1520019170 w 41"/>
                  <a:gd name="T39" fmla="*/ 2147483647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Oval 131">
                <a:extLst>
                  <a:ext uri="{FF2B5EF4-FFF2-40B4-BE49-F238E27FC236}">
                    <a16:creationId xmlns:a16="http://schemas.microsoft.com/office/drawing/2014/main" id="{280557D4-D873-4F87-AD47-6188068EF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697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85927C6-9700-4C7C-BE3F-BFDD6897E5C5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2974975"/>
            <a:ext cx="1963737" cy="1038225"/>
            <a:chOff x="587547" y="2824206"/>
            <a:chExt cx="1964869" cy="1039316"/>
          </a:xfrm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3B6F5EF6-EB96-4A0A-B8E4-A2B5CC5BFFC3}"/>
                </a:ext>
              </a:extLst>
            </p:cNvPr>
            <p:cNvSpPr/>
            <p:nvPr/>
          </p:nvSpPr>
          <p:spPr>
            <a:xfrm>
              <a:off x="587547" y="2824206"/>
              <a:ext cx="1964869" cy="1039316"/>
            </a:xfrm>
            <a:prstGeom prst="round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4" name="图片 30">
              <a:extLst>
                <a:ext uri="{FF2B5EF4-FFF2-40B4-BE49-F238E27FC236}">
                  <a16:creationId xmlns:a16="http://schemas.microsoft.com/office/drawing/2014/main" id="{B85D45FF-F432-4787-B8B2-8DFC78D71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514" y="2960679"/>
              <a:ext cx="831167" cy="83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B001CA4-12F8-4537-B8E4-7D770384AD54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2901950"/>
            <a:ext cx="1965325" cy="1039813"/>
            <a:chOff x="4144383" y="2752530"/>
            <a:chExt cx="1964869" cy="1039316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5F7B06F3-5EC4-47D4-B16E-1ABD99B69C4D}"/>
                </a:ext>
              </a:extLst>
            </p:cNvPr>
            <p:cNvSpPr/>
            <p:nvPr/>
          </p:nvSpPr>
          <p:spPr>
            <a:xfrm>
              <a:off x="4144383" y="2752530"/>
              <a:ext cx="1964869" cy="1039316"/>
            </a:xfrm>
            <a:prstGeom prst="round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2" name="图片 33">
              <a:extLst>
                <a:ext uri="{FF2B5EF4-FFF2-40B4-BE49-F238E27FC236}">
                  <a16:creationId xmlns:a16="http://schemas.microsoft.com/office/drawing/2014/main" id="{8E10ECDF-A834-4FE4-AE09-98C312389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820" y="2836941"/>
              <a:ext cx="881732" cy="89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C2F93A2-9841-4DED-A340-A73DB7FAE72C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4560888"/>
            <a:ext cx="800100" cy="949325"/>
            <a:chOff x="2357581" y="4410059"/>
            <a:chExt cx="801062" cy="949720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F5780D8-C289-429F-B6E9-A839A0E8CE55}"/>
                </a:ext>
              </a:extLst>
            </p:cNvPr>
            <p:cNvSpPr/>
            <p:nvPr/>
          </p:nvSpPr>
          <p:spPr>
            <a:xfrm>
              <a:off x="2357581" y="4410059"/>
              <a:ext cx="801062" cy="949720"/>
            </a:xfrm>
            <a:prstGeom prst="roundRect">
              <a:avLst/>
            </a:prstGeom>
            <a:solidFill>
              <a:srgbClr val="73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0" name="图片 36">
              <a:extLst>
                <a:ext uri="{FF2B5EF4-FFF2-40B4-BE49-F238E27FC236}">
                  <a16:creationId xmlns:a16="http://schemas.microsoft.com/office/drawing/2014/main" id="{2217E45D-84CD-4C5F-A274-04D1C103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11" y="4681984"/>
              <a:ext cx="495463" cy="4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C57F030-9538-443B-BF3D-87F9353C555E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4560888"/>
            <a:ext cx="801688" cy="949325"/>
            <a:chOff x="3545712" y="4410059"/>
            <a:chExt cx="801062" cy="949720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03FCD278-29E1-46F8-9C47-81B5E40C830F}"/>
                </a:ext>
              </a:extLst>
            </p:cNvPr>
            <p:cNvSpPr/>
            <p:nvPr/>
          </p:nvSpPr>
          <p:spPr>
            <a:xfrm>
              <a:off x="3545712" y="4410059"/>
              <a:ext cx="801062" cy="949720"/>
            </a:xfrm>
            <a:prstGeom prst="roundRect">
              <a:avLst/>
            </a:prstGeom>
            <a:solidFill>
              <a:srgbClr val="43B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8" name="图片 39">
              <a:extLst>
                <a:ext uri="{FF2B5EF4-FFF2-40B4-BE49-F238E27FC236}">
                  <a16:creationId xmlns:a16="http://schemas.microsoft.com/office/drawing/2014/main" id="{B5264357-FF40-4E7D-A71E-F66A5F45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736" y="4560172"/>
              <a:ext cx="685041" cy="67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0E711F2-5ADE-4EC1-8141-068EE6A13F0A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4560888"/>
            <a:ext cx="800100" cy="949325"/>
            <a:chOff x="4733844" y="4410059"/>
            <a:chExt cx="801062" cy="949720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id="{B87393E7-6C02-458E-9703-D5CF909957CF}"/>
                </a:ext>
              </a:extLst>
            </p:cNvPr>
            <p:cNvSpPr/>
            <p:nvPr/>
          </p:nvSpPr>
          <p:spPr>
            <a:xfrm>
              <a:off x="4733844" y="4410059"/>
              <a:ext cx="801062" cy="949720"/>
            </a:xfrm>
            <a:prstGeom prst="roundRect">
              <a:avLst/>
            </a:prstGeom>
            <a:solidFill>
              <a:srgbClr val="F68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6" name="图片 42">
              <a:extLst>
                <a:ext uri="{FF2B5EF4-FFF2-40B4-BE49-F238E27FC236}">
                  <a16:creationId xmlns:a16="http://schemas.microsoft.com/office/drawing/2014/main" id="{44DCCAFB-762A-4963-844A-B9F4FAA5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774" y="4586619"/>
              <a:ext cx="639801" cy="63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3AEC60D-4E9E-4710-B528-9587847B9B50}"/>
              </a:ext>
            </a:extLst>
          </p:cNvPr>
          <p:cNvGrpSpPr>
            <a:grpSpLocks/>
          </p:cNvGrpSpPr>
          <p:nvPr/>
        </p:nvGrpSpPr>
        <p:grpSpPr bwMode="auto">
          <a:xfrm>
            <a:off x="1319213" y="4560888"/>
            <a:ext cx="801687" cy="949325"/>
            <a:chOff x="1169450" y="4410059"/>
            <a:chExt cx="801062" cy="949720"/>
          </a:xfrm>
        </p:grpSpPr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45996A0C-B5E1-4412-95F3-3E3DF257936C}"/>
                </a:ext>
              </a:extLst>
            </p:cNvPr>
            <p:cNvSpPr/>
            <p:nvPr/>
          </p:nvSpPr>
          <p:spPr>
            <a:xfrm>
              <a:off x="1169450" y="4410059"/>
              <a:ext cx="801062" cy="949720"/>
            </a:xfrm>
            <a:prstGeom prst="roundRect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4" name="图片 45">
              <a:extLst>
                <a:ext uri="{FF2B5EF4-FFF2-40B4-BE49-F238E27FC236}">
                  <a16:creationId xmlns:a16="http://schemas.microsoft.com/office/drawing/2014/main" id="{C637CE6C-78E2-4E6A-855E-09D18177A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581" y="4543417"/>
              <a:ext cx="692490" cy="68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Box 35">
            <a:extLst>
              <a:ext uri="{FF2B5EF4-FFF2-40B4-BE49-F238E27FC236}">
                <a16:creationId xmlns:a16="http://schemas.microsoft.com/office/drawing/2014/main" id="{2C416997-FC13-4C5F-AB88-3D115856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2178050"/>
            <a:ext cx="356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3CB52EF-B03B-4F5C-A32A-70CFA985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765300"/>
            <a:ext cx="319529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11433FAD-6BA3-4393-81AA-6D795D78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3462338"/>
            <a:ext cx="3565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E39D7CB-58A4-42C2-91A4-891B6527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3049588"/>
            <a:ext cx="31974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5E93ECBE-9F8E-4FF5-B303-3B1418BE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4746625"/>
            <a:ext cx="356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D930D20-AFA7-4EED-826A-E305015F3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4333875"/>
            <a:ext cx="319529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66C3DFA-C974-4679-8ECA-6CC234DB405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文本框 10">
            <a:extLst>
              <a:ext uri="{FF2B5EF4-FFF2-40B4-BE49-F238E27FC236}">
                <a16:creationId xmlns:a16="http://schemas.microsoft.com/office/drawing/2014/main" id="{ECF3E745-8370-4635-9749-61FF9E56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37AE1D-1110-4DBF-A121-C1BE23DDCCA8}"/>
              </a:ext>
            </a:extLst>
          </p:cNvPr>
          <p:cNvGrpSpPr>
            <a:grpSpLocks/>
          </p:cNvGrpSpPr>
          <p:nvPr/>
        </p:nvGrpSpPr>
        <p:grpSpPr bwMode="auto">
          <a:xfrm>
            <a:off x="-222250" y="2132013"/>
            <a:ext cx="12595225" cy="2432050"/>
            <a:chOff x="-595391" y="1063003"/>
            <a:chExt cx="12594449" cy="243268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7A1D853-22DC-4EE1-840C-331343D8178B}"/>
                </a:ext>
              </a:extLst>
            </p:cNvPr>
            <p:cNvSpPr/>
            <p:nvPr/>
          </p:nvSpPr>
          <p:spPr>
            <a:xfrm>
              <a:off x="-589041" y="1540964"/>
              <a:ext cx="3251000" cy="400154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DA38AF9-69E4-4C9D-9517-59DD02478CC7}"/>
                </a:ext>
              </a:extLst>
            </p:cNvPr>
            <p:cNvSpPr/>
            <p:nvPr/>
          </p:nvSpPr>
          <p:spPr>
            <a:xfrm>
              <a:off x="3138179" y="1072530"/>
              <a:ext cx="5084450" cy="604994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33CFB4F9-E394-43B7-8288-027BF998EC16}"/>
                </a:ext>
              </a:extLst>
            </p:cNvPr>
            <p:cNvSpPr/>
            <p:nvPr/>
          </p:nvSpPr>
          <p:spPr>
            <a:xfrm>
              <a:off x="2642909" y="1075706"/>
              <a:ext cx="506382" cy="87811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135" h="877546">
                  <a:moveTo>
                    <a:pt x="0" y="478301"/>
                  </a:moveTo>
                  <a:lnTo>
                    <a:pt x="1690135" y="0"/>
                  </a:lnTo>
                  <a:lnTo>
                    <a:pt x="1690135" y="610260"/>
                  </a:lnTo>
                  <a:lnTo>
                    <a:pt x="0" y="877546"/>
                  </a:lnTo>
                  <a:lnTo>
                    <a:pt x="0" y="478301"/>
                  </a:lnTo>
                  <a:close/>
                </a:path>
              </a:pathLst>
            </a:custGeom>
            <a:solidFill>
              <a:srgbClr val="0D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808B93F-AB5E-4EC1-AF74-0BD0B84224B4}"/>
                </a:ext>
              </a:extLst>
            </p:cNvPr>
            <p:cNvSpPr/>
            <p:nvPr/>
          </p:nvSpPr>
          <p:spPr>
            <a:xfrm>
              <a:off x="-576342" y="1941118"/>
              <a:ext cx="3219252" cy="339813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1A9939A-DBA4-4532-BD30-CB6843226ABB}"/>
                </a:ext>
              </a:extLst>
            </p:cNvPr>
            <p:cNvSpPr/>
            <p:nvPr/>
          </p:nvSpPr>
          <p:spPr>
            <a:xfrm>
              <a:off x="3136592" y="1677525"/>
              <a:ext cx="5097148" cy="603407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A3E6F4C2-E3DF-448A-B57C-7C1FCB405C1C}"/>
                </a:ext>
              </a:extLst>
            </p:cNvPr>
            <p:cNvSpPr/>
            <p:nvPr/>
          </p:nvSpPr>
          <p:spPr>
            <a:xfrm>
              <a:off x="2642909" y="1677525"/>
              <a:ext cx="504794" cy="60340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490763"/>
                <a:gd name="connsiteY0" fmla="*/ 267286 h 608210"/>
                <a:gd name="connsiteX1" fmla="*/ 490763 w 490763"/>
                <a:gd name="connsiteY1" fmla="*/ 0 h 608210"/>
                <a:gd name="connsiteX2" fmla="*/ 490762 w 490763"/>
                <a:gd name="connsiteY2" fmla="*/ 608210 h 608210"/>
                <a:gd name="connsiteX3" fmla="*/ 0 w 490763"/>
                <a:gd name="connsiteY3" fmla="*/ 608210 h 608210"/>
                <a:gd name="connsiteX4" fmla="*/ 0 w 490763"/>
                <a:gd name="connsiteY4" fmla="*/ 267286 h 608210"/>
                <a:gd name="connsiteX0" fmla="*/ 0 w 504830"/>
                <a:gd name="connsiteY0" fmla="*/ 267286 h 608210"/>
                <a:gd name="connsiteX1" fmla="*/ 490763 w 504830"/>
                <a:gd name="connsiteY1" fmla="*/ 0 h 608210"/>
                <a:gd name="connsiteX2" fmla="*/ 504830 w 504830"/>
                <a:gd name="connsiteY2" fmla="*/ 608210 h 608210"/>
                <a:gd name="connsiteX3" fmla="*/ 0 w 504830"/>
                <a:gd name="connsiteY3" fmla="*/ 608210 h 608210"/>
                <a:gd name="connsiteX4" fmla="*/ 0 w 504830"/>
                <a:gd name="connsiteY4" fmla="*/ 267286 h 608210"/>
                <a:gd name="connsiteX0" fmla="*/ 0 w 504831"/>
                <a:gd name="connsiteY0" fmla="*/ 267286 h 608210"/>
                <a:gd name="connsiteX1" fmla="*/ 504831 w 504831"/>
                <a:gd name="connsiteY1" fmla="*/ 0 h 608210"/>
                <a:gd name="connsiteX2" fmla="*/ 504830 w 504831"/>
                <a:gd name="connsiteY2" fmla="*/ 608210 h 608210"/>
                <a:gd name="connsiteX3" fmla="*/ 0 w 504831"/>
                <a:gd name="connsiteY3" fmla="*/ 608210 h 608210"/>
                <a:gd name="connsiteX4" fmla="*/ 0 w 504831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31" h="608210">
                  <a:moveTo>
                    <a:pt x="0" y="267286"/>
                  </a:moveTo>
                  <a:lnTo>
                    <a:pt x="504831" y="0"/>
                  </a:lnTo>
                  <a:cubicBezTo>
                    <a:pt x="504831" y="202737"/>
                    <a:pt x="504830" y="405473"/>
                    <a:pt x="504830" y="608210"/>
                  </a:cubicBez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950B9B5-E7B9-4C97-8DF0-D9F4FAFEB0C9}"/>
                </a:ext>
              </a:extLst>
            </p:cNvPr>
            <p:cNvSpPr/>
            <p:nvPr/>
          </p:nvSpPr>
          <p:spPr>
            <a:xfrm>
              <a:off x="-589041" y="2280931"/>
              <a:ext cx="3219252" cy="341402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4B44CF29-DD2C-477C-A9D8-C166DD089C45}"/>
                </a:ext>
              </a:extLst>
            </p:cNvPr>
            <p:cNvSpPr/>
            <p:nvPr/>
          </p:nvSpPr>
          <p:spPr>
            <a:xfrm flipV="1">
              <a:off x="2630210" y="2276168"/>
              <a:ext cx="519081" cy="59546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504830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98" h="608210">
                  <a:moveTo>
                    <a:pt x="0" y="267286"/>
                  </a:moveTo>
                  <a:lnTo>
                    <a:pt x="518898" y="0"/>
                  </a:lnTo>
                  <a:lnTo>
                    <a:pt x="504830" y="608210"/>
                  </a:ln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D07C243-98EE-4A09-BFD3-36B041CE5E56}"/>
                </a:ext>
              </a:extLst>
            </p:cNvPr>
            <p:cNvSpPr/>
            <p:nvPr/>
          </p:nvSpPr>
          <p:spPr>
            <a:xfrm>
              <a:off x="3135004" y="2276168"/>
              <a:ext cx="5098736" cy="593879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F319AC4-58A4-4565-8CFE-7372C9F0EDFB}"/>
                </a:ext>
              </a:extLst>
            </p:cNvPr>
            <p:cNvSpPr/>
            <p:nvPr/>
          </p:nvSpPr>
          <p:spPr>
            <a:xfrm>
              <a:off x="-595391" y="2622333"/>
              <a:ext cx="3219252" cy="398566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71272CD-8170-472C-9C3E-D2E597CEA747}"/>
                </a:ext>
              </a:extLst>
            </p:cNvPr>
            <p:cNvSpPr/>
            <p:nvPr/>
          </p:nvSpPr>
          <p:spPr>
            <a:xfrm>
              <a:off x="3136592" y="2863696"/>
              <a:ext cx="5084449" cy="606583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8" name="矩形 12">
              <a:extLst>
                <a:ext uri="{FF2B5EF4-FFF2-40B4-BE49-F238E27FC236}">
                  <a16:creationId xmlns:a16="http://schemas.microsoft.com/office/drawing/2014/main" id="{65407338-DD4C-45BC-9450-47DA18FFD85A}"/>
                </a:ext>
              </a:extLst>
            </p:cNvPr>
            <p:cNvSpPr/>
            <p:nvPr/>
          </p:nvSpPr>
          <p:spPr>
            <a:xfrm>
              <a:off x="2623861" y="2606454"/>
              <a:ext cx="542892" cy="876528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  <a:gd name="connsiteX0" fmla="*/ 0 w 1783997"/>
                <a:gd name="connsiteY0" fmla="*/ 478301 h 1341780"/>
                <a:gd name="connsiteX1" fmla="*/ 1690135 w 1783997"/>
                <a:gd name="connsiteY1" fmla="*/ 0 h 1341780"/>
                <a:gd name="connsiteX2" fmla="*/ 1783997 w 1783997"/>
                <a:gd name="connsiteY2" fmla="*/ 1341780 h 1341780"/>
                <a:gd name="connsiteX3" fmla="*/ 0 w 1783997"/>
                <a:gd name="connsiteY3" fmla="*/ 877546 h 1341780"/>
                <a:gd name="connsiteX4" fmla="*/ 0 w 1783997"/>
                <a:gd name="connsiteY4" fmla="*/ 478301 h 1341780"/>
                <a:gd name="connsiteX0" fmla="*/ 0 w 1783997"/>
                <a:gd name="connsiteY0" fmla="*/ 0 h 863479"/>
                <a:gd name="connsiteX1" fmla="*/ 1737066 w 1783997"/>
                <a:gd name="connsiteY1" fmla="*/ 225083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783997"/>
                <a:gd name="connsiteY0" fmla="*/ 0 h 891614"/>
                <a:gd name="connsiteX1" fmla="*/ 1737066 w 1783997"/>
                <a:gd name="connsiteY1" fmla="*/ 225083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91614"/>
                <a:gd name="connsiteX1" fmla="*/ 1737066 w 1783997"/>
                <a:gd name="connsiteY1" fmla="*/ 253218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77547"/>
                <a:gd name="connsiteX1" fmla="*/ 1737066 w 1783997"/>
                <a:gd name="connsiteY1" fmla="*/ 253218 h 877547"/>
                <a:gd name="connsiteX2" fmla="*/ 1783997 w 1783997"/>
                <a:gd name="connsiteY2" fmla="*/ 877547 h 877547"/>
                <a:gd name="connsiteX3" fmla="*/ 0 w 1783997"/>
                <a:gd name="connsiteY3" fmla="*/ 399245 h 877547"/>
                <a:gd name="connsiteX4" fmla="*/ 0 w 1783997"/>
                <a:gd name="connsiteY4" fmla="*/ 0 h 877547"/>
                <a:gd name="connsiteX0" fmla="*/ 0 w 1783997"/>
                <a:gd name="connsiteY0" fmla="*/ 0 h 863479"/>
                <a:gd name="connsiteX1" fmla="*/ 1737066 w 1783997"/>
                <a:gd name="connsiteY1" fmla="*/ 253218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830928"/>
                <a:gd name="connsiteY0" fmla="*/ 0 h 863479"/>
                <a:gd name="connsiteX1" fmla="*/ 1737066 w 1830928"/>
                <a:gd name="connsiteY1" fmla="*/ 253218 h 863479"/>
                <a:gd name="connsiteX2" fmla="*/ 1830928 w 1830928"/>
                <a:gd name="connsiteY2" fmla="*/ 863479 h 863479"/>
                <a:gd name="connsiteX3" fmla="*/ 0 w 1830928"/>
                <a:gd name="connsiteY3" fmla="*/ 399245 h 863479"/>
                <a:gd name="connsiteX4" fmla="*/ 0 w 1830928"/>
                <a:gd name="connsiteY4" fmla="*/ 0 h 863479"/>
                <a:gd name="connsiteX0" fmla="*/ 0 w 1830928"/>
                <a:gd name="connsiteY0" fmla="*/ 0 h 826984"/>
                <a:gd name="connsiteX1" fmla="*/ 1737066 w 1830928"/>
                <a:gd name="connsiteY1" fmla="*/ 253218 h 826984"/>
                <a:gd name="connsiteX2" fmla="*/ 1830928 w 1830928"/>
                <a:gd name="connsiteY2" fmla="*/ 826984 h 826984"/>
                <a:gd name="connsiteX3" fmla="*/ 0 w 1830928"/>
                <a:gd name="connsiteY3" fmla="*/ 399245 h 826984"/>
                <a:gd name="connsiteX4" fmla="*/ 0 w 1830928"/>
                <a:gd name="connsiteY4" fmla="*/ 0 h 826984"/>
                <a:gd name="connsiteX0" fmla="*/ 0 w 1830928"/>
                <a:gd name="connsiteY0" fmla="*/ 0 h 839149"/>
                <a:gd name="connsiteX1" fmla="*/ 1737066 w 1830928"/>
                <a:gd name="connsiteY1" fmla="*/ 253218 h 839149"/>
                <a:gd name="connsiteX2" fmla="*/ 1830928 w 1830928"/>
                <a:gd name="connsiteY2" fmla="*/ 839149 h 839149"/>
                <a:gd name="connsiteX3" fmla="*/ 0 w 1830928"/>
                <a:gd name="connsiteY3" fmla="*/ 399245 h 839149"/>
                <a:gd name="connsiteX4" fmla="*/ 0 w 1830928"/>
                <a:gd name="connsiteY4" fmla="*/ 0 h 8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928" h="839149">
                  <a:moveTo>
                    <a:pt x="0" y="0"/>
                  </a:moveTo>
                  <a:lnTo>
                    <a:pt x="1737066" y="253218"/>
                  </a:lnTo>
                  <a:lnTo>
                    <a:pt x="1830928" y="839149"/>
                  </a:lnTo>
                  <a:lnTo>
                    <a:pt x="0" y="399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9" name="矩形 12">
              <a:extLst>
                <a:ext uri="{FF2B5EF4-FFF2-40B4-BE49-F238E27FC236}">
                  <a16:creationId xmlns:a16="http://schemas.microsoft.com/office/drawing/2014/main" id="{BA9935BE-C364-4904-8D1F-D4436AEFE12A}"/>
                </a:ext>
              </a:extLst>
            </p:cNvPr>
            <p:cNvSpPr/>
            <p:nvPr/>
          </p:nvSpPr>
          <p:spPr>
            <a:xfrm flipH="1">
              <a:off x="8219454" y="1063003"/>
              <a:ext cx="552416" cy="87811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135" h="877546">
                  <a:moveTo>
                    <a:pt x="0" y="478301"/>
                  </a:moveTo>
                  <a:lnTo>
                    <a:pt x="1690135" y="0"/>
                  </a:lnTo>
                  <a:lnTo>
                    <a:pt x="1690135" y="610260"/>
                  </a:lnTo>
                  <a:lnTo>
                    <a:pt x="0" y="877546"/>
                  </a:lnTo>
                  <a:lnTo>
                    <a:pt x="0" y="478301"/>
                  </a:lnTo>
                  <a:close/>
                </a:path>
              </a:pathLst>
            </a:custGeom>
            <a:solidFill>
              <a:srgbClr val="0D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20" name="矩形 17">
              <a:extLst>
                <a:ext uri="{FF2B5EF4-FFF2-40B4-BE49-F238E27FC236}">
                  <a16:creationId xmlns:a16="http://schemas.microsoft.com/office/drawing/2014/main" id="{1AC5F440-324B-43A6-B855-D1709DCDF2F2}"/>
                </a:ext>
              </a:extLst>
            </p:cNvPr>
            <p:cNvSpPr/>
            <p:nvPr/>
          </p:nvSpPr>
          <p:spPr>
            <a:xfrm flipH="1">
              <a:off x="8230565" y="1671173"/>
              <a:ext cx="550829" cy="604995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490763"/>
                <a:gd name="connsiteY0" fmla="*/ 267286 h 608210"/>
                <a:gd name="connsiteX1" fmla="*/ 490763 w 490763"/>
                <a:gd name="connsiteY1" fmla="*/ 0 h 608210"/>
                <a:gd name="connsiteX2" fmla="*/ 490762 w 490763"/>
                <a:gd name="connsiteY2" fmla="*/ 608210 h 608210"/>
                <a:gd name="connsiteX3" fmla="*/ 0 w 490763"/>
                <a:gd name="connsiteY3" fmla="*/ 608210 h 608210"/>
                <a:gd name="connsiteX4" fmla="*/ 0 w 490763"/>
                <a:gd name="connsiteY4" fmla="*/ 267286 h 608210"/>
                <a:gd name="connsiteX0" fmla="*/ 0 w 504830"/>
                <a:gd name="connsiteY0" fmla="*/ 267286 h 608210"/>
                <a:gd name="connsiteX1" fmla="*/ 490763 w 504830"/>
                <a:gd name="connsiteY1" fmla="*/ 0 h 608210"/>
                <a:gd name="connsiteX2" fmla="*/ 504830 w 504830"/>
                <a:gd name="connsiteY2" fmla="*/ 608210 h 608210"/>
                <a:gd name="connsiteX3" fmla="*/ 0 w 504830"/>
                <a:gd name="connsiteY3" fmla="*/ 608210 h 608210"/>
                <a:gd name="connsiteX4" fmla="*/ 0 w 504830"/>
                <a:gd name="connsiteY4" fmla="*/ 267286 h 608210"/>
                <a:gd name="connsiteX0" fmla="*/ 0 w 504831"/>
                <a:gd name="connsiteY0" fmla="*/ 267286 h 608210"/>
                <a:gd name="connsiteX1" fmla="*/ 504831 w 504831"/>
                <a:gd name="connsiteY1" fmla="*/ 0 h 608210"/>
                <a:gd name="connsiteX2" fmla="*/ 504830 w 504831"/>
                <a:gd name="connsiteY2" fmla="*/ 608210 h 608210"/>
                <a:gd name="connsiteX3" fmla="*/ 0 w 504831"/>
                <a:gd name="connsiteY3" fmla="*/ 608210 h 608210"/>
                <a:gd name="connsiteX4" fmla="*/ 0 w 504831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31" h="608210">
                  <a:moveTo>
                    <a:pt x="0" y="267286"/>
                  </a:moveTo>
                  <a:lnTo>
                    <a:pt x="504831" y="0"/>
                  </a:lnTo>
                  <a:cubicBezTo>
                    <a:pt x="504831" y="202737"/>
                    <a:pt x="504830" y="405473"/>
                    <a:pt x="504830" y="608210"/>
                  </a:cubicBez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8CC3762B-1E7F-46A1-A192-B57BA9618136}"/>
                </a:ext>
              </a:extLst>
            </p:cNvPr>
            <p:cNvSpPr/>
            <p:nvPr/>
          </p:nvSpPr>
          <p:spPr>
            <a:xfrm flipH="1" flipV="1">
              <a:off x="8219454" y="2276168"/>
              <a:ext cx="565115" cy="59546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504830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98" h="608210">
                  <a:moveTo>
                    <a:pt x="0" y="267286"/>
                  </a:moveTo>
                  <a:lnTo>
                    <a:pt x="518898" y="0"/>
                  </a:lnTo>
                  <a:lnTo>
                    <a:pt x="504830" y="608210"/>
                  </a:ln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12">
              <a:extLst>
                <a:ext uri="{FF2B5EF4-FFF2-40B4-BE49-F238E27FC236}">
                  <a16:creationId xmlns:a16="http://schemas.microsoft.com/office/drawing/2014/main" id="{37412F66-2B98-4095-97C9-80838A43333B}"/>
                </a:ext>
              </a:extLst>
            </p:cNvPr>
            <p:cNvSpPr/>
            <p:nvPr/>
          </p:nvSpPr>
          <p:spPr>
            <a:xfrm flipH="1">
              <a:off x="8181356" y="2601690"/>
              <a:ext cx="596863" cy="89399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  <a:gd name="connsiteX0" fmla="*/ 0 w 1783997"/>
                <a:gd name="connsiteY0" fmla="*/ 478301 h 1341780"/>
                <a:gd name="connsiteX1" fmla="*/ 1690135 w 1783997"/>
                <a:gd name="connsiteY1" fmla="*/ 0 h 1341780"/>
                <a:gd name="connsiteX2" fmla="*/ 1783997 w 1783997"/>
                <a:gd name="connsiteY2" fmla="*/ 1341780 h 1341780"/>
                <a:gd name="connsiteX3" fmla="*/ 0 w 1783997"/>
                <a:gd name="connsiteY3" fmla="*/ 877546 h 1341780"/>
                <a:gd name="connsiteX4" fmla="*/ 0 w 1783997"/>
                <a:gd name="connsiteY4" fmla="*/ 478301 h 1341780"/>
                <a:gd name="connsiteX0" fmla="*/ 0 w 1783997"/>
                <a:gd name="connsiteY0" fmla="*/ 0 h 863479"/>
                <a:gd name="connsiteX1" fmla="*/ 1737066 w 1783997"/>
                <a:gd name="connsiteY1" fmla="*/ 225083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783997"/>
                <a:gd name="connsiteY0" fmla="*/ 0 h 891614"/>
                <a:gd name="connsiteX1" fmla="*/ 1737066 w 1783997"/>
                <a:gd name="connsiteY1" fmla="*/ 225083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91614"/>
                <a:gd name="connsiteX1" fmla="*/ 1737066 w 1783997"/>
                <a:gd name="connsiteY1" fmla="*/ 253218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77547"/>
                <a:gd name="connsiteX1" fmla="*/ 1737066 w 1783997"/>
                <a:gd name="connsiteY1" fmla="*/ 253218 h 877547"/>
                <a:gd name="connsiteX2" fmla="*/ 1783997 w 1783997"/>
                <a:gd name="connsiteY2" fmla="*/ 877547 h 877547"/>
                <a:gd name="connsiteX3" fmla="*/ 0 w 1783997"/>
                <a:gd name="connsiteY3" fmla="*/ 399245 h 877547"/>
                <a:gd name="connsiteX4" fmla="*/ 0 w 1783997"/>
                <a:gd name="connsiteY4" fmla="*/ 0 h 877547"/>
                <a:gd name="connsiteX0" fmla="*/ 0 w 1783997"/>
                <a:gd name="connsiteY0" fmla="*/ 0 h 863479"/>
                <a:gd name="connsiteX1" fmla="*/ 1737066 w 1783997"/>
                <a:gd name="connsiteY1" fmla="*/ 253218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830928"/>
                <a:gd name="connsiteY0" fmla="*/ 0 h 863479"/>
                <a:gd name="connsiteX1" fmla="*/ 1737066 w 1830928"/>
                <a:gd name="connsiteY1" fmla="*/ 253218 h 863479"/>
                <a:gd name="connsiteX2" fmla="*/ 1830928 w 1830928"/>
                <a:gd name="connsiteY2" fmla="*/ 863479 h 863479"/>
                <a:gd name="connsiteX3" fmla="*/ 0 w 1830928"/>
                <a:gd name="connsiteY3" fmla="*/ 399245 h 863479"/>
                <a:gd name="connsiteX4" fmla="*/ 0 w 1830928"/>
                <a:gd name="connsiteY4" fmla="*/ 0 h 8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928" h="863479">
                  <a:moveTo>
                    <a:pt x="0" y="0"/>
                  </a:moveTo>
                  <a:lnTo>
                    <a:pt x="1737066" y="253218"/>
                  </a:lnTo>
                  <a:lnTo>
                    <a:pt x="1830928" y="863479"/>
                  </a:lnTo>
                  <a:lnTo>
                    <a:pt x="0" y="399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41B743B-BEB8-4056-B9F4-4E42D42BCE05}"/>
                </a:ext>
              </a:extLst>
            </p:cNvPr>
            <p:cNvSpPr/>
            <p:nvPr/>
          </p:nvSpPr>
          <p:spPr>
            <a:xfrm>
              <a:off x="8765520" y="1547316"/>
              <a:ext cx="3219252" cy="398567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542A98D-FE3F-4565-A9B2-401F4B288FF6}"/>
                </a:ext>
              </a:extLst>
            </p:cNvPr>
            <p:cNvSpPr/>
            <p:nvPr/>
          </p:nvSpPr>
          <p:spPr>
            <a:xfrm>
              <a:off x="8779806" y="1945882"/>
              <a:ext cx="3219252" cy="341401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255EC10-FF6E-4C83-A344-2C45FB0D12CC}"/>
                </a:ext>
              </a:extLst>
            </p:cNvPr>
            <p:cNvSpPr/>
            <p:nvPr/>
          </p:nvSpPr>
          <p:spPr>
            <a:xfrm>
              <a:off x="8779806" y="2287283"/>
              <a:ext cx="3219252" cy="341402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B0F11DF-C43C-4D80-9296-91C02399F429}"/>
                </a:ext>
              </a:extLst>
            </p:cNvPr>
            <p:cNvSpPr/>
            <p:nvPr/>
          </p:nvSpPr>
          <p:spPr>
            <a:xfrm>
              <a:off x="8773457" y="2628685"/>
              <a:ext cx="3219252" cy="398566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E388C7-E239-4999-91D9-3C5383E23ADF}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1223963"/>
            <a:ext cx="3862387" cy="4287837"/>
            <a:chOff x="3731904" y="801617"/>
            <a:chExt cx="3863032" cy="366170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729F12A-B5BE-442E-A5D6-C3F94B096832}"/>
                </a:ext>
              </a:extLst>
            </p:cNvPr>
            <p:cNvSpPr/>
            <p:nvPr/>
          </p:nvSpPr>
          <p:spPr>
            <a:xfrm>
              <a:off x="3731904" y="801617"/>
              <a:ext cx="3863032" cy="3661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CFFD9C5-31A7-4A9E-A7EA-EC197A25B56C}"/>
                </a:ext>
              </a:extLst>
            </p:cNvPr>
            <p:cNvSpPr/>
            <p:nvPr/>
          </p:nvSpPr>
          <p:spPr>
            <a:xfrm>
              <a:off x="3733491" y="801617"/>
              <a:ext cx="3861445" cy="340277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7AA4161-17B4-46F2-A94E-388F37D11676}"/>
                </a:ext>
              </a:extLst>
            </p:cNvPr>
            <p:cNvSpPr/>
            <p:nvPr/>
          </p:nvSpPr>
          <p:spPr>
            <a:xfrm>
              <a:off x="3733491" y="4123047"/>
              <a:ext cx="3861445" cy="340277"/>
            </a:xfrm>
            <a:prstGeom prst="rect">
              <a:avLst/>
            </a:pr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A409AD8-FB38-47EF-B9BB-8C98CDADF86A}"/>
                </a:ext>
              </a:extLst>
            </p:cNvPr>
            <p:cNvSpPr/>
            <p:nvPr/>
          </p:nvSpPr>
          <p:spPr>
            <a:xfrm rot="5400000">
              <a:off x="2234729" y="2298792"/>
              <a:ext cx="3321430" cy="327080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A3B8A5-A617-418C-A929-77589DA9EC9A}"/>
                </a:ext>
              </a:extLst>
            </p:cNvPr>
            <p:cNvSpPr/>
            <p:nvPr/>
          </p:nvSpPr>
          <p:spPr>
            <a:xfrm rot="5400000">
              <a:off x="5764892" y="2630569"/>
              <a:ext cx="3318719" cy="341369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D5806A1D-4AA8-449E-A2F0-DFDF314D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841500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545312F2-AE49-4094-A504-441267FE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2278063"/>
            <a:ext cx="2447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14A0004C-D3F4-43D3-A4DC-0E9E3A0D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478213"/>
            <a:ext cx="2447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02F21E7-0BC1-4211-9423-E7299ADC8D6C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文本框 10">
            <a:extLst>
              <a:ext uri="{FF2B5EF4-FFF2-40B4-BE49-F238E27FC236}">
                <a16:creationId xmlns:a16="http://schemas.microsoft.com/office/drawing/2014/main" id="{B15A695D-B1F0-4D28-A39C-D909FEB3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6251E3EC-F0A7-4C97-BD68-A5383B4C21DE}"/>
              </a:ext>
            </a:extLst>
          </p:cNvPr>
          <p:cNvSpPr/>
          <p:nvPr/>
        </p:nvSpPr>
        <p:spPr>
          <a:xfrm rot="20362696" flipV="1">
            <a:off x="4921250" y="2811463"/>
            <a:ext cx="2424113" cy="1085850"/>
          </a:xfrm>
          <a:prstGeom prst="parallelogram">
            <a:avLst>
              <a:gd name="adj" fmla="val 68951"/>
            </a:avLst>
          </a:prstGeom>
          <a:solidFill>
            <a:srgbClr val="12B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DF0D5FE3-AAAA-4551-9A2D-335805AABA26}"/>
              </a:ext>
            </a:extLst>
          </p:cNvPr>
          <p:cNvSpPr/>
          <p:nvPr/>
        </p:nvSpPr>
        <p:spPr>
          <a:xfrm rot="5400000">
            <a:off x="4264819" y="3720306"/>
            <a:ext cx="2006600" cy="1163638"/>
          </a:xfrm>
          <a:prstGeom prst="parallelogram">
            <a:avLst>
              <a:gd name="adj" fmla="val 68951"/>
            </a:avLst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BA80A14F-50E1-4363-A738-E598F9BC2C36}"/>
              </a:ext>
            </a:extLst>
          </p:cNvPr>
          <p:cNvSpPr/>
          <p:nvPr/>
        </p:nvSpPr>
        <p:spPr>
          <a:xfrm rot="5400000" flipH="1">
            <a:off x="5817394" y="3664744"/>
            <a:ext cx="1789112" cy="1492250"/>
          </a:xfrm>
          <a:prstGeom prst="parallelogram">
            <a:avLst>
              <a:gd name="adj" fmla="val 38323"/>
            </a:avLst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8FC53AD-E463-44EF-9AA9-7174E69FA566}"/>
              </a:ext>
            </a:extLst>
          </p:cNvPr>
          <p:cNvCxnSpPr/>
          <p:nvPr/>
        </p:nvCxnSpPr>
        <p:spPr>
          <a:xfrm flipV="1">
            <a:off x="6170613" y="2176463"/>
            <a:ext cx="0" cy="11223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1DC756-D5B1-4149-8198-2AB7241E26E0}"/>
              </a:ext>
            </a:extLst>
          </p:cNvPr>
          <p:cNvCxnSpPr/>
          <p:nvPr/>
        </p:nvCxnSpPr>
        <p:spPr>
          <a:xfrm>
            <a:off x="6711950" y="4302125"/>
            <a:ext cx="1120775" cy="6302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3A0F3B-F588-4FC7-8E53-DC36B3BB63F9}"/>
              </a:ext>
            </a:extLst>
          </p:cNvPr>
          <p:cNvCxnSpPr/>
          <p:nvPr/>
        </p:nvCxnSpPr>
        <p:spPr>
          <a:xfrm flipH="1">
            <a:off x="4329113" y="4302125"/>
            <a:ext cx="938212" cy="5270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DF5D1A-D43A-4754-A013-83F6B9842B0C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390650"/>
            <a:ext cx="785813" cy="785813"/>
            <a:chOff x="5570112" y="1017431"/>
            <a:chExt cx="785611" cy="785611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410F937-977D-4650-9675-F92987D8B4C4}"/>
                </a:ext>
              </a:extLst>
            </p:cNvPr>
            <p:cNvSpPr/>
            <p:nvPr/>
          </p:nvSpPr>
          <p:spPr>
            <a:xfrm>
              <a:off x="5570112" y="1017431"/>
              <a:ext cx="785611" cy="785611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32" name="图片 13">
              <a:extLst>
                <a:ext uri="{FF2B5EF4-FFF2-40B4-BE49-F238E27FC236}">
                  <a16:creationId xmlns:a16="http://schemas.microsoft.com/office/drawing/2014/main" id="{8189BF94-5457-4D22-BF61-A340BD04C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15" y="1198382"/>
              <a:ext cx="415933" cy="41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09F5EEC-C9C5-4636-B9C2-AD4DF6AC022F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4591050"/>
            <a:ext cx="785812" cy="784225"/>
            <a:chOff x="3393346" y="4216942"/>
            <a:chExt cx="785611" cy="78561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2CF43E9-6869-44A7-9121-A9792FC32059}"/>
                </a:ext>
              </a:extLst>
            </p:cNvPr>
            <p:cNvSpPr/>
            <p:nvPr/>
          </p:nvSpPr>
          <p:spPr>
            <a:xfrm>
              <a:off x="3393346" y="4216942"/>
              <a:ext cx="785611" cy="785611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30" name="图片 16">
              <a:extLst>
                <a:ext uri="{FF2B5EF4-FFF2-40B4-BE49-F238E27FC236}">
                  <a16:creationId xmlns:a16="http://schemas.microsoft.com/office/drawing/2014/main" id="{A4ECAF05-DE4E-4E78-A074-D9BB3BC3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453" y="4354302"/>
              <a:ext cx="510890" cy="51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37515F-26DC-43D1-934F-5A28E0BC7E6C}"/>
              </a:ext>
            </a:extLst>
          </p:cNvPr>
          <p:cNvGrpSpPr>
            <a:grpSpLocks/>
          </p:cNvGrpSpPr>
          <p:nvPr/>
        </p:nvGrpSpPr>
        <p:grpSpPr bwMode="auto">
          <a:xfrm>
            <a:off x="7793038" y="4738688"/>
            <a:ext cx="785812" cy="785812"/>
            <a:chOff x="7585422" y="4364663"/>
            <a:chExt cx="785611" cy="78561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B7205E2-B386-4003-8494-F558C9BA8DA2}"/>
                </a:ext>
              </a:extLst>
            </p:cNvPr>
            <p:cNvSpPr/>
            <p:nvPr/>
          </p:nvSpPr>
          <p:spPr>
            <a:xfrm>
              <a:off x="7585422" y="4364663"/>
              <a:ext cx="785611" cy="785611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28" name="图片 19">
              <a:extLst>
                <a:ext uri="{FF2B5EF4-FFF2-40B4-BE49-F238E27FC236}">
                  <a16:creationId xmlns:a16="http://schemas.microsoft.com/office/drawing/2014/main" id="{9D2D4529-DE20-4F88-911D-94DDA8D2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594" y="4546242"/>
              <a:ext cx="433087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D4CDFD1-C6F6-4553-8599-5D6F9316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169988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EB5AE0AA-4FFD-4965-8724-51383B32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1552575"/>
            <a:ext cx="362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A88F10-F5A0-4B48-B79C-3D843BFF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287713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84A633BD-7A19-4581-ACC2-8CE7882B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695700"/>
            <a:ext cx="280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FE9295E-D0C2-4EC6-AE26-3DB1AA98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059113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CCF4F067-C0DA-4322-B803-8ADEEB83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502025"/>
            <a:ext cx="277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D418388-37A2-4BEE-A713-34712A4D85D8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0">
            <a:extLst>
              <a:ext uri="{FF2B5EF4-FFF2-40B4-BE49-F238E27FC236}">
                <a16:creationId xmlns:a16="http://schemas.microsoft.com/office/drawing/2014/main" id="{324AA861-1F9E-4902-9315-144BFD66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7A3CDB5-3373-4249-9E5A-675AB781F08C}"/>
              </a:ext>
            </a:extLst>
          </p:cNvPr>
          <p:cNvCxnSpPr/>
          <p:nvPr/>
        </p:nvCxnSpPr>
        <p:spPr>
          <a:xfrm>
            <a:off x="3509963" y="3463925"/>
            <a:ext cx="51911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0E568A4-85A0-41CD-9969-751E84E2F97C}"/>
              </a:ext>
            </a:extLst>
          </p:cNvPr>
          <p:cNvCxnSpPr/>
          <p:nvPr/>
        </p:nvCxnSpPr>
        <p:spPr>
          <a:xfrm>
            <a:off x="5003800" y="3449638"/>
            <a:ext cx="5191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251BE58-8F38-4C05-A080-0E801DDBC854}"/>
              </a:ext>
            </a:extLst>
          </p:cNvPr>
          <p:cNvCxnSpPr/>
          <p:nvPr/>
        </p:nvCxnSpPr>
        <p:spPr>
          <a:xfrm flipV="1">
            <a:off x="3322638" y="2355850"/>
            <a:ext cx="541337" cy="3794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72AF52C-444A-4104-B83C-DC8A9D71D8E8}"/>
              </a:ext>
            </a:extLst>
          </p:cNvPr>
          <p:cNvCxnSpPr/>
          <p:nvPr/>
        </p:nvCxnSpPr>
        <p:spPr>
          <a:xfrm>
            <a:off x="3092450" y="4418013"/>
            <a:ext cx="534988" cy="4143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>
            <a:extLst>
              <a:ext uri="{FF2B5EF4-FFF2-40B4-BE49-F238E27FC236}">
                <a16:creationId xmlns:a16="http://schemas.microsoft.com/office/drawing/2014/main" id="{98281D8A-6D89-4356-B2D3-1E8AD905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1320800"/>
            <a:ext cx="356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2D7471A9-CF3E-4372-97A5-56A12B26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3140075"/>
            <a:ext cx="4551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2D4A4743-C526-44C2-A7AC-0FEF55D6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4924425"/>
            <a:ext cx="3565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D2D9DB-12B2-4B5B-AD03-FCDD8B89EA0A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2962275"/>
            <a:ext cx="973138" cy="974725"/>
            <a:chOff x="5450577" y="2812773"/>
            <a:chExt cx="974035" cy="97403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84DDBA8-5EE3-4B9B-94E6-F353428CBA10}"/>
                </a:ext>
              </a:extLst>
            </p:cNvPr>
            <p:cNvSpPr/>
            <p:nvPr/>
          </p:nvSpPr>
          <p:spPr>
            <a:xfrm>
              <a:off x="5450577" y="2812773"/>
              <a:ext cx="974035" cy="974035"/>
            </a:xfrm>
            <a:prstGeom prst="ellipse">
              <a:avLst/>
            </a:prstGeom>
            <a:solidFill>
              <a:srgbClr val="73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24" name="图片 14">
              <a:extLst>
                <a:ext uri="{FF2B5EF4-FFF2-40B4-BE49-F238E27FC236}">
                  <a16:creationId xmlns:a16="http://schemas.microsoft.com/office/drawing/2014/main" id="{93AEC90D-F59C-46BD-AAAD-4D5A124FB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456" y="3048817"/>
              <a:ext cx="555912" cy="5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4E79A4D-BEAE-4E1A-B48E-F86B8E750C3D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2962275"/>
            <a:ext cx="974725" cy="974725"/>
            <a:chOff x="3955773" y="2812773"/>
            <a:chExt cx="974035" cy="97403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A18896D-355A-4021-9AE1-C287000C50CC}"/>
                </a:ext>
              </a:extLst>
            </p:cNvPr>
            <p:cNvSpPr/>
            <p:nvPr/>
          </p:nvSpPr>
          <p:spPr>
            <a:xfrm>
              <a:off x="3955773" y="2812773"/>
              <a:ext cx="974035" cy="974035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22" name="图片 17">
              <a:extLst>
                <a:ext uri="{FF2B5EF4-FFF2-40B4-BE49-F238E27FC236}">
                  <a16:creationId xmlns:a16="http://schemas.microsoft.com/office/drawing/2014/main" id="{45D6694F-DB2B-430B-B5C9-6FF77B962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388" y="3012276"/>
              <a:ext cx="632594" cy="62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C4A3B7E-85D2-490C-9701-559E75819CA3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2330450"/>
            <a:ext cx="2319932" cy="2239963"/>
            <a:chOff x="1196321" y="2179981"/>
            <a:chExt cx="2319574" cy="2239617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A83DC5-5837-41B4-8B84-B5783FCED0EA}"/>
                </a:ext>
              </a:extLst>
            </p:cNvPr>
            <p:cNvSpPr/>
            <p:nvPr/>
          </p:nvSpPr>
          <p:spPr>
            <a:xfrm>
              <a:off x="1196321" y="2179981"/>
              <a:ext cx="2239617" cy="2239617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9" name="图片 20">
              <a:extLst>
                <a:ext uri="{FF2B5EF4-FFF2-40B4-BE49-F238E27FC236}">
                  <a16:creationId xmlns:a16="http://schemas.microsoft.com/office/drawing/2014/main" id="{6651208D-6548-4CEF-BCD2-53569E549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716" y="2369609"/>
              <a:ext cx="930180" cy="93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文本框 21">
              <a:extLst>
                <a:ext uri="{FF2B5EF4-FFF2-40B4-BE49-F238E27FC236}">
                  <a16:creationId xmlns:a16="http://schemas.microsoft.com/office/drawing/2014/main" id="{47A5C00D-94DC-48AF-8D2E-F50365CF4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889" y="3226898"/>
              <a:ext cx="20280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216EBF0-AAAE-44CD-8E6E-99A2ACFFE5E1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965200"/>
            <a:ext cx="1543050" cy="1543050"/>
            <a:chOff x="3670852" y="815009"/>
            <a:chExt cx="1543878" cy="154387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6AEB049-12A7-4B6C-B057-38C9CE4A5BA0}"/>
                </a:ext>
              </a:extLst>
            </p:cNvPr>
            <p:cNvSpPr/>
            <p:nvPr/>
          </p:nvSpPr>
          <p:spPr>
            <a:xfrm>
              <a:off x="3670852" y="815009"/>
              <a:ext cx="1543878" cy="1543878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6" name="图片 24">
              <a:extLst>
                <a:ext uri="{FF2B5EF4-FFF2-40B4-BE49-F238E27FC236}">
                  <a16:creationId xmlns:a16="http://schemas.microsoft.com/office/drawing/2014/main" id="{8B543B4F-BB66-4F53-90B1-C3804D604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1038077"/>
              <a:ext cx="593208" cy="59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矩形 25">
              <a:extLst>
                <a:ext uri="{FF2B5EF4-FFF2-40B4-BE49-F238E27FC236}">
                  <a16:creationId xmlns:a16="http://schemas.microsoft.com/office/drawing/2014/main" id="{812BD74D-26E3-41F0-B071-A4CB89B6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827" y="1569022"/>
              <a:ext cx="11079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A166253-BCCA-4D08-9B34-2A44D68C8782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4391025"/>
            <a:ext cx="1543050" cy="1543050"/>
            <a:chOff x="3670852" y="4240696"/>
            <a:chExt cx="1543878" cy="154387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0C040AF-6215-432B-A84F-7EF4FB7C8FFF}"/>
                </a:ext>
              </a:extLst>
            </p:cNvPr>
            <p:cNvSpPr/>
            <p:nvPr/>
          </p:nvSpPr>
          <p:spPr>
            <a:xfrm>
              <a:off x="3670852" y="4240696"/>
              <a:ext cx="1543878" cy="1543878"/>
            </a:xfrm>
            <a:prstGeom prst="ellipse">
              <a:avLst/>
            </a:prstGeom>
            <a:solidFill>
              <a:srgbClr val="43B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3" name="图片 28">
              <a:extLst>
                <a:ext uri="{FF2B5EF4-FFF2-40B4-BE49-F238E27FC236}">
                  <a16:creationId xmlns:a16="http://schemas.microsoft.com/office/drawing/2014/main" id="{A360A7D6-8F46-4454-A6BC-AAF2AA02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4443967"/>
              <a:ext cx="511529" cy="51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矩形 29">
              <a:extLst>
                <a:ext uri="{FF2B5EF4-FFF2-40B4-BE49-F238E27FC236}">
                  <a16:creationId xmlns:a16="http://schemas.microsoft.com/office/drawing/2014/main" id="{A59A5B3A-64F4-4C0E-BBF6-A5C50723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827" y="4958808"/>
              <a:ext cx="11079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561C2EE-3291-4C5E-8777-6810E16E0363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10">
            <a:extLst>
              <a:ext uri="{FF2B5EF4-FFF2-40B4-BE49-F238E27FC236}">
                <a16:creationId xmlns:a16="http://schemas.microsoft.com/office/drawing/2014/main" id="{CF644AB4-7EA0-41B8-82E7-3301E83C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08326466-E212-4706-8DC1-3172201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65" y="3895709"/>
            <a:ext cx="2357438" cy="1628378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12F3B93-979C-4179-B45B-285F1F60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58" y="3895709"/>
            <a:ext cx="2357438" cy="163878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2EB868E-7F42-450C-BAA3-7C34EEC5C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44" y="3889324"/>
            <a:ext cx="2401822" cy="163201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082B8D0-7D18-4097-841F-F6826FA59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51" y="3895709"/>
            <a:ext cx="2357438" cy="163878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sp>
        <p:nvSpPr>
          <p:cNvPr id="49" name="右箭头 48">
            <a:extLst>
              <a:ext uri="{FF2B5EF4-FFF2-40B4-BE49-F238E27FC236}">
                <a16:creationId xmlns:a16="http://schemas.microsoft.com/office/drawing/2014/main" id="{46ED703F-540B-4CC2-ABBB-BBC84A48DDD3}"/>
              </a:ext>
            </a:extLst>
          </p:cNvPr>
          <p:cNvSpPr/>
          <p:nvPr/>
        </p:nvSpPr>
        <p:spPr>
          <a:xfrm>
            <a:off x="1362075" y="3162300"/>
            <a:ext cx="9702800" cy="801688"/>
          </a:xfrm>
          <a:prstGeom prst="rightArrow">
            <a:avLst>
              <a:gd name="adj1" fmla="val 65836"/>
              <a:gd name="adj2" fmla="val 50000"/>
            </a:avLst>
          </a:prstGeom>
          <a:gradFill>
            <a:gsLst>
              <a:gs pos="56000">
                <a:srgbClr val="949494"/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667821C-6478-481D-AD71-9454CB8410C0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1616075"/>
            <a:ext cx="2357437" cy="1651000"/>
            <a:chOff x="1367699" y="1397149"/>
            <a:chExt cx="2357438" cy="1650929"/>
          </a:xfrm>
        </p:grpSpPr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381154D7-AFF6-4ADA-A673-93B229DD337D}"/>
                </a:ext>
              </a:extLst>
            </p:cNvPr>
            <p:cNvSpPr/>
            <p:nvPr/>
          </p:nvSpPr>
          <p:spPr>
            <a:xfrm flipV="1">
              <a:off x="1367699" y="1397149"/>
              <a:ext cx="2357438" cy="1650929"/>
            </a:xfrm>
            <a:prstGeom prst="parallelogram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6" name="组合 51">
              <a:extLst>
                <a:ext uri="{FF2B5EF4-FFF2-40B4-BE49-F238E27FC236}">
                  <a16:creationId xmlns:a16="http://schemas.microsoft.com/office/drawing/2014/main" id="{AB0E92D7-A51B-4E6B-9073-73FA9AAFC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7587" y="1531307"/>
              <a:ext cx="1697662" cy="1314118"/>
              <a:chOff x="1697587" y="1531307"/>
              <a:chExt cx="1697662" cy="1314118"/>
            </a:xfrm>
          </p:grpSpPr>
          <p:sp>
            <p:nvSpPr>
              <p:cNvPr id="5147" name="TextBox 35">
                <a:extLst>
                  <a:ext uri="{FF2B5EF4-FFF2-40B4-BE49-F238E27FC236}">
                    <a16:creationId xmlns:a16="http://schemas.microsoft.com/office/drawing/2014/main" id="{128EEADA-F886-4200-A59F-C6B98F22A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7587" y="1829805"/>
                <a:ext cx="1651298" cy="1015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your content here, the language should be concise, the expression should be accurate, let people read clearly and understood.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8" name="文本框 53">
                <a:extLst>
                  <a:ext uri="{FF2B5EF4-FFF2-40B4-BE49-F238E27FC236}">
                    <a16:creationId xmlns:a16="http://schemas.microsoft.com/office/drawing/2014/main" id="{BA9F511B-4D1D-47C0-9628-4F2CACE51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876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CBB0ADE-601D-456B-93C4-7F02E2AD70F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04963"/>
            <a:ext cx="2357438" cy="1651000"/>
            <a:chOff x="3514792" y="1386740"/>
            <a:chExt cx="2357438" cy="1650929"/>
          </a:xfrm>
        </p:grpSpPr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41B383BA-F696-4FB3-B240-39B2A77F4802}"/>
                </a:ext>
              </a:extLst>
            </p:cNvPr>
            <p:cNvSpPr/>
            <p:nvPr/>
          </p:nvSpPr>
          <p:spPr>
            <a:xfrm flipV="1">
              <a:off x="3514792" y="1386740"/>
              <a:ext cx="2357438" cy="1650929"/>
            </a:xfrm>
            <a:prstGeom prst="parallelogram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2" name="组合 56">
              <a:extLst>
                <a:ext uri="{FF2B5EF4-FFF2-40B4-BE49-F238E27FC236}">
                  <a16:creationId xmlns:a16="http://schemas.microsoft.com/office/drawing/2014/main" id="{E4DB4CA2-E529-4368-8518-621E6B684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413" y="1533221"/>
              <a:ext cx="1697662" cy="1314117"/>
              <a:chOff x="3844413" y="1533221"/>
              <a:chExt cx="1697662" cy="1314117"/>
            </a:xfrm>
          </p:grpSpPr>
          <p:sp>
            <p:nvSpPr>
              <p:cNvPr id="5143" name="TextBox 35">
                <a:extLst>
                  <a:ext uri="{FF2B5EF4-FFF2-40B4-BE49-F238E27FC236}">
                    <a16:creationId xmlns:a16="http://schemas.microsoft.com/office/drawing/2014/main" id="{BFB23E54-5F89-4039-95FF-31FE443D7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4413" y="1831719"/>
                <a:ext cx="1651298" cy="1015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your content here, the language should be concise, the expression should be accurate, let people read clearly and understood.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4" name="文本框 58">
                <a:extLst>
                  <a:ext uri="{FF2B5EF4-FFF2-40B4-BE49-F238E27FC236}">
                    <a16:creationId xmlns:a16="http://schemas.microsoft.com/office/drawing/2014/main" id="{679F9196-4E13-40FC-B18B-3CB74581A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5702" y="1533221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D554799-A90F-400B-9960-ED4C2996BB00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592263"/>
            <a:ext cx="2357438" cy="1651000"/>
            <a:chOff x="5661885" y="1373585"/>
            <a:chExt cx="2357438" cy="1650929"/>
          </a:xfrm>
        </p:grpSpPr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1D883D76-BA6C-497B-9CAA-B0D88752E55B}"/>
                </a:ext>
              </a:extLst>
            </p:cNvPr>
            <p:cNvSpPr/>
            <p:nvPr/>
          </p:nvSpPr>
          <p:spPr>
            <a:xfrm flipV="1">
              <a:off x="5661885" y="1373585"/>
              <a:ext cx="2357438" cy="165092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38" name="组合 61">
              <a:extLst>
                <a:ext uri="{FF2B5EF4-FFF2-40B4-BE49-F238E27FC236}">
                  <a16:creationId xmlns:a16="http://schemas.microsoft.com/office/drawing/2014/main" id="{D29465B8-224F-43CE-8FB9-6127818CF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712" y="1531307"/>
              <a:ext cx="1697662" cy="1314117"/>
              <a:chOff x="6021712" y="1531307"/>
              <a:chExt cx="1697662" cy="1314117"/>
            </a:xfrm>
          </p:grpSpPr>
          <p:sp>
            <p:nvSpPr>
              <p:cNvPr id="5139" name="TextBox 35">
                <a:extLst>
                  <a:ext uri="{FF2B5EF4-FFF2-40B4-BE49-F238E27FC236}">
                    <a16:creationId xmlns:a16="http://schemas.microsoft.com/office/drawing/2014/main" id="{0D151F36-C526-4667-8BEB-65B5C9FB9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712" y="1829805"/>
                <a:ext cx="1651298" cy="1015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your content here, the language should be concise, the expression should be accurate, let people read clearly and understood.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0" name="文本框 63">
                <a:extLst>
                  <a:ext uri="{FF2B5EF4-FFF2-40B4-BE49-F238E27FC236}">
                    <a16:creationId xmlns:a16="http://schemas.microsoft.com/office/drawing/2014/main" id="{5B8D2AB7-95C4-4F8C-B00E-3A3A8C20F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3001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21FFDFF-127D-4601-BC95-137497D132DE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1579563"/>
            <a:ext cx="2357437" cy="1649412"/>
            <a:chOff x="7863679" y="1360430"/>
            <a:chExt cx="2357438" cy="1650929"/>
          </a:xfrm>
        </p:grpSpPr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15FA8BCD-E47B-431F-9370-10AA97202A66}"/>
                </a:ext>
              </a:extLst>
            </p:cNvPr>
            <p:cNvSpPr/>
            <p:nvPr/>
          </p:nvSpPr>
          <p:spPr>
            <a:xfrm flipV="1">
              <a:off x="7863679" y="1360430"/>
              <a:ext cx="2357438" cy="1650929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34" name="组合 66">
              <a:extLst>
                <a:ext uri="{FF2B5EF4-FFF2-40B4-BE49-F238E27FC236}">
                  <a16:creationId xmlns:a16="http://schemas.microsoft.com/office/drawing/2014/main" id="{B9281CF8-D336-4BE6-B3F0-2E6721936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9992" y="1531307"/>
              <a:ext cx="1697662" cy="1315096"/>
              <a:chOff x="8209992" y="1531307"/>
              <a:chExt cx="1697662" cy="1315096"/>
            </a:xfrm>
          </p:grpSpPr>
          <p:sp>
            <p:nvSpPr>
              <p:cNvPr id="5135" name="TextBox 35">
                <a:extLst>
                  <a:ext uri="{FF2B5EF4-FFF2-40B4-BE49-F238E27FC236}">
                    <a16:creationId xmlns:a16="http://schemas.microsoft.com/office/drawing/2014/main" id="{73D99CD1-E2A3-4F31-A1E3-4B87EF531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9992" y="1829805"/>
                <a:ext cx="1651298" cy="1016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your content here, the language should be concise, the expression should be accurate, let people read clearly and understood.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6" name="文本框 68">
                <a:extLst>
                  <a:ext uri="{FF2B5EF4-FFF2-40B4-BE49-F238E27FC236}">
                    <a16:creationId xmlns:a16="http://schemas.microsoft.com/office/drawing/2014/main" id="{1E01DE66-11FC-45E9-B5D4-2D50380F6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1281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7893B7C-73A1-4A79-BF25-6E2AB01EE016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文本框 10">
            <a:extLst>
              <a:ext uri="{FF2B5EF4-FFF2-40B4-BE49-F238E27FC236}">
                <a16:creationId xmlns:a16="http://schemas.microsoft.com/office/drawing/2014/main" id="{25FEDBEC-ECD6-4F0A-AA1B-57F7F6D5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A70BFB-8FE9-436F-B653-195D6C1D65E7}"/>
              </a:ext>
            </a:extLst>
          </p:cNvPr>
          <p:cNvGrpSpPr>
            <a:grpSpLocks/>
          </p:cNvGrpSpPr>
          <p:nvPr/>
        </p:nvGrpSpPr>
        <p:grpSpPr bwMode="auto">
          <a:xfrm>
            <a:off x="1119188" y="1985963"/>
            <a:ext cx="10494962" cy="2571901"/>
            <a:chOff x="1171978" y="1849783"/>
            <a:chExt cx="10493827" cy="257218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27C53E9-66EB-4F97-B27C-D1F097CCA037}"/>
                </a:ext>
              </a:extLst>
            </p:cNvPr>
            <p:cNvGrpSpPr/>
            <p:nvPr/>
          </p:nvGrpSpPr>
          <p:grpSpPr>
            <a:xfrm>
              <a:off x="1171978" y="3090927"/>
              <a:ext cx="9311426" cy="103032"/>
              <a:chOff x="1094704" y="3503051"/>
              <a:chExt cx="9311426" cy="103032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DA465C4-9B86-40C7-960B-263A8CD20D15}"/>
                  </a:ext>
                </a:extLst>
              </p:cNvPr>
              <p:cNvCxnSpPr/>
              <p:nvPr/>
            </p:nvCxnSpPr>
            <p:spPr>
              <a:xfrm>
                <a:off x="1146220" y="3554569"/>
                <a:ext cx="9156879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1805C3B-DBD5-4718-ADA2-CA63D0130B6B}"/>
                  </a:ext>
                </a:extLst>
              </p:cNvPr>
              <p:cNvSpPr/>
              <p:nvPr/>
            </p:nvSpPr>
            <p:spPr>
              <a:xfrm>
                <a:off x="10303099" y="3503052"/>
                <a:ext cx="103031" cy="1030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E51010A-CEF2-488E-8834-EFCFAD8F4A51}"/>
                  </a:ext>
                </a:extLst>
              </p:cNvPr>
              <p:cNvSpPr/>
              <p:nvPr/>
            </p:nvSpPr>
            <p:spPr>
              <a:xfrm>
                <a:off x="1094704" y="3503051"/>
                <a:ext cx="103031" cy="1030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280875A7-6BCA-4682-AD65-46893602E477}"/>
                </a:ext>
              </a:extLst>
            </p:cNvPr>
            <p:cNvSpPr/>
            <p:nvPr/>
          </p:nvSpPr>
          <p:spPr>
            <a:xfrm>
              <a:off x="1519602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43F116F-317C-4CAD-A69C-8DD32D3EF915}"/>
                </a:ext>
              </a:extLst>
            </p:cNvPr>
            <p:cNvCxnSpPr/>
            <p:nvPr/>
          </p:nvCxnSpPr>
          <p:spPr>
            <a:xfrm flipH="1">
              <a:off x="1732304" y="3329497"/>
              <a:ext cx="0" cy="404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4E9C4855-9C64-4B95-B612-32296DB309B9}"/>
                </a:ext>
              </a:extLst>
            </p:cNvPr>
            <p:cNvSpPr/>
            <p:nvPr/>
          </p:nvSpPr>
          <p:spPr>
            <a:xfrm>
              <a:off x="1419601" y="3720066"/>
              <a:ext cx="625407" cy="623956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4A71EC0B-8926-4E74-8F50-C787D7B69482}"/>
                </a:ext>
              </a:extLst>
            </p:cNvPr>
            <p:cNvSpPr/>
            <p:nvPr/>
          </p:nvSpPr>
          <p:spPr>
            <a:xfrm>
              <a:off x="2611684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96DF73D-A9C9-4B06-A9BE-26972DCE1204}"/>
                </a:ext>
              </a:extLst>
            </p:cNvPr>
            <p:cNvCxnSpPr/>
            <p:nvPr/>
          </p:nvCxnSpPr>
          <p:spPr>
            <a:xfrm flipH="1">
              <a:off x="2824386" y="2524545"/>
              <a:ext cx="0" cy="4048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AC39BFE1-1837-4F9C-9FEF-0F0ED9C0DB46}"/>
                </a:ext>
              </a:extLst>
            </p:cNvPr>
            <p:cNvSpPr/>
            <p:nvPr/>
          </p:nvSpPr>
          <p:spPr>
            <a:xfrm>
              <a:off x="2511683" y="1913290"/>
              <a:ext cx="625407" cy="623956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F9BB619D-26B0-468C-A1F2-3F7FA0FD878E}"/>
                </a:ext>
              </a:extLst>
            </p:cNvPr>
            <p:cNvSpPr/>
            <p:nvPr/>
          </p:nvSpPr>
          <p:spPr>
            <a:xfrm>
              <a:off x="4606956" y="2929403"/>
              <a:ext cx="425404" cy="425497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2BE397D-4BAA-4511-8CCF-374D94A71337}"/>
                </a:ext>
              </a:extLst>
            </p:cNvPr>
            <p:cNvCxnSpPr/>
            <p:nvPr/>
          </p:nvCxnSpPr>
          <p:spPr>
            <a:xfrm flipH="1">
              <a:off x="4819658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2905B35E-0D23-4BAE-AE39-D64DCDA0B535}"/>
                </a:ext>
              </a:extLst>
            </p:cNvPr>
            <p:cNvSpPr/>
            <p:nvPr/>
          </p:nvSpPr>
          <p:spPr>
            <a:xfrm>
              <a:off x="4508542" y="1910115"/>
              <a:ext cx="623820" cy="625544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C6BCFB59-FE90-48E2-B693-E4E20557C254}"/>
                </a:ext>
              </a:extLst>
            </p:cNvPr>
            <p:cNvSpPr/>
            <p:nvPr/>
          </p:nvSpPr>
          <p:spPr>
            <a:xfrm>
              <a:off x="6616514" y="2929403"/>
              <a:ext cx="423816" cy="425497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5695621-432E-4D0F-9631-FC107A6A4F5B}"/>
                </a:ext>
              </a:extLst>
            </p:cNvPr>
            <p:cNvCxnSpPr/>
            <p:nvPr/>
          </p:nvCxnSpPr>
          <p:spPr>
            <a:xfrm flipH="1">
              <a:off x="6829216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83D9A1C9-AAFE-4423-954C-8C5B33B4B446}"/>
                </a:ext>
              </a:extLst>
            </p:cNvPr>
            <p:cNvSpPr/>
            <p:nvPr/>
          </p:nvSpPr>
          <p:spPr>
            <a:xfrm>
              <a:off x="6518100" y="1910115"/>
              <a:ext cx="623820" cy="625544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48CD2A4F-538A-4454-B957-0F7231D191A0}"/>
                </a:ext>
              </a:extLst>
            </p:cNvPr>
            <p:cNvSpPr/>
            <p:nvPr/>
          </p:nvSpPr>
          <p:spPr>
            <a:xfrm>
              <a:off x="7959394" y="2945280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FC47FDD-AA5C-42F4-9C12-F0D71FE0D6CE}"/>
                </a:ext>
              </a:extLst>
            </p:cNvPr>
            <p:cNvCxnSpPr/>
            <p:nvPr/>
          </p:nvCxnSpPr>
          <p:spPr>
            <a:xfrm flipH="1">
              <a:off x="8172096" y="3345374"/>
              <a:ext cx="0" cy="404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2481C011-71A6-4820-A222-8800A569B155}"/>
                </a:ext>
              </a:extLst>
            </p:cNvPr>
            <p:cNvSpPr/>
            <p:nvPr/>
          </p:nvSpPr>
          <p:spPr>
            <a:xfrm>
              <a:off x="7859392" y="3734354"/>
              <a:ext cx="623821" cy="625544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11B6693A-8077-440E-A2E5-D51243ECD5F2}"/>
                </a:ext>
              </a:extLst>
            </p:cNvPr>
            <p:cNvSpPr/>
            <p:nvPr/>
          </p:nvSpPr>
          <p:spPr>
            <a:xfrm>
              <a:off x="9543548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A747333-64F1-47C4-940D-DAB29A589842}"/>
                </a:ext>
              </a:extLst>
            </p:cNvPr>
            <p:cNvCxnSpPr/>
            <p:nvPr/>
          </p:nvCxnSpPr>
          <p:spPr>
            <a:xfrm flipH="1">
              <a:off x="9756250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377D1C12-77EE-417B-B048-E1B49B177499}"/>
                </a:ext>
              </a:extLst>
            </p:cNvPr>
            <p:cNvSpPr/>
            <p:nvPr/>
          </p:nvSpPr>
          <p:spPr>
            <a:xfrm>
              <a:off x="9445133" y="1910115"/>
              <a:ext cx="623820" cy="625544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8" name="TextBox 35">
              <a:extLst>
                <a:ext uri="{FF2B5EF4-FFF2-40B4-BE49-F238E27FC236}">
                  <a16:creationId xmlns:a16="http://schemas.microsoft.com/office/drawing/2014/main" id="{1DFC2649-359B-460C-A35A-0E287732E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408" y="3960254"/>
              <a:ext cx="3126312" cy="4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9" name="文本框 26">
              <a:extLst>
                <a:ext uri="{FF2B5EF4-FFF2-40B4-BE49-F238E27FC236}">
                  <a16:creationId xmlns:a16="http://schemas.microsoft.com/office/drawing/2014/main" id="{BF484B49-BB03-48FC-939D-7A0AE52A2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367" y="3590922"/>
              <a:ext cx="2142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</a:p>
          </p:txBody>
        </p:sp>
        <p:sp>
          <p:nvSpPr>
            <p:cNvPr id="6170" name="TextBox 35">
              <a:extLst>
                <a:ext uri="{FF2B5EF4-FFF2-40B4-BE49-F238E27FC236}">
                  <a16:creationId xmlns:a16="http://schemas.microsoft.com/office/drawing/2014/main" id="{3744892C-BFAB-4508-9B6C-75FEC959A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9493" y="3902440"/>
              <a:ext cx="3126312" cy="4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1" name="文本框 28">
              <a:extLst>
                <a:ext uri="{FF2B5EF4-FFF2-40B4-BE49-F238E27FC236}">
                  <a16:creationId xmlns:a16="http://schemas.microsoft.com/office/drawing/2014/main" id="{B9892309-89F1-4630-88EE-40C2B5C67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452" y="3533108"/>
              <a:ext cx="2714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</a:p>
          </p:txBody>
        </p:sp>
        <p:sp>
          <p:nvSpPr>
            <p:cNvPr id="6172" name="文本框 29">
              <a:extLst>
                <a:ext uri="{FF2B5EF4-FFF2-40B4-BE49-F238E27FC236}">
                  <a16:creationId xmlns:a16="http://schemas.microsoft.com/office/drawing/2014/main" id="{E05248D3-8D07-476E-A6EB-A58928ECE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640" y="1853343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3" name="文本框 30">
              <a:extLst>
                <a:ext uri="{FF2B5EF4-FFF2-40B4-BE49-F238E27FC236}">
                  <a16:creationId xmlns:a16="http://schemas.microsoft.com/office/drawing/2014/main" id="{C432B40A-AC6D-4EE4-88FE-9D25D1F83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80" y="1850397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4" name="文本框 31">
              <a:extLst>
                <a:ext uri="{FF2B5EF4-FFF2-40B4-BE49-F238E27FC236}">
                  <a16:creationId xmlns:a16="http://schemas.microsoft.com/office/drawing/2014/main" id="{863FA47F-EFD0-4502-83AA-4274B306C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879" y="1849783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D34277F-7030-4F39-8125-B205BC6F7035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文本框 10">
            <a:extLst>
              <a:ext uri="{FF2B5EF4-FFF2-40B4-BE49-F238E27FC236}">
                <a16:creationId xmlns:a16="http://schemas.microsoft.com/office/drawing/2014/main" id="{FA0C8BA6-342C-461F-A264-885F918B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777CF0-7D14-48FB-8773-CFB2ED35131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5"/>
            <a:ext cx="2438400" cy="4065588"/>
            <a:chOff x="1868556" y="1563758"/>
            <a:chExt cx="2438400" cy="4065768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50EC1C61-A534-4A0B-960D-BC42149701F2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90" name="图片 6">
              <a:extLst>
                <a:ext uri="{FF2B5EF4-FFF2-40B4-BE49-F238E27FC236}">
                  <a16:creationId xmlns:a16="http://schemas.microsoft.com/office/drawing/2014/main" id="{FA969A98-0F9F-4E5B-A86F-2BF895416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Box 35">
              <a:extLst>
                <a:ext uri="{FF2B5EF4-FFF2-40B4-BE49-F238E27FC236}">
                  <a16:creationId xmlns:a16="http://schemas.microsoft.com/office/drawing/2014/main" id="{5A3425B0-53B9-4C51-8497-62689506E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64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92" name="组合 8">
              <a:extLst>
                <a:ext uri="{FF2B5EF4-FFF2-40B4-BE49-F238E27FC236}">
                  <a16:creationId xmlns:a16="http://schemas.microsoft.com/office/drawing/2014/main" id="{57C84986-2C4F-4718-A8A8-1FE81D700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9C2776CC-B31D-4D59-B0CA-039A5694E4D4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94" name="文本框 11">
                <a:extLst>
                  <a:ext uri="{FF2B5EF4-FFF2-40B4-BE49-F238E27FC236}">
                    <a16:creationId xmlns:a16="http://schemas.microsoft.com/office/drawing/2014/main" id="{3D1A2935-32AA-4453-BC1D-6AB37D2988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95" name="图片 12">
                <a:extLst>
                  <a:ext uri="{FF2B5EF4-FFF2-40B4-BE49-F238E27FC236}">
                    <a16:creationId xmlns:a16="http://schemas.microsoft.com/office/drawing/2014/main" id="{8A941A0F-62AF-43C9-B721-A3F1CAEFD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EE686F-A015-4949-A411-D5629AC45F3B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1444625"/>
            <a:ext cx="2438400" cy="4065588"/>
            <a:chOff x="1868556" y="1563758"/>
            <a:chExt cx="2438400" cy="4065768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EFD3F51E-3F8E-484B-8A07-E47D3D099CAA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83" name="图片 15">
              <a:extLst>
                <a:ext uri="{FF2B5EF4-FFF2-40B4-BE49-F238E27FC236}">
                  <a16:creationId xmlns:a16="http://schemas.microsoft.com/office/drawing/2014/main" id="{1BABB8FA-8B74-4B91-8FD4-345EB77DA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Box 35">
              <a:extLst>
                <a:ext uri="{FF2B5EF4-FFF2-40B4-BE49-F238E27FC236}">
                  <a16:creationId xmlns:a16="http://schemas.microsoft.com/office/drawing/2014/main" id="{4AE0BCF9-40C5-4318-93D3-BCC43D655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64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85" name="组合 17">
              <a:extLst>
                <a:ext uri="{FF2B5EF4-FFF2-40B4-BE49-F238E27FC236}">
                  <a16:creationId xmlns:a16="http://schemas.microsoft.com/office/drawing/2014/main" id="{7B903AA5-CF5E-41EE-8060-CA9956CC7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FF0FAA68-2DED-4478-B187-D4AE5BC75178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87" name="文本框 19">
                <a:extLst>
                  <a:ext uri="{FF2B5EF4-FFF2-40B4-BE49-F238E27FC236}">
                    <a16:creationId xmlns:a16="http://schemas.microsoft.com/office/drawing/2014/main" id="{D05A9A37-80B5-4418-B4ED-4CD105F93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88" name="图片 20">
                <a:extLst>
                  <a:ext uri="{FF2B5EF4-FFF2-40B4-BE49-F238E27FC236}">
                    <a16:creationId xmlns:a16="http://schemas.microsoft.com/office/drawing/2014/main" id="{574F21E9-569D-4692-900E-8B6161D6A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965E70F-B1EE-4081-A6D3-AD28C213474B}"/>
              </a:ext>
            </a:extLst>
          </p:cNvPr>
          <p:cNvGrpSpPr>
            <a:grpSpLocks/>
          </p:cNvGrpSpPr>
          <p:nvPr/>
        </p:nvGrpSpPr>
        <p:grpSpPr bwMode="auto">
          <a:xfrm>
            <a:off x="7594600" y="1455738"/>
            <a:ext cx="2438400" cy="4065587"/>
            <a:chOff x="1868556" y="1563758"/>
            <a:chExt cx="2438400" cy="4065768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D94CCA7E-3B47-4B7B-A271-50F29044642C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E7B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76" name="图片 23">
              <a:extLst>
                <a:ext uri="{FF2B5EF4-FFF2-40B4-BE49-F238E27FC236}">
                  <a16:creationId xmlns:a16="http://schemas.microsoft.com/office/drawing/2014/main" id="{5824E992-7100-4252-A0FE-B63149E7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Box 35">
              <a:extLst>
                <a:ext uri="{FF2B5EF4-FFF2-40B4-BE49-F238E27FC236}">
                  <a16:creationId xmlns:a16="http://schemas.microsoft.com/office/drawing/2014/main" id="{B557ABF2-1E61-4F96-963A-D77DC6E96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64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78" name="组合 25">
              <a:extLst>
                <a:ext uri="{FF2B5EF4-FFF2-40B4-BE49-F238E27FC236}">
                  <a16:creationId xmlns:a16="http://schemas.microsoft.com/office/drawing/2014/main" id="{C4A9C9C1-C4D2-4628-9012-B3B686CED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27" name="圆角矩形 26">
                <a:extLst>
                  <a:ext uri="{FF2B5EF4-FFF2-40B4-BE49-F238E27FC236}">
                    <a16:creationId xmlns:a16="http://schemas.microsoft.com/office/drawing/2014/main" id="{7FF36724-FAD6-4849-8191-9E67C9C68F99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80" name="文本框 27">
                <a:extLst>
                  <a:ext uri="{FF2B5EF4-FFF2-40B4-BE49-F238E27FC236}">
                    <a16:creationId xmlns:a16="http://schemas.microsoft.com/office/drawing/2014/main" id="{6507FF78-31D7-4A21-B107-34B063983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81" name="图片 28">
                <a:extLst>
                  <a:ext uri="{FF2B5EF4-FFF2-40B4-BE49-F238E27FC236}">
                    <a16:creationId xmlns:a16="http://schemas.microsoft.com/office/drawing/2014/main" id="{FF3A7DB5-6A1B-40BF-BC5A-BBA045982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8CE953F-6FD4-479B-8097-85247CD5B54D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文本框 10">
            <a:extLst>
              <a:ext uri="{FF2B5EF4-FFF2-40B4-BE49-F238E27FC236}">
                <a16:creationId xmlns:a16="http://schemas.microsoft.com/office/drawing/2014/main" id="{9AEF4A97-2A4C-4149-9117-D7CFBC33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F692AC4-1937-4A58-88BE-6F91748734AC}"/>
              </a:ext>
            </a:extLst>
          </p:cNvPr>
          <p:cNvGrpSpPr>
            <a:grpSpLocks/>
          </p:cNvGrpSpPr>
          <p:nvPr/>
        </p:nvGrpSpPr>
        <p:grpSpPr bwMode="auto">
          <a:xfrm>
            <a:off x="7697788" y="1628775"/>
            <a:ext cx="1352550" cy="1352550"/>
            <a:chOff x="7847499" y="1642055"/>
            <a:chExt cx="1352282" cy="13522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F4F3648-7736-40F7-91A5-55F9A93FF3A3}"/>
                </a:ext>
              </a:extLst>
            </p:cNvPr>
            <p:cNvSpPr/>
            <p:nvPr/>
          </p:nvSpPr>
          <p:spPr>
            <a:xfrm>
              <a:off x="7847499" y="1642055"/>
              <a:ext cx="1352282" cy="1352282"/>
            </a:xfrm>
            <a:prstGeom prst="ellipse">
              <a:avLst/>
            </a:prstGeom>
            <a:solidFill>
              <a:srgbClr val="5BC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21" name="文本框 6">
              <a:extLst>
                <a:ext uri="{FF2B5EF4-FFF2-40B4-BE49-F238E27FC236}">
                  <a16:creationId xmlns:a16="http://schemas.microsoft.com/office/drawing/2014/main" id="{BC724A61-9BC5-42D9-BE9F-C4387BA7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31" y="1938270"/>
              <a:ext cx="72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A9A02C2-CD9E-48CA-97AC-98EBACDFFBC4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3611563"/>
            <a:ext cx="1352550" cy="1352550"/>
            <a:chOff x="4864592" y="3625404"/>
            <a:chExt cx="1352282" cy="135228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DD67962-F23E-4D1A-95A7-297F89702B51}"/>
                </a:ext>
              </a:extLst>
            </p:cNvPr>
            <p:cNvSpPr/>
            <p:nvPr/>
          </p:nvSpPr>
          <p:spPr>
            <a:xfrm>
              <a:off x="4864592" y="3625404"/>
              <a:ext cx="1352282" cy="1352282"/>
            </a:xfrm>
            <a:prstGeom prst="ellipse">
              <a:avLst/>
            </a:prstGeom>
            <a:solidFill>
              <a:srgbClr val="7A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9" name="文本框 9">
              <a:extLst>
                <a:ext uri="{FF2B5EF4-FFF2-40B4-BE49-F238E27FC236}">
                  <a16:creationId xmlns:a16="http://schemas.microsoft.com/office/drawing/2014/main" id="{EF336FA2-A91C-4916-8705-9A6EA786C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593" y="4275869"/>
              <a:ext cx="72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DD03F52-D8DF-4618-8D34-7618169A53AE}"/>
              </a:ext>
            </a:extLst>
          </p:cNvPr>
          <p:cNvGrpSpPr>
            <a:grpSpLocks/>
          </p:cNvGrpSpPr>
          <p:nvPr/>
        </p:nvGrpSpPr>
        <p:grpSpPr bwMode="auto">
          <a:xfrm>
            <a:off x="7918450" y="2452688"/>
            <a:ext cx="2124075" cy="1584325"/>
            <a:chOff x="8067840" y="2466305"/>
            <a:chExt cx="2125015" cy="1584101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CF04B2D2-D2FF-49D1-9E8D-102D74DB3739}"/>
                </a:ext>
              </a:extLst>
            </p:cNvPr>
            <p:cNvSpPr/>
            <p:nvPr/>
          </p:nvSpPr>
          <p:spPr>
            <a:xfrm>
              <a:off x="8067840" y="2466305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C0E65509-2BF1-47FC-8B73-0E9D5F028D6B}"/>
                </a:ext>
              </a:extLst>
            </p:cNvPr>
            <p:cNvSpPr txBox="1"/>
            <p:nvPr/>
          </p:nvSpPr>
          <p:spPr>
            <a:xfrm>
              <a:off x="8093251" y="2599636"/>
              <a:ext cx="2075781" cy="5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B2E5C8-811F-4F13-9C5B-0EB2B04CD93D}"/>
              </a:ext>
            </a:extLst>
          </p:cNvPr>
          <p:cNvGrpSpPr>
            <a:grpSpLocks/>
          </p:cNvGrpSpPr>
          <p:nvPr/>
        </p:nvGrpSpPr>
        <p:grpSpPr bwMode="auto">
          <a:xfrm>
            <a:off x="4668838" y="2420938"/>
            <a:ext cx="2125662" cy="1584325"/>
            <a:chOff x="4819531" y="2434107"/>
            <a:chExt cx="2125015" cy="1584101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389C68B9-A753-42C8-AB78-03C055474881}"/>
                </a:ext>
              </a:extLst>
            </p:cNvPr>
            <p:cNvSpPr/>
            <p:nvPr/>
          </p:nvSpPr>
          <p:spPr>
            <a:xfrm>
              <a:off x="4819531" y="2434107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74D2C31C-A680-473D-81F7-83CFDC4EFE81}"/>
                </a:ext>
              </a:extLst>
            </p:cNvPr>
            <p:cNvSpPr txBox="1"/>
            <p:nvPr/>
          </p:nvSpPr>
          <p:spPr>
            <a:xfrm>
              <a:off x="4863967" y="2732515"/>
              <a:ext cx="2077404" cy="5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41AE41-65A4-461C-AC51-F6BD58419139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2420938"/>
            <a:ext cx="2125662" cy="1584325"/>
            <a:chOff x="1571222" y="2434108"/>
            <a:chExt cx="2125015" cy="1584101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3AAB731B-D848-42E0-B28A-4093BBCCD475}"/>
                </a:ext>
              </a:extLst>
            </p:cNvPr>
            <p:cNvSpPr/>
            <p:nvPr/>
          </p:nvSpPr>
          <p:spPr>
            <a:xfrm>
              <a:off x="1571222" y="2434108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F2909AD8-DBFB-4A68-A88B-57AA6234C9A8}"/>
                </a:ext>
              </a:extLst>
            </p:cNvPr>
            <p:cNvSpPr txBox="1"/>
            <p:nvPr/>
          </p:nvSpPr>
          <p:spPr>
            <a:xfrm>
              <a:off x="1731510" y="2502360"/>
              <a:ext cx="1864745" cy="5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content here, the language should be concise, the expression should be accurate, let people read clearly and understood.</a:t>
              </a:r>
            </a:p>
          </p:txBody>
        </p:sp>
      </p:grpSp>
      <p:sp>
        <p:nvSpPr>
          <p:cNvPr id="21" name="弧形 20">
            <a:extLst>
              <a:ext uri="{FF2B5EF4-FFF2-40B4-BE49-F238E27FC236}">
                <a16:creationId xmlns:a16="http://schemas.microsoft.com/office/drawing/2014/main" id="{82589CFA-9981-41F7-9325-0A6F64EEBE24}"/>
              </a:ext>
            </a:extLst>
          </p:cNvPr>
          <p:cNvSpPr/>
          <p:nvPr/>
        </p:nvSpPr>
        <p:spPr>
          <a:xfrm rot="9435473">
            <a:off x="3421063" y="3427413"/>
            <a:ext cx="1519237" cy="1438275"/>
          </a:xfrm>
          <a:prstGeom prst="arc">
            <a:avLst>
              <a:gd name="adj1" fmla="val 13160287"/>
              <a:gd name="adj2" fmla="val 725081"/>
            </a:avLst>
          </a:prstGeom>
          <a:ln w="28575">
            <a:solidFill>
              <a:srgbClr val="5BC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id="{8AE6FB35-9947-4AA0-9434-EB49CC273BA4}"/>
              </a:ext>
            </a:extLst>
          </p:cNvPr>
          <p:cNvSpPr/>
          <p:nvPr/>
        </p:nvSpPr>
        <p:spPr>
          <a:xfrm rot="19934442">
            <a:off x="6716713" y="1573213"/>
            <a:ext cx="1520825" cy="1438275"/>
          </a:xfrm>
          <a:prstGeom prst="arc">
            <a:avLst>
              <a:gd name="adj1" fmla="val 13160287"/>
              <a:gd name="adj2" fmla="val 20834293"/>
            </a:avLst>
          </a:prstGeom>
          <a:ln w="28575">
            <a:solidFill>
              <a:srgbClr val="7AB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65D4363-4745-4BAA-8A36-6BA5B9D92EAA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3786188"/>
            <a:ext cx="1816100" cy="501650"/>
            <a:chOff x="2150772" y="3799268"/>
            <a:chExt cx="1815921" cy="502277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BA3F0DE8-20AC-48F0-BC34-2907B2F8139D}"/>
                </a:ext>
              </a:extLst>
            </p:cNvPr>
            <p:cNvSpPr/>
            <p:nvPr/>
          </p:nvSpPr>
          <p:spPr>
            <a:xfrm>
              <a:off x="2150772" y="3799268"/>
              <a:ext cx="1815921" cy="502277"/>
            </a:xfrm>
            <a:prstGeom prst="roundRect">
              <a:avLst/>
            </a:prstGeom>
            <a:solidFill>
              <a:srgbClr val="5BC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1" name="文本框 24">
              <a:extLst>
                <a:ext uri="{FF2B5EF4-FFF2-40B4-BE49-F238E27FC236}">
                  <a16:creationId xmlns:a16="http://schemas.microsoft.com/office/drawing/2014/main" id="{42FEBAE3-F1F3-4D20-92BB-5FCD582B3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988" y="3869236"/>
              <a:ext cx="1100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BF73476-8CD4-4221-8AF6-EF7300D53DCF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2124075"/>
            <a:ext cx="1816100" cy="503238"/>
            <a:chOff x="5348966" y="2137892"/>
            <a:chExt cx="1815921" cy="502277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28AEA084-DC64-4141-BDC0-A5A2BE2C6093}"/>
                </a:ext>
              </a:extLst>
            </p:cNvPr>
            <p:cNvSpPr/>
            <p:nvPr/>
          </p:nvSpPr>
          <p:spPr>
            <a:xfrm>
              <a:off x="5348966" y="2137892"/>
              <a:ext cx="1815921" cy="502277"/>
            </a:xfrm>
            <a:prstGeom prst="roundRect">
              <a:avLst/>
            </a:prstGeom>
            <a:solidFill>
              <a:srgbClr val="7A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9" name="文本框 27">
              <a:extLst>
                <a:ext uri="{FF2B5EF4-FFF2-40B4-BE49-F238E27FC236}">
                  <a16:creationId xmlns:a16="http://schemas.microsoft.com/office/drawing/2014/main" id="{22D0C405-2ABB-48F0-ACEF-56DAE75BA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767" y="2204423"/>
              <a:ext cx="8835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12903C7-0115-4F98-A6A8-7D959738CFD8}"/>
              </a:ext>
            </a:extLst>
          </p:cNvPr>
          <p:cNvGrpSpPr>
            <a:grpSpLocks/>
          </p:cNvGrpSpPr>
          <p:nvPr/>
        </p:nvGrpSpPr>
        <p:grpSpPr bwMode="auto">
          <a:xfrm>
            <a:off x="8645525" y="3752850"/>
            <a:ext cx="1816100" cy="503238"/>
            <a:chOff x="8795512" y="3767069"/>
            <a:chExt cx="1815921" cy="502277"/>
          </a:xfrm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1EF210D9-853F-4C24-A0DF-F8688136C31A}"/>
                </a:ext>
              </a:extLst>
            </p:cNvPr>
            <p:cNvSpPr/>
            <p:nvPr/>
          </p:nvSpPr>
          <p:spPr>
            <a:xfrm>
              <a:off x="8795512" y="3767069"/>
              <a:ext cx="1815921" cy="502277"/>
            </a:xfrm>
            <a:prstGeom prst="roundRect">
              <a:avLst/>
            </a:prstGeom>
            <a:solidFill>
              <a:srgbClr val="309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7" name="文本框 30">
              <a:extLst>
                <a:ext uri="{FF2B5EF4-FFF2-40B4-BE49-F238E27FC236}">
                  <a16:creationId xmlns:a16="http://schemas.microsoft.com/office/drawing/2014/main" id="{EDDFEBCC-91E2-4A92-A4E1-6D5DD1A7C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0285" y="3823720"/>
              <a:ext cx="9730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FC8220D-B435-4F9C-A1D6-EC6A9CDA8D38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10">
            <a:extLst>
              <a:ext uri="{FF2B5EF4-FFF2-40B4-BE49-F238E27FC236}">
                <a16:creationId xmlns:a16="http://schemas.microsoft.com/office/drawing/2014/main" id="{8BFCE9F3-ACCF-4683-A028-F6AA73F1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7D19B08B-9680-41F2-8DF6-F29AF9CE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597025"/>
            <a:ext cx="8124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3DF7CF-1C09-4F54-AC62-8BFA33F0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196975"/>
            <a:ext cx="329338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66B3A65-4DB2-4171-9B92-A9555AAD071F}"/>
              </a:ext>
            </a:extLst>
          </p:cNvPr>
          <p:cNvCxnSpPr/>
          <p:nvPr/>
        </p:nvCxnSpPr>
        <p:spPr>
          <a:xfrm>
            <a:off x="1952625" y="2192338"/>
            <a:ext cx="82867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357E03E8-D8EF-4E2E-9118-EC57D876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4214813"/>
            <a:ext cx="2182813" cy="1457325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B70577-5B5C-46FF-B881-5DE7A2EB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63" y="2459038"/>
            <a:ext cx="2182812" cy="1457325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685A286-59C0-46BF-87B8-E41379E72D5B}"/>
              </a:ext>
            </a:extLst>
          </p:cNvPr>
          <p:cNvSpPr/>
          <p:nvPr/>
        </p:nvSpPr>
        <p:spPr>
          <a:xfrm>
            <a:off x="4243388" y="2459038"/>
            <a:ext cx="3675062" cy="1457325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293360-8765-441F-8927-FE1B6ED8A2BE}"/>
              </a:ext>
            </a:extLst>
          </p:cNvPr>
          <p:cNvSpPr/>
          <p:nvPr/>
        </p:nvSpPr>
        <p:spPr>
          <a:xfrm>
            <a:off x="4243388" y="4214813"/>
            <a:ext cx="5995987" cy="1457325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9A788EF-85A1-4203-A33D-869105ECE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36"/>
          <a:stretch/>
        </p:blipFill>
        <p:spPr>
          <a:xfrm>
            <a:off x="1952625" y="2459038"/>
            <a:ext cx="2074863" cy="1458912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3FA083-1E9F-4C28-9420-23932CFE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4527550"/>
            <a:ext cx="5862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9E336012-71E3-4107-8E44-93C3D4C0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827338"/>
            <a:ext cx="356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the language should be concise, the expression should be accurate, let people read clearly and understood.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4E2F991-2167-4847-9CDD-6C16121BC9AB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10">
            <a:extLst>
              <a:ext uri="{FF2B5EF4-FFF2-40B4-BE49-F238E27FC236}">
                <a16:creationId xmlns:a16="http://schemas.microsoft.com/office/drawing/2014/main" id="{B1D21DEF-BED6-486F-A374-89FEB7D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24998DF-9E1F-49D5-B2B1-DDACEE6E0120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1085850"/>
            <a:ext cx="3440113" cy="4697413"/>
            <a:chOff x="615402" y="1017879"/>
            <a:chExt cx="3222502" cy="4526475"/>
          </a:xfrm>
        </p:grpSpPr>
        <p:pic>
          <p:nvPicPr>
            <p:cNvPr id="10265" name="图片 4">
              <a:extLst>
                <a:ext uri="{FF2B5EF4-FFF2-40B4-BE49-F238E27FC236}">
                  <a16:creationId xmlns:a16="http://schemas.microsoft.com/office/drawing/2014/main" id="{3171CBD8-F816-43B8-9D8D-942EF3A8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02" y="1017879"/>
              <a:ext cx="3222502" cy="45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图片 6">
              <a:extLst>
                <a:ext uri="{FF2B5EF4-FFF2-40B4-BE49-F238E27FC236}">
                  <a16:creationId xmlns:a16="http://schemas.microsoft.com/office/drawing/2014/main" id="{8CB1D887-5CFB-4262-BB16-B82FEACF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34" y="1491400"/>
              <a:ext cx="2675416" cy="356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2CF483B-FC28-4C99-B612-71A5A9B86E20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228725"/>
            <a:ext cx="4365010" cy="619125"/>
            <a:chOff x="5641816" y="1161055"/>
            <a:chExt cx="4365278" cy="618187"/>
          </a:xfrm>
        </p:grpSpPr>
        <p:grpSp>
          <p:nvGrpSpPr>
            <p:cNvPr id="10261" name="组合 8">
              <a:extLst>
                <a:ext uri="{FF2B5EF4-FFF2-40B4-BE49-F238E27FC236}">
                  <a16:creationId xmlns:a16="http://schemas.microsoft.com/office/drawing/2014/main" id="{B61232E0-2296-4EBD-9FAE-6912AE57F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1161055"/>
              <a:ext cx="4018210" cy="618187"/>
              <a:chOff x="5035638" y="1017430"/>
              <a:chExt cx="4018210" cy="618187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1A09F76-C007-4DCD-B178-3710B3C8765D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3DBB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直角三角形 12">
                <a:extLst>
                  <a:ext uri="{FF2B5EF4-FFF2-40B4-BE49-F238E27FC236}">
                    <a16:creationId xmlns:a16="http://schemas.microsoft.com/office/drawing/2014/main" id="{ADD48D89-55A5-433A-A1A1-E685E7C28F7A}"/>
                  </a:ext>
                </a:extLst>
              </p:cNvPr>
              <p:cNvSpPr/>
              <p:nvPr/>
            </p:nvSpPr>
            <p:spPr>
              <a:xfrm rot="16200000">
                <a:off x="5003336" y="1049732"/>
                <a:ext cx="309094" cy="244490"/>
              </a:xfrm>
              <a:prstGeom prst="rtTriangle">
                <a:avLst/>
              </a:prstGeom>
              <a:solidFill>
                <a:srgbClr val="026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62" name="文本框 9">
              <a:extLst>
                <a:ext uri="{FF2B5EF4-FFF2-40B4-BE49-F238E27FC236}">
                  <a16:creationId xmlns:a16="http://schemas.microsoft.com/office/drawing/2014/main" id="{B8A83305-C607-4C9D-8D49-57E524819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374" y="1285761"/>
              <a:ext cx="3773720" cy="36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want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D15187-CE00-4B69-9836-6B8906E223A9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2524125"/>
            <a:ext cx="4017963" cy="617538"/>
            <a:chOff x="5641816" y="2455167"/>
            <a:chExt cx="4018210" cy="618187"/>
          </a:xfrm>
        </p:grpSpPr>
        <p:grpSp>
          <p:nvGrpSpPr>
            <p:cNvPr id="10257" name="组合 14">
              <a:extLst>
                <a:ext uri="{FF2B5EF4-FFF2-40B4-BE49-F238E27FC236}">
                  <a16:creationId xmlns:a16="http://schemas.microsoft.com/office/drawing/2014/main" id="{25774A6C-4B5F-40C1-A4FF-AC2C0A418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2455167"/>
              <a:ext cx="4018210" cy="618187"/>
              <a:chOff x="5035638" y="1017430"/>
              <a:chExt cx="4018210" cy="61818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22E9C2A-FF4D-4971-A794-0CFEFB08B9BD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FC98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直角三角形 17">
                <a:extLst>
                  <a:ext uri="{FF2B5EF4-FFF2-40B4-BE49-F238E27FC236}">
                    <a16:creationId xmlns:a16="http://schemas.microsoft.com/office/drawing/2014/main" id="{48929986-991D-4773-9CB4-01D086606DDE}"/>
                  </a:ext>
                </a:extLst>
              </p:cNvPr>
              <p:cNvSpPr/>
              <p:nvPr/>
            </p:nvSpPr>
            <p:spPr>
              <a:xfrm rot="16200000">
                <a:off x="5002939" y="1050129"/>
                <a:ext cx="309888" cy="244490"/>
              </a:xfrm>
              <a:prstGeom prst="rtTriangle">
                <a:avLst/>
              </a:prstGeom>
              <a:solidFill>
                <a:srgbClr val="CC2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8" name="文本框 15">
              <a:extLst>
                <a:ext uri="{FF2B5EF4-FFF2-40B4-BE49-F238E27FC236}">
                  <a16:creationId xmlns:a16="http://schemas.microsoft.com/office/drawing/2014/main" id="{41165413-8DCD-491E-AD62-0661314AD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374" y="2579594"/>
              <a:ext cx="2859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want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40B4870-057C-453A-A310-F0D3BA634011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3817938"/>
            <a:ext cx="4017963" cy="617537"/>
            <a:chOff x="5641816" y="3749279"/>
            <a:chExt cx="4018210" cy="618187"/>
          </a:xfrm>
        </p:grpSpPr>
        <p:grpSp>
          <p:nvGrpSpPr>
            <p:cNvPr id="10253" name="组合 19">
              <a:extLst>
                <a:ext uri="{FF2B5EF4-FFF2-40B4-BE49-F238E27FC236}">
                  <a16:creationId xmlns:a16="http://schemas.microsoft.com/office/drawing/2014/main" id="{F81B4949-27E2-474C-A265-04A1685E5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3749279"/>
              <a:ext cx="4018210" cy="618187"/>
              <a:chOff x="5035638" y="1017430"/>
              <a:chExt cx="4018210" cy="61818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5145043-F565-44FB-A18F-8E3B0A9A8E5A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3DBB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直角三角形 22">
                <a:extLst>
                  <a:ext uri="{FF2B5EF4-FFF2-40B4-BE49-F238E27FC236}">
                    <a16:creationId xmlns:a16="http://schemas.microsoft.com/office/drawing/2014/main" id="{5EE4EF3D-A238-49B7-9407-CC8B6EB2D5AD}"/>
                  </a:ext>
                </a:extLst>
              </p:cNvPr>
              <p:cNvSpPr/>
              <p:nvPr/>
            </p:nvSpPr>
            <p:spPr>
              <a:xfrm rot="16200000">
                <a:off x="5002940" y="1050128"/>
                <a:ext cx="309888" cy="244490"/>
              </a:xfrm>
              <a:prstGeom prst="rtTriangle">
                <a:avLst/>
              </a:prstGeom>
              <a:solidFill>
                <a:srgbClr val="026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4" name="文本框 20">
              <a:extLst>
                <a:ext uri="{FF2B5EF4-FFF2-40B4-BE49-F238E27FC236}">
                  <a16:creationId xmlns:a16="http://schemas.microsoft.com/office/drawing/2014/main" id="{EB04B10D-0004-45CA-AAFE-DC64DFB3F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374" y="3868377"/>
              <a:ext cx="2859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want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263AF37-F5D8-4273-A880-5E1C6755ED7E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5111750"/>
            <a:ext cx="4017963" cy="617538"/>
            <a:chOff x="5641816" y="5043392"/>
            <a:chExt cx="4018210" cy="618187"/>
          </a:xfrm>
        </p:grpSpPr>
        <p:grpSp>
          <p:nvGrpSpPr>
            <p:cNvPr id="10249" name="组合 24">
              <a:extLst>
                <a:ext uri="{FF2B5EF4-FFF2-40B4-BE49-F238E27FC236}">
                  <a16:creationId xmlns:a16="http://schemas.microsoft.com/office/drawing/2014/main" id="{6AE09EF9-D82C-418C-9B28-AAEF27608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5043392"/>
              <a:ext cx="4018210" cy="618187"/>
              <a:chOff x="5035638" y="1017430"/>
              <a:chExt cx="4018210" cy="61818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C3AF3D3-CA75-4546-86AA-C63F3980914B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FC98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直角三角形 27">
                <a:extLst>
                  <a:ext uri="{FF2B5EF4-FFF2-40B4-BE49-F238E27FC236}">
                    <a16:creationId xmlns:a16="http://schemas.microsoft.com/office/drawing/2014/main" id="{59DEBA0C-0A3F-4675-9D1E-5542761A594D}"/>
                  </a:ext>
                </a:extLst>
              </p:cNvPr>
              <p:cNvSpPr/>
              <p:nvPr/>
            </p:nvSpPr>
            <p:spPr>
              <a:xfrm rot="16200000">
                <a:off x="5002939" y="1050129"/>
                <a:ext cx="309888" cy="244490"/>
              </a:xfrm>
              <a:prstGeom prst="rtTriangle">
                <a:avLst/>
              </a:prstGeom>
              <a:solidFill>
                <a:srgbClr val="CC2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0" name="文本框 25">
              <a:extLst>
                <a:ext uri="{FF2B5EF4-FFF2-40B4-BE49-F238E27FC236}">
                  <a16:creationId xmlns:a16="http://schemas.microsoft.com/office/drawing/2014/main" id="{999A9675-70A3-40A9-8A92-C06F244B8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374" y="5167819"/>
              <a:ext cx="2859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want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07D2BDA-B9AF-4BF1-8FC3-E5223A0CBC72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10">
            <a:extLst>
              <a:ext uri="{FF2B5EF4-FFF2-40B4-BE49-F238E27FC236}">
                <a16:creationId xmlns:a16="http://schemas.microsoft.com/office/drawing/2014/main" id="{4A0EFC86-4F52-4AD6-94F8-A047C49D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0265097-7DF1-41C2-936B-5AE863E592B7}"/>
              </a:ext>
            </a:extLst>
          </p:cNvPr>
          <p:cNvCxnSpPr>
            <a:stCxn id="8" idx="6"/>
            <a:endCxn id="12" idx="2"/>
          </p:cNvCxnSpPr>
          <p:nvPr/>
        </p:nvCxnSpPr>
        <p:spPr>
          <a:xfrm>
            <a:off x="4117975" y="2333625"/>
            <a:ext cx="1327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25BBBCB-BDBA-4D82-8D54-E70C0697FD27}"/>
              </a:ext>
            </a:extLst>
          </p:cNvPr>
          <p:cNvCxnSpPr/>
          <p:nvPr/>
        </p:nvCxnSpPr>
        <p:spPr>
          <a:xfrm>
            <a:off x="6848475" y="2333625"/>
            <a:ext cx="14160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C17C4F-BD72-458D-95E0-97FB9941A010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1624013"/>
            <a:ext cx="1416050" cy="1417637"/>
            <a:chOff x="2251119" y="1379113"/>
            <a:chExt cx="1416676" cy="141667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7989FF-CD57-45FB-9E7B-73F2D1000671}"/>
                </a:ext>
              </a:extLst>
            </p:cNvPr>
            <p:cNvSpPr/>
            <p:nvPr/>
          </p:nvSpPr>
          <p:spPr>
            <a:xfrm>
              <a:off x="2251119" y="1379113"/>
              <a:ext cx="1416676" cy="1416676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92" name="图片 8">
              <a:extLst>
                <a:ext uri="{FF2B5EF4-FFF2-40B4-BE49-F238E27FC236}">
                  <a16:creationId xmlns:a16="http://schemas.microsoft.com/office/drawing/2014/main" id="{0C8714B1-2241-4A9A-B3FC-7061FA67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81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0CF2AE7-9919-47E9-A297-24E250CD3401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1624013"/>
            <a:ext cx="1416050" cy="1417637"/>
            <a:chOff x="4994319" y="1379113"/>
            <a:chExt cx="1416676" cy="141667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32D4017-EC35-4939-AC80-B8285A778946}"/>
                </a:ext>
              </a:extLst>
            </p:cNvPr>
            <p:cNvSpPr/>
            <p:nvPr/>
          </p:nvSpPr>
          <p:spPr>
            <a:xfrm>
              <a:off x="4994319" y="1379113"/>
              <a:ext cx="1416676" cy="1416676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90" name="图片 12">
              <a:extLst>
                <a:ext uri="{FF2B5EF4-FFF2-40B4-BE49-F238E27FC236}">
                  <a16:creationId xmlns:a16="http://schemas.microsoft.com/office/drawing/2014/main" id="{E79CE7C8-1154-4575-B539-02B373DB7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122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DC31668-BE90-4589-89BF-E4D17FD75AF8}"/>
              </a:ext>
            </a:extLst>
          </p:cNvPr>
          <p:cNvGrpSpPr>
            <a:grpSpLocks/>
          </p:cNvGrpSpPr>
          <p:nvPr/>
        </p:nvGrpSpPr>
        <p:grpSpPr bwMode="auto">
          <a:xfrm>
            <a:off x="8278813" y="1624013"/>
            <a:ext cx="1416050" cy="1417637"/>
            <a:chOff x="7827670" y="1379113"/>
            <a:chExt cx="1416676" cy="141667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CB8473F-9156-4370-8C67-B63EC8447CE5}"/>
                </a:ext>
              </a:extLst>
            </p:cNvPr>
            <p:cNvSpPr/>
            <p:nvPr/>
          </p:nvSpPr>
          <p:spPr>
            <a:xfrm>
              <a:off x="7827670" y="1379113"/>
              <a:ext cx="1416676" cy="14166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88" name="图片 15">
              <a:extLst>
                <a:ext uri="{FF2B5EF4-FFF2-40B4-BE49-F238E27FC236}">
                  <a16:creationId xmlns:a16="http://schemas.microsoft.com/office/drawing/2014/main" id="{E8FDD0E4-7389-427E-BCA9-DC5D1711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468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56E56E5-1C14-48DF-B96B-AD9BD3F02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929" y="1933575"/>
            <a:ext cx="7769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B222D8-5B8B-4C0A-9027-5F701EE2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2" y="1933575"/>
            <a:ext cx="94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2C599D5-2145-45C8-B791-24FEBC9D3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24098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C1E559E-EFFA-4D8A-81F4-A3B068E7A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239553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698E186-6A76-4EDE-AD4C-CAA117E8C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749675"/>
            <a:ext cx="12493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C464E20-0AAD-48C1-B65E-081BB2802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736975"/>
            <a:ext cx="12430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FC859B1-BC8D-4E48-A898-71DA3BD9A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43325"/>
            <a:ext cx="12493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FB09B32-8312-4084-BA87-D432977607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743325"/>
            <a:ext cx="12493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174848-DBD8-456B-B132-DAE99465BD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49675"/>
            <a:ext cx="12493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62E7D29-9092-4A5A-AB16-B4FE15FC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551EC24-42E2-47E3-88E4-2C6D8913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31A677-52C9-4CD0-8E6C-608D1410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5041900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20B11D-208C-4526-B324-1271931E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037138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A8C0CA8-038A-4EB5-AD7B-893C92A0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8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1097</Words>
  <Application>Microsoft Office PowerPoint</Application>
  <PresentationFormat>宽屏</PresentationFormat>
  <Paragraphs>148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deeplm</dc:creator>
  <cp:lastModifiedBy>宇 之灵</cp:lastModifiedBy>
  <cp:revision>16</cp:revision>
  <dcterms:created xsi:type="dcterms:W3CDTF">2014-06-13T12:36:44Z</dcterms:created>
  <dcterms:modified xsi:type="dcterms:W3CDTF">2019-12-02T06:24:44Z</dcterms:modified>
</cp:coreProperties>
</file>