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3" r:id="rId5"/>
    <p:sldMasterId id="2147483654" r:id="rId6"/>
    <p:sldMasterId id="2147483655" r:id="rId7"/>
    <p:sldMasterId id="2147483656" r:id="rId8"/>
    <p:sldMasterId id="2147483657" r:id="rId9"/>
  </p:sldMasterIdLst>
  <p:sldIdLst>
    <p:sldId id="256" r:id="rId10"/>
    <p:sldId id="258" r:id="rId11"/>
    <p:sldId id="257" r:id="rId12"/>
    <p:sldId id="260" r:id="rId13"/>
    <p:sldId id="261" r:id="rId14"/>
    <p:sldId id="262" r:id="rId15"/>
    <p:sldId id="264" r:id="rId16"/>
    <p:sldId id="266" r:id="rId17"/>
    <p:sldId id="267" r:id="rId18"/>
    <p:sldId id="281" r:id="rId19"/>
    <p:sldId id="268" r:id="rId20"/>
    <p:sldId id="269" r:id="rId21"/>
    <p:sldId id="282" r:id="rId22"/>
    <p:sldId id="283" r:id="rId23"/>
    <p:sldId id="272" r:id="rId24"/>
    <p:sldId id="273" r:id="rId25"/>
    <p:sldId id="284" r:id="rId26"/>
    <p:sldId id="275" r:id="rId27"/>
    <p:sldId id="276" r:id="rId28"/>
    <p:sldId id="277" r:id="rId29"/>
    <p:sldId id="278" r:id="rId30"/>
    <p:sldId id="279" r:id="rId31"/>
    <p:sldId id="280" r:id="rId32"/>
  </p:sldIdLst>
  <p:sldSz cx="9144000" cy="514191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19">
          <p15:clr>
            <a:srgbClr val="A4A3A4"/>
          </p15:clr>
        </p15:guide>
        <p15:guide id="2" pos="31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C00"/>
    <a:srgbClr val="920A00"/>
    <a:srgbClr val="820900"/>
    <a:srgbClr val="1C1C1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7" autoAdjust="0"/>
    <p:restoredTop sz="94660"/>
  </p:normalViewPr>
  <p:slideViewPr>
    <p:cSldViewPr>
      <p:cViewPr varScale="1">
        <p:scale>
          <a:sx n="116" d="100"/>
          <a:sy n="116" d="100"/>
        </p:scale>
        <p:origin x="806" y="101"/>
      </p:cViewPr>
      <p:guideLst>
        <p:guide orient="horz" pos="1619"/>
        <p:guide pos="3198"/>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A71F40D3-B1F8-4B7F-8BE9-E21D33B408A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5DBA4A8E-5B60-46D6-946A-0643F6F3518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4C90B9E-5F30-408C-BF0C-FB934B349B4D}"/>
              </a:ext>
            </a:extLst>
          </p:cNvPr>
          <p:cNvSpPr>
            <a:spLocks noGrp="1" noChangeArrowheads="1"/>
          </p:cNvSpPr>
          <p:nvPr>
            <p:ph type="sldNum" sz="quarter" idx="12"/>
          </p:nvPr>
        </p:nvSpPr>
        <p:spPr>
          <a:ln/>
        </p:spPr>
        <p:txBody>
          <a:bodyPr/>
          <a:lstStyle>
            <a:lvl1pPr>
              <a:defRPr/>
            </a:lvl1pPr>
          </a:lstStyle>
          <a:p>
            <a:fld id="{1CD9480C-71D0-4A01-B0C7-30DEFDF9CB30}" type="slidenum">
              <a:rPr lang="en-US" altLang="zh-CN"/>
              <a:pPr/>
              <a:t>‹#›</a:t>
            </a:fld>
            <a:endParaRPr lang="en-US" altLang="zh-CN"/>
          </a:p>
        </p:txBody>
      </p:sp>
    </p:spTree>
    <p:extLst>
      <p:ext uri="{BB962C8B-B14F-4D97-AF65-F5344CB8AC3E}">
        <p14:creationId xmlns:p14="http://schemas.microsoft.com/office/powerpoint/2010/main" val="876633995"/>
      </p:ext>
    </p:extLst>
  </p:cSld>
  <p:clrMapOvr>
    <a:masterClrMapping/>
  </p:clrMapOvr>
  <p:transition advClick="0" advTm="3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CC1B50CC-02B8-4C55-8D3E-D07E39F894D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21629F21-C6B4-4743-B4FD-39C1559597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CD48F6D-F44A-4A46-8076-AC38AFDB86DE}"/>
              </a:ext>
            </a:extLst>
          </p:cNvPr>
          <p:cNvSpPr>
            <a:spLocks noGrp="1" noChangeArrowheads="1"/>
          </p:cNvSpPr>
          <p:nvPr>
            <p:ph type="sldNum" sz="quarter" idx="12"/>
          </p:nvPr>
        </p:nvSpPr>
        <p:spPr>
          <a:ln/>
        </p:spPr>
        <p:txBody>
          <a:bodyPr/>
          <a:lstStyle>
            <a:lvl1pPr>
              <a:defRPr/>
            </a:lvl1pPr>
          </a:lstStyle>
          <a:p>
            <a:fld id="{C5B85B37-2B22-4412-BA68-CBB65D2BCF91}" type="slidenum">
              <a:rPr lang="en-US" altLang="zh-CN"/>
              <a:pPr/>
              <a:t>‹#›</a:t>
            </a:fld>
            <a:endParaRPr lang="en-US" altLang="zh-CN"/>
          </a:p>
        </p:txBody>
      </p:sp>
    </p:spTree>
    <p:extLst>
      <p:ext uri="{BB962C8B-B14F-4D97-AF65-F5344CB8AC3E}">
        <p14:creationId xmlns:p14="http://schemas.microsoft.com/office/powerpoint/2010/main" val="2865059061"/>
      </p:ext>
    </p:extLst>
  </p:cSld>
  <p:clrMapOvr>
    <a:masterClrMapping/>
  </p:clrMapOvr>
  <p:transition advClick="0" advTm="3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B627855-FE59-4582-B583-DCCA4F624D2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0D356CA-2284-40C6-8D5F-707AABFA2D9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AC7778F-C97D-4513-A36C-2C458C0FCF70}"/>
              </a:ext>
            </a:extLst>
          </p:cNvPr>
          <p:cNvSpPr>
            <a:spLocks noGrp="1" noChangeArrowheads="1"/>
          </p:cNvSpPr>
          <p:nvPr>
            <p:ph type="sldNum" sz="quarter" idx="12"/>
          </p:nvPr>
        </p:nvSpPr>
        <p:spPr>
          <a:ln/>
        </p:spPr>
        <p:txBody>
          <a:bodyPr/>
          <a:lstStyle>
            <a:lvl1pPr>
              <a:defRPr/>
            </a:lvl1pPr>
          </a:lstStyle>
          <a:p>
            <a:fld id="{2327FBC4-B085-45F8-9A4C-470572A288F0}" type="slidenum">
              <a:rPr lang="en-US" altLang="zh-CN"/>
              <a:pPr/>
              <a:t>‹#›</a:t>
            </a:fld>
            <a:endParaRPr lang="en-US" altLang="zh-CN"/>
          </a:p>
        </p:txBody>
      </p:sp>
    </p:spTree>
    <p:extLst>
      <p:ext uri="{BB962C8B-B14F-4D97-AF65-F5344CB8AC3E}">
        <p14:creationId xmlns:p14="http://schemas.microsoft.com/office/powerpoint/2010/main" val="659059371"/>
      </p:ext>
    </p:extLst>
  </p:cSld>
  <p:clrMapOvr>
    <a:masterClrMapping/>
  </p:clrMapOvr>
  <p:transition advClick="0" advTm="3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27B3171E-9306-43A7-A958-27240B4C30B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E622084E-9652-4611-A361-2A3DEB814AD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8E9162E-E033-4E04-B7CA-714CFFEE1699}"/>
              </a:ext>
            </a:extLst>
          </p:cNvPr>
          <p:cNvSpPr>
            <a:spLocks noGrp="1" noChangeArrowheads="1"/>
          </p:cNvSpPr>
          <p:nvPr>
            <p:ph type="sldNum" sz="quarter" idx="12"/>
          </p:nvPr>
        </p:nvSpPr>
        <p:spPr>
          <a:ln/>
        </p:spPr>
        <p:txBody>
          <a:bodyPr/>
          <a:lstStyle>
            <a:lvl1pPr>
              <a:defRPr/>
            </a:lvl1pPr>
          </a:lstStyle>
          <a:p>
            <a:fld id="{7194D831-5F76-4A73-ACB7-B2DAD35BA774}" type="slidenum">
              <a:rPr lang="en-US" altLang="zh-CN"/>
              <a:pPr/>
              <a:t>‹#›</a:t>
            </a:fld>
            <a:endParaRPr lang="en-US" altLang="zh-CN"/>
          </a:p>
        </p:txBody>
      </p:sp>
    </p:spTree>
    <p:extLst>
      <p:ext uri="{BB962C8B-B14F-4D97-AF65-F5344CB8AC3E}">
        <p14:creationId xmlns:p14="http://schemas.microsoft.com/office/powerpoint/2010/main" val="2842233181"/>
      </p:ext>
    </p:extLst>
  </p:cSld>
  <p:clrMapOvr>
    <a:masterClrMapping/>
  </p:clrMapOvr>
  <p:transition advClick="0" advTm="3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C06EA1FF-397B-4056-8783-F50735A6E87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051EE9A-B273-4A7B-BDD7-99BBACBAFFF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9CE479F-5577-415B-8847-A43FCD50F6DD}"/>
              </a:ext>
            </a:extLst>
          </p:cNvPr>
          <p:cNvSpPr>
            <a:spLocks noGrp="1" noChangeArrowheads="1"/>
          </p:cNvSpPr>
          <p:nvPr>
            <p:ph type="sldNum" sz="quarter" idx="12"/>
          </p:nvPr>
        </p:nvSpPr>
        <p:spPr>
          <a:ln/>
        </p:spPr>
        <p:txBody>
          <a:bodyPr/>
          <a:lstStyle>
            <a:lvl1pPr>
              <a:defRPr/>
            </a:lvl1pPr>
          </a:lstStyle>
          <a:p>
            <a:fld id="{1669B899-D57E-4EAA-A6AA-B457B424D94B}" type="slidenum">
              <a:rPr lang="en-US" altLang="zh-CN"/>
              <a:pPr/>
              <a:t>‹#›</a:t>
            </a:fld>
            <a:endParaRPr lang="en-US" altLang="zh-CN"/>
          </a:p>
        </p:txBody>
      </p:sp>
    </p:spTree>
    <p:extLst>
      <p:ext uri="{BB962C8B-B14F-4D97-AF65-F5344CB8AC3E}">
        <p14:creationId xmlns:p14="http://schemas.microsoft.com/office/powerpoint/2010/main" val="3585263711"/>
      </p:ext>
    </p:extLst>
  </p:cSld>
  <p:clrMapOvr>
    <a:masterClrMapping/>
  </p:clrMapOvr>
  <p:transition advClick="0" advTm="3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E565FC74-92C6-41D6-907E-AFD789549CB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7F532998-0342-418F-800B-98FCA0E6BC1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0C221F0-8727-4F23-ADD0-C4FD85582089}"/>
              </a:ext>
            </a:extLst>
          </p:cNvPr>
          <p:cNvSpPr>
            <a:spLocks noGrp="1" noChangeArrowheads="1"/>
          </p:cNvSpPr>
          <p:nvPr>
            <p:ph type="sldNum" sz="quarter" idx="12"/>
          </p:nvPr>
        </p:nvSpPr>
        <p:spPr>
          <a:ln/>
        </p:spPr>
        <p:txBody>
          <a:bodyPr/>
          <a:lstStyle>
            <a:lvl1pPr>
              <a:defRPr/>
            </a:lvl1pPr>
          </a:lstStyle>
          <a:p>
            <a:fld id="{D8DC0024-1AED-48B0-8CA0-55890F346FCC}" type="slidenum">
              <a:rPr lang="en-US" altLang="zh-CN"/>
              <a:pPr/>
              <a:t>‹#›</a:t>
            </a:fld>
            <a:endParaRPr lang="en-US" altLang="zh-CN"/>
          </a:p>
        </p:txBody>
      </p:sp>
    </p:spTree>
    <p:extLst>
      <p:ext uri="{BB962C8B-B14F-4D97-AF65-F5344CB8AC3E}">
        <p14:creationId xmlns:p14="http://schemas.microsoft.com/office/powerpoint/2010/main" val="2910282851"/>
      </p:ext>
    </p:extLst>
  </p:cSld>
  <p:clrMapOvr>
    <a:masterClrMapping/>
  </p:clrMapOvr>
  <p:transition advClick="0" advTm="3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C68A4E6F-84FB-4A21-AC3E-563CA02505D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08A8DB7-403F-42AF-B781-A410798A99E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2A2B86D-57CD-4471-A5B5-6E52A91D43E6}"/>
              </a:ext>
            </a:extLst>
          </p:cNvPr>
          <p:cNvSpPr>
            <a:spLocks noGrp="1" noChangeArrowheads="1"/>
          </p:cNvSpPr>
          <p:nvPr>
            <p:ph type="sldNum" sz="quarter" idx="12"/>
          </p:nvPr>
        </p:nvSpPr>
        <p:spPr>
          <a:ln/>
        </p:spPr>
        <p:txBody>
          <a:bodyPr/>
          <a:lstStyle>
            <a:lvl1pPr>
              <a:defRPr/>
            </a:lvl1pPr>
          </a:lstStyle>
          <a:p>
            <a:fld id="{77C170CD-CCB6-4889-A3DE-02351A806A3C}" type="slidenum">
              <a:rPr lang="en-US" altLang="zh-CN"/>
              <a:pPr/>
              <a:t>‹#›</a:t>
            </a:fld>
            <a:endParaRPr lang="en-US" altLang="zh-CN"/>
          </a:p>
        </p:txBody>
      </p:sp>
    </p:spTree>
    <p:extLst>
      <p:ext uri="{BB962C8B-B14F-4D97-AF65-F5344CB8AC3E}">
        <p14:creationId xmlns:p14="http://schemas.microsoft.com/office/powerpoint/2010/main" val="1651228670"/>
      </p:ext>
    </p:extLst>
  </p:cSld>
  <p:clrMapOvr>
    <a:masterClrMapping/>
  </p:clrMapOvr>
  <p:transition advClick="0" advTm="3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32916509-4E16-4172-A5C9-4A469665554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D7490ADA-C584-49E1-BAEA-8A07EF49661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26F5E7F4-40BC-4C24-A744-09FA322E254B}"/>
              </a:ext>
            </a:extLst>
          </p:cNvPr>
          <p:cNvSpPr>
            <a:spLocks noGrp="1" noChangeArrowheads="1"/>
          </p:cNvSpPr>
          <p:nvPr>
            <p:ph type="sldNum" sz="quarter" idx="12"/>
          </p:nvPr>
        </p:nvSpPr>
        <p:spPr>
          <a:ln/>
        </p:spPr>
        <p:txBody>
          <a:bodyPr/>
          <a:lstStyle>
            <a:lvl1pPr>
              <a:defRPr/>
            </a:lvl1pPr>
          </a:lstStyle>
          <a:p>
            <a:fld id="{E5335F06-87B8-4C32-82E9-5693E9D1A514}" type="slidenum">
              <a:rPr lang="en-US" altLang="zh-CN"/>
              <a:pPr/>
              <a:t>‹#›</a:t>
            </a:fld>
            <a:endParaRPr lang="en-US" altLang="zh-CN"/>
          </a:p>
        </p:txBody>
      </p:sp>
    </p:spTree>
    <p:extLst>
      <p:ext uri="{BB962C8B-B14F-4D97-AF65-F5344CB8AC3E}">
        <p14:creationId xmlns:p14="http://schemas.microsoft.com/office/powerpoint/2010/main" val="1613897774"/>
      </p:ext>
    </p:extLst>
  </p:cSld>
  <p:clrMapOvr>
    <a:masterClrMapping/>
  </p:clrMapOvr>
  <p:transition advClick="0" advTm="3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34A4FE6E-DB86-43B8-BD37-AD95BAD335B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C7E3E32C-FBF5-4F33-8AB5-B14A3F54701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146C40D-B69A-440D-AEAD-412A58C35652}"/>
              </a:ext>
            </a:extLst>
          </p:cNvPr>
          <p:cNvSpPr>
            <a:spLocks noGrp="1" noChangeArrowheads="1"/>
          </p:cNvSpPr>
          <p:nvPr>
            <p:ph type="sldNum" sz="quarter" idx="12"/>
          </p:nvPr>
        </p:nvSpPr>
        <p:spPr>
          <a:ln/>
        </p:spPr>
        <p:txBody>
          <a:bodyPr/>
          <a:lstStyle>
            <a:lvl1pPr>
              <a:defRPr/>
            </a:lvl1pPr>
          </a:lstStyle>
          <a:p>
            <a:fld id="{8A0BA928-FBCA-44E1-A71F-4CC686A29570}" type="slidenum">
              <a:rPr lang="en-US" altLang="zh-CN"/>
              <a:pPr/>
              <a:t>‹#›</a:t>
            </a:fld>
            <a:endParaRPr lang="en-US" altLang="zh-CN"/>
          </a:p>
        </p:txBody>
      </p:sp>
    </p:spTree>
    <p:extLst>
      <p:ext uri="{BB962C8B-B14F-4D97-AF65-F5344CB8AC3E}">
        <p14:creationId xmlns:p14="http://schemas.microsoft.com/office/powerpoint/2010/main" val="1621809309"/>
      </p:ext>
    </p:extLst>
  </p:cSld>
  <p:clrMapOvr>
    <a:masterClrMapping/>
  </p:clrMapOvr>
  <p:transition advClick="0" advTm="3000">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6E3FA5-CB7F-47A0-84BC-FCD72620BB7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297EB5A6-338B-40FF-A1F3-00AA21A6D36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2EABFCC2-C9BA-422E-B370-2A92115CB4ED}"/>
              </a:ext>
            </a:extLst>
          </p:cNvPr>
          <p:cNvSpPr>
            <a:spLocks noGrp="1" noChangeArrowheads="1"/>
          </p:cNvSpPr>
          <p:nvPr>
            <p:ph type="sldNum" sz="quarter" idx="12"/>
          </p:nvPr>
        </p:nvSpPr>
        <p:spPr>
          <a:ln/>
        </p:spPr>
        <p:txBody>
          <a:bodyPr/>
          <a:lstStyle>
            <a:lvl1pPr>
              <a:defRPr/>
            </a:lvl1pPr>
          </a:lstStyle>
          <a:p>
            <a:fld id="{E6AAB24F-9C1C-492A-A3C5-2914623437C2}" type="slidenum">
              <a:rPr lang="en-US" altLang="zh-CN"/>
              <a:pPr/>
              <a:t>‹#›</a:t>
            </a:fld>
            <a:endParaRPr lang="en-US" altLang="zh-CN"/>
          </a:p>
        </p:txBody>
      </p:sp>
    </p:spTree>
    <p:extLst>
      <p:ext uri="{BB962C8B-B14F-4D97-AF65-F5344CB8AC3E}">
        <p14:creationId xmlns:p14="http://schemas.microsoft.com/office/powerpoint/2010/main" val="3614118721"/>
      </p:ext>
    </p:extLst>
  </p:cSld>
  <p:clrMapOvr>
    <a:masterClrMapping/>
  </p:clrMapOvr>
  <p:transition advClick="0" advTm="3000">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609190A3-D315-41A0-93E5-FFE28F03FEC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E6F364BE-3921-42A6-89C7-743B8511F4D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D534DB7B-E37F-4B4E-AE32-9135CA9E9FE0}"/>
              </a:ext>
            </a:extLst>
          </p:cNvPr>
          <p:cNvSpPr>
            <a:spLocks noGrp="1" noChangeArrowheads="1"/>
          </p:cNvSpPr>
          <p:nvPr>
            <p:ph type="sldNum" sz="quarter" idx="12"/>
          </p:nvPr>
        </p:nvSpPr>
        <p:spPr>
          <a:ln/>
        </p:spPr>
        <p:txBody>
          <a:bodyPr/>
          <a:lstStyle>
            <a:lvl1pPr>
              <a:defRPr/>
            </a:lvl1pPr>
          </a:lstStyle>
          <a:p>
            <a:fld id="{E65C554A-A602-4A85-805B-654446ECBD17}" type="slidenum">
              <a:rPr lang="en-US" altLang="zh-CN"/>
              <a:pPr/>
              <a:t>‹#›</a:t>
            </a:fld>
            <a:endParaRPr lang="en-US" altLang="zh-CN"/>
          </a:p>
        </p:txBody>
      </p:sp>
    </p:spTree>
    <p:extLst>
      <p:ext uri="{BB962C8B-B14F-4D97-AF65-F5344CB8AC3E}">
        <p14:creationId xmlns:p14="http://schemas.microsoft.com/office/powerpoint/2010/main" val="4271239590"/>
      </p:ext>
    </p:extLst>
  </p:cSld>
  <p:clrMapOvr>
    <a:masterClrMapping/>
  </p:clrMapOvr>
  <p:transition advClick="0" advTm="3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21447474-CDF6-4821-A5BF-7C244BC6967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53760A7A-222D-4672-A637-671149F876D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9C3EC67-31A8-47AD-841B-A806B38C85C2}"/>
              </a:ext>
            </a:extLst>
          </p:cNvPr>
          <p:cNvSpPr>
            <a:spLocks noGrp="1" noChangeArrowheads="1"/>
          </p:cNvSpPr>
          <p:nvPr>
            <p:ph type="sldNum" sz="quarter" idx="12"/>
          </p:nvPr>
        </p:nvSpPr>
        <p:spPr>
          <a:ln/>
        </p:spPr>
        <p:txBody>
          <a:bodyPr/>
          <a:lstStyle>
            <a:lvl1pPr>
              <a:defRPr/>
            </a:lvl1pPr>
          </a:lstStyle>
          <a:p>
            <a:fld id="{2DDD7031-496D-4454-B604-CE03010C092F}" type="slidenum">
              <a:rPr lang="en-US" altLang="zh-CN"/>
              <a:pPr/>
              <a:t>‹#›</a:t>
            </a:fld>
            <a:endParaRPr lang="en-US" altLang="zh-CN"/>
          </a:p>
        </p:txBody>
      </p:sp>
    </p:spTree>
    <p:extLst>
      <p:ext uri="{BB962C8B-B14F-4D97-AF65-F5344CB8AC3E}">
        <p14:creationId xmlns:p14="http://schemas.microsoft.com/office/powerpoint/2010/main" val="5498190"/>
      </p:ext>
    </p:extLst>
  </p:cSld>
  <p:clrMapOvr>
    <a:masterClrMapping/>
  </p:clrMapOvr>
  <p:transition advClick="0" advTm="3000">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851F2C6E-60A8-470B-B86A-0D800DCA38D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B1584639-6B86-45CF-BD8F-EC3E9F92195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13E39D11-38F3-4C13-B4B1-87E9DFB61746}"/>
              </a:ext>
            </a:extLst>
          </p:cNvPr>
          <p:cNvSpPr>
            <a:spLocks noGrp="1" noChangeArrowheads="1"/>
          </p:cNvSpPr>
          <p:nvPr>
            <p:ph type="sldNum" sz="quarter" idx="12"/>
          </p:nvPr>
        </p:nvSpPr>
        <p:spPr>
          <a:ln/>
        </p:spPr>
        <p:txBody>
          <a:bodyPr/>
          <a:lstStyle>
            <a:lvl1pPr>
              <a:defRPr/>
            </a:lvl1pPr>
          </a:lstStyle>
          <a:p>
            <a:fld id="{FBCABBAD-B88B-4C79-8526-8DB8D0DFAE3D}" type="slidenum">
              <a:rPr lang="en-US" altLang="zh-CN"/>
              <a:pPr/>
              <a:t>‹#›</a:t>
            </a:fld>
            <a:endParaRPr lang="en-US" altLang="zh-CN"/>
          </a:p>
        </p:txBody>
      </p:sp>
    </p:spTree>
    <p:extLst>
      <p:ext uri="{BB962C8B-B14F-4D97-AF65-F5344CB8AC3E}">
        <p14:creationId xmlns:p14="http://schemas.microsoft.com/office/powerpoint/2010/main" val="3517224682"/>
      </p:ext>
    </p:extLst>
  </p:cSld>
  <p:clrMapOvr>
    <a:masterClrMapping/>
  </p:clrMapOvr>
  <p:transition advClick="0" advTm="3000">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3A40682-42F0-48A7-B84A-B702168C05D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F528B43-EEAF-4195-ACAC-CFD09481582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47406CA-DE5F-44C3-B059-D4E5C9E59CD5}"/>
              </a:ext>
            </a:extLst>
          </p:cNvPr>
          <p:cNvSpPr>
            <a:spLocks noGrp="1" noChangeArrowheads="1"/>
          </p:cNvSpPr>
          <p:nvPr>
            <p:ph type="sldNum" sz="quarter" idx="12"/>
          </p:nvPr>
        </p:nvSpPr>
        <p:spPr>
          <a:ln/>
        </p:spPr>
        <p:txBody>
          <a:bodyPr/>
          <a:lstStyle>
            <a:lvl1pPr>
              <a:defRPr/>
            </a:lvl1pPr>
          </a:lstStyle>
          <a:p>
            <a:fld id="{82C21CC9-3ADA-433A-9BF5-0FA65B75A737}" type="slidenum">
              <a:rPr lang="en-US" altLang="zh-CN"/>
              <a:pPr/>
              <a:t>‹#›</a:t>
            </a:fld>
            <a:endParaRPr lang="en-US" altLang="zh-CN"/>
          </a:p>
        </p:txBody>
      </p:sp>
    </p:spTree>
    <p:extLst>
      <p:ext uri="{BB962C8B-B14F-4D97-AF65-F5344CB8AC3E}">
        <p14:creationId xmlns:p14="http://schemas.microsoft.com/office/powerpoint/2010/main" val="1588244347"/>
      </p:ext>
    </p:extLst>
  </p:cSld>
  <p:clrMapOvr>
    <a:masterClrMapping/>
  </p:clrMapOvr>
  <p:transition advClick="0" advTm="3000">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B85F1D12-0567-4BE3-AC3C-D62BA9D2B78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767302B-DF57-4B28-B7A1-1EC7268BF6D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AA4DB04-D6BD-4A6A-8741-BFA7EB30F2B2}"/>
              </a:ext>
            </a:extLst>
          </p:cNvPr>
          <p:cNvSpPr>
            <a:spLocks noGrp="1" noChangeArrowheads="1"/>
          </p:cNvSpPr>
          <p:nvPr>
            <p:ph type="sldNum" sz="quarter" idx="12"/>
          </p:nvPr>
        </p:nvSpPr>
        <p:spPr>
          <a:ln/>
        </p:spPr>
        <p:txBody>
          <a:bodyPr/>
          <a:lstStyle>
            <a:lvl1pPr>
              <a:defRPr/>
            </a:lvl1pPr>
          </a:lstStyle>
          <a:p>
            <a:fld id="{8C79F868-9646-47C4-996C-7E45A2DDF3CB}" type="slidenum">
              <a:rPr lang="en-US" altLang="zh-CN"/>
              <a:pPr/>
              <a:t>‹#›</a:t>
            </a:fld>
            <a:endParaRPr lang="en-US" altLang="zh-CN"/>
          </a:p>
        </p:txBody>
      </p:sp>
    </p:spTree>
    <p:extLst>
      <p:ext uri="{BB962C8B-B14F-4D97-AF65-F5344CB8AC3E}">
        <p14:creationId xmlns:p14="http://schemas.microsoft.com/office/powerpoint/2010/main" val="3309235121"/>
      </p:ext>
    </p:extLst>
  </p:cSld>
  <p:clrMapOvr>
    <a:masterClrMapping/>
  </p:clrMapOvr>
  <p:transition advClick="0" advTm="3000">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067C5838-B4CD-4115-8DCC-287B47E962B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21194E2F-6CDB-4772-91D5-FBF3828D226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6D24E5A-3BFA-4FD5-8BF0-C495A18F864A}"/>
              </a:ext>
            </a:extLst>
          </p:cNvPr>
          <p:cNvSpPr>
            <a:spLocks noGrp="1" noChangeArrowheads="1"/>
          </p:cNvSpPr>
          <p:nvPr>
            <p:ph type="sldNum" sz="quarter" idx="12"/>
          </p:nvPr>
        </p:nvSpPr>
        <p:spPr>
          <a:ln/>
        </p:spPr>
        <p:txBody>
          <a:bodyPr/>
          <a:lstStyle>
            <a:lvl1pPr>
              <a:defRPr/>
            </a:lvl1pPr>
          </a:lstStyle>
          <a:p>
            <a:fld id="{597D213B-509B-4E6D-8468-DEDA180F0936}" type="slidenum">
              <a:rPr lang="en-US" altLang="zh-CN"/>
              <a:pPr/>
              <a:t>‹#›</a:t>
            </a:fld>
            <a:endParaRPr lang="en-US" altLang="zh-CN"/>
          </a:p>
        </p:txBody>
      </p:sp>
    </p:spTree>
    <p:extLst>
      <p:ext uri="{BB962C8B-B14F-4D97-AF65-F5344CB8AC3E}">
        <p14:creationId xmlns:p14="http://schemas.microsoft.com/office/powerpoint/2010/main" val="3286934761"/>
      </p:ext>
    </p:extLst>
  </p:cSld>
  <p:clrMapOvr>
    <a:masterClrMapping/>
  </p:clrMapOvr>
  <p:transition advClick="0" advTm="3000">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0D10640A-8FD9-4D60-8767-BE75E69DCE4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515DA2AD-25A8-4EBE-B387-A83416D66A5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44D04CE-9DAF-4571-97F3-B5510F3957FD}"/>
              </a:ext>
            </a:extLst>
          </p:cNvPr>
          <p:cNvSpPr>
            <a:spLocks noGrp="1" noChangeArrowheads="1"/>
          </p:cNvSpPr>
          <p:nvPr>
            <p:ph type="sldNum" sz="quarter" idx="12"/>
          </p:nvPr>
        </p:nvSpPr>
        <p:spPr>
          <a:ln/>
        </p:spPr>
        <p:txBody>
          <a:bodyPr/>
          <a:lstStyle>
            <a:lvl1pPr>
              <a:defRPr/>
            </a:lvl1pPr>
          </a:lstStyle>
          <a:p>
            <a:fld id="{05401466-698C-49CA-AF4D-2DB60388AA31}" type="slidenum">
              <a:rPr lang="en-US" altLang="zh-CN"/>
              <a:pPr/>
              <a:t>‹#›</a:t>
            </a:fld>
            <a:endParaRPr lang="en-US" altLang="zh-CN"/>
          </a:p>
        </p:txBody>
      </p:sp>
    </p:spTree>
    <p:extLst>
      <p:ext uri="{BB962C8B-B14F-4D97-AF65-F5344CB8AC3E}">
        <p14:creationId xmlns:p14="http://schemas.microsoft.com/office/powerpoint/2010/main" val="3210897673"/>
      </p:ext>
    </p:extLst>
  </p:cSld>
  <p:clrMapOvr>
    <a:masterClrMapping/>
  </p:clrMapOvr>
  <p:transition advClick="0" advTm="3000">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74E4BE78-360F-4812-80E9-44291833E5C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DDFBB28-CEA2-4158-BE05-129C77B40E2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AC75161-8590-41FF-9DA3-9ACAE05990CF}"/>
              </a:ext>
            </a:extLst>
          </p:cNvPr>
          <p:cNvSpPr>
            <a:spLocks noGrp="1" noChangeArrowheads="1"/>
          </p:cNvSpPr>
          <p:nvPr>
            <p:ph type="sldNum" sz="quarter" idx="12"/>
          </p:nvPr>
        </p:nvSpPr>
        <p:spPr>
          <a:ln/>
        </p:spPr>
        <p:txBody>
          <a:bodyPr/>
          <a:lstStyle>
            <a:lvl1pPr>
              <a:defRPr/>
            </a:lvl1pPr>
          </a:lstStyle>
          <a:p>
            <a:fld id="{1A3AA83A-D12F-4407-97E8-A05540C39ADF}" type="slidenum">
              <a:rPr lang="en-US" altLang="zh-CN"/>
              <a:pPr/>
              <a:t>‹#›</a:t>
            </a:fld>
            <a:endParaRPr lang="en-US" altLang="zh-CN"/>
          </a:p>
        </p:txBody>
      </p:sp>
    </p:spTree>
    <p:extLst>
      <p:ext uri="{BB962C8B-B14F-4D97-AF65-F5344CB8AC3E}">
        <p14:creationId xmlns:p14="http://schemas.microsoft.com/office/powerpoint/2010/main" val="3806262331"/>
      </p:ext>
    </p:extLst>
  </p:cSld>
  <p:clrMapOvr>
    <a:masterClrMapping/>
  </p:clrMapOvr>
  <p:transition advClick="0" advTm="3000">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A178C3D5-26AB-44CD-98E3-DE5EF6D8C47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2A7A273-BF37-47E5-B801-2FAE4426C9D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7DE7E42-D139-4FA6-BF1B-6DCCECFCFC91}"/>
              </a:ext>
            </a:extLst>
          </p:cNvPr>
          <p:cNvSpPr>
            <a:spLocks noGrp="1" noChangeArrowheads="1"/>
          </p:cNvSpPr>
          <p:nvPr>
            <p:ph type="sldNum" sz="quarter" idx="12"/>
          </p:nvPr>
        </p:nvSpPr>
        <p:spPr>
          <a:ln/>
        </p:spPr>
        <p:txBody>
          <a:bodyPr/>
          <a:lstStyle>
            <a:lvl1pPr>
              <a:defRPr/>
            </a:lvl1pPr>
          </a:lstStyle>
          <a:p>
            <a:fld id="{42D427A5-BA3F-412E-BF03-7774944256B1}" type="slidenum">
              <a:rPr lang="en-US" altLang="zh-CN"/>
              <a:pPr/>
              <a:t>‹#›</a:t>
            </a:fld>
            <a:endParaRPr lang="en-US" altLang="zh-CN"/>
          </a:p>
        </p:txBody>
      </p:sp>
    </p:spTree>
    <p:extLst>
      <p:ext uri="{BB962C8B-B14F-4D97-AF65-F5344CB8AC3E}">
        <p14:creationId xmlns:p14="http://schemas.microsoft.com/office/powerpoint/2010/main" val="781222713"/>
      </p:ext>
    </p:extLst>
  </p:cSld>
  <p:clrMapOvr>
    <a:masterClrMapping/>
  </p:clrMapOvr>
  <p:transition advClick="0" advTm="3000">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64BA0DA5-65F1-4650-B2B0-4102E7458A7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081B4125-B8D2-466C-A94D-A14DA78A412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EE7C32D6-F990-420B-9937-12103AFA462A}"/>
              </a:ext>
            </a:extLst>
          </p:cNvPr>
          <p:cNvSpPr>
            <a:spLocks noGrp="1" noChangeArrowheads="1"/>
          </p:cNvSpPr>
          <p:nvPr>
            <p:ph type="sldNum" sz="quarter" idx="12"/>
          </p:nvPr>
        </p:nvSpPr>
        <p:spPr>
          <a:ln/>
        </p:spPr>
        <p:txBody>
          <a:bodyPr/>
          <a:lstStyle>
            <a:lvl1pPr>
              <a:defRPr/>
            </a:lvl1pPr>
          </a:lstStyle>
          <a:p>
            <a:fld id="{CACA0F0D-2B37-41E0-B269-590C5910D35B}" type="slidenum">
              <a:rPr lang="en-US" altLang="zh-CN"/>
              <a:pPr/>
              <a:t>‹#›</a:t>
            </a:fld>
            <a:endParaRPr lang="en-US" altLang="zh-CN"/>
          </a:p>
        </p:txBody>
      </p:sp>
    </p:spTree>
    <p:extLst>
      <p:ext uri="{BB962C8B-B14F-4D97-AF65-F5344CB8AC3E}">
        <p14:creationId xmlns:p14="http://schemas.microsoft.com/office/powerpoint/2010/main" val="786185971"/>
      </p:ext>
    </p:extLst>
  </p:cSld>
  <p:clrMapOvr>
    <a:masterClrMapping/>
  </p:clrMapOvr>
  <p:transition advClick="0" advTm="3000">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9EF67FD3-70C6-4E42-AAC7-C8C114E39BF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73355580-123B-45A9-82BF-3B8920CE0D4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419DA4A2-C3F7-45CD-AD08-7B88312AF563}"/>
              </a:ext>
            </a:extLst>
          </p:cNvPr>
          <p:cNvSpPr>
            <a:spLocks noGrp="1" noChangeArrowheads="1"/>
          </p:cNvSpPr>
          <p:nvPr>
            <p:ph type="sldNum" sz="quarter" idx="12"/>
          </p:nvPr>
        </p:nvSpPr>
        <p:spPr>
          <a:ln/>
        </p:spPr>
        <p:txBody>
          <a:bodyPr/>
          <a:lstStyle>
            <a:lvl1pPr>
              <a:defRPr/>
            </a:lvl1pPr>
          </a:lstStyle>
          <a:p>
            <a:fld id="{6A0F8DB2-4D78-42BF-A328-AD3BD05CDD39}" type="slidenum">
              <a:rPr lang="en-US" altLang="zh-CN"/>
              <a:pPr/>
              <a:t>‹#›</a:t>
            </a:fld>
            <a:endParaRPr lang="en-US" altLang="zh-CN"/>
          </a:p>
        </p:txBody>
      </p:sp>
    </p:spTree>
    <p:extLst>
      <p:ext uri="{BB962C8B-B14F-4D97-AF65-F5344CB8AC3E}">
        <p14:creationId xmlns:p14="http://schemas.microsoft.com/office/powerpoint/2010/main" val="1393705299"/>
      </p:ext>
    </p:extLst>
  </p:cSld>
  <p:clrMapOvr>
    <a:masterClrMapping/>
  </p:clrMapOvr>
  <p:transition advClick="0" advTm="3000">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3BE8C5-D580-4F86-B850-3B8DC938CBE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BC876A76-1EB5-4EB9-B5B1-229B75C2330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84817D90-04CD-43CA-8615-09096CD5DE64}"/>
              </a:ext>
            </a:extLst>
          </p:cNvPr>
          <p:cNvSpPr>
            <a:spLocks noGrp="1" noChangeArrowheads="1"/>
          </p:cNvSpPr>
          <p:nvPr>
            <p:ph type="sldNum" sz="quarter" idx="12"/>
          </p:nvPr>
        </p:nvSpPr>
        <p:spPr>
          <a:ln/>
        </p:spPr>
        <p:txBody>
          <a:bodyPr/>
          <a:lstStyle>
            <a:lvl1pPr>
              <a:defRPr/>
            </a:lvl1pPr>
          </a:lstStyle>
          <a:p>
            <a:fld id="{8A23AF7C-7ED2-4551-B31E-F41434E2E050}" type="slidenum">
              <a:rPr lang="en-US" altLang="zh-CN"/>
              <a:pPr/>
              <a:t>‹#›</a:t>
            </a:fld>
            <a:endParaRPr lang="en-US" altLang="zh-CN"/>
          </a:p>
        </p:txBody>
      </p:sp>
    </p:spTree>
    <p:extLst>
      <p:ext uri="{BB962C8B-B14F-4D97-AF65-F5344CB8AC3E}">
        <p14:creationId xmlns:p14="http://schemas.microsoft.com/office/powerpoint/2010/main" val="1074646283"/>
      </p:ext>
    </p:extLst>
  </p:cSld>
  <p:clrMapOvr>
    <a:masterClrMapping/>
  </p:clrMapOvr>
  <p:transition advClick="0" advTm="3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32064F7B-5200-4FD3-BBA8-D3E60C74F57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010C5A6-456E-4602-9C09-04782609175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D3F647D-5717-483F-8518-37DAF52352F9}"/>
              </a:ext>
            </a:extLst>
          </p:cNvPr>
          <p:cNvSpPr>
            <a:spLocks noGrp="1" noChangeArrowheads="1"/>
          </p:cNvSpPr>
          <p:nvPr>
            <p:ph type="sldNum" sz="quarter" idx="12"/>
          </p:nvPr>
        </p:nvSpPr>
        <p:spPr>
          <a:ln/>
        </p:spPr>
        <p:txBody>
          <a:bodyPr/>
          <a:lstStyle>
            <a:lvl1pPr>
              <a:defRPr/>
            </a:lvl1pPr>
          </a:lstStyle>
          <a:p>
            <a:fld id="{F9EB8D66-DDA8-4AD2-BB8C-C8D022CAB107}" type="slidenum">
              <a:rPr lang="en-US" altLang="zh-CN"/>
              <a:pPr/>
              <a:t>‹#›</a:t>
            </a:fld>
            <a:endParaRPr lang="en-US" altLang="zh-CN"/>
          </a:p>
        </p:txBody>
      </p:sp>
    </p:spTree>
    <p:extLst>
      <p:ext uri="{BB962C8B-B14F-4D97-AF65-F5344CB8AC3E}">
        <p14:creationId xmlns:p14="http://schemas.microsoft.com/office/powerpoint/2010/main" val="61698910"/>
      </p:ext>
    </p:extLst>
  </p:cSld>
  <p:clrMapOvr>
    <a:masterClrMapping/>
  </p:clrMapOvr>
  <p:transition advClick="0" advTm="3000">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E6314D35-0A95-49D0-9FD0-9B17FE549E7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9757429-83A2-44BE-9B1A-CBB48DD76C1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6658D53-5A8E-485C-80AE-331B42B5A506}"/>
              </a:ext>
            </a:extLst>
          </p:cNvPr>
          <p:cNvSpPr>
            <a:spLocks noGrp="1" noChangeArrowheads="1"/>
          </p:cNvSpPr>
          <p:nvPr>
            <p:ph type="sldNum" sz="quarter" idx="12"/>
          </p:nvPr>
        </p:nvSpPr>
        <p:spPr>
          <a:ln/>
        </p:spPr>
        <p:txBody>
          <a:bodyPr/>
          <a:lstStyle>
            <a:lvl1pPr>
              <a:defRPr/>
            </a:lvl1pPr>
          </a:lstStyle>
          <a:p>
            <a:fld id="{7B9B1155-A5C9-447B-8D45-3FB5E672E6E1}" type="slidenum">
              <a:rPr lang="en-US" altLang="zh-CN"/>
              <a:pPr/>
              <a:t>‹#›</a:t>
            </a:fld>
            <a:endParaRPr lang="en-US" altLang="zh-CN"/>
          </a:p>
        </p:txBody>
      </p:sp>
    </p:spTree>
    <p:extLst>
      <p:ext uri="{BB962C8B-B14F-4D97-AF65-F5344CB8AC3E}">
        <p14:creationId xmlns:p14="http://schemas.microsoft.com/office/powerpoint/2010/main" val="2658075792"/>
      </p:ext>
    </p:extLst>
  </p:cSld>
  <p:clrMapOvr>
    <a:masterClrMapping/>
  </p:clrMapOvr>
  <p:transition advClick="0" advTm="3000">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7D05FE49-842A-466E-B697-1C9835654F9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39D2C7F-F195-477E-9EC2-E40BE19B825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8A19ABFB-D2CE-4E23-A2DB-F46B5B0715B8}"/>
              </a:ext>
            </a:extLst>
          </p:cNvPr>
          <p:cNvSpPr>
            <a:spLocks noGrp="1" noChangeArrowheads="1"/>
          </p:cNvSpPr>
          <p:nvPr>
            <p:ph type="sldNum" sz="quarter" idx="12"/>
          </p:nvPr>
        </p:nvSpPr>
        <p:spPr>
          <a:ln/>
        </p:spPr>
        <p:txBody>
          <a:bodyPr/>
          <a:lstStyle>
            <a:lvl1pPr>
              <a:defRPr/>
            </a:lvl1pPr>
          </a:lstStyle>
          <a:p>
            <a:fld id="{93961DD8-6491-447B-A58F-C71A097A1A74}" type="slidenum">
              <a:rPr lang="en-US" altLang="zh-CN"/>
              <a:pPr/>
              <a:t>‹#›</a:t>
            </a:fld>
            <a:endParaRPr lang="en-US" altLang="zh-CN"/>
          </a:p>
        </p:txBody>
      </p:sp>
    </p:spTree>
    <p:extLst>
      <p:ext uri="{BB962C8B-B14F-4D97-AF65-F5344CB8AC3E}">
        <p14:creationId xmlns:p14="http://schemas.microsoft.com/office/powerpoint/2010/main" val="1851687040"/>
      </p:ext>
    </p:extLst>
  </p:cSld>
  <p:clrMapOvr>
    <a:masterClrMapping/>
  </p:clrMapOvr>
  <p:transition advClick="0" advTm="3000">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AA56FE06-F5E5-4291-8B0B-DE27BB7DFE4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D44B7C1-6072-4E73-9B54-0D18102A313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90F0724-8F6A-4950-86CB-A370303B9D31}"/>
              </a:ext>
            </a:extLst>
          </p:cNvPr>
          <p:cNvSpPr>
            <a:spLocks noGrp="1" noChangeArrowheads="1"/>
          </p:cNvSpPr>
          <p:nvPr>
            <p:ph type="sldNum" sz="quarter" idx="12"/>
          </p:nvPr>
        </p:nvSpPr>
        <p:spPr>
          <a:ln/>
        </p:spPr>
        <p:txBody>
          <a:bodyPr/>
          <a:lstStyle>
            <a:lvl1pPr>
              <a:defRPr/>
            </a:lvl1pPr>
          </a:lstStyle>
          <a:p>
            <a:fld id="{9C4A72C1-F9F8-426D-A587-9DAE14899B4E}" type="slidenum">
              <a:rPr lang="en-US" altLang="zh-CN"/>
              <a:pPr/>
              <a:t>‹#›</a:t>
            </a:fld>
            <a:endParaRPr lang="en-US" altLang="zh-CN"/>
          </a:p>
        </p:txBody>
      </p:sp>
    </p:spTree>
    <p:extLst>
      <p:ext uri="{BB962C8B-B14F-4D97-AF65-F5344CB8AC3E}">
        <p14:creationId xmlns:p14="http://schemas.microsoft.com/office/powerpoint/2010/main" val="3038142473"/>
      </p:ext>
    </p:extLst>
  </p:cSld>
  <p:clrMapOvr>
    <a:masterClrMapping/>
  </p:clrMapOvr>
  <p:transition advClick="0" advTm="3000">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AB02B31F-4FC3-41C4-A5C8-E278B142FA6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ECA78FDE-7BBC-42EB-A561-C473CA3FE48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F7DEEAB-B0B9-41B0-A940-3C548E749FBB}"/>
              </a:ext>
            </a:extLst>
          </p:cNvPr>
          <p:cNvSpPr>
            <a:spLocks noGrp="1" noChangeArrowheads="1"/>
          </p:cNvSpPr>
          <p:nvPr>
            <p:ph type="sldNum" sz="quarter" idx="12"/>
          </p:nvPr>
        </p:nvSpPr>
        <p:spPr>
          <a:ln/>
        </p:spPr>
        <p:txBody>
          <a:bodyPr/>
          <a:lstStyle>
            <a:lvl1pPr>
              <a:defRPr/>
            </a:lvl1pPr>
          </a:lstStyle>
          <a:p>
            <a:fld id="{AF77FFE8-ED50-476D-9ED6-51750B5A928C}" type="slidenum">
              <a:rPr lang="en-US" altLang="zh-CN"/>
              <a:pPr/>
              <a:t>‹#›</a:t>
            </a:fld>
            <a:endParaRPr lang="en-US" altLang="zh-CN"/>
          </a:p>
        </p:txBody>
      </p:sp>
    </p:spTree>
    <p:extLst>
      <p:ext uri="{BB962C8B-B14F-4D97-AF65-F5344CB8AC3E}">
        <p14:creationId xmlns:p14="http://schemas.microsoft.com/office/powerpoint/2010/main" val="3630352977"/>
      </p:ext>
    </p:extLst>
  </p:cSld>
  <p:clrMapOvr>
    <a:masterClrMapping/>
  </p:clrMapOvr>
  <p:transition advClick="0" advTm="3000">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2DEB1FA2-54FC-4E26-AFF1-DC0D6742ED8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7E2AC91-57B9-4788-A907-3A1E71598B1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0B271EBA-C104-488A-92F4-D0C77CD5E959}"/>
              </a:ext>
            </a:extLst>
          </p:cNvPr>
          <p:cNvSpPr>
            <a:spLocks noGrp="1" noChangeArrowheads="1"/>
          </p:cNvSpPr>
          <p:nvPr>
            <p:ph type="sldNum" sz="quarter" idx="12"/>
          </p:nvPr>
        </p:nvSpPr>
        <p:spPr>
          <a:ln/>
        </p:spPr>
        <p:txBody>
          <a:bodyPr/>
          <a:lstStyle>
            <a:lvl1pPr>
              <a:defRPr/>
            </a:lvl1pPr>
          </a:lstStyle>
          <a:p>
            <a:fld id="{649D2944-3F6F-468E-959D-1BCF1E2F8C0D}" type="slidenum">
              <a:rPr lang="en-US" altLang="zh-CN"/>
              <a:pPr/>
              <a:t>‹#›</a:t>
            </a:fld>
            <a:endParaRPr lang="en-US" altLang="zh-CN"/>
          </a:p>
        </p:txBody>
      </p:sp>
    </p:spTree>
    <p:extLst>
      <p:ext uri="{BB962C8B-B14F-4D97-AF65-F5344CB8AC3E}">
        <p14:creationId xmlns:p14="http://schemas.microsoft.com/office/powerpoint/2010/main" val="610848166"/>
      </p:ext>
    </p:extLst>
  </p:cSld>
  <p:clrMapOvr>
    <a:masterClrMapping/>
  </p:clrMapOvr>
  <p:transition advClick="0" advTm="3000">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056D7A31-5837-484E-A869-41560C552CD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97AC3E04-41F1-4075-B961-D770CE944FD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67E5B6C-0A19-4CBA-AD05-01C356725DBA}"/>
              </a:ext>
            </a:extLst>
          </p:cNvPr>
          <p:cNvSpPr>
            <a:spLocks noGrp="1" noChangeArrowheads="1"/>
          </p:cNvSpPr>
          <p:nvPr>
            <p:ph type="sldNum" sz="quarter" idx="12"/>
          </p:nvPr>
        </p:nvSpPr>
        <p:spPr>
          <a:ln/>
        </p:spPr>
        <p:txBody>
          <a:bodyPr/>
          <a:lstStyle>
            <a:lvl1pPr>
              <a:defRPr/>
            </a:lvl1pPr>
          </a:lstStyle>
          <a:p>
            <a:fld id="{39C28FFC-917D-4484-B765-2F632FECB98C}" type="slidenum">
              <a:rPr lang="en-US" altLang="zh-CN"/>
              <a:pPr/>
              <a:t>‹#›</a:t>
            </a:fld>
            <a:endParaRPr lang="en-US" altLang="zh-CN"/>
          </a:p>
        </p:txBody>
      </p:sp>
    </p:spTree>
    <p:extLst>
      <p:ext uri="{BB962C8B-B14F-4D97-AF65-F5344CB8AC3E}">
        <p14:creationId xmlns:p14="http://schemas.microsoft.com/office/powerpoint/2010/main" val="1830185043"/>
      </p:ext>
    </p:extLst>
  </p:cSld>
  <p:clrMapOvr>
    <a:masterClrMapping/>
  </p:clrMapOvr>
  <p:transition advClick="0" advTm="3000">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7BD53DFA-7C4F-4F5D-BB55-0B32BEF0B80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7F49914E-3E86-4922-8F57-74E552EA383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ED0882A-2E89-4704-8CEA-4204F8A3C9C0}"/>
              </a:ext>
            </a:extLst>
          </p:cNvPr>
          <p:cNvSpPr>
            <a:spLocks noGrp="1" noChangeArrowheads="1"/>
          </p:cNvSpPr>
          <p:nvPr>
            <p:ph type="sldNum" sz="quarter" idx="12"/>
          </p:nvPr>
        </p:nvSpPr>
        <p:spPr>
          <a:ln/>
        </p:spPr>
        <p:txBody>
          <a:bodyPr/>
          <a:lstStyle>
            <a:lvl1pPr>
              <a:defRPr/>
            </a:lvl1pPr>
          </a:lstStyle>
          <a:p>
            <a:fld id="{4B6F4EFE-EF0E-428E-9FA3-940303AA6C89}" type="slidenum">
              <a:rPr lang="en-US" altLang="zh-CN"/>
              <a:pPr/>
              <a:t>‹#›</a:t>
            </a:fld>
            <a:endParaRPr lang="en-US" altLang="zh-CN"/>
          </a:p>
        </p:txBody>
      </p:sp>
    </p:spTree>
    <p:extLst>
      <p:ext uri="{BB962C8B-B14F-4D97-AF65-F5344CB8AC3E}">
        <p14:creationId xmlns:p14="http://schemas.microsoft.com/office/powerpoint/2010/main" val="2456858967"/>
      </p:ext>
    </p:extLst>
  </p:cSld>
  <p:clrMapOvr>
    <a:masterClrMapping/>
  </p:clrMapOvr>
  <p:transition advClick="0" advTm="3000">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57B44EB0-DFD9-4588-BC87-5FAA3DAF707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9AC43F9E-E3DD-4DEC-96DE-85F9A6908DE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E9323FCD-8B5F-401E-8741-559697E61FF1}"/>
              </a:ext>
            </a:extLst>
          </p:cNvPr>
          <p:cNvSpPr>
            <a:spLocks noGrp="1" noChangeArrowheads="1"/>
          </p:cNvSpPr>
          <p:nvPr>
            <p:ph type="sldNum" sz="quarter" idx="12"/>
          </p:nvPr>
        </p:nvSpPr>
        <p:spPr>
          <a:ln/>
        </p:spPr>
        <p:txBody>
          <a:bodyPr/>
          <a:lstStyle>
            <a:lvl1pPr>
              <a:defRPr/>
            </a:lvl1pPr>
          </a:lstStyle>
          <a:p>
            <a:fld id="{239240ED-C489-4E32-9DED-39E102429907}" type="slidenum">
              <a:rPr lang="en-US" altLang="zh-CN"/>
              <a:pPr/>
              <a:t>‹#›</a:t>
            </a:fld>
            <a:endParaRPr lang="en-US" altLang="zh-CN"/>
          </a:p>
        </p:txBody>
      </p:sp>
    </p:spTree>
    <p:extLst>
      <p:ext uri="{BB962C8B-B14F-4D97-AF65-F5344CB8AC3E}">
        <p14:creationId xmlns:p14="http://schemas.microsoft.com/office/powerpoint/2010/main" val="1564437683"/>
      </p:ext>
    </p:extLst>
  </p:cSld>
  <p:clrMapOvr>
    <a:masterClrMapping/>
  </p:clrMapOvr>
  <p:transition advClick="0" advTm="3000">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3A556F92-5C42-48F8-BA11-D30A7953772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BD30B9DD-CE4C-4828-8AB3-D487CEC66FD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A737D67F-5707-44EA-8DB7-89BE1FEFC56F}"/>
              </a:ext>
            </a:extLst>
          </p:cNvPr>
          <p:cNvSpPr>
            <a:spLocks noGrp="1" noChangeArrowheads="1"/>
          </p:cNvSpPr>
          <p:nvPr>
            <p:ph type="sldNum" sz="quarter" idx="12"/>
          </p:nvPr>
        </p:nvSpPr>
        <p:spPr>
          <a:ln/>
        </p:spPr>
        <p:txBody>
          <a:bodyPr/>
          <a:lstStyle>
            <a:lvl1pPr>
              <a:defRPr/>
            </a:lvl1pPr>
          </a:lstStyle>
          <a:p>
            <a:fld id="{64455ABC-6A1B-4B6D-BB0C-CE056CBEE34B}" type="slidenum">
              <a:rPr lang="en-US" altLang="zh-CN"/>
              <a:pPr/>
              <a:t>‹#›</a:t>
            </a:fld>
            <a:endParaRPr lang="en-US" altLang="zh-CN"/>
          </a:p>
        </p:txBody>
      </p:sp>
    </p:spTree>
    <p:extLst>
      <p:ext uri="{BB962C8B-B14F-4D97-AF65-F5344CB8AC3E}">
        <p14:creationId xmlns:p14="http://schemas.microsoft.com/office/powerpoint/2010/main" val="3287310634"/>
      </p:ext>
    </p:extLst>
  </p:cSld>
  <p:clrMapOvr>
    <a:masterClrMapping/>
  </p:clrMapOvr>
  <p:transition advClick="0" advTm="3000">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8C2AE90B-6BE7-4344-B56A-8EED15C9BC4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288A6E0C-94E2-4851-9466-4EFB86B66F8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793C3A1F-B1A2-4FFD-8F02-E883F967775D}"/>
              </a:ext>
            </a:extLst>
          </p:cNvPr>
          <p:cNvSpPr>
            <a:spLocks noGrp="1" noChangeArrowheads="1"/>
          </p:cNvSpPr>
          <p:nvPr>
            <p:ph type="sldNum" sz="quarter" idx="12"/>
          </p:nvPr>
        </p:nvSpPr>
        <p:spPr>
          <a:ln/>
        </p:spPr>
        <p:txBody>
          <a:bodyPr/>
          <a:lstStyle>
            <a:lvl1pPr>
              <a:defRPr/>
            </a:lvl1pPr>
          </a:lstStyle>
          <a:p>
            <a:fld id="{611FC5B9-B3EC-43EA-A8CF-4DC172C676A9}" type="slidenum">
              <a:rPr lang="en-US" altLang="zh-CN"/>
              <a:pPr/>
              <a:t>‹#›</a:t>
            </a:fld>
            <a:endParaRPr lang="en-US" altLang="zh-CN"/>
          </a:p>
        </p:txBody>
      </p:sp>
    </p:spTree>
    <p:extLst>
      <p:ext uri="{BB962C8B-B14F-4D97-AF65-F5344CB8AC3E}">
        <p14:creationId xmlns:p14="http://schemas.microsoft.com/office/powerpoint/2010/main" val="3991296339"/>
      </p:ext>
    </p:extLst>
  </p:cSld>
  <p:clrMapOvr>
    <a:masterClrMapping/>
  </p:clrMapOvr>
  <p:transition advClick="0" advTm="3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523DAAA0-5814-4757-8565-E1C627DF982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C60A0E8D-A295-4F5A-BE19-2A9F8E57CA4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83F336D-D803-4E5C-B287-AB82054864EF}"/>
              </a:ext>
            </a:extLst>
          </p:cNvPr>
          <p:cNvSpPr>
            <a:spLocks noGrp="1" noChangeArrowheads="1"/>
          </p:cNvSpPr>
          <p:nvPr>
            <p:ph type="sldNum" sz="quarter" idx="12"/>
          </p:nvPr>
        </p:nvSpPr>
        <p:spPr>
          <a:ln/>
        </p:spPr>
        <p:txBody>
          <a:bodyPr/>
          <a:lstStyle>
            <a:lvl1pPr>
              <a:defRPr/>
            </a:lvl1pPr>
          </a:lstStyle>
          <a:p>
            <a:fld id="{C88D25F4-3151-4C6E-9828-A911F92F4FAD}" type="slidenum">
              <a:rPr lang="en-US" altLang="zh-CN"/>
              <a:pPr/>
              <a:t>‹#›</a:t>
            </a:fld>
            <a:endParaRPr lang="en-US" altLang="zh-CN"/>
          </a:p>
        </p:txBody>
      </p:sp>
    </p:spTree>
    <p:extLst>
      <p:ext uri="{BB962C8B-B14F-4D97-AF65-F5344CB8AC3E}">
        <p14:creationId xmlns:p14="http://schemas.microsoft.com/office/powerpoint/2010/main" val="3142218399"/>
      </p:ext>
    </p:extLst>
  </p:cSld>
  <p:clrMapOvr>
    <a:masterClrMapping/>
  </p:clrMapOvr>
  <p:transition advClick="0" advTm="3000">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B4DDBF-62A2-4AE0-9AAF-85F901B2DAD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1D2B3340-228C-4E08-9311-3026E02D1F2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974081F6-6F4A-45AA-B280-367AF3A8F86C}"/>
              </a:ext>
            </a:extLst>
          </p:cNvPr>
          <p:cNvSpPr>
            <a:spLocks noGrp="1" noChangeArrowheads="1"/>
          </p:cNvSpPr>
          <p:nvPr>
            <p:ph type="sldNum" sz="quarter" idx="12"/>
          </p:nvPr>
        </p:nvSpPr>
        <p:spPr>
          <a:ln/>
        </p:spPr>
        <p:txBody>
          <a:bodyPr/>
          <a:lstStyle>
            <a:lvl1pPr>
              <a:defRPr/>
            </a:lvl1pPr>
          </a:lstStyle>
          <a:p>
            <a:fld id="{FF9A7019-1476-4CA7-AA7C-F54AB6E216EC}" type="slidenum">
              <a:rPr lang="en-US" altLang="zh-CN"/>
              <a:pPr/>
              <a:t>‹#›</a:t>
            </a:fld>
            <a:endParaRPr lang="en-US" altLang="zh-CN"/>
          </a:p>
        </p:txBody>
      </p:sp>
    </p:spTree>
    <p:extLst>
      <p:ext uri="{BB962C8B-B14F-4D97-AF65-F5344CB8AC3E}">
        <p14:creationId xmlns:p14="http://schemas.microsoft.com/office/powerpoint/2010/main" val="4204874670"/>
      </p:ext>
    </p:extLst>
  </p:cSld>
  <p:clrMapOvr>
    <a:masterClrMapping/>
  </p:clrMapOvr>
  <p:transition advClick="0" advTm="3000">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0DB370B0-8BF8-4282-B9A6-B6B5F3BD320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5E1B5AF6-356F-450C-B2D4-98202589DEC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5EBE5247-3643-4E73-9E0F-C63BBAA76CE5}"/>
              </a:ext>
            </a:extLst>
          </p:cNvPr>
          <p:cNvSpPr>
            <a:spLocks noGrp="1" noChangeArrowheads="1"/>
          </p:cNvSpPr>
          <p:nvPr>
            <p:ph type="sldNum" sz="quarter" idx="12"/>
          </p:nvPr>
        </p:nvSpPr>
        <p:spPr>
          <a:ln/>
        </p:spPr>
        <p:txBody>
          <a:bodyPr/>
          <a:lstStyle>
            <a:lvl1pPr>
              <a:defRPr/>
            </a:lvl1pPr>
          </a:lstStyle>
          <a:p>
            <a:fld id="{86B8D56F-0B1A-4445-A31E-7E1DE02C716F}" type="slidenum">
              <a:rPr lang="en-US" altLang="zh-CN"/>
              <a:pPr/>
              <a:t>‹#›</a:t>
            </a:fld>
            <a:endParaRPr lang="en-US" altLang="zh-CN"/>
          </a:p>
        </p:txBody>
      </p:sp>
    </p:spTree>
    <p:extLst>
      <p:ext uri="{BB962C8B-B14F-4D97-AF65-F5344CB8AC3E}">
        <p14:creationId xmlns:p14="http://schemas.microsoft.com/office/powerpoint/2010/main" val="3766251030"/>
      </p:ext>
    </p:extLst>
  </p:cSld>
  <p:clrMapOvr>
    <a:masterClrMapping/>
  </p:clrMapOvr>
  <p:transition advClick="0" advTm="3000">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ECD5A0DA-4C96-42F0-AAB8-787EAE940CF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9801A929-B1F7-4529-B551-097BF4998E6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D7295BDF-2900-4F40-9C23-62898274716B}"/>
              </a:ext>
            </a:extLst>
          </p:cNvPr>
          <p:cNvSpPr>
            <a:spLocks noGrp="1" noChangeArrowheads="1"/>
          </p:cNvSpPr>
          <p:nvPr>
            <p:ph type="sldNum" sz="quarter" idx="12"/>
          </p:nvPr>
        </p:nvSpPr>
        <p:spPr>
          <a:ln/>
        </p:spPr>
        <p:txBody>
          <a:bodyPr/>
          <a:lstStyle>
            <a:lvl1pPr>
              <a:defRPr/>
            </a:lvl1pPr>
          </a:lstStyle>
          <a:p>
            <a:fld id="{D6B6CDEA-1B6A-4CF4-B2AF-1D4D657EC4F1}" type="slidenum">
              <a:rPr lang="en-US" altLang="zh-CN"/>
              <a:pPr/>
              <a:t>‹#›</a:t>
            </a:fld>
            <a:endParaRPr lang="en-US" altLang="zh-CN"/>
          </a:p>
        </p:txBody>
      </p:sp>
    </p:spTree>
    <p:extLst>
      <p:ext uri="{BB962C8B-B14F-4D97-AF65-F5344CB8AC3E}">
        <p14:creationId xmlns:p14="http://schemas.microsoft.com/office/powerpoint/2010/main" val="3538648354"/>
      </p:ext>
    </p:extLst>
  </p:cSld>
  <p:clrMapOvr>
    <a:masterClrMapping/>
  </p:clrMapOvr>
  <p:transition advClick="0" advTm="3000">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E98BAE6E-2C38-4EF6-A77E-EE689701005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1A450CBE-8CA7-4804-9502-6673251E58D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7C7828F-E160-46B9-BE10-DADA03CBF330}"/>
              </a:ext>
            </a:extLst>
          </p:cNvPr>
          <p:cNvSpPr>
            <a:spLocks noGrp="1" noChangeArrowheads="1"/>
          </p:cNvSpPr>
          <p:nvPr>
            <p:ph type="sldNum" sz="quarter" idx="12"/>
          </p:nvPr>
        </p:nvSpPr>
        <p:spPr>
          <a:ln/>
        </p:spPr>
        <p:txBody>
          <a:bodyPr/>
          <a:lstStyle>
            <a:lvl1pPr>
              <a:defRPr/>
            </a:lvl1pPr>
          </a:lstStyle>
          <a:p>
            <a:fld id="{6638A846-739F-42D6-8661-D59004FE7726}" type="slidenum">
              <a:rPr lang="en-US" altLang="zh-CN"/>
              <a:pPr/>
              <a:t>‹#›</a:t>
            </a:fld>
            <a:endParaRPr lang="en-US" altLang="zh-CN"/>
          </a:p>
        </p:txBody>
      </p:sp>
    </p:spTree>
    <p:extLst>
      <p:ext uri="{BB962C8B-B14F-4D97-AF65-F5344CB8AC3E}">
        <p14:creationId xmlns:p14="http://schemas.microsoft.com/office/powerpoint/2010/main" val="416260540"/>
      </p:ext>
    </p:extLst>
  </p:cSld>
  <p:clrMapOvr>
    <a:masterClrMapping/>
  </p:clrMapOvr>
  <p:transition advClick="0" advTm="3000">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9AA06C0A-B3E4-4F67-B54B-A43585167DA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44B264C-8EC3-4ACD-ABC9-28560E87BDA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B0503C3-D45C-46B8-AE7B-CB6499B9A0E2}"/>
              </a:ext>
            </a:extLst>
          </p:cNvPr>
          <p:cNvSpPr>
            <a:spLocks noGrp="1" noChangeArrowheads="1"/>
          </p:cNvSpPr>
          <p:nvPr>
            <p:ph type="sldNum" sz="quarter" idx="12"/>
          </p:nvPr>
        </p:nvSpPr>
        <p:spPr>
          <a:ln/>
        </p:spPr>
        <p:txBody>
          <a:bodyPr/>
          <a:lstStyle>
            <a:lvl1pPr>
              <a:defRPr/>
            </a:lvl1pPr>
          </a:lstStyle>
          <a:p>
            <a:fld id="{84FBA89B-E11D-44A8-9133-2527ABF259E0}" type="slidenum">
              <a:rPr lang="en-US" altLang="zh-CN"/>
              <a:pPr/>
              <a:t>‹#›</a:t>
            </a:fld>
            <a:endParaRPr lang="en-US" altLang="zh-CN"/>
          </a:p>
        </p:txBody>
      </p:sp>
    </p:spTree>
    <p:extLst>
      <p:ext uri="{BB962C8B-B14F-4D97-AF65-F5344CB8AC3E}">
        <p14:creationId xmlns:p14="http://schemas.microsoft.com/office/powerpoint/2010/main" val="2399746216"/>
      </p:ext>
    </p:extLst>
  </p:cSld>
  <p:clrMapOvr>
    <a:masterClrMapping/>
  </p:clrMapOvr>
  <p:transition advClick="0" advTm="3000">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7FBC595F-29CF-4F5F-9F36-4DD3EEBA2ED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3EFA7BE-0D61-4BA9-AA05-E42272868EB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3287C10-216A-4CAD-B353-0CFAF419F721}"/>
              </a:ext>
            </a:extLst>
          </p:cNvPr>
          <p:cNvSpPr>
            <a:spLocks noGrp="1" noChangeArrowheads="1"/>
          </p:cNvSpPr>
          <p:nvPr>
            <p:ph type="sldNum" sz="quarter" idx="12"/>
          </p:nvPr>
        </p:nvSpPr>
        <p:spPr>
          <a:ln/>
        </p:spPr>
        <p:txBody>
          <a:bodyPr/>
          <a:lstStyle>
            <a:lvl1pPr>
              <a:defRPr/>
            </a:lvl1pPr>
          </a:lstStyle>
          <a:p>
            <a:fld id="{ED4A2B47-04BB-4987-BE43-C49ADE0AEBC2}" type="slidenum">
              <a:rPr lang="en-US" altLang="zh-CN"/>
              <a:pPr/>
              <a:t>‹#›</a:t>
            </a:fld>
            <a:endParaRPr lang="en-US" altLang="zh-CN"/>
          </a:p>
        </p:txBody>
      </p:sp>
    </p:spTree>
    <p:extLst>
      <p:ext uri="{BB962C8B-B14F-4D97-AF65-F5344CB8AC3E}">
        <p14:creationId xmlns:p14="http://schemas.microsoft.com/office/powerpoint/2010/main" val="2121013991"/>
      </p:ext>
    </p:extLst>
  </p:cSld>
  <p:clrMapOvr>
    <a:masterClrMapping/>
  </p:clrMapOvr>
  <p:transition advClick="0" advTm="3000">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A0CB2BB3-34A4-425F-B3D2-5FBBFA74606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3CECCAC-BD3F-4A26-8DB1-8A51B9A4C0D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7090827-FFC3-440F-A0DA-2E0A102FC1C3}"/>
              </a:ext>
            </a:extLst>
          </p:cNvPr>
          <p:cNvSpPr>
            <a:spLocks noGrp="1" noChangeArrowheads="1"/>
          </p:cNvSpPr>
          <p:nvPr>
            <p:ph type="sldNum" sz="quarter" idx="12"/>
          </p:nvPr>
        </p:nvSpPr>
        <p:spPr>
          <a:ln/>
        </p:spPr>
        <p:txBody>
          <a:bodyPr/>
          <a:lstStyle>
            <a:lvl1pPr>
              <a:defRPr/>
            </a:lvl1pPr>
          </a:lstStyle>
          <a:p>
            <a:fld id="{9A8D397E-AEF0-4401-AC03-5ECC32F8E1D8}" type="slidenum">
              <a:rPr lang="en-US" altLang="zh-CN"/>
              <a:pPr/>
              <a:t>‹#›</a:t>
            </a:fld>
            <a:endParaRPr lang="en-US" altLang="zh-CN"/>
          </a:p>
        </p:txBody>
      </p:sp>
    </p:spTree>
    <p:extLst>
      <p:ext uri="{BB962C8B-B14F-4D97-AF65-F5344CB8AC3E}">
        <p14:creationId xmlns:p14="http://schemas.microsoft.com/office/powerpoint/2010/main" val="2277548939"/>
      </p:ext>
    </p:extLst>
  </p:cSld>
  <p:clrMapOvr>
    <a:masterClrMapping/>
  </p:clrMapOvr>
  <p:transition advClick="0" advTm="3000">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DCD07402-000A-4317-ACB3-9D4A9296491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AC87A513-F8B7-4A1B-B6E9-2E207BE1DB4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A18DDFE-A5C8-470C-AE13-729C8681A6DE}"/>
              </a:ext>
            </a:extLst>
          </p:cNvPr>
          <p:cNvSpPr>
            <a:spLocks noGrp="1" noChangeArrowheads="1"/>
          </p:cNvSpPr>
          <p:nvPr>
            <p:ph type="sldNum" sz="quarter" idx="12"/>
          </p:nvPr>
        </p:nvSpPr>
        <p:spPr>
          <a:ln/>
        </p:spPr>
        <p:txBody>
          <a:bodyPr/>
          <a:lstStyle>
            <a:lvl1pPr>
              <a:defRPr/>
            </a:lvl1pPr>
          </a:lstStyle>
          <a:p>
            <a:fld id="{9D8C7E22-860A-4437-99FC-42E32B93ECB9}" type="slidenum">
              <a:rPr lang="en-US" altLang="zh-CN"/>
              <a:pPr/>
              <a:t>‹#›</a:t>
            </a:fld>
            <a:endParaRPr lang="en-US" altLang="zh-CN"/>
          </a:p>
        </p:txBody>
      </p:sp>
    </p:spTree>
    <p:extLst>
      <p:ext uri="{BB962C8B-B14F-4D97-AF65-F5344CB8AC3E}">
        <p14:creationId xmlns:p14="http://schemas.microsoft.com/office/powerpoint/2010/main" val="3093342256"/>
      </p:ext>
    </p:extLst>
  </p:cSld>
  <p:clrMapOvr>
    <a:masterClrMapping/>
  </p:clrMapOvr>
  <p:transition advClick="0" advTm="3000">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5EF8763C-7CEB-4459-8341-767A85BE6B7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49D3B539-76B7-491E-A71C-5ACEA505A8B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77611D7-D715-4018-93A7-F4C37F8BB7F3}"/>
              </a:ext>
            </a:extLst>
          </p:cNvPr>
          <p:cNvSpPr>
            <a:spLocks noGrp="1" noChangeArrowheads="1"/>
          </p:cNvSpPr>
          <p:nvPr>
            <p:ph type="sldNum" sz="quarter" idx="12"/>
          </p:nvPr>
        </p:nvSpPr>
        <p:spPr>
          <a:ln/>
        </p:spPr>
        <p:txBody>
          <a:bodyPr/>
          <a:lstStyle>
            <a:lvl1pPr>
              <a:defRPr/>
            </a:lvl1pPr>
          </a:lstStyle>
          <a:p>
            <a:fld id="{0141860A-C95E-4173-9AEE-5548891F7C61}" type="slidenum">
              <a:rPr lang="en-US" altLang="zh-CN"/>
              <a:pPr/>
              <a:t>‹#›</a:t>
            </a:fld>
            <a:endParaRPr lang="en-US" altLang="zh-CN"/>
          </a:p>
        </p:txBody>
      </p:sp>
    </p:spTree>
    <p:extLst>
      <p:ext uri="{BB962C8B-B14F-4D97-AF65-F5344CB8AC3E}">
        <p14:creationId xmlns:p14="http://schemas.microsoft.com/office/powerpoint/2010/main" val="1369115804"/>
      </p:ext>
    </p:extLst>
  </p:cSld>
  <p:clrMapOvr>
    <a:masterClrMapping/>
  </p:clrMapOvr>
  <p:transition advClick="0" advTm="3000">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E337A5A7-7512-42E2-877A-772F42C9336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2A2F82FF-9AF2-4C31-8055-0DE10B6767E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8530728C-0C61-4DE7-A132-B6F7FEC63A47}"/>
              </a:ext>
            </a:extLst>
          </p:cNvPr>
          <p:cNvSpPr>
            <a:spLocks noGrp="1" noChangeArrowheads="1"/>
          </p:cNvSpPr>
          <p:nvPr>
            <p:ph type="sldNum" sz="quarter" idx="12"/>
          </p:nvPr>
        </p:nvSpPr>
        <p:spPr>
          <a:ln/>
        </p:spPr>
        <p:txBody>
          <a:bodyPr/>
          <a:lstStyle>
            <a:lvl1pPr>
              <a:defRPr/>
            </a:lvl1pPr>
          </a:lstStyle>
          <a:p>
            <a:fld id="{10C35E35-BB93-4330-8ABA-B74D6190F91F}" type="slidenum">
              <a:rPr lang="en-US" altLang="zh-CN"/>
              <a:pPr/>
              <a:t>‹#›</a:t>
            </a:fld>
            <a:endParaRPr lang="en-US" altLang="zh-CN"/>
          </a:p>
        </p:txBody>
      </p:sp>
    </p:spTree>
    <p:extLst>
      <p:ext uri="{BB962C8B-B14F-4D97-AF65-F5344CB8AC3E}">
        <p14:creationId xmlns:p14="http://schemas.microsoft.com/office/powerpoint/2010/main" val="2050570021"/>
      </p:ext>
    </p:extLst>
  </p:cSld>
  <p:clrMapOvr>
    <a:masterClrMapping/>
  </p:clrMapOvr>
  <p:transition advClick="0" advTm="3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29A85BCC-A3CF-47CD-9A45-6B925D80600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373A6CEE-3EBB-4DF0-90FD-008D32E5E34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B57284C2-91F7-475D-8148-293BD7A1555F}"/>
              </a:ext>
            </a:extLst>
          </p:cNvPr>
          <p:cNvSpPr>
            <a:spLocks noGrp="1" noChangeArrowheads="1"/>
          </p:cNvSpPr>
          <p:nvPr>
            <p:ph type="sldNum" sz="quarter" idx="12"/>
          </p:nvPr>
        </p:nvSpPr>
        <p:spPr>
          <a:ln/>
        </p:spPr>
        <p:txBody>
          <a:bodyPr/>
          <a:lstStyle>
            <a:lvl1pPr>
              <a:defRPr/>
            </a:lvl1pPr>
          </a:lstStyle>
          <a:p>
            <a:fld id="{2E575FDE-1250-4805-ABE6-62A56FBF202C}" type="slidenum">
              <a:rPr lang="en-US" altLang="zh-CN"/>
              <a:pPr/>
              <a:t>‹#›</a:t>
            </a:fld>
            <a:endParaRPr lang="en-US" altLang="zh-CN"/>
          </a:p>
        </p:txBody>
      </p:sp>
    </p:spTree>
    <p:extLst>
      <p:ext uri="{BB962C8B-B14F-4D97-AF65-F5344CB8AC3E}">
        <p14:creationId xmlns:p14="http://schemas.microsoft.com/office/powerpoint/2010/main" val="2142503298"/>
      </p:ext>
    </p:extLst>
  </p:cSld>
  <p:clrMapOvr>
    <a:masterClrMapping/>
  </p:clrMapOvr>
  <p:transition advClick="0" advTm="3000">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A5344C19-3D2D-44B7-B879-9A783FEBC7E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C2BE6F83-173D-47D1-A130-3FFDDB67B37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4530465C-F1BA-4419-84AE-E3565C47ADD1}"/>
              </a:ext>
            </a:extLst>
          </p:cNvPr>
          <p:cNvSpPr>
            <a:spLocks noGrp="1" noChangeArrowheads="1"/>
          </p:cNvSpPr>
          <p:nvPr>
            <p:ph type="sldNum" sz="quarter" idx="12"/>
          </p:nvPr>
        </p:nvSpPr>
        <p:spPr>
          <a:ln/>
        </p:spPr>
        <p:txBody>
          <a:bodyPr/>
          <a:lstStyle>
            <a:lvl1pPr>
              <a:defRPr/>
            </a:lvl1pPr>
          </a:lstStyle>
          <a:p>
            <a:fld id="{703B972F-4427-4ED2-B274-871ACC384E27}" type="slidenum">
              <a:rPr lang="en-US" altLang="zh-CN"/>
              <a:pPr/>
              <a:t>‹#›</a:t>
            </a:fld>
            <a:endParaRPr lang="en-US" altLang="zh-CN"/>
          </a:p>
        </p:txBody>
      </p:sp>
    </p:spTree>
    <p:extLst>
      <p:ext uri="{BB962C8B-B14F-4D97-AF65-F5344CB8AC3E}">
        <p14:creationId xmlns:p14="http://schemas.microsoft.com/office/powerpoint/2010/main" val="2543112437"/>
      </p:ext>
    </p:extLst>
  </p:cSld>
  <p:clrMapOvr>
    <a:masterClrMapping/>
  </p:clrMapOvr>
  <p:transition advClick="0" advTm="3000">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88DF81-6BDA-448B-A8C1-5D78B824EB5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D83F714F-BE1D-4709-8227-036EC7A80FA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5012748A-4987-45DA-9C03-D0A70EAA08D3}"/>
              </a:ext>
            </a:extLst>
          </p:cNvPr>
          <p:cNvSpPr>
            <a:spLocks noGrp="1" noChangeArrowheads="1"/>
          </p:cNvSpPr>
          <p:nvPr>
            <p:ph type="sldNum" sz="quarter" idx="12"/>
          </p:nvPr>
        </p:nvSpPr>
        <p:spPr>
          <a:ln/>
        </p:spPr>
        <p:txBody>
          <a:bodyPr/>
          <a:lstStyle>
            <a:lvl1pPr>
              <a:defRPr/>
            </a:lvl1pPr>
          </a:lstStyle>
          <a:p>
            <a:fld id="{A3316266-2730-4A57-9E95-5EDACDF6F6B0}" type="slidenum">
              <a:rPr lang="en-US" altLang="zh-CN"/>
              <a:pPr/>
              <a:t>‹#›</a:t>
            </a:fld>
            <a:endParaRPr lang="en-US" altLang="zh-CN"/>
          </a:p>
        </p:txBody>
      </p:sp>
    </p:spTree>
    <p:extLst>
      <p:ext uri="{BB962C8B-B14F-4D97-AF65-F5344CB8AC3E}">
        <p14:creationId xmlns:p14="http://schemas.microsoft.com/office/powerpoint/2010/main" val="4025562230"/>
      </p:ext>
    </p:extLst>
  </p:cSld>
  <p:clrMapOvr>
    <a:masterClrMapping/>
  </p:clrMapOvr>
  <p:transition advClick="0" advTm="3000">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00A32054-D8F7-4D93-B146-6B5A151848A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2DCAAE0C-9A53-43CA-B3F2-F63745C5553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2A51FE22-AC1F-43AF-B65E-7D35C410254B}"/>
              </a:ext>
            </a:extLst>
          </p:cNvPr>
          <p:cNvSpPr>
            <a:spLocks noGrp="1" noChangeArrowheads="1"/>
          </p:cNvSpPr>
          <p:nvPr>
            <p:ph type="sldNum" sz="quarter" idx="12"/>
          </p:nvPr>
        </p:nvSpPr>
        <p:spPr>
          <a:ln/>
        </p:spPr>
        <p:txBody>
          <a:bodyPr/>
          <a:lstStyle>
            <a:lvl1pPr>
              <a:defRPr/>
            </a:lvl1pPr>
          </a:lstStyle>
          <a:p>
            <a:fld id="{E66F419C-1C2C-444F-95A2-438A341F0C54}" type="slidenum">
              <a:rPr lang="en-US" altLang="zh-CN"/>
              <a:pPr/>
              <a:t>‹#›</a:t>
            </a:fld>
            <a:endParaRPr lang="en-US" altLang="zh-CN"/>
          </a:p>
        </p:txBody>
      </p:sp>
    </p:spTree>
    <p:extLst>
      <p:ext uri="{BB962C8B-B14F-4D97-AF65-F5344CB8AC3E}">
        <p14:creationId xmlns:p14="http://schemas.microsoft.com/office/powerpoint/2010/main" val="1960810015"/>
      </p:ext>
    </p:extLst>
  </p:cSld>
  <p:clrMapOvr>
    <a:masterClrMapping/>
  </p:clrMapOvr>
  <p:transition advClick="0" advTm="3000">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4A661266-DF9D-4C79-B985-82F80509546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DCC792E-09B6-4B68-AC33-574ED39953C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DA752DF4-ADFE-41C2-933E-AAFEDCCA676A}"/>
              </a:ext>
            </a:extLst>
          </p:cNvPr>
          <p:cNvSpPr>
            <a:spLocks noGrp="1" noChangeArrowheads="1"/>
          </p:cNvSpPr>
          <p:nvPr>
            <p:ph type="sldNum" sz="quarter" idx="12"/>
          </p:nvPr>
        </p:nvSpPr>
        <p:spPr>
          <a:ln/>
        </p:spPr>
        <p:txBody>
          <a:bodyPr/>
          <a:lstStyle>
            <a:lvl1pPr>
              <a:defRPr/>
            </a:lvl1pPr>
          </a:lstStyle>
          <a:p>
            <a:fld id="{86994B3D-1579-429B-89B1-8539DBC91251}" type="slidenum">
              <a:rPr lang="en-US" altLang="zh-CN"/>
              <a:pPr/>
              <a:t>‹#›</a:t>
            </a:fld>
            <a:endParaRPr lang="en-US" altLang="zh-CN"/>
          </a:p>
        </p:txBody>
      </p:sp>
    </p:spTree>
    <p:extLst>
      <p:ext uri="{BB962C8B-B14F-4D97-AF65-F5344CB8AC3E}">
        <p14:creationId xmlns:p14="http://schemas.microsoft.com/office/powerpoint/2010/main" val="2473221933"/>
      </p:ext>
    </p:extLst>
  </p:cSld>
  <p:clrMapOvr>
    <a:masterClrMapping/>
  </p:clrMapOvr>
  <p:transition advClick="0" advTm="3000">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E2AFA31F-BFAE-4ACC-9981-0F88DEF4A78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2302402-6099-4CF5-9046-3653E90D22D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02CB8AFB-4483-45E0-8BED-09B5D58B205E}"/>
              </a:ext>
            </a:extLst>
          </p:cNvPr>
          <p:cNvSpPr>
            <a:spLocks noGrp="1" noChangeArrowheads="1"/>
          </p:cNvSpPr>
          <p:nvPr>
            <p:ph type="sldNum" sz="quarter" idx="12"/>
          </p:nvPr>
        </p:nvSpPr>
        <p:spPr>
          <a:ln/>
        </p:spPr>
        <p:txBody>
          <a:bodyPr/>
          <a:lstStyle>
            <a:lvl1pPr>
              <a:defRPr/>
            </a:lvl1pPr>
          </a:lstStyle>
          <a:p>
            <a:fld id="{52AFD765-A2DD-45CD-990E-55D1999203DF}" type="slidenum">
              <a:rPr lang="en-US" altLang="zh-CN"/>
              <a:pPr/>
              <a:t>‹#›</a:t>
            </a:fld>
            <a:endParaRPr lang="en-US" altLang="zh-CN"/>
          </a:p>
        </p:txBody>
      </p:sp>
    </p:spTree>
    <p:extLst>
      <p:ext uri="{BB962C8B-B14F-4D97-AF65-F5344CB8AC3E}">
        <p14:creationId xmlns:p14="http://schemas.microsoft.com/office/powerpoint/2010/main" val="3552397778"/>
      </p:ext>
    </p:extLst>
  </p:cSld>
  <p:clrMapOvr>
    <a:masterClrMapping/>
  </p:clrMapOvr>
  <p:transition advClick="0" advTm="3000">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25FFECFF-06ED-4D8B-8F8B-C7EF5B79468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69540DB-1A43-4F25-899F-1C4075CBAE3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3AF1E5E-E407-47E1-87ED-508F803432EB}"/>
              </a:ext>
            </a:extLst>
          </p:cNvPr>
          <p:cNvSpPr>
            <a:spLocks noGrp="1" noChangeArrowheads="1"/>
          </p:cNvSpPr>
          <p:nvPr>
            <p:ph type="sldNum" sz="quarter" idx="12"/>
          </p:nvPr>
        </p:nvSpPr>
        <p:spPr>
          <a:ln/>
        </p:spPr>
        <p:txBody>
          <a:bodyPr/>
          <a:lstStyle>
            <a:lvl1pPr>
              <a:defRPr/>
            </a:lvl1pPr>
          </a:lstStyle>
          <a:p>
            <a:fld id="{506D3475-4B94-442B-8B12-88597E544269}" type="slidenum">
              <a:rPr lang="en-US" altLang="zh-CN"/>
              <a:pPr/>
              <a:t>‹#›</a:t>
            </a:fld>
            <a:endParaRPr lang="en-US" altLang="zh-CN"/>
          </a:p>
        </p:txBody>
      </p:sp>
    </p:spTree>
    <p:extLst>
      <p:ext uri="{BB962C8B-B14F-4D97-AF65-F5344CB8AC3E}">
        <p14:creationId xmlns:p14="http://schemas.microsoft.com/office/powerpoint/2010/main" val="2814229961"/>
      </p:ext>
    </p:extLst>
  </p:cSld>
  <p:clrMapOvr>
    <a:masterClrMapping/>
  </p:clrMapOvr>
  <p:transition advClick="0" advTm="3000">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3B52E26E-336E-4048-B1FA-DE660A92C0F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88EB4B8-B7A1-4CE8-A366-B9977D63525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86D355FF-CED6-4230-85E0-02D61A9816FF}"/>
              </a:ext>
            </a:extLst>
          </p:cNvPr>
          <p:cNvSpPr>
            <a:spLocks noGrp="1" noChangeArrowheads="1"/>
          </p:cNvSpPr>
          <p:nvPr>
            <p:ph type="sldNum" sz="quarter" idx="12"/>
          </p:nvPr>
        </p:nvSpPr>
        <p:spPr>
          <a:ln/>
        </p:spPr>
        <p:txBody>
          <a:bodyPr/>
          <a:lstStyle>
            <a:lvl1pPr>
              <a:defRPr/>
            </a:lvl1pPr>
          </a:lstStyle>
          <a:p>
            <a:fld id="{83886E91-4320-491C-B955-878710CE920A}" type="slidenum">
              <a:rPr lang="en-US" altLang="zh-CN"/>
              <a:pPr/>
              <a:t>‹#›</a:t>
            </a:fld>
            <a:endParaRPr lang="en-US" altLang="zh-CN"/>
          </a:p>
        </p:txBody>
      </p:sp>
    </p:spTree>
    <p:extLst>
      <p:ext uri="{BB962C8B-B14F-4D97-AF65-F5344CB8AC3E}">
        <p14:creationId xmlns:p14="http://schemas.microsoft.com/office/powerpoint/2010/main" val="115837793"/>
      </p:ext>
    </p:extLst>
  </p:cSld>
  <p:clrMapOvr>
    <a:masterClrMapping/>
  </p:clrMapOvr>
  <p:transition advClick="0" advTm="3000">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69C25115-647E-4862-9308-A31415A0E02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4388B12-28A3-422B-BDA8-FC41111D2B5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4A64BAB-0058-48FD-84EF-C2C375889ABE}"/>
              </a:ext>
            </a:extLst>
          </p:cNvPr>
          <p:cNvSpPr>
            <a:spLocks noGrp="1" noChangeArrowheads="1"/>
          </p:cNvSpPr>
          <p:nvPr>
            <p:ph type="sldNum" sz="quarter" idx="12"/>
          </p:nvPr>
        </p:nvSpPr>
        <p:spPr>
          <a:ln/>
        </p:spPr>
        <p:txBody>
          <a:bodyPr/>
          <a:lstStyle>
            <a:lvl1pPr>
              <a:defRPr/>
            </a:lvl1pPr>
          </a:lstStyle>
          <a:p>
            <a:fld id="{4315860C-5A47-4B29-9D4C-BA98B976C489}" type="slidenum">
              <a:rPr lang="en-US" altLang="zh-CN"/>
              <a:pPr/>
              <a:t>‹#›</a:t>
            </a:fld>
            <a:endParaRPr lang="en-US" altLang="zh-CN"/>
          </a:p>
        </p:txBody>
      </p:sp>
    </p:spTree>
    <p:extLst>
      <p:ext uri="{BB962C8B-B14F-4D97-AF65-F5344CB8AC3E}">
        <p14:creationId xmlns:p14="http://schemas.microsoft.com/office/powerpoint/2010/main" val="1891419688"/>
      </p:ext>
    </p:extLst>
  </p:cSld>
  <p:clrMapOvr>
    <a:masterClrMapping/>
  </p:clrMapOvr>
  <p:transition advClick="0" advTm="3000">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90C69D99-7426-4FD4-94E6-572C459DEB3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990A660E-3C1C-48DA-B947-FE5DDBCF445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9524746-964B-46D1-AAEE-E8D5BB71D2A6}"/>
              </a:ext>
            </a:extLst>
          </p:cNvPr>
          <p:cNvSpPr>
            <a:spLocks noGrp="1" noChangeArrowheads="1"/>
          </p:cNvSpPr>
          <p:nvPr>
            <p:ph type="sldNum" sz="quarter" idx="12"/>
          </p:nvPr>
        </p:nvSpPr>
        <p:spPr>
          <a:ln/>
        </p:spPr>
        <p:txBody>
          <a:bodyPr/>
          <a:lstStyle>
            <a:lvl1pPr>
              <a:defRPr/>
            </a:lvl1pPr>
          </a:lstStyle>
          <a:p>
            <a:fld id="{DD8A2923-420D-49B8-9A42-30F09AA8843E}" type="slidenum">
              <a:rPr lang="en-US" altLang="zh-CN"/>
              <a:pPr/>
              <a:t>‹#›</a:t>
            </a:fld>
            <a:endParaRPr lang="en-US" altLang="zh-CN"/>
          </a:p>
        </p:txBody>
      </p:sp>
    </p:spTree>
    <p:extLst>
      <p:ext uri="{BB962C8B-B14F-4D97-AF65-F5344CB8AC3E}">
        <p14:creationId xmlns:p14="http://schemas.microsoft.com/office/powerpoint/2010/main" val="53466817"/>
      </p:ext>
    </p:extLst>
  </p:cSld>
  <p:clrMapOvr>
    <a:masterClrMapping/>
  </p:clrMapOvr>
  <p:transition advClick="0" advTm="3000">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2E224D30-31D0-4B6C-B639-F7CF78F4C8F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8EB2937A-A846-43D5-B713-453B488ACAC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4038AA8-611E-40C3-A376-DB77A62C755D}"/>
              </a:ext>
            </a:extLst>
          </p:cNvPr>
          <p:cNvSpPr>
            <a:spLocks noGrp="1" noChangeArrowheads="1"/>
          </p:cNvSpPr>
          <p:nvPr>
            <p:ph type="sldNum" sz="quarter" idx="12"/>
          </p:nvPr>
        </p:nvSpPr>
        <p:spPr>
          <a:ln/>
        </p:spPr>
        <p:txBody>
          <a:bodyPr/>
          <a:lstStyle>
            <a:lvl1pPr>
              <a:defRPr/>
            </a:lvl1pPr>
          </a:lstStyle>
          <a:p>
            <a:fld id="{52D922CD-C315-489D-BF39-82F10D564097}" type="slidenum">
              <a:rPr lang="en-US" altLang="zh-CN"/>
              <a:pPr/>
              <a:t>‹#›</a:t>
            </a:fld>
            <a:endParaRPr lang="en-US" altLang="zh-CN"/>
          </a:p>
        </p:txBody>
      </p:sp>
    </p:spTree>
    <p:extLst>
      <p:ext uri="{BB962C8B-B14F-4D97-AF65-F5344CB8AC3E}">
        <p14:creationId xmlns:p14="http://schemas.microsoft.com/office/powerpoint/2010/main" val="3220947148"/>
      </p:ext>
    </p:extLst>
  </p:cSld>
  <p:clrMapOvr>
    <a:masterClrMapping/>
  </p:clrMapOvr>
  <p:transition advClick="0" advTm="3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21557225-7940-4E3B-83DE-6B711659E21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99EA3339-2C57-41AE-8B2E-9EDD8548F0D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8F37CCC1-EC88-4A5A-BDCC-3CF1E0C85C3A}"/>
              </a:ext>
            </a:extLst>
          </p:cNvPr>
          <p:cNvSpPr>
            <a:spLocks noGrp="1" noChangeArrowheads="1"/>
          </p:cNvSpPr>
          <p:nvPr>
            <p:ph type="sldNum" sz="quarter" idx="12"/>
          </p:nvPr>
        </p:nvSpPr>
        <p:spPr>
          <a:ln/>
        </p:spPr>
        <p:txBody>
          <a:bodyPr/>
          <a:lstStyle>
            <a:lvl1pPr>
              <a:defRPr/>
            </a:lvl1pPr>
          </a:lstStyle>
          <a:p>
            <a:fld id="{E0A72184-81FC-4DC8-8264-56D59AD09349}" type="slidenum">
              <a:rPr lang="en-US" altLang="zh-CN"/>
              <a:pPr/>
              <a:t>‹#›</a:t>
            </a:fld>
            <a:endParaRPr lang="en-US" altLang="zh-CN"/>
          </a:p>
        </p:txBody>
      </p:sp>
    </p:spTree>
    <p:extLst>
      <p:ext uri="{BB962C8B-B14F-4D97-AF65-F5344CB8AC3E}">
        <p14:creationId xmlns:p14="http://schemas.microsoft.com/office/powerpoint/2010/main" val="2902345219"/>
      </p:ext>
    </p:extLst>
  </p:cSld>
  <p:clrMapOvr>
    <a:masterClrMapping/>
  </p:clrMapOvr>
  <p:transition advClick="0" advTm="3000">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64312526-CA61-4135-9D84-04D8E639B26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E05F9542-F055-43F6-AB11-54FB04B67CA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0A528601-1FCD-465B-B9E7-451A7F62D2AB}"/>
              </a:ext>
            </a:extLst>
          </p:cNvPr>
          <p:cNvSpPr>
            <a:spLocks noGrp="1" noChangeArrowheads="1"/>
          </p:cNvSpPr>
          <p:nvPr>
            <p:ph type="sldNum" sz="quarter" idx="12"/>
          </p:nvPr>
        </p:nvSpPr>
        <p:spPr>
          <a:ln/>
        </p:spPr>
        <p:txBody>
          <a:bodyPr/>
          <a:lstStyle>
            <a:lvl1pPr>
              <a:defRPr/>
            </a:lvl1pPr>
          </a:lstStyle>
          <a:p>
            <a:fld id="{A3A740D2-1AB3-44C1-8F85-98BDCB15E0E1}" type="slidenum">
              <a:rPr lang="en-US" altLang="zh-CN"/>
              <a:pPr/>
              <a:t>‹#›</a:t>
            </a:fld>
            <a:endParaRPr lang="en-US" altLang="zh-CN"/>
          </a:p>
        </p:txBody>
      </p:sp>
    </p:spTree>
    <p:extLst>
      <p:ext uri="{BB962C8B-B14F-4D97-AF65-F5344CB8AC3E}">
        <p14:creationId xmlns:p14="http://schemas.microsoft.com/office/powerpoint/2010/main" val="3437264057"/>
      </p:ext>
    </p:extLst>
  </p:cSld>
  <p:clrMapOvr>
    <a:masterClrMapping/>
  </p:clrMapOvr>
  <p:transition advClick="0" advTm="3000">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1ABB3DA3-F900-4D77-AAC0-675CF95B880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D21FE904-1086-449A-92E0-EE9368E53B8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B4CB9FCD-8857-43D0-B8C6-62D408ACB23F}"/>
              </a:ext>
            </a:extLst>
          </p:cNvPr>
          <p:cNvSpPr>
            <a:spLocks noGrp="1" noChangeArrowheads="1"/>
          </p:cNvSpPr>
          <p:nvPr>
            <p:ph type="sldNum" sz="quarter" idx="12"/>
          </p:nvPr>
        </p:nvSpPr>
        <p:spPr>
          <a:ln/>
        </p:spPr>
        <p:txBody>
          <a:bodyPr/>
          <a:lstStyle>
            <a:lvl1pPr>
              <a:defRPr/>
            </a:lvl1pPr>
          </a:lstStyle>
          <a:p>
            <a:fld id="{E860DF5F-77B8-4011-919B-A2230814F535}" type="slidenum">
              <a:rPr lang="en-US" altLang="zh-CN"/>
              <a:pPr/>
              <a:t>‹#›</a:t>
            </a:fld>
            <a:endParaRPr lang="en-US" altLang="zh-CN"/>
          </a:p>
        </p:txBody>
      </p:sp>
    </p:spTree>
    <p:extLst>
      <p:ext uri="{BB962C8B-B14F-4D97-AF65-F5344CB8AC3E}">
        <p14:creationId xmlns:p14="http://schemas.microsoft.com/office/powerpoint/2010/main" val="504889840"/>
      </p:ext>
    </p:extLst>
  </p:cSld>
  <p:clrMapOvr>
    <a:masterClrMapping/>
  </p:clrMapOvr>
  <p:transition advClick="0" advTm="3000">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900A16-6C3C-431A-A6E5-329024B42CB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E322D8F2-1912-4735-9EEE-AE53463D628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8E926F4A-3B8C-4748-A6E0-4ED9584C8698}"/>
              </a:ext>
            </a:extLst>
          </p:cNvPr>
          <p:cNvSpPr>
            <a:spLocks noGrp="1" noChangeArrowheads="1"/>
          </p:cNvSpPr>
          <p:nvPr>
            <p:ph type="sldNum" sz="quarter" idx="12"/>
          </p:nvPr>
        </p:nvSpPr>
        <p:spPr>
          <a:ln/>
        </p:spPr>
        <p:txBody>
          <a:bodyPr/>
          <a:lstStyle>
            <a:lvl1pPr>
              <a:defRPr/>
            </a:lvl1pPr>
          </a:lstStyle>
          <a:p>
            <a:fld id="{C49444D3-AB34-4F85-A3E8-817F3A010BDC}" type="slidenum">
              <a:rPr lang="en-US" altLang="zh-CN"/>
              <a:pPr/>
              <a:t>‹#›</a:t>
            </a:fld>
            <a:endParaRPr lang="en-US" altLang="zh-CN"/>
          </a:p>
        </p:txBody>
      </p:sp>
    </p:spTree>
    <p:extLst>
      <p:ext uri="{BB962C8B-B14F-4D97-AF65-F5344CB8AC3E}">
        <p14:creationId xmlns:p14="http://schemas.microsoft.com/office/powerpoint/2010/main" val="1149208580"/>
      </p:ext>
    </p:extLst>
  </p:cSld>
  <p:clrMapOvr>
    <a:masterClrMapping/>
  </p:clrMapOvr>
  <p:transition advClick="0" advTm="3000">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F8F4E855-02C8-4538-B057-693A2827DE3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E07C8820-E343-4D06-BBA3-0827F86DF20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07786982-FE35-4802-BD3C-F95DB05ACCA6}"/>
              </a:ext>
            </a:extLst>
          </p:cNvPr>
          <p:cNvSpPr>
            <a:spLocks noGrp="1" noChangeArrowheads="1"/>
          </p:cNvSpPr>
          <p:nvPr>
            <p:ph type="sldNum" sz="quarter" idx="12"/>
          </p:nvPr>
        </p:nvSpPr>
        <p:spPr>
          <a:ln/>
        </p:spPr>
        <p:txBody>
          <a:bodyPr/>
          <a:lstStyle>
            <a:lvl1pPr>
              <a:defRPr/>
            </a:lvl1pPr>
          </a:lstStyle>
          <a:p>
            <a:fld id="{39F0F56D-52D6-4BA9-9876-C015C27BFD7F}" type="slidenum">
              <a:rPr lang="en-US" altLang="zh-CN"/>
              <a:pPr/>
              <a:t>‹#›</a:t>
            </a:fld>
            <a:endParaRPr lang="en-US" altLang="zh-CN"/>
          </a:p>
        </p:txBody>
      </p:sp>
    </p:spTree>
    <p:extLst>
      <p:ext uri="{BB962C8B-B14F-4D97-AF65-F5344CB8AC3E}">
        <p14:creationId xmlns:p14="http://schemas.microsoft.com/office/powerpoint/2010/main" val="3644026509"/>
      </p:ext>
    </p:extLst>
  </p:cSld>
  <p:clrMapOvr>
    <a:masterClrMapping/>
  </p:clrMapOvr>
  <p:transition advClick="0" advTm="3000">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6B2863F8-2702-4980-9DB8-85705DB1B92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311C867-1BCB-49B4-80EB-0BBA0465833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B75A6A2C-1FEB-4FC4-949A-52AF0B7450EF}"/>
              </a:ext>
            </a:extLst>
          </p:cNvPr>
          <p:cNvSpPr>
            <a:spLocks noGrp="1" noChangeArrowheads="1"/>
          </p:cNvSpPr>
          <p:nvPr>
            <p:ph type="sldNum" sz="quarter" idx="12"/>
          </p:nvPr>
        </p:nvSpPr>
        <p:spPr>
          <a:ln/>
        </p:spPr>
        <p:txBody>
          <a:bodyPr/>
          <a:lstStyle>
            <a:lvl1pPr>
              <a:defRPr/>
            </a:lvl1pPr>
          </a:lstStyle>
          <a:p>
            <a:fld id="{12210AA9-3E79-4947-BE50-2330324D030B}" type="slidenum">
              <a:rPr lang="en-US" altLang="zh-CN"/>
              <a:pPr/>
              <a:t>‹#›</a:t>
            </a:fld>
            <a:endParaRPr lang="en-US" altLang="zh-CN"/>
          </a:p>
        </p:txBody>
      </p:sp>
    </p:spTree>
    <p:extLst>
      <p:ext uri="{BB962C8B-B14F-4D97-AF65-F5344CB8AC3E}">
        <p14:creationId xmlns:p14="http://schemas.microsoft.com/office/powerpoint/2010/main" val="2392127334"/>
      </p:ext>
    </p:extLst>
  </p:cSld>
  <p:clrMapOvr>
    <a:masterClrMapping/>
  </p:clrMapOvr>
  <p:transition advClick="0" advTm="3000">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E1866B9-811E-457D-BE72-7E49BA2F307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8919A83-E759-47E4-8799-5EB72742B41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2746785-B6A3-4027-96B2-A11A71607D60}"/>
              </a:ext>
            </a:extLst>
          </p:cNvPr>
          <p:cNvSpPr>
            <a:spLocks noGrp="1" noChangeArrowheads="1"/>
          </p:cNvSpPr>
          <p:nvPr>
            <p:ph type="sldNum" sz="quarter" idx="12"/>
          </p:nvPr>
        </p:nvSpPr>
        <p:spPr>
          <a:ln/>
        </p:spPr>
        <p:txBody>
          <a:bodyPr/>
          <a:lstStyle>
            <a:lvl1pPr>
              <a:defRPr/>
            </a:lvl1pPr>
          </a:lstStyle>
          <a:p>
            <a:fld id="{7BD98DB4-7CEA-4CD3-A84C-B51F5F9BAAF9}" type="slidenum">
              <a:rPr lang="en-US" altLang="zh-CN"/>
              <a:pPr/>
              <a:t>‹#›</a:t>
            </a:fld>
            <a:endParaRPr lang="en-US" altLang="zh-CN"/>
          </a:p>
        </p:txBody>
      </p:sp>
    </p:spTree>
    <p:extLst>
      <p:ext uri="{BB962C8B-B14F-4D97-AF65-F5344CB8AC3E}">
        <p14:creationId xmlns:p14="http://schemas.microsoft.com/office/powerpoint/2010/main" val="2614544251"/>
      </p:ext>
    </p:extLst>
  </p:cSld>
  <p:clrMapOvr>
    <a:masterClrMapping/>
  </p:clrMapOvr>
  <p:transition advClick="0" advTm="3000">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73D1B1D8-183A-4AE4-9F56-4EC354E18AA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1B58D0EB-406B-455F-BD42-28AC8A660EA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DBAE6FE-3ABD-4D6B-AB83-3C196F3AC277}"/>
              </a:ext>
            </a:extLst>
          </p:cNvPr>
          <p:cNvSpPr>
            <a:spLocks noGrp="1" noChangeArrowheads="1"/>
          </p:cNvSpPr>
          <p:nvPr>
            <p:ph type="sldNum" sz="quarter" idx="12"/>
          </p:nvPr>
        </p:nvSpPr>
        <p:spPr>
          <a:ln/>
        </p:spPr>
        <p:txBody>
          <a:bodyPr/>
          <a:lstStyle>
            <a:lvl1pPr>
              <a:defRPr/>
            </a:lvl1pPr>
          </a:lstStyle>
          <a:p>
            <a:fld id="{C470134A-B391-4282-A3CE-0E954B66571A}" type="slidenum">
              <a:rPr lang="en-US" altLang="zh-CN"/>
              <a:pPr/>
              <a:t>‹#›</a:t>
            </a:fld>
            <a:endParaRPr lang="en-US" altLang="zh-CN"/>
          </a:p>
        </p:txBody>
      </p:sp>
    </p:spTree>
    <p:extLst>
      <p:ext uri="{BB962C8B-B14F-4D97-AF65-F5344CB8AC3E}">
        <p14:creationId xmlns:p14="http://schemas.microsoft.com/office/powerpoint/2010/main" val="657732718"/>
      </p:ext>
    </p:extLst>
  </p:cSld>
  <p:clrMapOvr>
    <a:masterClrMapping/>
  </p:clrMapOvr>
  <p:transition advClick="0" advTm="3000">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DFD13828-3230-4553-A70A-C45919DAD2D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F0C3ECA-56CC-4082-9AA3-4304627E451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9658A43-0AB3-4905-93D9-4EEAD44ACD73}"/>
              </a:ext>
            </a:extLst>
          </p:cNvPr>
          <p:cNvSpPr>
            <a:spLocks noGrp="1" noChangeArrowheads="1"/>
          </p:cNvSpPr>
          <p:nvPr>
            <p:ph type="sldNum" sz="quarter" idx="12"/>
          </p:nvPr>
        </p:nvSpPr>
        <p:spPr>
          <a:ln/>
        </p:spPr>
        <p:txBody>
          <a:bodyPr/>
          <a:lstStyle>
            <a:lvl1pPr>
              <a:defRPr/>
            </a:lvl1pPr>
          </a:lstStyle>
          <a:p>
            <a:fld id="{9242D7D4-1FA5-43A2-8839-5EA091FC2E38}" type="slidenum">
              <a:rPr lang="en-US" altLang="zh-CN"/>
              <a:pPr/>
              <a:t>‹#›</a:t>
            </a:fld>
            <a:endParaRPr lang="en-US" altLang="zh-CN"/>
          </a:p>
        </p:txBody>
      </p:sp>
    </p:spTree>
    <p:extLst>
      <p:ext uri="{BB962C8B-B14F-4D97-AF65-F5344CB8AC3E}">
        <p14:creationId xmlns:p14="http://schemas.microsoft.com/office/powerpoint/2010/main" val="2901299048"/>
      </p:ext>
    </p:extLst>
  </p:cSld>
  <p:clrMapOvr>
    <a:masterClrMapping/>
  </p:clrMapOvr>
  <p:transition advClick="0" advTm="3000">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9BB37FF6-B58D-4F2E-8DA6-A5AD77464F6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6BEF3CC-C725-4C71-9EBC-7838379E2A6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378A05F-F886-4E2D-A58F-B3607B07E787}"/>
              </a:ext>
            </a:extLst>
          </p:cNvPr>
          <p:cNvSpPr>
            <a:spLocks noGrp="1" noChangeArrowheads="1"/>
          </p:cNvSpPr>
          <p:nvPr>
            <p:ph type="sldNum" sz="quarter" idx="12"/>
          </p:nvPr>
        </p:nvSpPr>
        <p:spPr>
          <a:ln/>
        </p:spPr>
        <p:txBody>
          <a:bodyPr/>
          <a:lstStyle>
            <a:lvl1pPr>
              <a:defRPr/>
            </a:lvl1pPr>
          </a:lstStyle>
          <a:p>
            <a:fld id="{63BA7CF8-BE36-4321-B8E7-3DF6CAE17127}" type="slidenum">
              <a:rPr lang="en-US" altLang="zh-CN"/>
              <a:pPr/>
              <a:t>‹#›</a:t>
            </a:fld>
            <a:endParaRPr lang="en-US" altLang="zh-CN"/>
          </a:p>
        </p:txBody>
      </p:sp>
    </p:spTree>
    <p:extLst>
      <p:ext uri="{BB962C8B-B14F-4D97-AF65-F5344CB8AC3E}">
        <p14:creationId xmlns:p14="http://schemas.microsoft.com/office/powerpoint/2010/main" val="2779009927"/>
      </p:ext>
    </p:extLst>
  </p:cSld>
  <p:clrMapOvr>
    <a:masterClrMapping/>
  </p:clrMapOvr>
  <p:transition advClick="0" advTm="3000">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CC9AAF71-4BB9-4EC3-B564-C663079BCC5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1E0957EF-CC7E-4971-9938-BB4F1697CC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4BD9DCC-4DB4-4BF7-8AB9-FF5A4CC7C429}"/>
              </a:ext>
            </a:extLst>
          </p:cNvPr>
          <p:cNvSpPr>
            <a:spLocks noGrp="1" noChangeArrowheads="1"/>
          </p:cNvSpPr>
          <p:nvPr>
            <p:ph type="sldNum" sz="quarter" idx="12"/>
          </p:nvPr>
        </p:nvSpPr>
        <p:spPr>
          <a:ln/>
        </p:spPr>
        <p:txBody>
          <a:bodyPr/>
          <a:lstStyle>
            <a:lvl1pPr>
              <a:defRPr/>
            </a:lvl1pPr>
          </a:lstStyle>
          <a:p>
            <a:fld id="{0A088AC4-39D0-407F-99E5-144033C47951}" type="slidenum">
              <a:rPr lang="en-US" altLang="zh-CN"/>
              <a:pPr/>
              <a:t>‹#›</a:t>
            </a:fld>
            <a:endParaRPr lang="en-US" altLang="zh-CN"/>
          </a:p>
        </p:txBody>
      </p:sp>
    </p:spTree>
    <p:extLst>
      <p:ext uri="{BB962C8B-B14F-4D97-AF65-F5344CB8AC3E}">
        <p14:creationId xmlns:p14="http://schemas.microsoft.com/office/powerpoint/2010/main" val="3782674918"/>
      </p:ext>
    </p:extLst>
  </p:cSld>
  <p:clrMapOvr>
    <a:masterClrMapping/>
  </p:clrMapOvr>
  <p:transition advClick="0" advTm="3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6EA823-BA06-4353-A04B-6AE6207A3B2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E341C954-01E3-481F-8B1B-83C5C5BB7CA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AF91ACB5-710D-441B-8F92-66CEA5C96FD3}"/>
              </a:ext>
            </a:extLst>
          </p:cNvPr>
          <p:cNvSpPr>
            <a:spLocks noGrp="1" noChangeArrowheads="1"/>
          </p:cNvSpPr>
          <p:nvPr>
            <p:ph type="sldNum" sz="quarter" idx="12"/>
          </p:nvPr>
        </p:nvSpPr>
        <p:spPr>
          <a:ln/>
        </p:spPr>
        <p:txBody>
          <a:bodyPr/>
          <a:lstStyle>
            <a:lvl1pPr>
              <a:defRPr/>
            </a:lvl1pPr>
          </a:lstStyle>
          <a:p>
            <a:fld id="{8CED1757-7B4B-452D-BDF0-A9CFB789DC02}" type="slidenum">
              <a:rPr lang="en-US" altLang="zh-CN"/>
              <a:pPr/>
              <a:t>‹#›</a:t>
            </a:fld>
            <a:endParaRPr lang="en-US" altLang="zh-CN"/>
          </a:p>
        </p:txBody>
      </p:sp>
    </p:spTree>
    <p:extLst>
      <p:ext uri="{BB962C8B-B14F-4D97-AF65-F5344CB8AC3E}">
        <p14:creationId xmlns:p14="http://schemas.microsoft.com/office/powerpoint/2010/main" val="63714516"/>
      </p:ext>
    </p:extLst>
  </p:cSld>
  <p:clrMapOvr>
    <a:masterClrMapping/>
  </p:clrMapOvr>
  <p:transition advClick="0" advTm="3000">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9E01B113-AC46-4F95-ACD9-DDDC572FEAC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37334E2A-4252-4AEE-9B6D-A19B8BBD70F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3BC8A2D9-5EB8-46D2-A627-CF032F01CBA3}"/>
              </a:ext>
            </a:extLst>
          </p:cNvPr>
          <p:cNvSpPr>
            <a:spLocks noGrp="1" noChangeArrowheads="1"/>
          </p:cNvSpPr>
          <p:nvPr>
            <p:ph type="sldNum" sz="quarter" idx="12"/>
          </p:nvPr>
        </p:nvSpPr>
        <p:spPr>
          <a:ln/>
        </p:spPr>
        <p:txBody>
          <a:bodyPr/>
          <a:lstStyle>
            <a:lvl1pPr>
              <a:defRPr/>
            </a:lvl1pPr>
          </a:lstStyle>
          <a:p>
            <a:fld id="{DAC1F9B4-569D-4886-B8ED-49E90F0D02AD}" type="slidenum">
              <a:rPr lang="en-US" altLang="zh-CN"/>
              <a:pPr/>
              <a:t>‹#›</a:t>
            </a:fld>
            <a:endParaRPr lang="en-US" altLang="zh-CN"/>
          </a:p>
        </p:txBody>
      </p:sp>
    </p:spTree>
    <p:extLst>
      <p:ext uri="{BB962C8B-B14F-4D97-AF65-F5344CB8AC3E}">
        <p14:creationId xmlns:p14="http://schemas.microsoft.com/office/powerpoint/2010/main" val="1869320044"/>
      </p:ext>
    </p:extLst>
  </p:cSld>
  <p:clrMapOvr>
    <a:masterClrMapping/>
  </p:clrMapOvr>
  <p:transition advClick="0" advTm="3000">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D7F4F1A7-E895-4223-B150-DC214EC0027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03DEEC67-5AF8-4DF6-9492-222A0F7B246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AC260F67-3245-4D4B-9677-3C338F60D308}"/>
              </a:ext>
            </a:extLst>
          </p:cNvPr>
          <p:cNvSpPr>
            <a:spLocks noGrp="1" noChangeArrowheads="1"/>
          </p:cNvSpPr>
          <p:nvPr>
            <p:ph type="sldNum" sz="quarter" idx="12"/>
          </p:nvPr>
        </p:nvSpPr>
        <p:spPr>
          <a:ln/>
        </p:spPr>
        <p:txBody>
          <a:bodyPr/>
          <a:lstStyle>
            <a:lvl1pPr>
              <a:defRPr/>
            </a:lvl1pPr>
          </a:lstStyle>
          <a:p>
            <a:fld id="{90803390-C812-47F3-914C-16BCC4687F32}" type="slidenum">
              <a:rPr lang="en-US" altLang="zh-CN"/>
              <a:pPr/>
              <a:t>‹#›</a:t>
            </a:fld>
            <a:endParaRPr lang="en-US" altLang="zh-CN"/>
          </a:p>
        </p:txBody>
      </p:sp>
    </p:spTree>
    <p:extLst>
      <p:ext uri="{BB962C8B-B14F-4D97-AF65-F5344CB8AC3E}">
        <p14:creationId xmlns:p14="http://schemas.microsoft.com/office/powerpoint/2010/main" val="3209309721"/>
      </p:ext>
    </p:extLst>
  </p:cSld>
  <p:clrMapOvr>
    <a:masterClrMapping/>
  </p:clrMapOvr>
  <p:transition advClick="0" advTm="3000">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9E85D1D1-263E-4489-94CF-46299218D52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D575AFA7-9184-47AC-AF03-074F2BD5B7C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23B97179-61CB-40C9-9A83-DD439F1BD444}"/>
              </a:ext>
            </a:extLst>
          </p:cNvPr>
          <p:cNvSpPr>
            <a:spLocks noGrp="1" noChangeArrowheads="1"/>
          </p:cNvSpPr>
          <p:nvPr>
            <p:ph type="sldNum" sz="quarter" idx="12"/>
          </p:nvPr>
        </p:nvSpPr>
        <p:spPr>
          <a:ln/>
        </p:spPr>
        <p:txBody>
          <a:bodyPr/>
          <a:lstStyle>
            <a:lvl1pPr>
              <a:defRPr/>
            </a:lvl1pPr>
          </a:lstStyle>
          <a:p>
            <a:fld id="{82189530-189C-4BB1-B9BF-D29C4530681D}" type="slidenum">
              <a:rPr lang="en-US" altLang="zh-CN"/>
              <a:pPr/>
              <a:t>‹#›</a:t>
            </a:fld>
            <a:endParaRPr lang="en-US" altLang="zh-CN"/>
          </a:p>
        </p:txBody>
      </p:sp>
    </p:spTree>
    <p:extLst>
      <p:ext uri="{BB962C8B-B14F-4D97-AF65-F5344CB8AC3E}">
        <p14:creationId xmlns:p14="http://schemas.microsoft.com/office/powerpoint/2010/main" val="1024678652"/>
      </p:ext>
    </p:extLst>
  </p:cSld>
  <p:clrMapOvr>
    <a:masterClrMapping/>
  </p:clrMapOvr>
  <p:transition advClick="0" advTm="3000">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DAAB79-A0F6-4575-85B9-1F5B9908D3A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0D884D85-F81A-4776-B7D8-CBA4718888D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70D536C4-1221-46C6-BE6B-BCCF0ABF2056}"/>
              </a:ext>
            </a:extLst>
          </p:cNvPr>
          <p:cNvSpPr>
            <a:spLocks noGrp="1" noChangeArrowheads="1"/>
          </p:cNvSpPr>
          <p:nvPr>
            <p:ph type="sldNum" sz="quarter" idx="12"/>
          </p:nvPr>
        </p:nvSpPr>
        <p:spPr>
          <a:ln/>
        </p:spPr>
        <p:txBody>
          <a:bodyPr/>
          <a:lstStyle>
            <a:lvl1pPr>
              <a:defRPr/>
            </a:lvl1pPr>
          </a:lstStyle>
          <a:p>
            <a:fld id="{97D0D632-870E-4340-9E4B-7BBBEF06AB50}" type="slidenum">
              <a:rPr lang="en-US" altLang="zh-CN"/>
              <a:pPr/>
              <a:t>‹#›</a:t>
            </a:fld>
            <a:endParaRPr lang="en-US" altLang="zh-CN"/>
          </a:p>
        </p:txBody>
      </p:sp>
    </p:spTree>
    <p:extLst>
      <p:ext uri="{BB962C8B-B14F-4D97-AF65-F5344CB8AC3E}">
        <p14:creationId xmlns:p14="http://schemas.microsoft.com/office/powerpoint/2010/main" val="2503738639"/>
      </p:ext>
    </p:extLst>
  </p:cSld>
  <p:clrMapOvr>
    <a:masterClrMapping/>
  </p:clrMapOvr>
  <p:transition advClick="0" advTm="3000">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784F22B3-371C-4014-A2B2-E4B1763ED3D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60C3342-6198-45A5-9DFC-4F55BD3DD94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3BB0126-85AB-49D1-97D0-4BB0876B764B}"/>
              </a:ext>
            </a:extLst>
          </p:cNvPr>
          <p:cNvSpPr>
            <a:spLocks noGrp="1" noChangeArrowheads="1"/>
          </p:cNvSpPr>
          <p:nvPr>
            <p:ph type="sldNum" sz="quarter" idx="12"/>
          </p:nvPr>
        </p:nvSpPr>
        <p:spPr>
          <a:ln/>
        </p:spPr>
        <p:txBody>
          <a:bodyPr/>
          <a:lstStyle>
            <a:lvl1pPr>
              <a:defRPr/>
            </a:lvl1pPr>
          </a:lstStyle>
          <a:p>
            <a:fld id="{1D25D85D-04B0-45C7-A2C8-8C28CE717E99}" type="slidenum">
              <a:rPr lang="en-US" altLang="zh-CN"/>
              <a:pPr/>
              <a:t>‹#›</a:t>
            </a:fld>
            <a:endParaRPr lang="en-US" altLang="zh-CN"/>
          </a:p>
        </p:txBody>
      </p:sp>
    </p:spTree>
    <p:extLst>
      <p:ext uri="{BB962C8B-B14F-4D97-AF65-F5344CB8AC3E}">
        <p14:creationId xmlns:p14="http://schemas.microsoft.com/office/powerpoint/2010/main" val="721638102"/>
      </p:ext>
    </p:extLst>
  </p:cSld>
  <p:clrMapOvr>
    <a:masterClrMapping/>
  </p:clrMapOvr>
  <p:transition advClick="0" advTm="3000">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DAD0CE97-EF27-4DF6-9801-D77047E2041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0DB1FDFD-12E9-49C1-B548-DCEC5F9E8F1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D468804-BFB0-46EF-9266-5576D2CA28B2}"/>
              </a:ext>
            </a:extLst>
          </p:cNvPr>
          <p:cNvSpPr>
            <a:spLocks noGrp="1" noChangeArrowheads="1"/>
          </p:cNvSpPr>
          <p:nvPr>
            <p:ph type="sldNum" sz="quarter" idx="12"/>
          </p:nvPr>
        </p:nvSpPr>
        <p:spPr>
          <a:ln/>
        </p:spPr>
        <p:txBody>
          <a:bodyPr/>
          <a:lstStyle>
            <a:lvl1pPr>
              <a:defRPr/>
            </a:lvl1pPr>
          </a:lstStyle>
          <a:p>
            <a:fld id="{F1D69F79-7094-41AD-89F1-9236D71A02B4}" type="slidenum">
              <a:rPr lang="en-US" altLang="zh-CN"/>
              <a:pPr/>
              <a:t>‹#›</a:t>
            </a:fld>
            <a:endParaRPr lang="en-US" altLang="zh-CN"/>
          </a:p>
        </p:txBody>
      </p:sp>
    </p:spTree>
    <p:extLst>
      <p:ext uri="{BB962C8B-B14F-4D97-AF65-F5344CB8AC3E}">
        <p14:creationId xmlns:p14="http://schemas.microsoft.com/office/powerpoint/2010/main" val="4271188795"/>
      </p:ext>
    </p:extLst>
  </p:cSld>
  <p:clrMapOvr>
    <a:masterClrMapping/>
  </p:clrMapOvr>
  <p:transition advClick="0" advTm="3000">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8D446274-91D8-4AC2-ADBA-EE2EBC99E6B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65ED75E-AC99-4998-B0DB-875EF1E0557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4E8EA55-3AC7-4855-80E9-80C29F19C129}"/>
              </a:ext>
            </a:extLst>
          </p:cNvPr>
          <p:cNvSpPr>
            <a:spLocks noGrp="1" noChangeArrowheads="1"/>
          </p:cNvSpPr>
          <p:nvPr>
            <p:ph type="sldNum" sz="quarter" idx="12"/>
          </p:nvPr>
        </p:nvSpPr>
        <p:spPr>
          <a:ln/>
        </p:spPr>
        <p:txBody>
          <a:bodyPr/>
          <a:lstStyle>
            <a:lvl1pPr>
              <a:defRPr/>
            </a:lvl1pPr>
          </a:lstStyle>
          <a:p>
            <a:fld id="{C900FCF1-550E-4AC4-876D-8ABDD522CF31}" type="slidenum">
              <a:rPr lang="en-US" altLang="zh-CN"/>
              <a:pPr/>
              <a:t>‹#›</a:t>
            </a:fld>
            <a:endParaRPr lang="en-US" altLang="zh-CN"/>
          </a:p>
        </p:txBody>
      </p:sp>
    </p:spTree>
    <p:extLst>
      <p:ext uri="{BB962C8B-B14F-4D97-AF65-F5344CB8AC3E}">
        <p14:creationId xmlns:p14="http://schemas.microsoft.com/office/powerpoint/2010/main" val="3727786657"/>
      </p:ext>
    </p:extLst>
  </p:cSld>
  <p:clrMapOvr>
    <a:masterClrMapping/>
  </p:clrMapOvr>
  <p:transition advClick="0" advTm="3000">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7660FD19-7771-4F6F-A61A-534DA344EF3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81B1290-920C-4823-85C4-769ACCA201E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CE295D6-52B1-4E86-AEA7-C38B5B6450BA}"/>
              </a:ext>
            </a:extLst>
          </p:cNvPr>
          <p:cNvSpPr>
            <a:spLocks noGrp="1" noChangeArrowheads="1"/>
          </p:cNvSpPr>
          <p:nvPr>
            <p:ph type="sldNum" sz="quarter" idx="12"/>
          </p:nvPr>
        </p:nvSpPr>
        <p:spPr>
          <a:ln/>
        </p:spPr>
        <p:txBody>
          <a:bodyPr/>
          <a:lstStyle>
            <a:lvl1pPr>
              <a:defRPr/>
            </a:lvl1pPr>
          </a:lstStyle>
          <a:p>
            <a:fld id="{677D9C34-DD08-46CB-890C-9B33B649867F}" type="slidenum">
              <a:rPr lang="en-US" altLang="zh-CN"/>
              <a:pPr/>
              <a:t>‹#›</a:t>
            </a:fld>
            <a:endParaRPr lang="en-US" altLang="zh-CN"/>
          </a:p>
        </p:txBody>
      </p:sp>
    </p:spTree>
    <p:extLst>
      <p:ext uri="{BB962C8B-B14F-4D97-AF65-F5344CB8AC3E}">
        <p14:creationId xmlns:p14="http://schemas.microsoft.com/office/powerpoint/2010/main" val="2271746005"/>
      </p:ext>
    </p:extLst>
  </p:cSld>
  <p:clrMapOvr>
    <a:masterClrMapping/>
  </p:clrMapOvr>
  <p:transition advClick="0" advTm="3000">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39ED06C1-A766-4127-B222-9C67818004A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5FD4175-7432-4580-8335-1E9FC4CE56D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F5E8ACE-7722-41EC-AB91-767CDBAC5F40}"/>
              </a:ext>
            </a:extLst>
          </p:cNvPr>
          <p:cNvSpPr>
            <a:spLocks noGrp="1" noChangeArrowheads="1"/>
          </p:cNvSpPr>
          <p:nvPr>
            <p:ph type="sldNum" sz="quarter" idx="12"/>
          </p:nvPr>
        </p:nvSpPr>
        <p:spPr>
          <a:ln/>
        </p:spPr>
        <p:txBody>
          <a:bodyPr/>
          <a:lstStyle>
            <a:lvl1pPr>
              <a:defRPr/>
            </a:lvl1pPr>
          </a:lstStyle>
          <a:p>
            <a:fld id="{64198F3C-A1C0-4E0E-B211-2CD6F25D042C}" type="slidenum">
              <a:rPr lang="en-US" altLang="zh-CN"/>
              <a:pPr/>
              <a:t>‹#›</a:t>
            </a:fld>
            <a:endParaRPr lang="en-US" altLang="zh-CN"/>
          </a:p>
        </p:txBody>
      </p:sp>
    </p:spTree>
    <p:extLst>
      <p:ext uri="{BB962C8B-B14F-4D97-AF65-F5344CB8AC3E}">
        <p14:creationId xmlns:p14="http://schemas.microsoft.com/office/powerpoint/2010/main" val="420470241"/>
      </p:ext>
    </p:extLst>
  </p:cSld>
  <p:clrMapOvr>
    <a:masterClrMapping/>
  </p:clrMapOvr>
  <p:transition advClick="0" advTm="3000">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C1A7EADD-67A9-4B48-87BC-FE93549030D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712EC0C-B37E-4A6F-B727-7FBCC459F05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EA07954-FF13-48DC-9CF4-8CA177F5F648}"/>
              </a:ext>
            </a:extLst>
          </p:cNvPr>
          <p:cNvSpPr>
            <a:spLocks noGrp="1" noChangeArrowheads="1"/>
          </p:cNvSpPr>
          <p:nvPr>
            <p:ph type="sldNum" sz="quarter" idx="12"/>
          </p:nvPr>
        </p:nvSpPr>
        <p:spPr>
          <a:ln/>
        </p:spPr>
        <p:txBody>
          <a:bodyPr/>
          <a:lstStyle>
            <a:lvl1pPr>
              <a:defRPr/>
            </a:lvl1pPr>
          </a:lstStyle>
          <a:p>
            <a:fld id="{5E72FAC9-6BC3-4039-82B8-B688F4E107AF}" type="slidenum">
              <a:rPr lang="en-US" altLang="zh-CN"/>
              <a:pPr/>
              <a:t>‹#›</a:t>
            </a:fld>
            <a:endParaRPr lang="en-US" altLang="zh-CN"/>
          </a:p>
        </p:txBody>
      </p:sp>
    </p:spTree>
    <p:extLst>
      <p:ext uri="{BB962C8B-B14F-4D97-AF65-F5344CB8AC3E}">
        <p14:creationId xmlns:p14="http://schemas.microsoft.com/office/powerpoint/2010/main" val="4013466758"/>
      </p:ext>
    </p:extLst>
  </p:cSld>
  <p:clrMapOvr>
    <a:masterClrMapping/>
  </p:clrMapOvr>
  <p:transition advClick="0" advTm="3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DD31138F-1639-4A86-AEA4-D6868572665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DEBAB18-2F9C-4B88-AA8C-DDB80131B44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FC571EEF-0501-48CD-B5B2-628F6700DBC1}"/>
              </a:ext>
            </a:extLst>
          </p:cNvPr>
          <p:cNvSpPr>
            <a:spLocks noGrp="1" noChangeArrowheads="1"/>
          </p:cNvSpPr>
          <p:nvPr>
            <p:ph type="sldNum" sz="quarter" idx="12"/>
          </p:nvPr>
        </p:nvSpPr>
        <p:spPr>
          <a:ln/>
        </p:spPr>
        <p:txBody>
          <a:bodyPr/>
          <a:lstStyle>
            <a:lvl1pPr>
              <a:defRPr/>
            </a:lvl1pPr>
          </a:lstStyle>
          <a:p>
            <a:fld id="{6070DF3A-628B-4AED-B417-B77FD31D8978}" type="slidenum">
              <a:rPr lang="en-US" altLang="zh-CN"/>
              <a:pPr/>
              <a:t>‹#›</a:t>
            </a:fld>
            <a:endParaRPr lang="en-US" altLang="zh-CN"/>
          </a:p>
        </p:txBody>
      </p:sp>
    </p:spTree>
    <p:extLst>
      <p:ext uri="{BB962C8B-B14F-4D97-AF65-F5344CB8AC3E}">
        <p14:creationId xmlns:p14="http://schemas.microsoft.com/office/powerpoint/2010/main" val="1480716805"/>
      </p:ext>
    </p:extLst>
  </p:cSld>
  <p:clrMapOvr>
    <a:masterClrMapping/>
  </p:clrMapOvr>
  <p:transition advClick="0" advTm="3000">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A360E651-0D32-461A-B996-D025DBDBB8C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9BB1B44D-409C-4997-A526-F349B7FBBC7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9541BC7-19F5-4A24-8659-2AF12490F3DB}"/>
              </a:ext>
            </a:extLst>
          </p:cNvPr>
          <p:cNvSpPr>
            <a:spLocks noGrp="1" noChangeArrowheads="1"/>
          </p:cNvSpPr>
          <p:nvPr>
            <p:ph type="sldNum" sz="quarter" idx="12"/>
          </p:nvPr>
        </p:nvSpPr>
        <p:spPr>
          <a:ln/>
        </p:spPr>
        <p:txBody>
          <a:bodyPr/>
          <a:lstStyle>
            <a:lvl1pPr>
              <a:defRPr/>
            </a:lvl1pPr>
          </a:lstStyle>
          <a:p>
            <a:fld id="{5AECF64F-D31C-4AAB-BA7A-EE01923D9973}" type="slidenum">
              <a:rPr lang="en-US" altLang="zh-CN"/>
              <a:pPr/>
              <a:t>‹#›</a:t>
            </a:fld>
            <a:endParaRPr lang="en-US" altLang="zh-CN"/>
          </a:p>
        </p:txBody>
      </p:sp>
    </p:spTree>
    <p:extLst>
      <p:ext uri="{BB962C8B-B14F-4D97-AF65-F5344CB8AC3E}">
        <p14:creationId xmlns:p14="http://schemas.microsoft.com/office/powerpoint/2010/main" val="2339118653"/>
      </p:ext>
    </p:extLst>
  </p:cSld>
  <p:clrMapOvr>
    <a:masterClrMapping/>
  </p:clrMapOvr>
  <p:transition advClick="0" advTm="3000">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5B6D900C-D280-4B0C-A7F9-9D18E03A4CF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76A6B845-9828-4DC9-91A8-C7F6A73DA3B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F24FB10F-BB11-4BCE-8AE0-CBAEEC686475}"/>
              </a:ext>
            </a:extLst>
          </p:cNvPr>
          <p:cNvSpPr>
            <a:spLocks noGrp="1" noChangeArrowheads="1"/>
          </p:cNvSpPr>
          <p:nvPr>
            <p:ph type="sldNum" sz="quarter" idx="12"/>
          </p:nvPr>
        </p:nvSpPr>
        <p:spPr>
          <a:ln/>
        </p:spPr>
        <p:txBody>
          <a:bodyPr/>
          <a:lstStyle>
            <a:lvl1pPr>
              <a:defRPr/>
            </a:lvl1pPr>
          </a:lstStyle>
          <a:p>
            <a:fld id="{AE6257D4-1837-4747-917B-F220F961000F}" type="slidenum">
              <a:rPr lang="en-US" altLang="zh-CN"/>
              <a:pPr/>
              <a:t>‹#›</a:t>
            </a:fld>
            <a:endParaRPr lang="en-US" altLang="zh-CN"/>
          </a:p>
        </p:txBody>
      </p:sp>
    </p:spTree>
    <p:extLst>
      <p:ext uri="{BB962C8B-B14F-4D97-AF65-F5344CB8AC3E}">
        <p14:creationId xmlns:p14="http://schemas.microsoft.com/office/powerpoint/2010/main" val="1339175913"/>
      </p:ext>
    </p:extLst>
  </p:cSld>
  <p:clrMapOvr>
    <a:masterClrMapping/>
  </p:clrMapOvr>
  <p:transition advClick="0" advTm="3000">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0A31969F-C493-43AD-A081-109CFB695C2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0F9CE04D-E541-41EE-AB6D-2E046025A92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ABBED776-28C1-481D-B14A-F66D6BD57F81}"/>
              </a:ext>
            </a:extLst>
          </p:cNvPr>
          <p:cNvSpPr>
            <a:spLocks noGrp="1" noChangeArrowheads="1"/>
          </p:cNvSpPr>
          <p:nvPr>
            <p:ph type="sldNum" sz="quarter" idx="12"/>
          </p:nvPr>
        </p:nvSpPr>
        <p:spPr>
          <a:ln/>
        </p:spPr>
        <p:txBody>
          <a:bodyPr/>
          <a:lstStyle>
            <a:lvl1pPr>
              <a:defRPr/>
            </a:lvl1pPr>
          </a:lstStyle>
          <a:p>
            <a:fld id="{C216DF67-D378-4EA0-AC2D-103FD7880780}" type="slidenum">
              <a:rPr lang="en-US" altLang="zh-CN"/>
              <a:pPr/>
              <a:t>‹#›</a:t>
            </a:fld>
            <a:endParaRPr lang="en-US" altLang="zh-CN"/>
          </a:p>
        </p:txBody>
      </p:sp>
    </p:spTree>
    <p:extLst>
      <p:ext uri="{BB962C8B-B14F-4D97-AF65-F5344CB8AC3E}">
        <p14:creationId xmlns:p14="http://schemas.microsoft.com/office/powerpoint/2010/main" val="2421287028"/>
      </p:ext>
    </p:extLst>
  </p:cSld>
  <p:clrMapOvr>
    <a:masterClrMapping/>
  </p:clrMapOvr>
  <p:transition advClick="0" advTm="3000">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36C1DE5F-93B6-4CD1-BB9D-1120CB4FFB5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6976B164-AE57-4540-96FB-0F67A1B7252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F44BF17-53B6-46B7-88F1-9D587E4A1D59}"/>
              </a:ext>
            </a:extLst>
          </p:cNvPr>
          <p:cNvSpPr>
            <a:spLocks noGrp="1" noChangeArrowheads="1"/>
          </p:cNvSpPr>
          <p:nvPr>
            <p:ph type="sldNum" sz="quarter" idx="12"/>
          </p:nvPr>
        </p:nvSpPr>
        <p:spPr>
          <a:ln/>
        </p:spPr>
        <p:txBody>
          <a:bodyPr/>
          <a:lstStyle>
            <a:lvl1pPr>
              <a:defRPr/>
            </a:lvl1pPr>
          </a:lstStyle>
          <a:p>
            <a:fld id="{5FD8946E-BA5C-4D04-812E-6A27DD310471}" type="slidenum">
              <a:rPr lang="en-US" altLang="zh-CN"/>
              <a:pPr/>
              <a:t>‹#›</a:t>
            </a:fld>
            <a:endParaRPr lang="en-US" altLang="zh-CN"/>
          </a:p>
        </p:txBody>
      </p:sp>
    </p:spTree>
    <p:extLst>
      <p:ext uri="{BB962C8B-B14F-4D97-AF65-F5344CB8AC3E}">
        <p14:creationId xmlns:p14="http://schemas.microsoft.com/office/powerpoint/2010/main" val="2497526472"/>
      </p:ext>
    </p:extLst>
  </p:cSld>
  <p:clrMapOvr>
    <a:masterClrMapping/>
  </p:clrMapOvr>
  <p:transition advClick="0" advTm="3000">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B77312-37F2-4383-A296-5E9F6F3601D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2F26CD23-1C0B-405F-B5A3-F793E6B5A7D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AB037185-BB60-492C-B326-5C5DAB68A826}"/>
              </a:ext>
            </a:extLst>
          </p:cNvPr>
          <p:cNvSpPr>
            <a:spLocks noGrp="1" noChangeArrowheads="1"/>
          </p:cNvSpPr>
          <p:nvPr>
            <p:ph type="sldNum" sz="quarter" idx="12"/>
          </p:nvPr>
        </p:nvSpPr>
        <p:spPr>
          <a:ln/>
        </p:spPr>
        <p:txBody>
          <a:bodyPr/>
          <a:lstStyle>
            <a:lvl1pPr>
              <a:defRPr/>
            </a:lvl1pPr>
          </a:lstStyle>
          <a:p>
            <a:fld id="{5A31DE81-B333-4D23-B8BD-BFDC5FC40AD4}" type="slidenum">
              <a:rPr lang="en-US" altLang="zh-CN"/>
              <a:pPr/>
              <a:t>‹#›</a:t>
            </a:fld>
            <a:endParaRPr lang="en-US" altLang="zh-CN"/>
          </a:p>
        </p:txBody>
      </p:sp>
    </p:spTree>
    <p:extLst>
      <p:ext uri="{BB962C8B-B14F-4D97-AF65-F5344CB8AC3E}">
        <p14:creationId xmlns:p14="http://schemas.microsoft.com/office/powerpoint/2010/main" val="3180066033"/>
      </p:ext>
    </p:extLst>
  </p:cSld>
  <p:clrMapOvr>
    <a:masterClrMapping/>
  </p:clrMapOvr>
  <p:transition advClick="0" advTm="3000">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0712F9F0-2944-449F-B65C-D1704A72861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76498FBE-721C-4DD3-90F7-C44E0D87706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281E6F8-743F-41C1-A91B-CA6715778949}"/>
              </a:ext>
            </a:extLst>
          </p:cNvPr>
          <p:cNvSpPr>
            <a:spLocks noGrp="1" noChangeArrowheads="1"/>
          </p:cNvSpPr>
          <p:nvPr>
            <p:ph type="sldNum" sz="quarter" idx="12"/>
          </p:nvPr>
        </p:nvSpPr>
        <p:spPr>
          <a:ln/>
        </p:spPr>
        <p:txBody>
          <a:bodyPr/>
          <a:lstStyle>
            <a:lvl1pPr>
              <a:defRPr/>
            </a:lvl1pPr>
          </a:lstStyle>
          <a:p>
            <a:fld id="{C1653725-24C5-492D-BB77-613748E3477E}" type="slidenum">
              <a:rPr lang="en-US" altLang="zh-CN"/>
              <a:pPr/>
              <a:t>‹#›</a:t>
            </a:fld>
            <a:endParaRPr lang="en-US" altLang="zh-CN"/>
          </a:p>
        </p:txBody>
      </p:sp>
    </p:spTree>
    <p:extLst>
      <p:ext uri="{BB962C8B-B14F-4D97-AF65-F5344CB8AC3E}">
        <p14:creationId xmlns:p14="http://schemas.microsoft.com/office/powerpoint/2010/main" val="226630515"/>
      </p:ext>
    </p:extLst>
  </p:cSld>
  <p:clrMapOvr>
    <a:masterClrMapping/>
  </p:clrMapOvr>
  <p:transition advClick="0" advTm="3000">
    <p:split orient="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43915746-2DF5-4699-B478-CB6636A3B4D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820E639C-A3CC-4B3B-A733-5EC83F2DFD3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25B6011F-32E7-4266-B487-22B5A7E7FCCA}"/>
              </a:ext>
            </a:extLst>
          </p:cNvPr>
          <p:cNvSpPr>
            <a:spLocks noGrp="1" noChangeArrowheads="1"/>
          </p:cNvSpPr>
          <p:nvPr>
            <p:ph type="sldNum" sz="quarter" idx="12"/>
          </p:nvPr>
        </p:nvSpPr>
        <p:spPr>
          <a:ln/>
        </p:spPr>
        <p:txBody>
          <a:bodyPr/>
          <a:lstStyle>
            <a:lvl1pPr>
              <a:defRPr/>
            </a:lvl1pPr>
          </a:lstStyle>
          <a:p>
            <a:fld id="{75429B01-5A14-4E05-B634-946F94B92EAD}" type="slidenum">
              <a:rPr lang="en-US" altLang="zh-CN"/>
              <a:pPr/>
              <a:t>‹#›</a:t>
            </a:fld>
            <a:endParaRPr lang="en-US" altLang="zh-CN"/>
          </a:p>
        </p:txBody>
      </p:sp>
    </p:spTree>
    <p:extLst>
      <p:ext uri="{BB962C8B-B14F-4D97-AF65-F5344CB8AC3E}">
        <p14:creationId xmlns:p14="http://schemas.microsoft.com/office/powerpoint/2010/main" val="3271746797"/>
      </p:ext>
    </p:extLst>
  </p:cSld>
  <p:clrMapOvr>
    <a:masterClrMapping/>
  </p:clrMapOvr>
  <p:transition advClick="0" advTm="3000">
    <p:split orient="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257DA234-3234-4A06-9216-212B3F6EC65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C53DB3E-992B-4A1F-87AE-987B68F04AA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DACB9ABB-0114-4335-8D1E-CAF90A2BC1F6}"/>
              </a:ext>
            </a:extLst>
          </p:cNvPr>
          <p:cNvSpPr>
            <a:spLocks noGrp="1" noChangeArrowheads="1"/>
          </p:cNvSpPr>
          <p:nvPr>
            <p:ph type="sldNum" sz="quarter" idx="12"/>
          </p:nvPr>
        </p:nvSpPr>
        <p:spPr>
          <a:ln/>
        </p:spPr>
        <p:txBody>
          <a:bodyPr/>
          <a:lstStyle>
            <a:lvl1pPr>
              <a:defRPr/>
            </a:lvl1pPr>
          </a:lstStyle>
          <a:p>
            <a:fld id="{72E5C69A-209B-493C-8B43-8CC4418842A6}" type="slidenum">
              <a:rPr lang="en-US" altLang="zh-CN"/>
              <a:pPr/>
              <a:t>‹#›</a:t>
            </a:fld>
            <a:endParaRPr lang="en-US" altLang="zh-CN"/>
          </a:p>
        </p:txBody>
      </p:sp>
    </p:spTree>
    <p:extLst>
      <p:ext uri="{BB962C8B-B14F-4D97-AF65-F5344CB8AC3E}">
        <p14:creationId xmlns:p14="http://schemas.microsoft.com/office/powerpoint/2010/main" val="3724716853"/>
      </p:ext>
    </p:extLst>
  </p:cSld>
  <p:clrMapOvr>
    <a:masterClrMapping/>
  </p:clrMapOvr>
  <p:transition advClick="0" advTm="3000">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0FDA5378-D905-411B-B1B2-6C724E11702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24C9C6CC-76FF-4CE3-BE65-349EB198CE9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B6E0D45-EF85-458F-808C-882F644B8D92}"/>
              </a:ext>
            </a:extLst>
          </p:cNvPr>
          <p:cNvSpPr>
            <a:spLocks noGrp="1" noChangeArrowheads="1"/>
          </p:cNvSpPr>
          <p:nvPr>
            <p:ph type="sldNum" sz="quarter" idx="12"/>
          </p:nvPr>
        </p:nvSpPr>
        <p:spPr>
          <a:ln/>
        </p:spPr>
        <p:txBody>
          <a:bodyPr/>
          <a:lstStyle>
            <a:lvl1pPr>
              <a:defRPr/>
            </a:lvl1pPr>
          </a:lstStyle>
          <a:p>
            <a:fld id="{31645600-3C18-4BF5-85DA-F597E8A2D3B0}" type="slidenum">
              <a:rPr lang="en-US" altLang="zh-CN"/>
              <a:pPr/>
              <a:t>‹#›</a:t>
            </a:fld>
            <a:endParaRPr lang="en-US" altLang="zh-CN"/>
          </a:p>
        </p:txBody>
      </p:sp>
    </p:spTree>
    <p:extLst>
      <p:ext uri="{BB962C8B-B14F-4D97-AF65-F5344CB8AC3E}">
        <p14:creationId xmlns:p14="http://schemas.microsoft.com/office/powerpoint/2010/main" val="1902750294"/>
      </p:ext>
    </p:extLst>
  </p:cSld>
  <p:clrMapOvr>
    <a:masterClrMapping/>
  </p:clrMapOvr>
  <p:transition advClick="0" advTm="3000">
    <p:split orient="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025"/>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3063"/>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902BC150-7BA4-43B6-A5D4-3BB0879FE38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CD82257-0864-4833-99DD-1EE54138FC3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44FEC97-2D4A-41EE-A3F8-927E48F37D12}"/>
              </a:ext>
            </a:extLst>
          </p:cNvPr>
          <p:cNvSpPr>
            <a:spLocks noGrp="1" noChangeArrowheads="1"/>
          </p:cNvSpPr>
          <p:nvPr>
            <p:ph type="sldNum" sz="quarter" idx="12"/>
          </p:nvPr>
        </p:nvSpPr>
        <p:spPr>
          <a:ln/>
        </p:spPr>
        <p:txBody>
          <a:bodyPr/>
          <a:lstStyle>
            <a:lvl1pPr>
              <a:defRPr/>
            </a:lvl1pPr>
          </a:lstStyle>
          <a:p>
            <a:fld id="{9C7BD32A-F069-4E98-BE05-E114A2CAD610}" type="slidenum">
              <a:rPr lang="en-US" altLang="zh-CN"/>
              <a:pPr/>
              <a:t>‹#›</a:t>
            </a:fld>
            <a:endParaRPr lang="en-US" altLang="zh-CN"/>
          </a:p>
        </p:txBody>
      </p:sp>
    </p:spTree>
    <p:extLst>
      <p:ext uri="{BB962C8B-B14F-4D97-AF65-F5344CB8AC3E}">
        <p14:creationId xmlns:p14="http://schemas.microsoft.com/office/powerpoint/2010/main" val="2703853023"/>
      </p:ext>
    </p:extLst>
  </p:cSld>
  <p:clrMapOvr>
    <a:masterClrMapping/>
  </p:clrMapOvr>
  <p:transition advClick="0" advTm="3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85F45401-B95B-4616-B67D-57580022DD2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38BACBD-014A-466C-9A26-522640FDD69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4121BE19-466D-4B96-A6DD-81989A98D0D3}"/>
              </a:ext>
            </a:extLst>
          </p:cNvPr>
          <p:cNvSpPr>
            <a:spLocks noGrp="1" noChangeArrowheads="1"/>
          </p:cNvSpPr>
          <p:nvPr>
            <p:ph type="sldNum" sz="quarter" idx="12"/>
          </p:nvPr>
        </p:nvSpPr>
        <p:spPr>
          <a:ln/>
        </p:spPr>
        <p:txBody>
          <a:bodyPr/>
          <a:lstStyle>
            <a:lvl1pPr>
              <a:defRPr/>
            </a:lvl1pPr>
          </a:lstStyle>
          <a:p>
            <a:fld id="{97C5BCF9-D406-403A-BEE7-BB75F2AB0982}" type="slidenum">
              <a:rPr lang="en-US" altLang="zh-CN"/>
              <a:pPr/>
              <a:t>‹#›</a:t>
            </a:fld>
            <a:endParaRPr lang="en-US" altLang="zh-CN"/>
          </a:p>
        </p:txBody>
      </p:sp>
    </p:spTree>
    <p:extLst>
      <p:ext uri="{BB962C8B-B14F-4D97-AF65-F5344CB8AC3E}">
        <p14:creationId xmlns:p14="http://schemas.microsoft.com/office/powerpoint/2010/main" val="1305352276"/>
      </p:ext>
    </p:extLst>
  </p:cSld>
  <p:clrMapOvr>
    <a:masterClrMapping/>
  </p:clrMapOvr>
  <p:transition advClick="0" advTm="3000">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C68326D9-8F76-46EE-B91A-DC07E7B4037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51D8F76-A2BA-40D9-A50A-7DCFD8F3BB0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ADFA9A4-9FA3-4430-83C0-F805C5E0394F}"/>
              </a:ext>
            </a:extLst>
          </p:cNvPr>
          <p:cNvSpPr>
            <a:spLocks noGrp="1" noChangeArrowheads="1"/>
          </p:cNvSpPr>
          <p:nvPr>
            <p:ph type="sldNum" sz="quarter" idx="12"/>
          </p:nvPr>
        </p:nvSpPr>
        <p:spPr>
          <a:ln/>
        </p:spPr>
        <p:txBody>
          <a:bodyPr/>
          <a:lstStyle>
            <a:lvl1pPr>
              <a:defRPr/>
            </a:lvl1pPr>
          </a:lstStyle>
          <a:p>
            <a:fld id="{0FE4F7F5-5045-4B5A-B187-28A3EE3DF171}" type="slidenum">
              <a:rPr lang="en-US" altLang="zh-CN"/>
              <a:pPr/>
              <a:t>‹#›</a:t>
            </a:fld>
            <a:endParaRPr lang="en-US" altLang="zh-CN"/>
          </a:p>
        </p:txBody>
      </p:sp>
    </p:spTree>
    <p:extLst>
      <p:ext uri="{BB962C8B-B14F-4D97-AF65-F5344CB8AC3E}">
        <p14:creationId xmlns:p14="http://schemas.microsoft.com/office/powerpoint/2010/main" val="1321771957"/>
      </p:ext>
    </p:extLst>
  </p:cSld>
  <p:clrMapOvr>
    <a:masterClrMapping/>
  </p:clrMapOvr>
  <p:transition advClick="0" advTm="3000">
    <p:split orient="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3588"/>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3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59193288-2DB5-4165-BF29-F6BC2BA4D34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CE70264-2D77-44E6-89A7-A858D49AC8C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811F9EBE-2336-4949-B88B-2484A7EF92BF}"/>
              </a:ext>
            </a:extLst>
          </p:cNvPr>
          <p:cNvSpPr>
            <a:spLocks noGrp="1" noChangeArrowheads="1"/>
          </p:cNvSpPr>
          <p:nvPr>
            <p:ph type="sldNum" sz="quarter" idx="12"/>
          </p:nvPr>
        </p:nvSpPr>
        <p:spPr>
          <a:ln/>
        </p:spPr>
        <p:txBody>
          <a:bodyPr/>
          <a:lstStyle>
            <a:lvl1pPr>
              <a:defRPr/>
            </a:lvl1pPr>
          </a:lstStyle>
          <a:p>
            <a:fld id="{A8EED8B5-A3CE-4698-B628-637A34096C77}" type="slidenum">
              <a:rPr lang="en-US" altLang="zh-CN"/>
              <a:pPr/>
              <a:t>‹#›</a:t>
            </a:fld>
            <a:endParaRPr lang="en-US" altLang="zh-CN"/>
          </a:p>
        </p:txBody>
      </p:sp>
    </p:spTree>
    <p:extLst>
      <p:ext uri="{BB962C8B-B14F-4D97-AF65-F5344CB8AC3E}">
        <p14:creationId xmlns:p14="http://schemas.microsoft.com/office/powerpoint/2010/main" val="1434064026"/>
      </p:ext>
    </p:extLst>
  </p:cSld>
  <p:clrMapOvr>
    <a:masterClrMapping/>
  </p:clrMapOvr>
  <p:transition advClick="0" advTm="3000">
    <p:split orient="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410AEC31-DF07-4366-AA9D-56A481CEBE0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CE2924D7-D015-42ED-8449-8B1D625CFE8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DCCF1F42-B4A0-48AB-9B1E-D258F3BD8D9E}"/>
              </a:ext>
            </a:extLst>
          </p:cNvPr>
          <p:cNvSpPr>
            <a:spLocks noGrp="1" noChangeArrowheads="1"/>
          </p:cNvSpPr>
          <p:nvPr>
            <p:ph type="sldNum" sz="quarter" idx="12"/>
          </p:nvPr>
        </p:nvSpPr>
        <p:spPr>
          <a:ln/>
        </p:spPr>
        <p:txBody>
          <a:bodyPr/>
          <a:lstStyle>
            <a:lvl1pPr>
              <a:defRPr/>
            </a:lvl1pPr>
          </a:lstStyle>
          <a:p>
            <a:fld id="{681B01CE-2207-4187-9D9F-86222DDD5C87}" type="slidenum">
              <a:rPr lang="en-US" altLang="zh-CN"/>
              <a:pPr/>
              <a:t>‹#›</a:t>
            </a:fld>
            <a:endParaRPr lang="en-US" altLang="zh-CN"/>
          </a:p>
        </p:txBody>
      </p:sp>
    </p:spTree>
    <p:extLst>
      <p:ext uri="{BB962C8B-B14F-4D97-AF65-F5344CB8AC3E}">
        <p14:creationId xmlns:p14="http://schemas.microsoft.com/office/powerpoint/2010/main" val="1672215557"/>
      </p:ext>
    </p:extLst>
  </p:cSld>
  <p:clrMapOvr>
    <a:masterClrMapping/>
  </p:clrMapOvr>
  <p:transition advClick="0" advTm="3000">
    <p:split orient="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0363"/>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0363"/>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5116AFE2-5898-48E8-AD18-3C5B0E8E7B9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64B1A6BB-A850-450D-B297-11E2B22DD69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5F41489B-7B1F-432A-A8FC-3BADF04A2964}"/>
              </a:ext>
            </a:extLst>
          </p:cNvPr>
          <p:cNvSpPr>
            <a:spLocks noGrp="1" noChangeArrowheads="1"/>
          </p:cNvSpPr>
          <p:nvPr>
            <p:ph type="sldNum" sz="quarter" idx="12"/>
          </p:nvPr>
        </p:nvSpPr>
        <p:spPr>
          <a:ln/>
        </p:spPr>
        <p:txBody>
          <a:bodyPr/>
          <a:lstStyle>
            <a:lvl1pPr>
              <a:defRPr/>
            </a:lvl1pPr>
          </a:lstStyle>
          <a:p>
            <a:fld id="{401AFA31-D446-4B67-8DE3-2235F201C0D1}" type="slidenum">
              <a:rPr lang="en-US" altLang="zh-CN"/>
              <a:pPr/>
              <a:t>‹#›</a:t>
            </a:fld>
            <a:endParaRPr lang="en-US" altLang="zh-CN"/>
          </a:p>
        </p:txBody>
      </p:sp>
    </p:spTree>
    <p:extLst>
      <p:ext uri="{BB962C8B-B14F-4D97-AF65-F5344CB8AC3E}">
        <p14:creationId xmlns:p14="http://schemas.microsoft.com/office/powerpoint/2010/main" val="4066816784"/>
      </p:ext>
    </p:extLst>
  </p:cSld>
  <p:clrMapOvr>
    <a:masterClrMapping/>
  </p:clrMapOvr>
  <p:transition advClick="0" advTm="3000">
    <p:split orient="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1926B245-BACA-4B69-9857-4AE01C1F324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86AC7FF-8DF5-4095-A97D-415A1A59159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928321E-BEED-4CF5-9A2A-5276922F5F61}"/>
              </a:ext>
            </a:extLst>
          </p:cNvPr>
          <p:cNvSpPr>
            <a:spLocks noGrp="1" noChangeArrowheads="1"/>
          </p:cNvSpPr>
          <p:nvPr>
            <p:ph type="sldNum" sz="quarter" idx="12"/>
          </p:nvPr>
        </p:nvSpPr>
        <p:spPr>
          <a:ln/>
        </p:spPr>
        <p:txBody>
          <a:bodyPr/>
          <a:lstStyle>
            <a:lvl1pPr>
              <a:defRPr/>
            </a:lvl1pPr>
          </a:lstStyle>
          <a:p>
            <a:fld id="{6B7F32CB-94B7-4684-95A4-DBD681EAD81C}" type="slidenum">
              <a:rPr lang="en-US" altLang="zh-CN"/>
              <a:pPr/>
              <a:t>‹#›</a:t>
            </a:fld>
            <a:endParaRPr lang="en-US" altLang="zh-CN"/>
          </a:p>
        </p:txBody>
      </p:sp>
    </p:spTree>
    <p:extLst>
      <p:ext uri="{BB962C8B-B14F-4D97-AF65-F5344CB8AC3E}">
        <p14:creationId xmlns:p14="http://schemas.microsoft.com/office/powerpoint/2010/main" val="2596283850"/>
      </p:ext>
    </p:extLst>
  </p:cSld>
  <p:clrMapOvr>
    <a:masterClrMapping/>
  </p:clrMapOvr>
  <p:transition advClick="0" advTm="3000">
    <p:split orient="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2D0131-F50D-4492-973C-BD7FE8E0896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1A2C4BA2-2392-4BA5-8179-CF1F73B35A8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04CBBADD-38C9-4741-B224-7FD2C770F66D}"/>
              </a:ext>
            </a:extLst>
          </p:cNvPr>
          <p:cNvSpPr>
            <a:spLocks noGrp="1" noChangeArrowheads="1"/>
          </p:cNvSpPr>
          <p:nvPr>
            <p:ph type="sldNum" sz="quarter" idx="12"/>
          </p:nvPr>
        </p:nvSpPr>
        <p:spPr>
          <a:ln/>
        </p:spPr>
        <p:txBody>
          <a:bodyPr/>
          <a:lstStyle>
            <a:lvl1pPr>
              <a:defRPr/>
            </a:lvl1pPr>
          </a:lstStyle>
          <a:p>
            <a:fld id="{3F5B6347-2912-4A7E-AC2A-7C232DCA5688}" type="slidenum">
              <a:rPr lang="en-US" altLang="zh-CN"/>
              <a:pPr/>
              <a:t>‹#›</a:t>
            </a:fld>
            <a:endParaRPr lang="en-US" altLang="zh-CN"/>
          </a:p>
        </p:txBody>
      </p:sp>
    </p:spTree>
    <p:extLst>
      <p:ext uri="{BB962C8B-B14F-4D97-AF65-F5344CB8AC3E}">
        <p14:creationId xmlns:p14="http://schemas.microsoft.com/office/powerpoint/2010/main" val="3460511335"/>
      </p:ext>
    </p:extLst>
  </p:cSld>
  <p:clrMapOvr>
    <a:masterClrMapping/>
  </p:clrMapOvr>
  <p:transition advClick="0" advTm="3000">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7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6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4C0956BC-BF57-4D22-B2E5-587C7E8CC72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B4C4B38-FC96-4DB8-ABDF-DD12D04269E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56AAC14E-EBBF-4EFA-BA4F-151619BEC490}"/>
              </a:ext>
            </a:extLst>
          </p:cNvPr>
          <p:cNvSpPr>
            <a:spLocks noGrp="1" noChangeArrowheads="1"/>
          </p:cNvSpPr>
          <p:nvPr>
            <p:ph type="sldNum" sz="quarter" idx="12"/>
          </p:nvPr>
        </p:nvSpPr>
        <p:spPr>
          <a:ln/>
        </p:spPr>
        <p:txBody>
          <a:bodyPr/>
          <a:lstStyle>
            <a:lvl1pPr>
              <a:defRPr/>
            </a:lvl1pPr>
          </a:lstStyle>
          <a:p>
            <a:fld id="{A52AE6D5-A57D-4865-953D-06A427AFA823}" type="slidenum">
              <a:rPr lang="en-US" altLang="zh-CN"/>
              <a:pPr/>
              <a:t>‹#›</a:t>
            </a:fld>
            <a:endParaRPr lang="en-US" altLang="zh-CN"/>
          </a:p>
        </p:txBody>
      </p:sp>
    </p:spTree>
    <p:extLst>
      <p:ext uri="{BB962C8B-B14F-4D97-AF65-F5344CB8AC3E}">
        <p14:creationId xmlns:p14="http://schemas.microsoft.com/office/powerpoint/2010/main" val="495917813"/>
      </p:ext>
    </p:extLst>
  </p:cSld>
  <p:clrMapOvr>
    <a:masterClrMapping/>
  </p:clrMapOvr>
  <p:transition advClick="0" advTm="3000">
    <p:split orient="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598863"/>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878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4313"/>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9526110E-53D8-4109-893A-5528CA2AD8C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4ED642F2-1667-4A6E-B540-99B4C51CE16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8443E04B-FE1C-43FA-9D74-E2ED9069139D}"/>
              </a:ext>
            </a:extLst>
          </p:cNvPr>
          <p:cNvSpPr>
            <a:spLocks noGrp="1" noChangeArrowheads="1"/>
          </p:cNvSpPr>
          <p:nvPr>
            <p:ph type="sldNum" sz="quarter" idx="12"/>
          </p:nvPr>
        </p:nvSpPr>
        <p:spPr>
          <a:ln/>
        </p:spPr>
        <p:txBody>
          <a:bodyPr/>
          <a:lstStyle>
            <a:lvl1pPr>
              <a:defRPr/>
            </a:lvl1pPr>
          </a:lstStyle>
          <a:p>
            <a:fld id="{0C71A46F-E1F6-4998-BEF6-C4807A1066F4}" type="slidenum">
              <a:rPr lang="en-US" altLang="zh-CN"/>
              <a:pPr/>
              <a:t>‹#›</a:t>
            </a:fld>
            <a:endParaRPr lang="en-US" altLang="zh-CN"/>
          </a:p>
        </p:txBody>
      </p:sp>
    </p:spTree>
    <p:extLst>
      <p:ext uri="{BB962C8B-B14F-4D97-AF65-F5344CB8AC3E}">
        <p14:creationId xmlns:p14="http://schemas.microsoft.com/office/powerpoint/2010/main" val="302013630"/>
      </p:ext>
    </p:extLst>
  </p:cSld>
  <p:clrMapOvr>
    <a:masterClrMapping/>
  </p:clrMapOvr>
  <p:transition advClick="0" advTm="3000">
    <p:split orient="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96D67755-2B99-4C0A-BB60-3D181FEB59B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A4DCF1CE-D805-4D5F-B1DB-0232E5199F1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5231637-3B46-4BBA-9076-CF84D785D81E}"/>
              </a:ext>
            </a:extLst>
          </p:cNvPr>
          <p:cNvSpPr>
            <a:spLocks noGrp="1" noChangeArrowheads="1"/>
          </p:cNvSpPr>
          <p:nvPr>
            <p:ph type="sldNum" sz="quarter" idx="12"/>
          </p:nvPr>
        </p:nvSpPr>
        <p:spPr>
          <a:ln/>
        </p:spPr>
        <p:txBody>
          <a:bodyPr/>
          <a:lstStyle>
            <a:lvl1pPr>
              <a:defRPr/>
            </a:lvl1pPr>
          </a:lstStyle>
          <a:p>
            <a:fld id="{6BD7EA68-3190-41A0-9231-5D6A3909A218}" type="slidenum">
              <a:rPr lang="en-US" altLang="zh-CN"/>
              <a:pPr/>
              <a:t>‹#›</a:t>
            </a:fld>
            <a:endParaRPr lang="en-US" altLang="zh-CN"/>
          </a:p>
        </p:txBody>
      </p:sp>
    </p:spTree>
    <p:extLst>
      <p:ext uri="{BB962C8B-B14F-4D97-AF65-F5344CB8AC3E}">
        <p14:creationId xmlns:p14="http://schemas.microsoft.com/office/powerpoint/2010/main" val="3645607743"/>
      </p:ext>
    </p:extLst>
  </p:cSld>
  <p:clrMapOvr>
    <a:masterClrMapping/>
  </p:clrMapOvr>
  <p:transition advClick="0" advTm="3000">
    <p:split orient="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62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62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A1F75105-A81C-4F20-B65C-6DC6698E097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38E1132-7ADC-4F87-BF9B-50F313C6E40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D569D9D-B200-4DC5-BE41-CB580E698661}"/>
              </a:ext>
            </a:extLst>
          </p:cNvPr>
          <p:cNvSpPr>
            <a:spLocks noGrp="1" noChangeArrowheads="1"/>
          </p:cNvSpPr>
          <p:nvPr>
            <p:ph type="sldNum" sz="quarter" idx="12"/>
          </p:nvPr>
        </p:nvSpPr>
        <p:spPr>
          <a:ln/>
        </p:spPr>
        <p:txBody>
          <a:bodyPr/>
          <a:lstStyle>
            <a:lvl1pPr>
              <a:defRPr/>
            </a:lvl1pPr>
          </a:lstStyle>
          <a:p>
            <a:fld id="{5B66F79D-0CBE-452B-9D2E-20DA64CB2306}" type="slidenum">
              <a:rPr lang="en-US" altLang="zh-CN"/>
              <a:pPr/>
              <a:t>‹#›</a:t>
            </a:fld>
            <a:endParaRPr lang="en-US" altLang="zh-CN"/>
          </a:p>
        </p:txBody>
      </p:sp>
    </p:spTree>
    <p:extLst>
      <p:ext uri="{BB962C8B-B14F-4D97-AF65-F5344CB8AC3E}">
        <p14:creationId xmlns:p14="http://schemas.microsoft.com/office/powerpoint/2010/main" val="423998157"/>
      </p:ext>
    </p:extLst>
  </p:cSld>
  <p:clrMapOvr>
    <a:masterClrMapping/>
  </p:clrMapOvr>
  <p:transition advClick="0" advTm="3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58AFC6-E628-48D2-B770-3A6B54DA6E9A}"/>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9DE5FCC9-09A5-4B79-8DEA-B7597ED8E05D}"/>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FC53C3F3-EFEB-4B0A-85DA-4B2762D593AB}"/>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1029" name="Rectangle 5">
            <a:extLst>
              <a:ext uri="{FF2B5EF4-FFF2-40B4-BE49-F238E27FC236}">
                <a16:creationId xmlns:a16="http://schemas.microsoft.com/office/drawing/2014/main" id="{DD97A42D-60A0-42C5-A7DE-9EB210585F1F}"/>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1030" name="Rectangle 6">
            <a:extLst>
              <a:ext uri="{FF2B5EF4-FFF2-40B4-BE49-F238E27FC236}">
                <a16:creationId xmlns:a16="http://schemas.microsoft.com/office/drawing/2014/main" id="{310A0C7A-B65F-479C-B3B8-B700D44A7AE2}"/>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F4E0BCD-3ED0-4EF0-9AAC-140FA9DFE96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B2C1C7F-ED4A-4E42-9587-8A2EF7F09751}"/>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Rectangle 3">
            <a:extLst>
              <a:ext uri="{FF2B5EF4-FFF2-40B4-BE49-F238E27FC236}">
                <a16:creationId xmlns:a16="http://schemas.microsoft.com/office/drawing/2014/main" id="{6D2994F5-F0E1-4A51-B52C-14F70AA81460}"/>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124" name="Rectangle 4">
            <a:extLst>
              <a:ext uri="{FF2B5EF4-FFF2-40B4-BE49-F238E27FC236}">
                <a16:creationId xmlns:a16="http://schemas.microsoft.com/office/drawing/2014/main" id="{4889E5D0-CB6A-4D04-AE77-8295B9300114}"/>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5125" name="Rectangle 5">
            <a:extLst>
              <a:ext uri="{FF2B5EF4-FFF2-40B4-BE49-F238E27FC236}">
                <a16:creationId xmlns:a16="http://schemas.microsoft.com/office/drawing/2014/main" id="{BC813742-D1DB-44F6-87CD-167F09729C66}"/>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5126" name="Rectangle 6">
            <a:extLst>
              <a:ext uri="{FF2B5EF4-FFF2-40B4-BE49-F238E27FC236}">
                <a16:creationId xmlns:a16="http://schemas.microsoft.com/office/drawing/2014/main" id="{A750A0DF-AD0B-475A-BF36-8C140765C3ED}"/>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F2F7DB-C8E7-4905-911D-CD1104D12104}"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844DCFD-6EC1-421B-BA46-A53BB4E5C00B}"/>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Rectangle 3">
            <a:extLst>
              <a:ext uri="{FF2B5EF4-FFF2-40B4-BE49-F238E27FC236}">
                <a16:creationId xmlns:a16="http://schemas.microsoft.com/office/drawing/2014/main" id="{335DC38D-4E74-4F8B-A72A-8DC981E22E9A}"/>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6388" name="Rectangle 4">
            <a:extLst>
              <a:ext uri="{FF2B5EF4-FFF2-40B4-BE49-F238E27FC236}">
                <a16:creationId xmlns:a16="http://schemas.microsoft.com/office/drawing/2014/main" id="{9C2210F7-F08B-4E4E-ACB8-50A6F2FAAC8A}"/>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16389" name="Rectangle 5">
            <a:extLst>
              <a:ext uri="{FF2B5EF4-FFF2-40B4-BE49-F238E27FC236}">
                <a16:creationId xmlns:a16="http://schemas.microsoft.com/office/drawing/2014/main" id="{F0F22958-C1B8-45A7-B381-C6BD86B63ECF}"/>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16390" name="Rectangle 6">
            <a:extLst>
              <a:ext uri="{FF2B5EF4-FFF2-40B4-BE49-F238E27FC236}">
                <a16:creationId xmlns:a16="http://schemas.microsoft.com/office/drawing/2014/main" id="{5F5BD4E2-E222-4294-A0C4-B405D0CDB3CC}"/>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93FA722-46CE-48F2-9543-7A7CFBA8335C}"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7140BCB-E37E-4776-A1FC-14E085309C65}"/>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4099" name="Rectangle 3">
            <a:extLst>
              <a:ext uri="{FF2B5EF4-FFF2-40B4-BE49-F238E27FC236}">
                <a16:creationId xmlns:a16="http://schemas.microsoft.com/office/drawing/2014/main" id="{823FB18B-906A-4AD1-B753-21E16FD26E13}"/>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7652" name="Rectangle 4">
            <a:extLst>
              <a:ext uri="{FF2B5EF4-FFF2-40B4-BE49-F238E27FC236}">
                <a16:creationId xmlns:a16="http://schemas.microsoft.com/office/drawing/2014/main" id="{0D7A8E11-33E9-447C-B791-9B6CDFB9BD6A}"/>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27653" name="Rectangle 5">
            <a:extLst>
              <a:ext uri="{FF2B5EF4-FFF2-40B4-BE49-F238E27FC236}">
                <a16:creationId xmlns:a16="http://schemas.microsoft.com/office/drawing/2014/main" id="{DB1D8545-92AB-4F57-8712-35AB7CFBB3A8}"/>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27654" name="Rectangle 6">
            <a:extLst>
              <a:ext uri="{FF2B5EF4-FFF2-40B4-BE49-F238E27FC236}">
                <a16:creationId xmlns:a16="http://schemas.microsoft.com/office/drawing/2014/main" id="{468C6281-478B-4C75-BF4A-B8FACEB965EB}"/>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8BCC20F-7986-4224-992D-5F14B81644F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E666C2E-7C5A-41F0-8A86-92309D07DA8B}"/>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5123" name="Rectangle 3">
            <a:extLst>
              <a:ext uri="{FF2B5EF4-FFF2-40B4-BE49-F238E27FC236}">
                <a16:creationId xmlns:a16="http://schemas.microsoft.com/office/drawing/2014/main" id="{71C690CF-F1B1-4550-A0C4-E3AAFDF9775A}"/>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6084" name="Rectangle 4">
            <a:extLst>
              <a:ext uri="{FF2B5EF4-FFF2-40B4-BE49-F238E27FC236}">
                <a16:creationId xmlns:a16="http://schemas.microsoft.com/office/drawing/2014/main" id="{020D62BD-F215-4266-8D7D-34D5DA836E53}"/>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46085" name="Rectangle 5">
            <a:extLst>
              <a:ext uri="{FF2B5EF4-FFF2-40B4-BE49-F238E27FC236}">
                <a16:creationId xmlns:a16="http://schemas.microsoft.com/office/drawing/2014/main" id="{B414A636-5CE7-4F56-A047-8EB5EFCCCF0A}"/>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46086" name="Rectangle 6">
            <a:extLst>
              <a:ext uri="{FF2B5EF4-FFF2-40B4-BE49-F238E27FC236}">
                <a16:creationId xmlns:a16="http://schemas.microsoft.com/office/drawing/2014/main" id="{6DE77627-A96F-47E9-883E-91E5EBD4A253}"/>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1F07A60-A1D7-4FA2-A3CB-654565AF126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AC7E3F7-CCB9-4524-B7D7-7D756F01B76D}"/>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Rectangle 3">
            <a:extLst>
              <a:ext uri="{FF2B5EF4-FFF2-40B4-BE49-F238E27FC236}">
                <a16:creationId xmlns:a16="http://schemas.microsoft.com/office/drawing/2014/main" id="{C7E83143-688F-450A-863D-47F6938BF10E}"/>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1204" name="Rectangle 4">
            <a:extLst>
              <a:ext uri="{FF2B5EF4-FFF2-40B4-BE49-F238E27FC236}">
                <a16:creationId xmlns:a16="http://schemas.microsoft.com/office/drawing/2014/main" id="{023C931C-5733-4F13-80CD-869DB0F206B5}"/>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51205" name="Rectangle 5">
            <a:extLst>
              <a:ext uri="{FF2B5EF4-FFF2-40B4-BE49-F238E27FC236}">
                <a16:creationId xmlns:a16="http://schemas.microsoft.com/office/drawing/2014/main" id="{711138AC-0DFE-4299-9404-A9B4190D9B97}"/>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51206" name="Rectangle 6">
            <a:extLst>
              <a:ext uri="{FF2B5EF4-FFF2-40B4-BE49-F238E27FC236}">
                <a16:creationId xmlns:a16="http://schemas.microsoft.com/office/drawing/2014/main" id="{B0D6E3C7-F0D4-404E-88FB-834047789F40}"/>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D59EC7-2946-4E96-9650-87AB3CF77C23}"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6B214E5-9995-4843-8034-C13DD16E1EED}"/>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1" name="Rectangle 3">
            <a:extLst>
              <a:ext uri="{FF2B5EF4-FFF2-40B4-BE49-F238E27FC236}">
                <a16:creationId xmlns:a16="http://schemas.microsoft.com/office/drawing/2014/main" id="{EB179294-35E5-4CBC-B2C4-78BF4B4D30BD}"/>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4276" name="Rectangle 4">
            <a:extLst>
              <a:ext uri="{FF2B5EF4-FFF2-40B4-BE49-F238E27FC236}">
                <a16:creationId xmlns:a16="http://schemas.microsoft.com/office/drawing/2014/main" id="{19BD5409-412C-495C-84DD-06DA89D737E9}"/>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54277" name="Rectangle 5">
            <a:extLst>
              <a:ext uri="{FF2B5EF4-FFF2-40B4-BE49-F238E27FC236}">
                <a16:creationId xmlns:a16="http://schemas.microsoft.com/office/drawing/2014/main" id="{7730C6CF-264B-42CC-8FB5-2BC69F2D9EAF}"/>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54278" name="Rectangle 6">
            <a:extLst>
              <a:ext uri="{FF2B5EF4-FFF2-40B4-BE49-F238E27FC236}">
                <a16:creationId xmlns:a16="http://schemas.microsoft.com/office/drawing/2014/main" id="{BB7C799D-9A4A-4F9E-ADE4-7460984034E3}"/>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F664780-659D-4641-BC4F-06CE763830F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042A39D-B0AD-4A49-907C-BFF51AA1D25E}"/>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8195" name="Rectangle 3">
            <a:extLst>
              <a:ext uri="{FF2B5EF4-FFF2-40B4-BE49-F238E27FC236}">
                <a16:creationId xmlns:a16="http://schemas.microsoft.com/office/drawing/2014/main" id="{226B77D2-E9B0-4EF3-ADEA-830AE71B2E7E}"/>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44" name="Rectangle 4">
            <a:extLst>
              <a:ext uri="{FF2B5EF4-FFF2-40B4-BE49-F238E27FC236}">
                <a16:creationId xmlns:a16="http://schemas.microsoft.com/office/drawing/2014/main" id="{8E3898E1-581B-49BC-9DD0-8E2DA32A02A4}"/>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61445" name="Rectangle 5">
            <a:extLst>
              <a:ext uri="{FF2B5EF4-FFF2-40B4-BE49-F238E27FC236}">
                <a16:creationId xmlns:a16="http://schemas.microsoft.com/office/drawing/2014/main" id="{468E526F-0380-45DF-B9D1-B53C8E57F897}"/>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61446" name="Rectangle 6">
            <a:extLst>
              <a:ext uri="{FF2B5EF4-FFF2-40B4-BE49-F238E27FC236}">
                <a16:creationId xmlns:a16="http://schemas.microsoft.com/office/drawing/2014/main" id="{FB45B3D7-EECB-4AD3-BA71-3964415551AA}"/>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2059DB-BA95-49A8-B2BA-8B99788EECA6}"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0538BF7-69A3-4CA7-9D7D-E9980A13F661}"/>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19" name="Rectangle 3">
            <a:extLst>
              <a:ext uri="{FF2B5EF4-FFF2-40B4-BE49-F238E27FC236}">
                <a16:creationId xmlns:a16="http://schemas.microsoft.com/office/drawing/2014/main" id="{FBE15BD8-7254-4524-9A04-D0ECB1E1B79D}"/>
              </a:ext>
            </a:extLst>
          </p:cNvPr>
          <p:cNvSpPr>
            <a:spLocks noGrp="1" noChangeArrowheads="1"/>
          </p:cNvSpPr>
          <p:nvPr>
            <p:ph type="body" idx="1"/>
          </p:nvPr>
        </p:nvSpPr>
        <p:spPr bwMode="auto">
          <a:xfrm>
            <a:off x="457200" y="1200150"/>
            <a:ext cx="8229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4516" name="Rectangle 4">
            <a:extLst>
              <a:ext uri="{FF2B5EF4-FFF2-40B4-BE49-F238E27FC236}">
                <a16:creationId xmlns:a16="http://schemas.microsoft.com/office/drawing/2014/main" id="{FC7C3053-6EA6-4CE3-9C2D-ED3B0A14C9EE}"/>
              </a:ext>
            </a:extLst>
          </p:cNvPr>
          <p:cNvSpPr>
            <a:spLocks noGrp="1" noChangeArrowheads="1"/>
          </p:cNvSpPr>
          <p:nvPr>
            <p:ph type="dt" sz="half" idx="2"/>
          </p:nvPr>
        </p:nvSpPr>
        <p:spPr bwMode="auto">
          <a:xfrm>
            <a:off x="457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ea typeface="宋体" charset="-122"/>
              </a:defRPr>
            </a:lvl1pPr>
          </a:lstStyle>
          <a:p>
            <a:pPr>
              <a:defRPr/>
            </a:pPr>
            <a:endParaRPr lang="en-US" altLang="zh-CN"/>
          </a:p>
        </p:txBody>
      </p:sp>
      <p:sp>
        <p:nvSpPr>
          <p:cNvPr id="64517" name="Rectangle 5">
            <a:extLst>
              <a:ext uri="{FF2B5EF4-FFF2-40B4-BE49-F238E27FC236}">
                <a16:creationId xmlns:a16="http://schemas.microsoft.com/office/drawing/2014/main" id="{2D401CC0-57FA-47D2-A6FC-AC5B4AA971A9}"/>
              </a:ext>
            </a:extLst>
          </p:cNvPr>
          <p:cNvSpPr>
            <a:spLocks noGrp="1" noChangeArrowheads="1"/>
          </p:cNvSpPr>
          <p:nvPr>
            <p:ph type="ftr" sz="quarter" idx="3"/>
          </p:nvPr>
        </p:nvSpPr>
        <p:spPr bwMode="auto">
          <a:xfrm>
            <a:off x="3124200" y="4683125"/>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a:defRPr/>
            </a:pPr>
            <a:endParaRPr lang="en-US" altLang="zh-CN"/>
          </a:p>
        </p:txBody>
      </p:sp>
      <p:sp>
        <p:nvSpPr>
          <p:cNvPr id="64518" name="Rectangle 6">
            <a:extLst>
              <a:ext uri="{FF2B5EF4-FFF2-40B4-BE49-F238E27FC236}">
                <a16:creationId xmlns:a16="http://schemas.microsoft.com/office/drawing/2014/main" id="{B2613672-6843-40FF-AA1D-0559238FDABB}"/>
              </a:ext>
            </a:extLst>
          </p:cNvPr>
          <p:cNvSpPr>
            <a:spLocks noGrp="1" noChangeArrowheads="1"/>
          </p:cNvSpPr>
          <p:nvPr>
            <p:ph type="sldNum" sz="quarter" idx="4"/>
          </p:nvPr>
        </p:nvSpPr>
        <p:spPr bwMode="auto">
          <a:xfrm>
            <a:off x="6553200" y="4683125"/>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E147AE-2A64-4F2F-9BC4-24190CE6EB0F}"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advClick="0" advTm="3000">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84.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40.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9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40.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73" name="Rectangle 25">
            <a:extLst>
              <a:ext uri="{FF2B5EF4-FFF2-40B4-BE49-F238E27FC236}">
                <a16:creationId xmlns:a16="http://schemas.microsoft.com/office/drawing/2014/main" id="{AF62A380-B683-4BE0-B852-C96762D1D226}"/>
              </a:ext>
            </a:extLst>
          </p:cNvPr>
          <p:cNvSpPr>
            <a:spLocks noChangeArrowheads="1"/>
          </p:cNvSpPr>
          <p:nvPr/>
        </p:nvSpPr>
        <p:spPr bwMode="auto">
          <a:xfrm>
            <a:off x="395288" y="2736850"/>
            <a:ext cx="17891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700">
                <a:solidFill>
                  <a:srgbClr val="3E3A39"/>
                </a:solidFill>
                <a:latin typeface="微软雅黑" panose="020B0503020204020204" pitchFamily="34" charset="-122"/>
                <a:ea typeface="微软雅黑" panose="020B0503020204020204" pitchFamily="34" charset="-122"/>
              </a:rPr>
              <a:t>YOUR TEXT HERE</a:t>
            </a:r>
            <a:endParaRPr lang="en-US" altLang="zh-CN">
              <a:latin typeface="微软雅黑" panose="020B0503020204020204" pitchFamily="34" charset="-122"/>
              <a:ea typeface="微软雅黑" panose="020B0503020204020204" pitchFamily="34" charset="-122"/>
            </a:endParaRPr>
          </a:p>
        </p:txBody>
      </p:sp>
      <p:sp>
        <p:nvSpPr>
          <p:cNvPr id="2074" name="Freeform 26">
            <a:extLst>
              <a:ext uri="{FF2B5EF4-FFF2-40B4-BE49-F238E27FC236}">
                <a16:creationId xmlns:a16="http://schemas.microsoft.com/office/drawing/2014/main" id="{F77E376E-2C43-4106-B035-3021916DBDEF}"/>
              </a:ext>
            </a:extLst>
          </p:cNvPr>
          <p:cNvSpPr>
            <a:spLocks/>
          </p:cNvSpPr>
          <p:nvPr/>
        </p:nvSpPr>
        <p:spPr bwMode="auto">
          <a:xfrm>
            <a:off x="2470150" y="-15875"/>
            <a:ext cx="1546225" cy="5157788"/>
          </a:xfrm>
          <a:custGeom>
            <a:avLst/>
            <a:gdLst>
              <a:gd name="T0" fmla="*/ 1543050 w 974"/>
              <a:gd name="T1" fmla="*/ 0 h 3249"/>
              <a:gd name="T2" fmla="*/ 0 w 974"/>
              <a:gd name="T3" fmla="*/ 5157788 h 3249"/>
              <a:gd name="T4" fmla="*/ 3175 w 974"/>
              <a:gd name="T5" fmla="*/ 5157788 h 3249"/>
              <a:gd name="T6" fmla="*/ 1546225 w 974"/>
              <a:gd name="T7" fmla="*/ 0 h 3249"/>
              <a:gd name="T8" fmla="*/ 1543050 w 974"/>
              <a:gd name="T9" fmla="*/ 0 h 3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4" h="3249">
                <a:moveTo>
                  <a:pt x="972" y="0"/>
                </a:moveTo>
                <a:lnTo>
                  <a:pt x="0" y="3249"/>
                </a:lnTo>
                <a:lnTo>
                  <a:pt x="2" y="3249"/>
                </a:lnTo>
                <a:lnTo>
                  <a:pt x="974" y="0"/>
                </a:lnTo>
                <a:lnTo>
                  <a:pt x="972"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6" name="Rectangle 28">
            <a:extLst>
              <a:ext uri="{FF2B5EF4-FFF2-40B4-BE49-F238E27FC236}">
                <a16:creationId xmlns:a16="http://schemas.microsoft.com/office/drawing/2014/main" id="{1D5DBEBB-2518-4C43-B7F7-5FFD9E5747AA}"/>
              </a:ext>
            </a:extLst>
          </p:cNvPr>
          <p:cNvSpPr>
            <a:spLocks noChangeArrowheads="1"/>
          </p:cNvSpPr>
          <p:nvPr/>
        </p:nvSpPr>
        <p:spPr bwMode="auto">
          <a:xfrm>
            <a:off x="369888" y="2317750"/>
            <a:ext cx="20399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C11100"/>
                </a:solidFill>
                <a:latin typeface="微软雅黑" panose="020B0503020204020204" pitchFamily="34" charset="-122"/>
                <a:ea typeface="微软雅黑" panose="020B0503020204020204" pitchFamily="34" charset="-122"/>
              </a:rPr>
              <a:t>BUSINESS</a:t>
            </a:r>
            <a:endParaRPr lang="en-US" altLang="zh-CN">
              <a:latin typeface="微软雅黑" panose="020B0503020204020204" pitchFamily="34" charset="-122"/>
              <a:ea typeface="微软雅黑" panose="020B0503020204020204" pitchFamily="34" charset="-122"/>
            </a:endParaRPr>
          </a:p>
        </p:txBody>
      </p:sp>
      <p:sp>
        <p:nvSpPr>
          <p:cNvPr id="2078" name="Rectangle 30">
            <a:extLst>
              <a:ext uri="{FF2B5EF4-FFF2-40B4-BE49-F238E27FC236}">
                <a16:creationId xmlns:a16="http://schemas.microsoft.com/office/drawing/2014/main" id="{63AC3BE8-CDF6-4E6B-AB13-2D7212ACDB99}"/>
              </a:ext>
            </a:extLst>
          </p:cNvPr>
          <p:cNvSpPr>
            <a:spLocks noChangeArrowheads="1"/>
          </p:cNvSpPr>
          <p:nvPr/>
        </p:nvSpPr>
        <p:spPr bwMode="auto">
          <a:xfrm>
            <a:off x="4298950" y="1084263"/>
            <a:ext cx="820738" cy="28575"/>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079" name="Rectangle 31">
            <a:extLst>
              <a:ext uri="{FF2B5EF4-FFF2-40B4-BE49-F238E27FC236}">
                <a16:creationId xmlns:a16="http://schemas.microsoft.com/office/drawing/2014/main" id="{B11DEA4B-2F84-4755-9F84-060202CA157D}"/>
              </a:ext>
            </a:extLst>
          </p:cNvPr>
          <p:cNvSpPr>
            <a:spLocks noChangeArrowheads="1"/>
          </p:cNvSpPr>
          <p:nvPr/>
        </p:nvSpPr>
        <p:spPr bwMode="auto">
          <a:xfrm>
            <a:off x="8124825" y="4030663"/>
            <a:ext cx="820738" cy="28575"/>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080" name="Freeform 32">
            <a:extLst>
              <a:ext uri="{FF2B5EF4-FFF2-40B4-BE49-F238E27FC236}">
                <a16:creationId xmlns:a16="http://schemas.microsoft.com/office/drawing/2014/main" id="{1020EF10-A4A6-46A8-B73D-D396474DBC94}"/>
              </a:ext>
            </a:extLst>
          </p:cNvPr>
          <p:cNvSpPr>
            <a:spLocks/>
          </p:cNvSpPr>
          <p:nvPr/>
        </p:nvSpPr>
        <p:spPr bwMode="auto">
          <a:xfrm>
            <a:off x="2555875" y="-15875"/>
            <a:ext cx="1819275" cy="5157788"/>
          </a:xfrm>
          <a:custGeom>
            <a:avLst/>
            <a:gdLst>
              <a:gd name="T0" fmla="*/ 1543050 w 1146"/>
              <a:gd name="T1" fmla="*/ 0 h 3249"/>
              <a:gd name="T2" fmla="*/ 0 w 1146"/>
              <a:gd name="T3" fmla="*/ 5157788 h 3249"/>
              <a:gd name="T4" fmla="*/ 279400 w 1146"/>
              <a:gd name="T5" fmla="*/ 5157788 h 3249"/>
              <a:gd name="T6" fmla="*/ 1819275 w 1146"/>
              <a:gd name="T7" fmla="*/ 0 h 3249"/>
              <a:gd name="T8" fmla="*/ 1543050 w 1146"/>
              <a:gd name="T9" fmla="*/ 0 h 3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6" h="3249">
                <a:moveTo>
                  <a:pt x="972" y="0"/>
                </a:moveTo>
                <a:lnTo>
                  <a:pt x="0" y="3249"/>
                </a:lnTo>
                <a:lnTo>
                  <a:pt x="176" y="3249"/>
                </a:lnTo>
                <a:lnTo>
                  <a:pt x="1146" y="0"/>
                </a:lnTo>
                <a:lnTo>
                  <a:pt x="972"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49" name="Freeform 34">
            <a:extLst>
              <a:ext uri="{FF2B5EF4-FFF2-40B4-BE49-F238E27FC236}">
                <a16:creationId xmlns:a16="http://schemas.microsoft.com/office/drawing/2014/main" id="{0A07ADE4-A612-4F9E-8412-15A06B64BE52}"/>
              </a:ext>
            </a:extLst>
          </p:cNvPr>
          <p:cNvSpPr>
            <a:spLocks noEditPoints="1"/>
          </p:cNvSpPr>
          <p:nvPr/>
        </p:nvSpPr>
        <p:spPr bwMode="auto">
          <a:xfrm>
            <a:off x="2555875" y="-15875"/>
            <a:ext cx="1654175" cy="5157788"/>
          </a:xfrm>
          <a:custGeom>
            <a:avLst/>
            <a:gdLst>
              <a:gd name="T0" fmla="*/ 111125 w 1042"/>
              <a:gd name="T1" fmla="*/ 5157788 h 3249"/>
              <a:gd name="T2" fmla="*/ 0 w 1042"/>
              <a:gd name="T3" fmla="*/ 5157788 h 3249"/>
              <a:gd name="T4" fmla="*/ 0 w 1042"/>
              <a:gd name="T5" fmla="*/ 5157788 h 3249"/>
              <a:gd name="T6" fmla="*/ 111125 w 1042"/>
              <a:gd name="T7" fmla="*/ 5157788 h 3249"/>
              <a:gd name="T8" fmla="*/ 111125 w 1042"/>
              <a:gd name="T9" fmla="*/ 5157788 h 3249"/>
              <a:gd name="T10" fmla="*/ 1654175 w 1042"/>
              <a:gd name="T11" fmla="*/ 0 h 3249"/>
              <a:gd name="T12" fmla="*/ 1543050 w 1042"/>
              <a:gd name="T13" fmla="*/ 0 h 3249"/>
              <a:gd name="T14" fmla="*/ 1543050 w 1042"/>
              <a:gd name="T15" fmla="*/ 0 h 3249"/>
              <a:gd name="T16" fmla="*/ 1543050 w 1042"/>
              <a:gd name="T17" fmla="*/ 0 h 3249"/>
              <a:gd name="T18" fmla="*/ 1654175 w 1042"/>
              <a:gd name="T19" fmla="*/ 0 h 3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2" h="3249">
                <a:moveTo>
                  <a:pt x="70" y="3249"/>
                </a:moveTo>
                <a:lnTo>
                  <a:pt x="0" y="3249"/>
                </a:lnTo>
                <a:lnTo>
                  <a:pt x="70" y="3249"/>
                </a:lnTo>
                <a:close/>
                <a:moveTo>
                  <a:pt x="1042" y="0"/>
                </a:moveTo>
                <a:lnTo>
                  <a:pt x="972" y="0"/>
                </a:lnTo>
                <a:lnTo>
                  <a:pt x="10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50" name="Freeform 35">
            <a:extLst>
              <a:ext uri="{FF2B5EF4-FFF2-40B4-BE49-F238E27FC236}">
                <a16:creationId xmlns:a16="http://schemas.microsoft.com/office/drawing/2014/main" id="{60E51FDD-4F1B-4460-98B8-BA4DD046ECA8}"/>
              </a:ext>
            </a:extLst>
          </p:cNvPr>
          <p:cNvSpPr>
            <a:spLocks noEditPoints="1"/>
          </p:cNvSpPr>
          <p:nvPr/>
        </p:nvSpPr>
        <p:spPr bwMode="auto">
          <a:xfrm>
            <a:off x="2555875" y="-15875"/>
            <a:ext cx="1654175" cy="5157788"/>
          </a:xfrm>
          <a:custGeom>
            <a:avLst/>
            <a:gdLst>
              <a:gd name="T0" fmla="*/ 111125 w 1042"/>
              <a:gd name="T1" fmla="*/ 5157788 h 3249"/>
              <a:gd name="T2" fmla="*/ 0 w 1042"/>
              <a:gd name="T3" fmla="*/ 5157788 h 3249"/>
              <a:gd name="T4" fmla="*/ 0 w 1042"/>
              <a:gd name="T5" fmla="*/ 5157788 h 3249"/>
              <a:gd name="T6" fmla="*/ 111125 w 1042"/>
              <a:gd name="T7" fmla="*/ 5157788 h 3249"/>
              <a:gd name="T8" fmla="*/ 111125 w 1042"/>
              <a:gd name="T9" fmla="*/ 5157788 h 3249"/>
              <a:gd name="T10" fmla="*/ 1654175 w 1042"/>
              <a:gd name="T11" fmla="*/ 0 h 3249"/>
              <a:gd name="T12" fmla="*/ 1543050 w 1042"/>
              <a:gd name="T13" fmla="*/ 0 h 3249"/>
              <a:gd name="T14" fmla="*/ 1543050 w 1042"/>
              <a:gd name="T15" fmla="*/ 0 h 3249"/>
              <a:gd name="T16" fmla="*/ 1543050 w 1042"/>
              <a:gd name="T17" fmla="*/ 0 h 3249"/>
              <a:gd name="T18" fmla="*/ 1654175 w 1042"/>
              <a:gd name="T19" fmla="*/ 0 h 3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2" h="3249">
                <a:moveTo>
                  <a:pt x="70" y="3249"/>
                </a:moveTo>
                <a:lnTo>
                  <a:pt x="0" y="3249"/>
                </a:lnTo>
                <a:lnTo>
                  <a:pt x="70" y="3249"/>
                </a:lnTo>
                <a:moveTo>
                  <a:pt x="1042" y="0"/>
                </a:moveTo>
                <a:lnTo>
                  <a:pt x="972" y="0"/>
                </a:lnTo>
                <a:lnTo>
                  <a:pt x="10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5" name="Freeform 37">
            <a:extLst>
              <a:ext uri="{FF2B5EF4-FFF2-40B4-BE49-F238E27FC236}">
                <a16:creationId xmlns:a16="http://schemas.microsoft.com/office/drawing/2014/main" id="{54E6E0FE-C10F-46C4-A20C-0E603A198BA3}"/>
              </a:ext>
            </a:extLst>
          </p:cNvPr>
          <p:cNvSpPr>
            <a:spLocks/>
          </p:cNvSpPr>
          <p:nvPr/>
        </p:nvSpPr>
        <p:spPr bwMode="auto">
          <a:xfrm>
            <a:off x="2555875" y="-15875"/>
            <a:ext cx="1654175" cy="5157788"/>
          </a:xfrm>
          <a:custGeom>
            <a:avLst/>
            <a:gdLst>
              <a:gd name="T0" fmla="*/ 1654175 w 1042"/>
              <a:gd name="T1" fmla="*/ 0 h 3249"/>
              <a:gd name="T2" fmla="*/ 1543050 w 1042"/>
              <a:gd name="T3" fmla="*/ 0 h 3249"/>
              <a:gd name="T4" fmla="*/ 1543050 w 1042"/>
              <a:gd name="T5" fmla="*/ 0 h 3249"/>
              <a:gd name="T6" fmla="*/ 0 w 1042"/>
              <a:gd name="T7" fmla="*/ 5157788 h 3249"/>
              <a:gd name="T8" fmla="*/ 111125 w 1042"/>
              <a:gd name="T9" fmla="*/ 5157788 h 3249"/>
              <a:gd name="T10" fmla="*/ 1654175 w 1042"/>
              <a:gd name="T11" fmla="*/ 0 h 3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2" h="3249">
                <a:moveTo>
                  <a:pt x="1042" y="0"/>
                </a:moveTo>
                <a:lnTo>
                  <a:pt x="972" y="0"/>
                </a:lnTo>
                <a:lnTo>
                  <a:pt x="0" y="3249"/>
                </a:lnTo>
                <a:lnTo>
                  <a:pt x="70" y="3249"/>
                </a:lnTo>
                <a:lnTo>
                  <a:pt x="1042" y="0"/>
                </a:lnTo>
                <a:close/>
              </a:path>
            </a:pathLst>
          </a:custGeom>
          <a:solidFill>
            <a:srgbClr val="E08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7" name="Freeform 39">
            <a:extLst>
              <a:ext uri="{FF2B5EF4-FFF2-40B4-BE49-F238E27FC236}">
                <a16:creationId xmlns:a16="http://schemas.microsoft.com/office/drawing/2014/main" id="{5EAA6878-1585-4C7A-AA6E-9710D844B29D}"/>
              </a:ext>
            </a:extLst>
          </p:cNvPr>
          <p:cNvSpPr>
            <a:spLocks/>
          </p:cNvSpPr>
          <p:nvPr/>
        </p:nvSpPr>
        <p:spPr bwMode="auto">
          <a:xfrm>
            <a:off x="2632075" y="3067050"/>
            <a:ext cx="460375" cy="1447800"/>
          </a:xfrm>
          <a:custGeom>
            <a:avLst/>
            <a:gdLst>
              <a:gd name="T0" fmla="*/ 28575 w 290"/>
              <a:gd name="T1" fmla="*/ 1447800 h 912"/>
              <a:gd name="T2" fmla="*/ 460375 w 290"/>
              <a:gd name="T3" fmla="*/ 0 h 912"/>
              <a:gd name="T4" fmla="*/ 431800 w 290"/>
              <a:gd name="T5" fmla="*/ 0 h 912"/>
              <a:gd name="T6" fmla="*/ 0 w 290"/>
              <a:gd name="T7" fmla="*/ 1447800 h 912"/>
              <a:gd name="T8" fmla="*/ 28575 w 290"/>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912">
                <a:moveTo>
                  <a:pt x="18" y="912"/>
                </a:moveTo>
                <a:lnTo>
                  <a:pt x="290" y="0"/>
                </a:lnTo>
                <a:lnTo>
                  <a:pt x="272" y="0"/>
                </a:lnTo>
                <a:lnTo>
                  <a:pt x="0" y="912"/>
                </a:lnTo>
                <a:lnTo>
                  <a:pt x="18"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8" name="Freeform 40">
            <a:extLst>
              <a:ext uri="{FF2B5EF4-FFF2-40B4-BE49-F238E27FC236}">
                <a16:creationId xmlns:a16="http://schemas.microsoft.com/office/drawing/2014/main" id="{0D4CE951-9A4C-4AA8-94A3-F1BD2E78F0D2}"/>
              </a:ext>
            </a:extLst>
          </p:cNvPr>
          <p:cNvSpPr>
            <a:spLocks/>
          </p:cNvSpPr>
          <p:nvPr/>
        </p:nvSpPr>
        <p:spPr bwMode="auto">
          <a:xfrm>
            <a:off x="3427413" y="1719263"/>
            <a:ext cx="117475" cy="90487"/>
          </a:xfrm>
          <a:custGeom>
            <a:avLst/>
            <a:gdLst>
              <a:gd name="T0" fmla="*/ 104775 w 74"/>
              <a:gd name="T1" fmla="*/ 26987 h 57"/>
              <a:gd name="T2" fmla="*/ 50800 w 74"/>
              <a:gd name="T3" fmla="*/ 55562 h 57"/>
              <a:gd name="T4" fmla="*/ 22225 w 74"/>
              <a:gd name="T5" fmla="*/ 0 h 57"/>
              <a:gd name="T6" fmla="*/ 0 w 74"/>
              <a:gd name="T7" fmla="*/ 12700 h 57"/>
              <a:gd name="T8" fmla="*/ 41275 w 74"/>
              <a:gd name="T9" fmla="*/ 90487 h 57"/>
              <a:gd name="T10" fmla="*/ 117475 w 74"/>
              <a:gd name="T11" fmla="*/ 49212 h 57"/>
              <a:gd name="T12" fmla="*/ 104775 w 74"/>
              <a:gd name="T13" fmla="*/ 2698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57">
                <a:moveTo>
                  <a:pt x="66" y="17"/>
                </a:moveTo>
                <a:lnTo>
                  <a:pt x="32" y="35"/>
                </a:lnTo>
                <a:lnTo>
                  <a:pt x="14" y="0"/>
                </a:lnTo>
                <a:lnTo>
                  <a:pt x="0" y="8"/>
                </a:lnTo>
                <a:lnTo>
                  <a:pt x="26" y="57"/>
                </a:lnTo>
                <a:lnTo>
                  <a:pt x="74" y="31"/>
                </a:lnTo>
                <a:lnTo>
                  <a:pt x="66" y="1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5" name="Freeform 47">
            <a:extLst>
              <a:ext uri="{FF2B5EF4-FFF2-40B4-BE49-F238E27FC236}">
                <a16:creationId xmlns:a16="http://schemas.microsoft.com/office/drawing/2014/main" id="{82DA1213-56DA-409A-BADA-B9E6F588CAF0}"/>
              </a:ext>
            </a:extLst>
          </p:cNvPr>
          <p:cNvSpPr>
            <a:spLocks/>
          </p:cNvSpPr>
          <p:nvPr/>
        </p:nvSpPr>
        <p:spPr bwMode="auto">
          <a:xfrm>
            <a:off x="3246438" y="1174750"/>
            <a:ext cx="5897562" cy="2790825"/>
          </a:xfrm>
          <a:custGeom>
            <a:avLst/>
            <a:gdLst>
              <a:gd name="T0" fmla="*/ 4372 w 4372"/>
              <a:gd name="T1" fmla="*/ 2069 h 2069"/>
              <a:gd name="T2" fmla="*/ 4372 w 4372"/>
              <a:gd name="T3" fmla="*/ 0 h 2069"/>
              <a:gd name="T4" fmla="*/ 619 w 4372"/>
              <a:gd name="T5" fmla="*/ 0 h 2069"/>
              <a:gd name="T6" fmla="*/ 0 w 4372"/>
              <a:gd name="T7" fmla="*/ 2069 h 2069"/>
              <a:gd name="T8" fmla="*/ 4372 w 4372"/>
              <a:gd name="T9" fmla="*/ 2069 h 2069"/>
            </a:gdLst>
            <a:ahLst/>
            <a:cxnLst>
              <a:cxn ang="0">
                <a:pos x="T0" y="T1"/>
              </a:cxn>
              <a:cxn ang="0">
                <a:pos x="T2" y="T3"/>
              </a:cxn>
              <a:cxn ang="0">
                <a:pos x="T4" y="T5"/>
              </a:cxn>
              <a:cxn ang="0">
                <a:pos x="T6" y="T7"/>
              </a:cxn>
              <a:cxn ang="0">
                <a:pos x="T8" y="T9"/>
              </a:cxn>
            </a:cxnLst>
            <a:rect l="0" t="0" r="r" b="b"/>
            <a:pathLst>
              <a:path w="4372" h="2069">
                <a:moveTo>
                  <a:pt x="4372" y="2069"/>
                </a:moveTo>
                <a:lnTo>
                  <a:pt x="4372" y="0"/>
                </a:lnTo>
                <a:lnTo>
                  <a:pt x="619" y="0"/>
                </a:lnTo>
                <a:lnTo>
                  <a:pt x="0" y="2069"/>
                </a:lnTo>
                <a:lnTo>
                  <a:pt x="4372" y="2069"/>
                </a:lnTo>
                <a:close/>
              </a:path>
            </a:pathLst>
          </a:custGeom>
          <a:blipFill dpi="0" rotWithShape="1">
            <a:blip r:embed="rId4"/>
            <a:srcRect/>
            <a:stretch>
              <a:fillRect b="-751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099" name="Freeform 51">
            <a:extLst>
              <a:ext uri="{FF2B5EF4-FFF2-40B4-BE49-F238E27FC236}">
                <a16:creationId xmlns:a16="http://schemas.microsoft.com/office/drawing/2014/main" id="{366EADEA-AB55-477F-ADED-E32D98FD299D}"/>
              </a:ext>
            </a:extLst>
          </p:cNvPr>
          <p:cNvSpPr>
            <a:spLocks/>
          </p:cNvSpPr>
          <p:nvPr/>
        </p:nvSpPr>
        <p:spPr bwMode="auto">
          <a:xfrm>
            <a:off x="258763" y="-812800"/>
            <a:ext cx="1296987" cy="1125538"/>
          </a:xfrm>
          <a:custGeom>
            <a:avLst/>
            <a:gdLst>
              <a:gd name="T0" fmla="*/ 325437 w 817"/>
              <a:gd name="T1" fmla="*/ 1125538 h 709"/>
              <a:gd name="T2" fmla="*/ 0 w 817"/>
              <a:gd name="T3" fmla="*/ 563563 h 709"/>
              <a:gd name="T4" fmla="*/ 325437 w 817"/>
              <a:gd name="T5" fmla="*/ 0 h 709"/>
              <a:gd name="T6" fmla="*/ 974725 w 817"/>
              <a:gd name="T7" fmla="*/ 0 h 709"/>
              <a:gd name="T8" fmla="*/ 1296987 w 817"/>
              <a:gd name="T9" fmla="*/ 563563 h 709"/>
              <a:gd name="T10" fmla="*/ 974725 w 817"/>
              <a:gd name="T11" fmla="*/ 1125538 h 709"/>
              <a:gd name="T12" fmla="*/ 325437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5" y="709"/>
                </a:moveTo>
                <a:lnTo>
                  <a:pt x="0" y="355"/>
                </a:lnTo>
                <a:lnTo>
                  <a:pt x="205" y="0"/>
                </a:lnTo>
                <a:lnTo>
                  <a:pt x="614" y="0"/>
                </a:lnTo>
                <a:lnTo>
                  <a:pt x="817" y="355"/>
                </a:lnTo>
                <a:lnTo>
                  <a:pt x="614" y="709"/>
                </a:lnTo>
                <a:lnTo>
                  <a:pt x="205"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0" name="Freeform 52">
            <a:extLst>
              <a:ext uri="{FF2B5EF4-FFF2-40B4-BE49-F238E27FC236}">
                <a16:creationId xmlns:a16="http://schemas.microsoft.com/office/drawing/2014/main" id="{2D8B289B-FB67-45A8-9194-EA73F37EFF53}"/>
              </a:ext>
            </a:extLst>
          </p:cNvPr>
          <p:cNvSpPr>
            <a:spLocks/>
          </p:cNvSpPr>
          <p:nvPr/>
        </p:nvSpPr>
        <p:spPr bwMode="auto">
          <a:xfrm>
            <a:off x="258763" y="365125"/>
            <a:ext cx="1296987" cy="1125538"/>
          </a:xfrm>
          <a:custGeom>
            <a:avLst/>
            <a:gdLst>
              <a:gd name="T0" fmla="*/ 325437 w 817"/>
              <a:gd name="T1" fmla="*/ 1125538 h 709"/>
              <a:gd name="T2" fmla="*/ 0 w 817"/>
              <a:gd name="T3" fmla="*/ 563563 h 709"/>
              <a:gd name="T4" fmla="*/ 325437 w 817"/>
              <a:gd name="T5" fmla="*/ 0 h 709"/>
              <a:gd name="T6" fmla="*/ 974725 w 817"/>
              <a:gd name="T7" fmla="*/ 0 h 709"/>
              <a:gd name="T8" fmla="*/ 1296987 w 817"/>
              <a:gd name="T9" fmla="*/ 563563 h 709"/>
              <a:gd name="T10" fmla="*/ 974725 w 817"/>
              <a:gd name="T11" fmla="*/ 1125538 h 709"/>
              <a:gd name="T12" fmla="*/ 325437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5" y="709"/>
                </a:moveTo>
                <a:lnTo>
                  <a:pt x="0" y="355"/>
                </a:lnTo>
                <a:lnTo>
                  <a:pt x="205" y="0"/>
                </a:lnTo>
                <a:lnTo>
                  <a:pt x="614" y="0"/>
                </a:lnTo>
                <a:lnTo>
                  <a:pt x="817" y="355"/>
                </a:lnTo>
                <a:lnTo>
                  <a:pt x="614" y="709"/>
                </a:lnTo>
                <a:lnTo>
                  <a:pt x="205"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1" name="Freeform 53">
            <a:extLst>
              <a:ext uri="{FF2B5EF4-FFF2-40B4-BE49-F238E27FC236}">
                <a16:creationId xmlns:a16="http://schemas.microsoft.com/office/drawing/2014/main" id="{E83B4FC3-1245-4827-A091-A944DEB1640F}"/>
              </a:ext>
            </a:extLst>
          </p:cNvPr>
          <p:cNvSpPr>
            <a:spLocks/>
          </p:cNvSpPr>
          <p:nvPr/>
        </p:nvSpPr>
        <p:spPr bwMode="auto">
          <a:xfrm>
            <a:off x="1282700" y="-223838"/>
            <a:ext cx="1296988" cy="1125538"/>
          </a:xfrm>
          <a:custGeom>
            <a:avLst/>
            <a:gdLst>
              <a:gd name="T0" fmla="*/ 322263 w 817"/>
              <a:gd name="T1" fmla="*/ 1125538 h 709"/>
              <a:gd name="T2" fmla="*/ 0 w 817"/>
              <a:gd name="T3" fmla="*/ 563563 h 709"/>
              <a:gd name="T4" fmla="*/ 322263 w 817"/>
              <a:gd name="T5" fmla="*/ 0 h 709"/>
              <a:gd name="T6" fmla="*/ 974725 w 817"/>
              <a:gd name="T7" fmla="*/ 0 h 709"/>
              <a:gd name="T8" fmla="*/ 1296988 w 817"/>
              <a:gd name="T9" fmla="*/ 563563 h 709"/>
              <a:gd name="T10" fmla="*/ 974725 w 817"/>
              <a:gd name="T11" fmla="*/ 1125538 h 709"/>
              <a:gd name="T12" fmla="*/ 322263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3" y="709"/>
                </a:moveTo>
                <a:lnTo>
                  <a:pt x="0" y="355"/>
                </a:lnTo>
                <a:lnTo>
                  <a:pt x="203" y="0"/>
                </a:lnTo>
                <a:lnTo>
                  <a:pt x="614" y="0"/>
                </a:lnTo>
                <a:lnTo>
                  <a:pt x="817" y="355"/>
                </a:lnTo>
                <a:lnTo>
                  <a:pt x="614" y="709"/>
                </a:lnTo>
                <a:lnTo>
                  <a:pt x="203"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2" name="Freeform 54">
            <a:extLst>
              <a:ext uri="{FF2B5EF4-FFF2-40B4-BE49-F238E27FC236}">
                <a16:creationId xmlns:a16="http://schemas.microsoft.com/office/drawing/2014/main" id="{D0E4EFC5-2113-47CF-8737-ABF6D3A8FE08}"/>
              </a:ext>
            </a:extLst>
          </p:cNvPr>
          <p:cNvSpPr>
            <a:spLocks/>
          </p:cNvSpPr>
          <p:nvPr/>
        </p:nvSpPr>
        <p:spPr bwMode="auto">
          <a:xfrm>
            <a:off x="-757238" y="-223838"/>
            <a:ext cx="1296988" cy="1125538"/>
          </a:xfrm>
          <a:custGeom>
            <a:avLst/>
            <a:gdLst>
              <a:gd name="T0" fmla="*/ 322263 w 817"/>
              <a:gd name="T1" fmla="*/ 1125538 h 709"/>
              <a:gd name="T2" fmla="*/ 0 w 817"/>
              <a:gd name="T3" fmla="*/ 563563 h 709"/>
              <a:gd name="T4" fmla="*/ 322263 w 817"/>
              <a:gd name="T5" fmla="*/ 0 h 709"/>
              <a:gd name="T6" fmla="*/ 974725 w 817"/>
              <a:gd name="T7" fmla="*/ 0 h 709"/>
              <a:gd name="T8" fmla="*/ 1296988 w 817"/>
              <a:gd name="T9" fmla="*/ 563563 h 709"/>
              <a:gd name="T10" fmla="*/ 974725 w 817"/>
              <a:gd name="T11" fmla="*/ 1125538 h 709"/>
              <a:gd name="T12" fmla="*/ 322263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3" y="709"/>
                </a:moveTo>
                <a:lnTo>
                  <a:pt x="0" y="355"/>
                </a:lnTo>
                <a:lnTo>
                  <a:pt x="203" y="0"/>
                </a:lnTo>
                <a:lnTo>
                  <a:pt x="614" y="0"/>
                </a:lnTo>
                <a:lnTo>
                  <a:pt x="817" y="355"/>
                </a:lnTo>
                <a:lnTo>
                  <a:pt x="614" y="709"/>
                </a:lnTo>
                <a:lnTo>
                  <a:pt x="203"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3" name="Freeform 55">
            <a:extLst>
              <a:ext uri="{FF2B5EF4-FFF2-40B4-BE49-F238E27FC236}">
                <a16:creationId xmlns:a16="http://schemas.microsoft.com/office/drawing/2014/main" id="{D18F49BD-B8AA-41FC-A31E-4F2A0F6C5073}"/>
              </a:ext>
            </a:extLst>
          </p:cNvPr>
          <p:cNvSpPr>
            <a:spLocks/>
          </p:cNvSpPr>
          <p:nvPr/>
        </p:nvSpPr>
        <p:spPr bwMode="auto">
          <a:xfrm>
            <a:off x="2306638" y="-812800"/>
            <a:ext cx="1296987" cy="1125538"/>
          </a:xfrm>
          <a:custGeom>
            <a:avLst/>
            <a:gdLst>
              <a:gd name="T0" fmla="*/ 322262 w 817"/>
              <a:gd name="T1" fmla="*/ 1125538 h 709"/>
              <a:gd name="T2" fmla="*/ 0 w 817"/>
              <a:gd name="T3" fmla="*/ 563563 h 709"/>
              <a:gd name="T4" fmla="*/ 322262 w 817"/>
              <a:gd name="T5" fmla="*/ 0 h 709"/>
              <a:gd name="T6" fmla="*/ 971550 w 817"/>
              <a:gd name="T7" fmla="*/ 0 h 709"/>
              <a:gd name="T8" fmla="*/ 1296987 w 817"/>
              <a:gd name="T9" fmla="*/ 563563 h 709"/>
              <a:gd name="T10" fmla="*/ 971550 w 817"/>
              <a:gd name="T11" fmla="*/ 1125538 h 709"/>
              <a:gd name="T12" fmla="*/ 322262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3" y="709"/>
                </a:moveTo>
                <a:lnTo>
                  <a:pt x="0" y="355"/>
                </a:lnTo>
                <a:lnTo>
                  <a:pt x="203" y="0"/>
                </a:lnTo>
                <a:lnTo>
                  <a:pt x="612" y="0"/>
                </a:lnTo>
                <a:lnTo>
                  <a:pt x="817" y="355"/>
                </a:lnTo>
                <a:lnTo>
                  <a:pt x="612" y="709"/>
                </a:lnTo>
                <a:lnTo>
                  <a:pt x="203"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2105" name="Group 57">
            <a:extLst>
              <a:ext uri="{FF2B5EF4-FFF2-40B4-BE49-F238E27FC236}">
                <a16:creationId xmlns:a16="http://schemas.microsoft.com/office/drawing/2014/main" id="{D0F7EF7B-DD1F-407C-85BC-963E1DAD6889}"/>
              </a:ext>
            </a:extLst>
          </p:cNvPr>
          <p:cNvGrpSpPr>
            <a:grpSpLocks/>
          </p:cNvGrpSpPr>
          <p:nvPr/>
        </p:nvGrpSpPr>
        <p:grpSpPr bwMode="auto">
          <a:xfrm>
            <a:off x="400050" y="461963"/>
            <a:ext cx="787400" cy="247650"/>
            <a:chOff x="354" y="350"/>
            <a:chExt cx="599" cy="188"/>
          </a:xfrm>
        </p:grpSpPr>
        <p:sp>
          <p:nvSpPr>
            <p:cNvPr id="10264" name="Freeform 58">
              <a:extLst>
                <a:ext uri="{FF2B5EF4-FFF2-40B4-BE49-F238E27FC236}">
                  <a16:creationId xmlns:a16="http://schemas.microsoft.com/office/drawing/2014/main" id="{30EFAF33-EE29-4543-BF3C-17F1586817DC}"/>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65" name="Freeform 59">
              <a:extLst>
                <a:ext uri="{FF2B5EF4-FFF2-40B4-BE49-F238E27FC236}">
                  <a16:creationId xmlns:a16="http://schemas.microsoft.com/office/drawing/2014/main" id="{EEF161C7-6846-4E25-A1E1-7CEEB949ED9A}"/>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66" name="Freeform 60">
              <a:extLst>
                <a:ext uri="{FF2B5EF4-FFF2-40B4-BE49-F238E27FC236}">
                  <a16:creationId xmlns:a16="http://schemas.microsoft.com/office/drawing/2014/main" id="{9A6A0ADB-B623-4E0F-8A77-2BAF9F063F8D}"/>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67" name="Freeform 61">
              <a:extLst>
                <a:ext uri="{FF2B5EF4-FFF2-40B4-BE49-F238E27FC236}">
                  <a16:creationId xmlns:a16="http://schemas.microsoft.com/office/drawing/2014/main" id="{07540E21-B7BF-4A9F-85E5-4CB2DEE1CB0D}"/>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2110" name="soun551.wav">
            <a:hlinkClick r:id="" action="ppaction://media"/>
            <a:extLst>
              <a:ext uri="{FF2B5EF4-FFF2-40B4-BE49-F238E27FC236}">
                <a16:creationId xmlns:a16="http://schemas.microsoft.com/office/drawing/2014/main" id="{9780B45E-B8CA-45C3-9EB4-E4D2408172A2}"/>
              </a:ext>
            </a:extLst>
          </p:cNvPr>
          <p:cNvPicPr>
            <a:picLocks noRot="1" noChangeAspect="1" noChangeArrowheads="1"/>
          </p:cNvPicPr>
          <p:nvPr>
            <a:wavAudioFile r:embed="rId1" name="sound001.wav"/>
          </p:nvPr>
        </p:nvPicPr>
        <p:blipFill>
          <a:blip r:embed="rId5">
            <a:extLst>
              <a:ext uri="{28A0092B-C50C-407E-A947-70E740481C1C}">
                <a14:useLocalDpi xmlns:a14="http://schemas.microsoft.com/office/drawing/2010/main" val="0"/>
              </a:ext>
            </a:extLst>
          </a:blip>
          <a:srcRect/>
          <a:stretch>
            <a:fillRect/>
          </a:stretch>
        </p:blipFill>
        <p:spPr bwMode="auto">
          <a:xfrm>
            <a:off x="-828675" y="17065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110"/>
                                        </p:tgtEl>
                                      </p:cBhvr>
                                    </p:cmd>
                                  </p:childTnLst>
                                </p:cTn>
                              </p:par>
                              <p:par>
                                <p:cTn id="7" presetID="10" presetClass="entr" presetSubtype="0" fill="hold" nodeType="withEffect">
                                  <p:stCondLst>
                                    <p:cond delay="0"/>
                                  </p:stCondLst>
                                  <p:childTnLst>
                                    <p:set>
                                      <p:cBhvr>
                                        <p:cTn id="8" dur="1" fill="hold">
                                          <p:stCondLst>
                                            <p:cond delay="0"/>
                                          </p:stCondLst>
                                        </p:cTn>
                                        <p:tgtEl>
                                          <p:spTgt spid="2105"/>
                                        </p:tgtEl>
                                        <p:attrNameLst>
                                          <p:attrName>style.visibility</p:attrName>
                                        </p:attrNameLst>
                                      </p:cBhvr>
                                      <p:to>
                                        <p:strVal val="visible"/>
                                      </p:to>
                                    </p:set>
                                    <p:animEffect transition="in" filter="fade">
                                      <p:cBhvr>
                                        <p:cTn id="9" dur="1000"/>
                                        <p:tgtEl>
                                          <p:spTgt spid="2105"/>
                                        </p:tgtEl>
                                      </p:cBhvr>
                                    </p:animEffect>
                                  </p:childTnLst>
                                </p:cTn>
                              </p:par>
                              <p:par>
                                <p:cTn id="10" presetID="10" presetClass="entr" presetSubtype="0" fill="hold" nodeType="withEffect">
                                  <p:stCondLst>
                                    <p:cond delay="0"/>
                                  </p:stCondLst>
                                  <p:childTnLst>
                                    <p:set>
                                      <p:cBhvr>
                                        <p:cTn id="11" dur="1" fill="hold">
                                          <p:stCondLst>
                                            <p:cond delay="0"/>
                                          </p:stCondLst>
                                        </p:cTn>
                                        <p:tgtEl>
                                          <p:spTgt spid="2099"/>
                                        </p:tgtEl>
                                        <p:attrNameLst>
                                          <p:attrName>style.visibility</p:attrName>
                                        </p:attrNameLst>
                                      </p:cBhvr>
                                      <p:to>
                                        <p:strVal val="visible"/>
                                      </p:to>
                                    </p:set>
                                    <p:animEffect transition="in" filter="fade">
                                      <p:cBhvr>
                                        <p:cTn id="12" dur="500"/>
                                        <p:tgtEl>
                                          <p:spTgt spid="2099"/>
                                        </p:tgtEl>
                                      </p:cBhvr>
                                    </p:animEffect>
                                  </p:childTnLst>
                                </p:cTn>
                              </p:par>
                              <p:par>
                                <p:cTn id="13" presetID="10" presetClass="entr" presetSubtype="0" fill="hold" nodeType="withEffect">
                                  <p:stCondLst>
                                    <p:cond delay="100"/>
                                  </p:stCondLst>
                                  <p:childTnLst>
                                    <p:set>
                                      <p:cBhvr>
                                        <p:cTn id="14" dur="1" fill="hold">
                                          <p:stCondLst>
                                            <p:cond delay="0"/>
                                          </p:stCondLst>
                                        </p:cTn>
                                        <p:tgtEl>
                                          <p:spTgt spid="2100"/>
                                        </p:tgtEl>
                                        <p:attrNameLst>
                                          <p:attrName>style.visibility</p:attrName>
                                        </p:attrNameLst>
                                      </p:cBhvr>
                                      <p:to>
                                        <p:strVal val="visible"/>
                                      </p:to>
                                    </p:set>
                                    <p:animEffect transition="in" filter="fade">
                                      <p:cBhvr>
                                        <p:cTn id="15" dur="500"/>
                                        <p:tgtEl>
                                          <p:spTgt spid="2100"/>
                                        </p:tgtEl>
                                      </p:cBhvr>
                                    </p:animEffect>
                                  </p:childTnLst>
                                </p:cTn>
                              </p:par>
                              <p:par>
                                <p:cTn id="16" presetID="10" presetClass="entr" presetSubtype="0" fill="hold" nodeType="withEffect">
                                  <p:stCondLst>
                                    <p:cond delay="200"/>
                                  </p:stCondLst>
                                  <p:childTnLst>
                                    <p:set>
                                      <p:cBhvr>
                                        <p:cTn id="17" dur="1" fill="hold">
                                          <p:stCondLst>
                                            <p:cond delay="0"/>
                                          </p:stCondLst>
                                        </p:cTn>
                                        <p:tgtEl>
                                          <p:spTgt spid="2101"/>
                                        </p:tgtEl>
                                        <p:attrNameLst>
                                          <p:attrName>style.visibility</p:attrName>
                                        </p:attrNameLst>
                                      </p:cBhvr>
                                      <p:to>
                                        <p:strVal val="visible"/>
                                      </p:to>
                                    </p:set>
                                    <p:animEffect transition="in" filter="fade">
                                      <p:cBhvr>
                                        <p:cTn id="18" dur="500"/>
                                        <p:tgtEl>
                                          <p:spTgt spid="2101"/>
                                        </p:tgtEl>
                                      </p:cBhvr>
                                    </p:animEffect>
                                  </p:childTnLst>
                                </p:cTn>
                              </p:par>
                              <p:par>
                                <p:cTn id="19" presetID="10" presetClass="entr" presetSubtype="0" fill="hold" nodeType="withEffect">
                                  <p:stCondLst>
                                    <p:cond delay="300"/>
                                  </p:stCondLst>
                                  <p:childTnLst>
                                    <p:set>
                                      <p:cBhvr>
                                        <p:cTn id="20" dur="1" fill="hold">
                                          <p:stCondLst>
                                            <p:cond delay="0"/>
                                          </p:stCondLst>
                                        </p:cTn>
                                        <p:tgtEl>
                                          <p:spTgt spid="2102"/>
                                        </p:tgtEl>
                                        <p:attrNameLst>
                                          <p:attrName>style.visibility</p:attrName>
                                        </p:attrNameLst>
                                      </p:cBhvr>
                                      <p:to>
                                        <p:strVal val="visible"/>
                                      </p:to>
                                    </p:set>
                                    <p:animEffect transition="in" filter="fade">
                                      <p:cBhvr>
                                        <p:cTn id="21" dur="500"/>
                                        <p:tgtEl>
                                          <p:spTgt spid="2102"/>
                                        </p:tgtEl>
                                      </p:cBhvr>
                                    </p:animEffect>
                                  </p:childTnLst>
                                </p:cTn>
                              </p:par>
                              <p:par>
                                <p:cTn id="22" presetID="10" presetClass="entr" presetSubtype="0" fill="hold" nodeType="withEffect">
                                  <p:stCondLst>
                                    <p:cond delay="400"/>
                                  </p:stCondLst>
                                  <p:childTnLst>
                                    <p:set>
                                      <p:cBhvr>
                                        <p:cTn id="23" dur="1" fill="hold">
                                          <p:stCondLst>
                                            <p:cond delay="0"/>
                                          </p:stCondLst>
                                        </p:cTn>
                                        <p:tgtEl>
                                          <p:spTgt spid="2103"/>
                                        </p:tgtEl>
                                        <p:attrNameLst>
                                          <p:attrName>style.visibility</p:attrName>
                                        </p:attrNameLst>
                                      </p:cBhvr>
                                      <p:to>
                                        <p:strVal val="visible"/>
                                      </p:to>
                                    </p:set>
                                    <p:animEffect transition="in" filter="fade">
                                      <p:cBhvr>
                                        <p:cTn id="24" dur="500"/>
                                        <p:tgtEl>
                                          <p:spTgt spid="2103"/>
                                        </p:tgtEl>
                                      </p:cBhvr>
                                    </p:animEffect>
                                  </p:childTnLst>
                                </p:cTn>
                              </p:par>
                              <p:par>
                                <p:cTn id="25" presetID="2" presetClass="entr" presetSubtype="8" fill="hold" grpId="0" nodeType="withEffect">
                                  <p:stCondLst>
                                    <p:cond delay="300"/>
                                  </p:stCondLst>
                                  <p:childTnLst>
                                    <p:set>
                                      <p:cBhvr>
                                        <p:cTn id="26" dur="1" fill="hold">
                                          <p:stCondLst>
                                            <p:cond delay="0"/>
                                          </p:stCondLst>
                                        </p:cTn>
                                        <p:tgtEl>
                                          <p:spTgt spid="2073"/>
                                        </p:tgtEl>
                                        <p:attrNameLst>
                                          <p:attrName>style.visibility</p:attrName>
                                        </p:attrNameLst>
                                      </p:cBhvr>
                                      <p:to>
                                        <p:strVal val="visible"/>
                                      </p:to>
                                    </p:set>
                                    <p:anim calcmode="lin" valueType="num">
                                      <p:cBhvr additive="base">
                                        <p:cTn id="27" dur="500" fill="hold"/>
                                        <p:tgtEl>
                                          <p:spTgt spid="2073"/>
                                        </p:tgtEl>
                                        <p:attrNameLst>
                                          <p:attrName>ppt_x</p:attrName>
                                        </p:attrNameLst>
                                      </p:cBhvr>
                                      <p:tavLst>
                                        <p:tav tm="0">
                                          <p:val>
                                            <p:strVal val="0-#ppt_w/2"/>
                                          </p:val>
                                        </p:tav>
                                        <p:tav tm="100000">
                                          <p:val>
                                            <p:strVal val="#ppt_x"/>
                                          </p:val>
                                        </p:tav>
                                      </p:tavLst>
                                    </p:anim>
                                    <p:anim calcmode="lin" valueType="num">
                                      <p:cBhvr additive="base">
                                        <p:cTn id="28" dur="500" fill="hold"/>
                                        <p:tgtEl>
                                          <p:spTgt spid="207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400"/>
                                  </p:stCondLst>
                                  <p:childTnLst>
                                    <p:set>
                                      <p:cBhvr>
                                        <p:cTn id="30" dur="1" fill="hold">
                                          <p:stCondLst>
                                            <p:cond delay="0"/>
                                          </p:stCondLst>
                                        </p:cTn>
                                        <p:tgtEl>
                                          <p:spTgt spid="2076"/>
                                        </p:tgtEl>
                                        <p:attrNameLst>
                                          <p:attrName>style.visibility</p:attrName>
                                        </p:attrNameLst>
                                      </p:cBhvr>
                                      <p:to>
                                        <p:strVal val="visible"/>
                                      </p:to>
                                    </p:set>
                                    <p:anim calcmode="lin" valueType="num">
                                      <p:cBhvr additive="base">
                                        <p:cTn id="31" dur="500" fill="hold"/>
                                        <p:tgtEl>
                                          <p:spTgt spid="2076"/>
                                        </p:tgtEl>
                                        <p:attrNameLst>
                                          <p:attrName>ppt_x</p:attrName>
                                        </p:attrNameLst>
                                      </p:cBhvr>
                                      <p:tavLst>
                                        <p:tav tm="0">
                                          <p:val>
                                            <p:strVal val="0-#ppt_w/2"/>
                                          </p:val>
                                        </p:tav>
                                        <p:tav tm="100000">
                                          <p:val>
                                            <p:strVal val="#ppt_x"/>
                                          </p:val>
                                        </p:tav>
                                      </p:tavLst>
                                    </p:anim>
                                    <p:anim calcmode="lin" valueType="num">
                                      <p:cBhvr additive="base">
                                        <p:cTn id="32" dur="500" fill="hold"/>
                                        <p:tgtEl>
                                          <p:spTgt spid="207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2074"/>
                                        </p:tgtEl>
                                        <p:attrNameLst>
                                          <p:attrName>style.visibility</p:attrName>
                                        </p:attrNameLst>
                                      </p:cBhvr>
                                      <p:to>
                                        <p:strVal val="visible"/>
                                      </p:to>
                                    </p:set>
                                    <p:animEffect transition="in" filter="wipe(down)">
                                      <p:cBhvr>
                                        <p:cTn id="35" dur="500"/>
                                        <p:tgtEl>
                                          <p:spTgt spid="2074"/>
                                        </p:tgtEl>
                                      </p:cBhvr>
                                    </p:animEffect>
                                  </p:childTnLst>
                                </p:cTn>
                              </p:par>
                              <p:par>
                                <p:cTn id="36" presetID="22" presetClass="entr" presetSubtype="1" fill="hold" nodeType="withEffect">
                                  <p:stCondLst>
                                    <p:cond delay="100"/>
                                  </p:stCondLst>
                                  <p:childTnLst>
                                    <p:set>
                                      <p:cBhvr>
                                        <p:cTn id="37" dur="1" fill="hold">
                                          <p:stCondLst>
                                            <p:cond delay="0"/>
                                          </p:stCondLst>
                                        </p:cTn>
                                        <p:tgtEl>
                                          <p:spTgt spid="2085"/>
                                        </p:tgtEl>
                                        <p:attrNameLst>
                                          <p:attrName>style.visibility</p:attrName>
                                        </p:attrNameLst>
                                      </p:cBhvr>
                                      <p:to>
                                        <p:strVal val="visible"/>
                                      </p:to>
                                    </p:set>
                                    <p:animEffect transition="in" filter="wipe(up)">
                                      <p:cBhvr>
                                        <p:cTn id="38" dur="500"/>
                                        <p:tgtEl>
                                          <p:spTgt spid="2085"/>
                                        </p:tgtEl>
                                      </p:cBhvr>
                                    </p:animEffect>
                                  </p:childTnLst>
                                </p:cTn>
                              </p:par>
                              <p:par>
                                <p:cTn id="39" presetID="22" presetClass="entr" presetSubtype="4" fill="hold" nodeType="withEffect">
                                  <p:stCondLst>
                                    <p:cond delay="100"/>
                                  </p:stCondLst>
                                  <p:childTnLst>
                                    <p:set>
                                      <p:cBhvr>
                                        <p:cTn id="40" dur="1" fill="hold">
                                          <p:stCondLst>
                                            <p:cond delay="0"/>
                                          </p:stCondLst>
                                        </p:cTn>
                                        <p:tgtEl>
                                          <p:spTgt spid="2080"/>
                                        </p:tgtEl>
                                        <p:attrNameLst>
                                          <p:attrName>style.visibility</p:attrName>
                                        </p:attrNameLst>
                                      </p:cBhvr>
                                      <p:to>
                                        <p:strVal val="visible"/>
                                      </p:to>
                                    </p:set>
                                    <p:animEffect transition="in" filter="wipe(down)">
                                      <p:cBhvr>
                                        <p:cTn id="41" dur="500"/>
                                        <p:tgtEl>
                                          <p:spTgt spid="2080"/>
                                        </p:tgtEl>
                                      </p:cBhvr>
                                    </p:animEffect>
                                  </p:childTnLst>
                                </p:cTn>
                              </p:par>
                              <p:par>
                                <p:cTn id="42" presetID="1" presetClass="entr" presetSubtype="0" fill="hold" nodeType="withEffect">
                                  <p:stCondLst>
                                    <p:cond delay="100"/>
                                  </p:stCondLst>
                                  <p:childTnLst>
                                    <p:set>
                                      <p:cBhvr>
                                        <p:cTn id="43" dur="1" fill="hold">
                                          <p:stCondLst>
                                            <p:cond delay="0"/>
                                          </p:stCondLst>
                                        </p:cTn>
                                        <p:tgtEl>
                                          <p:spTgt spid="2088"/>
                                        </p:tgtEl>
                                        <p:attrNameLst>
                                          <p:attrName>style.visibility</p:attrName>
                                        </p:attrNameLst>
                                      </p:cBhvr>
                                      <p:to>
                                        <p:strVal val="visible"/>
                                      </p:to>
                                    </p:set>
                                  </p:childTnLst>
                                </p:cTn>
                              </p:par>
                              <p:par>
                                <p:cTn id="44" presetID="0" presetClass="path" presetSubtype="0" accel="50000" decel="50000" fill="hold" nodeType="withEffect">
                                  <p:stCondLst>
                                    <p:cond delay="100"/>
                                  </p:stCondLst>
                                  <p:childTnLst>
                                    <p:animMotion origin="layout" path="M 3.33333E-6 -3.7037E-6 L 0.08246 -0.4858 " pathEditMode="relative" ptsTypes="AA">
                                      <p:cBhvr>
                                        <p:cTn id="45" dur="2000" spd="-100000" fill="hold"/>
                                        <p:tgtEl>
                                          <p:spTgt spid="2088"/>
                                        </p:tgtEl>
                                        <p:attrNameLst>
                                          <p:attrName>ppt_x</p:attrName>
                                          <p:attrName>ppt_y</p:attrName>
                                        </p:attrNameLst>
                                      </p:cBhvr>
                                    </p:animMotion>
                                  </p:childTnLst>
                                </p:cTn>
                              </p:par>
                              <p:par>
                                <p:cTn id="46" presetID="1" presetClass="entr" presetSubtype="0" fill="hold" nodeType="withEffect">
                                  <p:stCondLst>
                                    <p:cond delay="200"/>
                                  </p:stCondLst>
                                  <p:childTnLst>
                                    <p:set>
                                      <p:cBhvr>
                                        <p:cTn id="47" dur="1" fill="hold">
                                          <p:stCondLst>
                                            <p:cond delay="0"/>
                                          </p:stCondLst>
                                        </p:cTn>
                                        <p:tgtEl>
                                          <p:spTgt spid="2087"/>
                                        </p:tgtEl>
                                        <p:attrNameLst>
                                          <p:attrName>style.visibility</p:attrName>
                                        </p:attrNameLst>
                                      </p:cBhvr>
                                      <p:to>
                                        <p:strVal val="visible"/>
                                      </p:to>
                                    </p:set>
                                  </p:childTnLst>
                                </p:cTn>
                              </p:par>
                              <p:par>
                                <p:cTn id="48" presetID="0" presetClass="path" presetSubtype="0" accel="50000" decel="50000" fill="hold" nodeType="withEffect">
                                  <p:stCondLst>
                                    <p:cond delay="200"/>
                                  </p:stCondLst>
                                  <p:childTnLst>
                                    <p:animMotion origin="layout" path="M 8.33333E-7 -6.2963E-6 L -0.10139 0.62962 " pathEditMode="relative" ptsTypes="AA">
                                      <p:cBhvr>
                                        <p:cTn id="49" dur="1000" spd="-100000" fill="hold"/>
                                        <p:tgtEl>
                                          <p:spTgt spid="2087"/>
                                        </p:tgtEl>
                                        <p:attrNameLst>
                                          <p:attrName>ppt_x</p:attrName>
                                          <p:attrName>ppt_y</p:attrName>
                                        </p:attrNameLst>
                                      </p:cBhvr>
                                    </p:animMotion>
                                  </p:childTnLst>
                                </p:cTn>
                              </p:par>
                              <p:par>
                                <p:cTn id="50" presetID="12" presetClass="entr" presetSubtype="2" fill="hold" nodeType="withEffect">
                                  <p:stCondLst>
                                    <p:cond delay="200"/>
                                  </p:stCondLst>
                                  <p:childTnLst>
                                    <p:set>
                                      <p:cBhvr>
                                        <p:cTn id="51" dur="1" fill="hold">
                                          <p:stCondLst>
                                            <p:cond delay="0"/>
                                          </p:stCondLst>
                                        </p:cTn>
                                        <p:tgtEl>
                                          <p:spTgt spid="2095"/>
                                        </p:tgtEl>
                                        <p:attrNameLst>
                                          <p:attrName>style.visibility</p:attrName>
                                        </p:attrNameLst>
                                      </p:cBhvr>
                                      <p:to>
                                        <p:strVal val="visible"/>
                                      </p:to>
                                    </p:set>
                                    <p:animEffect transition="in" filter="slide(fromRight)">
                                      <p:cBhvr>
                                        <p:cTn id="52" dur="500"/>
                                        <p:tgtEl>
                                          <p:spTgt spid="2095"/>
                                        </p:tgtEl>
                                      </p:cBhvr>
                                    </p:animEffect>
                                  </p:childTnLst>
                                </p:cTn>
                              </p:par>
                              <p:par>
                                <p:cTn id="53" presetID="2" presetClass="entr" presetSubtype="2" fill="hold" grpId="0" nodeType="withEffect">
                                  <p:stCondLst>
                                    <p:cond delay="700"/>
                                  </p:stCondLst>
                                  <p:childTnLst>
                                    <p:set>
                                      <p:cBhvr>
                                        <p:cTn id="54" dur="1" fill="hold">
                                          <p:stCondLst>
                                            <p:cond delay="0"/>
                                          </p:stCondLst>
                                        </p:cTn>
                                        <p:tgtEl>
                                          <p:spTgt spid="2078"/>
                                        </p:tgtEl>
                                        <p:attrNameLst>
                                          <p:attrName>style.visibility</p:attrName>
                                        </p:attrNameLst>
                                      </p:cBhvr>
                                      <p:to>
                                        <p:strVal val="visible"/>
                                      </p:to>
                                    </p:set>
                                    <p:anim calcmode="lin" valueType="num">
                                      <p:cBhvr additive="base">
                                        <p:cTn id="55" dur="500" fill="hold"/>
                                        <p:tgtEl>
                                          <p:spTgt spid="2078"/>
                                        </p:tgtEl>
                                        <p:attrNameLst>
                                          <p:attrName>ppt_x</p:attrName>
                                        </p:attrNameLst>
                                      </p:cBhvr>
                                      <p:tavLst>
                                        <p:tav tm="0">
                                          <p:val>
                                            <p:strVal val="1+#ppt_w/2"/>
                                          </p:val>
                                        </p:tav>
                                        <p:tav tm="100000">
                                          <p:val>
                                            <p:strVal val="#ppt_x"/>
                                          </p:val>
                                        </p:tav>
                                      </p:tavLst>
                                    </p:anim>
                                    <p:anim calcmode="lin" valueType="num">
                                      <p:cBhvr additive="base">
                                        <p:cTn id="56" dur="500" fill="hold"/>
                                        <p:tgtEl>
                                          <p:spTgt spid="2078"/>
                                        </p:tgtEl>
                                        <p:attrNameLst>
                                          <p:attrName>ppt_y</p:attrName>
                                        </p:attrNameLst>
                                      </p:cBhvr>
                                      <p:tavLst>
                                        <p:tav tm="0">
                                          <p:val>
                                            <p:strVal val="#ppt_y"/>
                                          </p:val>
                                        </p:tav>
                                        <p:tav tm="100000">
                                          <p:val>
                                            <p:strVal val="#ppt_y"/>
                                          </p:val>
                                        </p:tav>
                                      </p:tavLst>
                                    </p:anim>
                                  </p:childTnLst>
                                </p:cTn>
                              </p:par>
                              <p:par>
                                <p:cTn id="57" presetID="0" presetClass="path" presetSubtype="0" decel="50000" fill="hold" grpId="1" nodeType="withEffect">
                                  <p:stCondLst>
                                    <p:cond delay="1200"/>
                                  </p:stCondLst>
                                  <p:childTnLst>
                                    <p:animMotion origin="layout" path="M -5.55556E-7 -2.46914E-7 L 0.05799 -0.00031 " pathEditMode="relative" rAng="0" ptsTypes="AA">
                                      <p:cBhvr>
                                        <p:cTn id="58" dur="3000" fill="hold"/>
                                        <p:tgtEl>
                                          <p:spTgt spid="2078"/>
                                        </p:tgtEl>
                                        <p:attrNameLst>
                                          <p:attrName>ppt_x</p:attrName>
                                          <p:attrName>ppt_y</p:attrName>
                                        </p:attrNameLst>
                                      </p:cBhvr>
                                      <p:rCtr x="2899" y="-31"/>
                                    </p:animMotion>
                                  </p:childTnLst>
                                </p:cTn>
                              </p:par>
                              <p:par>
                                <p:cTn id="59" presetID="2" presetClass="entr" presetSubtype="2" fill="hold" grpId="0" nodeType="withEffect">
                                  <p:stCondLst>
                                    <p:cond delay="1200"/>
                                  </p:stCondLst>
                                  <p:childTnLst>
                                    <p:set>
                                      <p:cBhvr>
                                        <p:cTn id="60" dur="1" fill="hold">
                                          <p:stCondLst>
                                            <p:cond delay="0"/>
                                          </p:stCondLst>
                                        </p:cTn>
                                        <p:tgtEl>
                                          <p:spTgt spid="2079"/>
                                        </p:tgtEl>
                                        <p:attrNameLst>
                                          <p:attrName>style.visibility</p:attrName>
                                        </p:attrNameLst>
                                      </p:cBhvr>
                                      <p:to>
                                        <p:strVal val="visible"/>
                                      </p:to>
                                    </p:set>
                                    <p:anim calcmode="lin" valueType="num">
                                      <p:cBhvr additive="base">
                                        <p:cTn id="61" dur="500" fill="hold"/>
                                        <p:tgtEl>
                                          <p:spTgt spid="2079"/>
                                        </p:tgtEl>
                                        <p:attrNameLst>
                                          <p:attrName>ppt_x</p:attrName>
                                        </p:attrNameLst>
                                      </p:cBhvr>
                                      <p:tavLst>
                                        <p:tav tm="0">
                                          <p:val>
                                            <p:strVal val="1+#ppt_w/2"/>
                                          </p:val>
                                        </p:tav>
                                        <p:tav tm="100000">
                                          <p:val>
                                            <p:strVal val="#ppt_x"/>
                                          </p:val>
                                        </p:tav>
                                      </p:tavLst>
                                    </p:anim>
                                    <p:anim calcmode="lin" valueType="num">
                                      <p:cBhvr additive="base">
                                        <p:cTn id="62" dur="500" fill="hold"/>
                                        <p:tgtEl>
                                          <p:spTgt spid="2079"/>
                                        </p:tgtEl>
                                        <p:attrNameLst>
                                          <p:attrName>ppt_y</p:attrName>
                                        </p:attrNameLst>
                                      </p:cBhvr>
                                      <p:tavLst>
                                        <p:tav tm="0">
                                          <p:val>
                                            <p:strVal val="#ppt_y"/>
                                          </p:val>
                                        </p:tav>
                                        <p:tav tm="100000">
                                          <p:val>
                                            <p:strVal val="#ppt_y"/>
                                          </p:val>
                                        </p:tav>
                                      </p:tavLst>
                                    </p:anim>
                                  </p:childTnLst>
                                </p:cTn>
                              </p:par>
                              <p:par>
                                <p:cTn id="63" presetID="0" presetClass="path" presetSubtype="0" decel="50000" fill="hold" grpId="1" nodeType="withEffect">
                                  <p:stCondLst>
                                    <p:cond delay="1700"/>
                                  </p:stCondLst>
                                  <p:childTnLst>
                                    <p:animMotion origin="layout" path="M -3.33333E-6 -2.55017E-6 L -0.06319 0.00031 " pathEditMode="relative" rAng="0" ptsTypes="AA">
                                      <p:cBhvr>
                                        <p:cTn id="64" dur="2000" fill="hold"/>
                                        <p:tgtEl>
                                          <p:spTgt spid="2079"/>
                                        </p:tgtEl>
                                        <p:attrNameLst>
                                          <p:attrName>ppt_x</p:attrName>
                                          <p:attrName>ppt_y</p:attrName>
                                        </p:attrNameLst>
                                      </p:cBhvr>
                                      <p:rCtr x="-316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100">
                <p:cTn id="65" fill="hold" display="0">
                  <p:stCondLst>
                    <p:cond delay="indefinite"/>
                  </p:stCondLst>
                  <p:endCondLst>
                    <p:cond evt="onPrev" delay="0">
                      <p:tgtEl>
                        <p:sldTgt/>
                      </p:tgtEl>
                    </p:cond>
                    <p:cond evt="onStopAudio" delay="0">
                      <p:tgtEl>
                        <p:sldTgt/>
                      </p:tgtEl>
                    </p:cond>
                  </p:endCondLst>
                </p:cTn>
                <p:tgtEl>
                  <p:spTgt spid="2110"/>
                </p:tgtEl>
              </p:cMediaNode>
            </p:audio>
          </p:childTnLst>
        </p:cTn>
      </p:par>
    </p:tnLst>
    <p:bldLst>
      <p:bldP spid="2073" grpId="0"/>
      <p:bldP spid="2076" grpId="0"/>
      <p:bldP spid="2078" grpId="0" animBg="1"/>
      <p:bldP spid="2078" grpId="1" animBg="1"/>
      <p:bldP spid="2079" grpId="0" animBg="1"/>
      <p:bldP spid="207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466" name="Line 2">
            <a:extLst>
              <a:ext uri="{FF2B5EF4-FFF2-40B4-BE49-F238E27FC236}">
                <a16:creationId xmlns:a16="http://schemas.microsoft.com/office/drawing/2014/main" id="{65EA8E1A-C682-4E0C-89B9-97F62DB7AA17}"/>
              </a:ext>
            </a:extLst>
          </p:cNvPr>
          <p:cNvSpPr>
            <a:spLocks noChangeShapeType="1"/>
          </p:cNvSpPr>
          <p:nvPr/>
        </p:nvSpPr>
        <p:spPr bwMode="auto">
          <a:xfrm flipH="1">
            <a:off x="993775" y="0"/>
            <a:ext cx="1539875" cy="5149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67" name="Freeform 3">
            <a:extLst>
              <a:ext uri="{FF2B5EF4-FFF2-40B4-BE49-F238E27FC236}">
                <a16:creationId xmlns:a16="http://schemas.microsoft.com/office/drawing/2014/main" id="{A61C9DC3-F4D2-4301-AA39-C69F7BBDD766}"/>
              </a:ext>
            </a:extLst>
          </p:cNvPr>
          <p:cNvSpPr>
            <a:spLocks/>
          </p:cNvSpPr>
          <p:nvPr/>
        </p:nvSpPr>
        <p:spPr bwMode="auto">
          <a:xfrm>
            <a:off x="1089025" y="3295650"/>
            <a:ext cx="812800" cy="1854200"/>
          </a:xfrm>
          <a:custGeom>
            <a:avLst/>
            <a:gdLst>
              <a:gd name="T0" fmla="*/ 552450 w 512"/>
              <a:gd name="T1" fmla="*/ 0 h 1168"/>
              <a:gd name="T2" fmla="*/ 0 w 512"/>
              <a:gd name="T3" fmla="*/ 1854200 h 1168"/>
              <a:gd name="T4" fmla="*/ 257175 w 512"/>
              <a:gd name="T5" fmla="*/ 1854200 h 1168"/>
              <a:gd name="T6" fmla="*/ 812800 w 512"/>
              <a:gd name="T7" fmla="*/ 0 h 1168"/>
              <a:gd name="T8" fmla="*/ 552450 w 512"/>
              <a:gd name="T9" fmla="*/ 0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1168">
                <a:moveTo>
                  <a:pt x="348" y="0"/>
                </a:moveTo>
                <a:lnTo>
                  <a:pt x="0" y="1168"/>
                </a:lnTo>
                <a:lnTo>
                  <a:pt x="162" y="1168"/>
                </a:lnTo>
                <a:lnTo>
                  <a:pt x="512" y="0"/>
                </a:lnTo>
                <a:lnTo>
                  <a:pt x="348"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68" name="Freeform 4">
            <a:extLst>
              <a:ext uri="{FF2B5EF4-FFF2-40B4-BE49-F238E27FC236}">
                <a16:creationId xmlns:a16="http://schemas.microsoft.com/office/drawing/2014/main" id="{2831C832-1E3A-4A28-902D-85BF0EF75F23}"/>
              </a:ext>
            </a:extLst>
          </p:cNvPr>
          <p:cNvSpPr>
            <a:spLocks/>
          </p:cNvSpPr>
          <p:nvPr/>
        </p:nvSpPr>
        <p:spPr bwMode="auto">
          <a:xfrm>
            <a:off x="1565275" y="2198688"/>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69" name="Freeform 5">
            <a:extLst>
              <a:ext uri="{FF2B5EF4-FFF2-40B4-BE49-F238E27FC236}">
                <a16:creationId xmlns:a16="http://schemas.microsoft.com/office/drawing/2014/main" id="{69EBFB96-CD75-4160-A159-3D964236910F}"/>
              </a:ext>
            </a:extLst>
          </p:cNvPr>
          <p:cNvSpPr>
            <a:spLocks/>
          </p:cNvSpPr>
          <p:nvPr/>
        </p:nvSpPr>
        <p:spPr bwMode="auto">
          <a:xfrm>
            <a:off x="2032000" y="1482725"/>
            <a:ext cx="104775" cy="66675"/>
          </a:xfrm>
          <a:custGeom>
            <a:avLst/>
            <a:gdLst>
              <a:gd name="T0" fmla="*/ 104775 w 66"/>
              <a:gd name="T1" fmla="*/ 31750 h 42"/>
              <a:gd name="T2" fmla="*/ 38100 w 66"/>
              <a:gd name="T3" fmla="*/ 66675 h 42"/>
              <a:gd name="T4" fmla="*/ 0 w 66"/>
              <a:gd name="T5" fmla="*/ 0 h 42"/>
              <a:gd name="T6" fmla="*/ 0 60000 65536"/>
              <a:gd name="T7" fmla="*/ 0 60000 65536"/>
              <a:gd name="T8" fmla="*/ 0 60000 65536"/>
            </a:gdLst>
            <a:ahLst/>
            <a:cxnLst>
              <a:cxn ang="T6">
                <a:pos x="T0" y="T1"/>
              </a:cxn>
              <a:cxn ang="T7">
                <a:pos x="T2" y="T3"/>
              </a:cxn>
              <a:cxn ang="T8">
                <a:pos x="T4" y="T5"/>
              </a:cxn>
            </a:cxnLst>
            <a:rect l="0" t="0" r="r" b="b"/>
            <a:pathLst>
              <a:path w="66" h="42">
                <a:moveTo>
                  <a:pt x="66" y="20"/>
                </a:moveTo>
                <a:lnTo>
                  <a:pt x="24"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2470" name="Line 6">
            <a:extLst>
              <a:ext uri="{FF2B5EF4-FFF2-40B4-BE49-F238E27FC236}">
                <a16:creationId xmlns:a16="http://schemas.microsoft.com/office/drawing/2014/main" id="{A1106167-57AD-46D2-96BD-AEAA0C3F9961}"/>
              </a:ext>
            </a:extLst>
          </p:cNvPr>
          <p:cNvSpPr>
            <a:spLocks noChangeShapeType="1"/>
          </p:cNvSpPr>
          <p:nvPr/>
        </p:nvSpPr>
        <p:spPr bwMode="auto">
          <a:xfrm flipH="1">
            <a:off x="8172450" y="0"/>
            <a:ext cx="1536700" cy="5149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1" name="Freeform 7">
            <a:extLst>
              <a:ext uri="{FF2B5EF4-FFF2-40B4-BE49-F238E27FC236}">
                <a16:creationId xmlns:a16="http://schemas.microsoft.com/office/drawing/2014/main" id="{E4E1C344-77D7-467E-B337-86DE63754CDE}"/>
              </a:ext>
            </a:extLst>
          </p:cNvPr>
          <p:cNvSpPr>
            <a:spLocks/>
          </p:cNvSpPr>
          <p:nvPr/>
        </p:nvSpPr>
        <p:spPr bwMode="auto">
          <a:xfrm>
            <a:off x="8243888" y="0"/>
            <a:ext cx="1270000" cy="3800475"/>
          </a:xfrm>
          <a:custGeom>
            <a:avLst/>
            <a:gdLst>
              <a:gd name="T0" fmla="*/ 1136650 w 800"/>
              <a:gd name="T1" fmla="*/ 0 h 2394"/>
              <a:gd name="T2" fmla="*/ 0 w 800"/>
              <a:gd name="T3" fmla="*/ 3800475 h 2394"/>
              <a:gd name="T4" fmla="*/ 133350 w 800"/>
              <a:gd name="T5" fmla="*/ 3800475 h 2394"/>
              <a:gd name="T6" fmla="*/ 1270000 w 800"/>
              <a:gd name="T7" fmla="*/ 0 h 2394"/>
              <a:gd name="T8" fmla="*/ 1136650 w 800"/>
              <a:gd name="T9" fmla="*/ 0 h 2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0" h="2394">
                <a:moveTo>
                  <a:pt x="716" y="0"/>
                </a:moveTo>
                <a:lnTo>
                  <a:pt x="0" y="2394"/>
                </a:lnTo>
                <a:lnTo>
                  <a:pt x="84" y="2394"/>
                </a:lnTo>
                <a:lnTo>
                  <a:pt x="800" y="0"/>
                </a:lnTo>
                <a:lnTo>
                  <a:pt x="716"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72" name="Freeform 8">
            <a:extLst>
              <a:ext uri="{FF2B5EF4-FFF2-40B4-BE49-F238E27FC236}">
                <a16:creationId xmlns:a16="http://schemas.microsoft.com/office/drawing/2014/main" id="{A5BD0D79-A1B8-49CE-8091-F79FE9C93A0A}"/>
              </a:ext>
            </a:extLst>
          </p:cNvPr>
          <p:cNvSpPr>
            <a:spLocks/>
          </p:cNvSpPr>
          <p:nvPr/>
        </p:nvSpPr>
        <p:spPr bwMode="auto">
          <a:xfrm>
            <a:off x="8604250" y="2735263"/>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73" name="Freeform 9">
            <a:extLst>
              <a:ext uri="{FF2B5EF4-FFF2-40B4-BE49-F238E27FC236}">
                <a16:creationId xmlns:a16="http://schemas.microsoft.com/office/drawing/2014/main" id="{D6431BCF-CBFD-4092-B016-78E9A63BAA1A}"/>
              </a:ext>
            </a:extLst>
          </p:cNvPr>
          <p:cNvSpPr>
            <a:spLocks/>
          </p:cNvSpPr>
          <p:nvPr/>
        </p:nvSpPr>
        <p:spPr bwMode="auto">
          <a:xfrm>
            <a:off x="8399463" y="4197350"/>
            <a:ext cx="101600" cy="66675"/>
          </a:xfrm>
          <a:custGeom>
            <a:avLst/>
            <a:gdLst>
              <a:gd name="T0" fmla="*/ 101600 w 64"/>
              <a:gd name="T1" fmla="*/ 31750 h 42"/>
              <a:gd name="T2" fmla="*/ 34925 w 64"/>
              <a:gd name="T3" fmla="*/ 66675 h 42"/>
              <a:gd name="T4" fmla="*/ 0 w 64"/>
              <a:gd name="T5" fmla="*/ 0 h 42"/>
              <a:gd name="T6" fmla="*/ 0 60000 65536"/>
              <a:gd name="T7" fmla="*/ 0 60000 65536"/>
              <a:gd name="T8" fmla="*/ 0 60000 65536"/>
            </a:gdLst>
            <a:ahLst/>
            <a:cxnLst>
              <a:cxn ang="T6">
                <a:pos x="T0" y="T1"/>
              </a:cxn>
              <a:cxn ang="T7">
                <a:pos x="T2" y="T3"/>
              </a:cxn>
              <a:cxn ang="T8">
                <a:pos x="T4" y="T5"/>
              </a:cxn>
            </a:cxnLst>
            <a:rect l="0" t="0" r="r" b="b"/>
            <a:pathLst>
              <a:path w="64" h="42">
                <a:moveTo>
                  <a:pt x="64" y="20"/>
                </a:moveTo>
                <a:lnTo>
                  <a:pt x="22"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2474" name="Freeform 10">
            <a:extLst>
              <a:ext uri="{FF2B5EF4-FFF2-40B4-BE49-F238E27FC236}">
                <a16:creationId xmlns:a16="http://schemas.microsoft.com/office/drawing/2014/main" id="{49AD9043-7215-4E5C-881B-073F0768BB34}"/>
              </a:ext>
            </a:extLst>
          </p:cNvPr>
          <p:cNvSpPr>
            <a:spLocks/>
          </p:cNvSpPr>
          <p:nvPr/>
        </p:nvSpPr>
        <p:spPr bwMode="auto">
          <a:xfrm>
            <a:off x="2160588" y="976313"/>
            <a:ext cx="3467100" cy="279400"/>
          </a:xfrm>
          <a:custGeom>
            <a:avLst/>
            <a:gdLst>
              <a:gd name="T0" fmla="*/ 3387725 w 2184"/>
              <a:gd name="T1" fmla="*/ 279400 h 176"/>
              <a:gd name="T2" fmla="*/ 0 w 2184"/>
              <a:gd name="T3" fmla="*/ 279400 h 176"/>
              <a:gd name="T4" fmla="*/ 79375 w 2184"/>
              <a:gd name="T5" fmla="*/ 0 h 176"/>
              <a:gd name="T6" fmla="*/ 3467100 w 2184"/>
              <a:gd name="T7" fmla="*/ 0 h 176"/>
              <a:gd name="T8" fmla="*/ 3387725 w 2184"/>
              <a:gd name="T9" fmla="*/ 27940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4" h="176">
                <a:moveTo>
                  <a:pt x="2134" y="176"/>
                </a:moveTo>
                <a:lnTo>
                  <a:pt x="0" y="176"/>
                </a:lnTo>
                <a:lnTo>
                  <a:pt x="50" y="0"/>
                </a:lnTo>
                <a:lnTo>
                  <a:pt x="2184" y="0"/>
                </a:lnTo>
                <a:lnTo>
                  <a:pt x="2134" y="17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75" name="Freeform 11">
            <a:extLst>
              <a:ext uri="{FF2B5EF4-FFF2-40B4-BE49-F238E27FC236}">
                <a16:creationId xmlns:a16="http://schemas.microsoft.com/office/drawing/2014/main" id="{E164D5D8-11D4-4DAF-9493-EC0FD923064A}"/>
              </a:ext>
            </a:extLst>
          </p:cNvPr>
          <p:cNvSpPr>
            <a:spLocks/>
          </p:cNvSpPr>
          <p:nvPr/>
        </p:nvSpPr>
        <p:spPr bwMode="auto">
          <a:xfrm>
            <a:off x="2540000" y="1954213"/>
            <a:ext cx="1501775" cy="1527175"/>
          </a:xfrm>
          <a:custGeom>
            <a:avLst/>
            <a:gdLst>
              <a:gd name="T0" fmla="*/ 1298575 w 946"/>
              <a:gd name="T1" fmla="*/ 1527175 h 962"/>
              <a:gd name="T2" fmla="*/ 0 w 946"/>
              <a:gd name="T3" fmla="*/ 1527175 h 962"/>
              <a:gd name="T4" fmla="*/ 203200 w 946"/>
              <a:gd name="T5" fmla="*/ 0 h 962"/>
              <a:gd name="T6" fmla="*/ 1501775 w 946"/>
              <a:gd name="T7" fmla="*/ 0 h 962"/>
              <a:gd name="T8" fmla="*/ 1298575 w 946"/>
              <a:gd name="T9" fmla="*/ 1527175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962">
                <a:moveTo>
                  <a:pt x="818" y="962"/>
                </a:moveTo>
                <a:lnTo>
                  <a:pt x="0" y="962"/>
                </a:lnTo>
                <a:lnTo>
                  <a:pt x="128" y="0"/>
                </a:lnTo>
                <a:lnTo>
                  <a:pt x="946" y="0"/>
                </a:lnTo>
                <a:lnTo>
                  <a:pt x="818" y="9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76" name="Freeform 12">
            <a:extLst>
              <a:ext uri="{FF2B5EF4-FFF2-40B4-BE49-F238E27FC236}">
                <a16:creationId xmlns:a16="http://schemas.microsoft.com/office/drawing/2014/main" id="{0A9F1BE3-28FC-4F44-9823-25BA1E567AB4}"/>
              </a:ext>
            </a:extLst>
          </p:cNvPr>
          <p:cNvSpPr>
            <a:spLocks/>
          </p:cNvSpPr>
          <p:nvPr/>
        </p:nvSpPr>
        <p:spPr bwMode="auto">
          <a:xfrm>
            <a:off x="2555875" y="1995488"/>
            <a:ext cx="1479550" cy="1346200"/>
          </a:xfrm>
          <a:custGeom>
            <a:avLst/>
            <a:gdLst>
              <a:gd name="T0" fmla="*/ 114 w 932"/>
              <a:gd name="T1" fmla="*/ 0 h 848"/>
              <a:gd name="T2" fmla="*/ 0 w 932"/>
              <a:gd name="T3" fmla="*/ 848 h 848"/>
              <a:gd name="T4" fmla="*/ 820 w 932"/>
              <a:gd name="T5" fmla="*/ 848 h 848"/>
              <a:gd name="T6" fmla="*/ 932 w 932"/>
              <a:gd name="T7" fmla="*/ 0 h 848"/>
              <a:gd name="T8" fmla="*/ 114 w 932"/>
              <a:gd name="T9" fmla="*/ 0 h 848"/>
            </a:gdLst>
            <a:ahLst/>
            <a:cxnLst>
              <a:cxn ang="0">
                <a:pos x="T0" y="T1"/>
              </a:cxn>
              <a:cxn ang="0">
                <a:pos x="T2" y="T3"/>
              </a:cxn>
              <a:cxn ang="0">
                <a:pos x="T4" y="T5"/>
              </a:cxn>
              <a:cxn ang="0">
                <a:pos x="T6" y="T7"/>
              </a:cxn>
              <a:cxn ang="0">
                <a:pos x="T8" y="T9"/>
              </a:cxn>
            </a:cxnLst>
            <a:rect l="0" t="0" r="r" b="b"/>
            <a:pathLst>
              <a:path w="932" h="848">
                <a:moveTo>
                  <a:pt x="114" y="0"/>
                </a:moveTo>
                <a:lnTo>
                  <a:pt x="0" y="848"/>
                </a:lnTo>
                <a:lnTo>
                  <a:pt x="820" y="848"/>
                </a:lnTo>
                <a:lnTo>
                  <a:pt x="932" y="0"/>
                </a:lnTo>
                <a:lnTo>
                  <a:pt x="114" y="0"/>
                </a:lnTo>
                <a:close/>
              </a:path>
            </a:pathLst>
          </a:custGeom>
          <a:blipFill dpi="0" rotWithShape="1">
            <a:blip r:embed="rId3"/>
            <a:srcRect/>
            <a:stretch>
              <a:fillRect b="-22281"/>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2477" name="Rectangle 13">
            <a:extLst>
              <a:ext uri="{FF2B5EF4-FFF2-40B4-BE49-F238E27FC236}">
                <a16:creationId xmlns:a16="http://schemas.microsoft.com/office/drawing/2014/main" id="{1D030B84-A4D9-49AF-8D02-E3B7474593DF}"/>
              </a:ext>
            </a:extLst>
          </p:cNvPr>
          <p:cNvSpPr>
            <a:spLocks noChangeArrowheads="1"/>
          </p:cNvSpPr>
          <p:nvPr/>
        </p:nvSpPr>
        <p:spPr bwMode="auto">
          <a:xfrm>
            <a:off x="2384425" y="1019175"/>
            <a:ext cx="19478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bg1"/>
                </a:solidFill>
                <a:latin typeface="微软雅黑" panose="020B0503020204020204" pitchFamily="34" charset="-122"/>
                <a:ea typeface="微软雅黑" panose="020B0503020204020204" pitchFamily="34" charset="-122"/>
              </a:rPr>
              <a:t>OUR FINANCIAL TEAM</a:t>
            </a:r>
          </a:p>
        </p:txBody>
      </p:sp>
      <p:sp>
        <p:nvSpPr>
          <p:cNvPr id="62478" name="Freeform 14">
            <a:extLst>
              <a:ext uri="{FF2B5EF4-FFF2-40B4-BE49-F238E27FC236}">
                <a16:creationId xmlns:a16="http://schemas.microsoft.com/office/drawing/2014/main" id="{BBD14EB2-D861-4865-87C5-08F4B2B74549}"/>
              </a:ext>
            </a:extLst>
          </p:cNvPr>
          <p:cNvSpPr>
            <a:spLocks/>
          </p:cNvSpPr>
          <p:nvPr/>
        </p:nvSpPr>
        <p:spPr bwMode="auto">
          <a:xfrm>
            <a:off x="4368800" y="1954213"/>
            <a:ext cx="1501775" cy="1527175"/>
          </a:xfrm>
          <a:custGeom>
            <a:avLst/>
            <a:gdLst>
              <a:gd name="T0" fmla="*/ 1298575 w 946"/>
              <a:gd name="T1" fmla="*/ 1527175 h 962"/>
              <a:gd name="T2" fmla="*/ 0 w 946"/>
              <a:gd name="T3" fmla="*/ 1527175 h 962"/>
              <a:gd name="T4" fmla="*/ 203200 w 946"/>
              <a:gd name="T5" fmla="*/ 0 h 962"/>
              <a:gd name="T6" fmla="*/ 1501775 w 946"/>
              <a:gd name="T7" fmla="*/ 0 h 962"/>
              <a:gd name="T8" fmla="*/ 1298575 w 946"/>
              <a:gd name="T9" fmla="*/ 1527175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962">
                <a:moveTo>
                  <a:pt x="818" y="962"/>
                </a:moveTo>
                <a:lnTo>
                  <a:pt x="0" y="962"/>
                </a:lnTo>
                <a:lnTo>
                  <a:pt x="128" y="0"/>
                </a:lnTo>
                <a:lnTo>
                  <a:pt x="946" y="0"/>
                </a:lnTo>
                <a:lnTo>
                  <a:pt x="818" y="9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79" name="Freeform 15">
            <a:extLst>
              <a:ext uri="{FF2B5EF4-FFF2-40B4-BE49-F238E27FC236}">
                <a16:creationId xmlns:a16="http://schemas.microsoft.com/office/drawing/2014/main" id="{1218908E-FB41-4FD4-A4C3-478394E27273}"/>
              </a:ext>
            </a:extLst>
          </p:cNvPr>
          <p:cNvSpPr>
            <a:spLocks/>
          </p:cNvSpPr>
          <p:nvPr/>
        </p:nvSpPr>
        <p:spPr bwMode="auto">
          <a:xfrm>
            <a:off x="4384675" y="1995488"/>
            <a:ext cx="1479550" cy="1346200"/>
          </a:xfrm>
          <a:custGeom>
            <a:avLst/>
            <a:gdLst>
              <a:gd name="T0" fmla="*/ 114 w 932"/>
              <a:gd name="T1" fmla="*/ 0 h 848"/>
              <a:gd name="T2" fmla="*/ 0 w 932"/>
              <a:gd name="T3" fmla="*/ 848 h 848"/>
              <a:gd name="T4" fmla="*/ 820 w 932"/>
              <a:gd name="T5" fmla="*/ 848 h 848"/>
              <a:gd name="T6" fmla="*/ 932 w 932"/>
              <a:gd name="T7" fmla="*/ 0 h 848"/>
              <a:gd name="T8" fmla="*/ 114 w 932"/>
              <a:gd name="T9" fmla="*/ 0 h 848"/>
            </a:gdLst>
            <a:ahLst/>
            <a:cxnLst>
              <a:cxn ang="0">
                <a:pos x="T0" y="T1"/>
              </a:cxn>
              <a:cxn ang="0">
                <a:pos x="T2" y="T3"/>
              </a:cxn>
              <a:cxn ang="0">
                <a:pos x="T4" y="T5"/>
              </a:cxn>
              <a:cxn ang="0">
                <a:pos x="T6" y="T7"/>
              </a:cxn>
              <a:cxn ang="0">
                <a:pos x="T8" y="T9"/>
              </a:cxn>
            </a:cxnLst>
            <a:rect l="0" t="0" r="r" b="b"/>
            <a:pathLst>
              <a:path w="932" h="848">
                <a:moveTo>
                  <a:pt x="114" y="0"/>
                </a:moveTo>
                <a:lnTo>
                  <a:pt x="0" y="848"/>
                </a:lnTo>
                <a:lnTo>
                  <a:pt x="820" y="848"/>
                </a:lnTo>
                <a:lnTo>
                  <a:pt x="932" y="0"/>
                </a:lnTo>
                <a:lnTo>
                  <a:pt x="114" y="0"/>
                </a:lnTo>
                <a:close/>
              </a:path>
            </a:pathLst>
          </a:custGeom>
          <a:blipFill dpi="0" rotWithShape="1">
            <a:blip r:embed="rId4"/>
            <a:srcRect/>
            <a:stretch>
              <a:fillRect b="-5801"/>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2480" name="Freeform 16">
            <a:extLst>
              <a:ext uri="{FF2B5EF4-FFF2-40B4-BE49-F238E27FC236}">
                <a16:creationId xmlns:a16="http://schemas.microsoft.com/office/drawing/2014/main" id="{F7940FC6-3841-49D2-990A-D61B2A4EED59}"/>
              </a:ext>
            </a:extLst>
          </p:cNvPr>
          <p:cNvSpPr>
            <a:spLocks/>
          </p:cNvSpPr>
          <p:nvPr/>
        </p:nvSpPr>
        <p:spPr bwMode="auto">
          <a:xfrm>
            <a:off x="6197600" y="1954213"/>
            <a:ext cx="1501775" cy="1527175"/>
          </a:xfrm>
          <a:custGeom>
            <a:avLst/>
            <a:gdLst>
              <a:gd name="T0" fmla="*/ 1298575 w 946"/>
              <a:gd name="T1" fmla="*/ 1527175 h 962"/>
              <a:gd name="T2" fmla="*/ 0 w 946"/>
              <a:gd name="T3" fmla="*/ 1527175 h 962"/>
              <a:gd name="T4" fmla="*/ 203200 w 946"/>
              <a:gd name="T5" fmla="*/ 0 h 962"/>
              <a:gd name="T6" fmla="*/ 1501775 w 946"/>
              <a:gd name="T7" fmla="*/ 0 h 962"/>
              <a:gd name="T8" fmla="*/ 1298575 w 946"/>
              <a:gd name="T9" fmla="*/ 1527175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962">
                <a:moveTo>
                  <a:pt x="818" y="962"/>
                </a:moveTo>
                <a:lnTo>
                  <a:pt x="0" y="962"/>
                </a:lnTo>
                <a:lnTo>
                  <a:pt x="128" y="0"/>
                </a:lnTo>
                <a:lnTo>
                  <a:pt x="946" y="0"/>
                </a:lnTo>
                <a:lnTo>
                  <a:pt x="818" y="9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81" name="Freeform 17">
            <a:extLst>
              <a:ext uri="{FF2B5EF4-FFF2-40B4-BE49-F238E27FC236}">
                <a16:creationId xmlns:a16="http://schemas.microsoft.com/office/drawing/2014/main" id="{C8FFADE8-F656-41FD-9FB4-4CF0447003E3}"/>
              </a:ext>
            </a:extLst>
          </p:cNvPr>
          <p:cNvSpPr>
            <a:spLocks/>
          </p:cNvSpPr>
          <p:nvPr/>
        </p:nvSpPr>
        <p:spPr bwMode="auto">
          <a:xfrm>
            <a:off x="6213475" y="1995488"/>
            <a:ext cx="1479550" cy="1346200"/>
          </a:xfrm>
          <a:custGeom>
            <a:avLst/>
            <a:gdLst>
              <a:gd name="T0" fmla="*/ 114 w 932"/>
              <a:gd name="T1" fmla="*/ 0 h 848"/>
              <a:gd name="T2" fmla="*/ 0 w 932"/>
              <a:gd name="T3" fmla="*/ 848 h 848"/>
              <a:gd name="T4" fmla="*/ 820 w 932"/>
              <a:gd name="T5" fmla="*/ 848 h 848"/>
              <a:gd name="T6" fmla="*/ 932 w 932"/>
              <a:gd name="T7" fmla="*/ 0 h 848"/>
              <a:gd name="T8" fmla="*/ 114 w 932"/>
              <a:gd name="T9" fmla="*/ 0 h 848"/>
            </a:gdLst>
            <a:ahLst/>
            <a:cxnLst>
              <a:cxn ang="0">
                <a:pos x="T0" y="T1"/>
              </a:cxn>
              <a:cxn ang="0">
                <a:pos x="T2" y="T3"/>
              </a:cxn>
              <a:cxn ang="0">
                <a:pos x="T4" y="T5"/>
              </a:cxn>
              <a:cxn ang="0">
                <a:pos x="T6" y="T7"/>
              </a:cxn>
              <a:cxn ang="0">
                <a:pos x="T8" y="T9"/>
              </a:cxn>
            </a:cxnLst>
            <a:rect l="0" t="0" r="r" b="b"/>
            <a:pathLst>
              <a:path w="932" h="848">
                <a:moveTo>
                  <a:pt x="114" y="0"/>
                </a:moveTo>
                <a:lnTo>
                  <a:pt x="0" y="848"/>
                </a:lnTo>
                <a:lnTo>
                  <a:pt x="820" y="848"/>
                </a:lnTo>
                <a:lnTo>
                  <a:pt x="932" y="0"/>
                </a:lnTo>
                <a:lnTo>
                  <a:pt x="114" y="0"/>
                </a:lnTo>
                <a:close/>
              </a:path>
            </a:pathLst>
          </a:custGeom>
          <a:blipFill dpi="0" rotWithShape="1">
            <a:blip r:embed="rId5"/>
            <a:srcRect/>
            <a:stretch>
              <a:fillRect b="-26203"/>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grpSp>
        <p:nvGrpSpPr>
          <p:cNvPr id="62482" name="Group 18">
            <a:extLst>
              <a:ext uri="{FF2B5EF4-FFF2-40B4-BE49-F238E27FC236}">
                <a16:creationId xmlns:a16="http://schemas.microsoft.com/office/drawing/2014/main" id="{B3B542A2-CAEC-4A44-AB51-9364DA6D84AB}"/>
              </a:ext>
            </a:extLst>
          </p:cNvPr>
          <p:cNvGrpSpPr>
            <a:grpSpLocks/>
          </p:cNvGrpSpPr>
          <p:nvPr/>
        </p:nvGrpSpPr>
        <p:grpSpPr bwMode="auto">
          <a:xfrm>
            <a:off x="561975" y="955675"/>
            <a:ext cx="950913" cy="298450"/>
            <a:chOff x="354" y="350"/>
            <a:chExt cx="599" cy="188"/>
          </a:xfrm>
        </p:grpSpPr>
        <p:sp>
          <p:nvSpPr>
            <p:cNvPr id="19494" name="Freeform 19">
              <a:extLst>
                <a:ext uri="{FF2B5EF4-FFF2-40B4-BE49-F238E27FC236}">
                  <a16:creationId xmlns:a16="http://schemas.microsoft.com/office/drawing/2014/main" id="{41BEC942-1A42-40AB-A890-52D962CF62B8}"/>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5" name="Freeform 20">
              <a:extLst>
                <a:ext uri="{FF2B5EF4-FFF2-40B4-BE49-F238E27FC236}">
                  <a16:creationId xmlns:a16="http://schemas.microsoft.com/office/drawing/2014/main" id="{CD4090A3-7D05-4212-9018-A5EEC031839B}"/>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6" name="Freeform 21">
              <a:extLst>
                <a:ext uri="{FF2B5EF4-FFF2-40B4-BE49-F238E27FC236}">
                  <a16:creationId xmlns:a16="http://schemas.microsoft.com/office/drawing/2014/main" id="{C982319B-6168-4287-9E17-FA86A63F9BD9}"/>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7" name="Freeform 22">
              <a:extLst>
                <a:ext uri="{FF2B5EF4-FFF2-40B4-BE49-F238E27FC236}">
                  <a16:creationId xmlns:a16="http://schemas.microsoft.com/office/drawing/2014/main" id="{D4A5DAD2-FB8D-4A0F-A1DB-CB3E7449250A}"/>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2487" name="Text Box 23">
            <a:extLst>
              <a:ext uri="{FF2B5EF4-FFF2-40B4-BE49-F238E27FC236}">
                <a16:creationId xmlns:a16="http://schemas.microsoft.com/office/drawing/2014/main" id="{0F2A1C19-B592-4AB4-BD68-12067E8367CD}"/>
              </a:ext>
            </a:extLst>
          </p:cNvPr>
          <p:cNvSpPr txBox="1">
            <a:spLocks noChangeArrowheads="1"/>
          </p:cNvSpPr>
          <p:nvPr/>
        </p:nvSpPr>
        <p:spPr bwMode="auto">
          <a:xfrm>
            <a:off x="2389188" y="4083050"/>
            <a:ext cx="1554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solidFill>
                  <a:srgbClr val="A20C00"/>
                </a:solidFill>
                <a:latin typeface="微软雅黑" panose="020B0503020204020204" pitchFamily="34" charset="-122"/>
                <a:ea typeface="微软雅黑" panose="020B0503020204020204" pitchFamily="34" charset="-122"/>
              </a:rPr>
              <a:t>FRANCLIN</a:t>
            </a:r>
          </a:p>
          <a:p>
            <a:pPr algn="ctr" eaLnBrk="1" hangingPunct="1"/>
            <a:r>
              <a:rPr lang="en-US" altLang="zh-CN" sz="1000">
                <a:solidFill>
                  <a:schemeClr val="tx2"/>
                </a:solidFill>
                <a:latin typeface="微软雅黑" panose="020B0503020204020204" pitchFamily="34" charset="-122"/>
                <a:ea typeface="微软雅黑" panose="020B0503020204020204" pitchFamily="34" charset="-122"/>
              </a:rPr>
              <a:t>FINANCIAL MANAGER</a:t>
            </a:r>
          </a:p>
        </p:txBody>
      </p:sp>
      <p:sp>
        <p:nvSpPr>
          <p:cNvPr id="62488" name="Oval 24">
            <a:extLst>
              <a:ext uri="{FF2B5EF4-FFF2-40B4-BE49-F238E27FC236}">
                <a16:creationId xmlns:a16="http://schemas.microsoft.com/office/drawing/2014/main" id="{41AA7615-6799-4657-8492-F7D2BD236E38}"/>
              </a:ext>
            </a:extLst>
          </p:cNvPr>
          <p:cNvSpPr>
            <a:spLocks noChangeArrowheads="1"/>
          </p:cNvSpPr>
          <p:nvPr/>
        </p:nvSpPr>
        <p:spPr bwMode="auto">
          <a:xfrm>
            <a:off x="2482850" y="3722688"/>
            <a:ext cx="1368425" cy="15398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62489" name="Text Box 25">
            <a:extLst>
              <a:ext uri="{FF2B5EF4-FFF2-40B4-BE49-F238E27FC236}">
                <a16:creationId xmlns:a16="http://schemas.microsoft.com/office/drawing/2014/main" id="{4A077C38-497C-4030-A5C0-FE4FAABE8D54}"/>
              </a:ext>
            </a:extLst>
          </p:cNvPr>
          <p:cNvSpPr txBox="1">
            <a:spLocks noChangeArrowheads="1"/>
          </p:cNvSpPr>
          <p:nvPr/>
        </p:nvSpPr>
        <p:spPr bwMode="auto">
          <a:xfrm>
            <a:off x="4314825" y="4083050"/>
            <a:ext cx="141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solidFill>
                  <a:srgbClr val="A20C00"/>
                </a:solidFill>
                <a:latin typeface="微软雅黑" panose="020B0503020204020204" pitchFamily="34" charset="-122"/>
                <a:ea typeface="微软雅黑" panose="020B0503020204020204" pitchFamily="34" charset="-122"/>
              </a:rPr>
              <a:t>LISA</a:t>
            </a:r>
          </a:p>
          <a:p>
            <a:pPr algn="ctr" eaLnBrk="1" hangingPunct="1"/>
            <a:r>
              <a:rPr lang="en-US" altLang="zh-CN" sz="1000">
                <a:solidFill>
                  <a:schemeClr val="tx2"/>
                </a:solidFill>
                <a:latin typeface="微软雅黑" panose="020B0503020204020204" pitchFamily="34" charset="-122"/>
                <a:ea typeface="微软雅黑" panose="020B0503020204020204" pitchFamily="34" charset="-122"/>
              </a:rPr>
              <a:t>FINANCIAL OFFICER</a:t>
            </a:r>
          </a:p>
        </p:txBody>
      </p:sp>
      <p:sp>
        <p:nvSpPr>
          <p:cNvPr id="62490" name="Oval 26">
            <a:extLst>
              <a:ext uri="{FF2B5EF4-FFF2-40B4-BE49-F238E27FC236}">
                <a16:creationId xmlns:a16="http://schemas.microsoft.com/office/drawing/2014/main" id="{AABFB823-B0F4-448A-9DCA-82820B0908A0}"/>
              </a:ext>
            </a:extLst>
          </p:cNvPr>
          <p:cNvSpPr>
            <a:spLocks noChangeArrowheads="1"/>
          </p:cNvSpPr>
          <p:nvPr/>
        </p:nvSpPr>
        <p:spPr bwMode="auto">
          <a:xfrm>
            <a:off x="4340225" y="3722688"/>
            <a:ext cx="1368425" cy="15398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62491" name="Text Box 27">
            <a:extLst>
              <a:ext uri="{FF2B5EF4-FFF2-40B4-BE49-F238E27FC236}">
                <a16:creationId xmlns:a16="http://schemas.microsoft.com/office/drawing/2014/main" id="{8D932CC7-7B2A-4413-8611-8E65104D524C}"/>
              </a:ext>
            </a:extLst>
          </p:cNvPr>
          <p:cNvSpPr txBox="1">
            <a:spLocks noChangeArrowheads="1"/>
          </p:cNvSpPr>
          <p:nvPr/>
        </p:nvSpPr>
        <p:spPr bwMode="auto">
          <a:xfrm>
            <a:off x="5913438" y="4083050"/>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solidFill>
                  <a:srgbClr val="A20C00"/>
                </a:solidFill>
                <a:latin typeface="微软雅黑" panose="020B0503020204020204" pitchFamily="34" charset="-122"/>
                <a:ea typeface="微软雅黑" panose="020B0503020204020204" pitchFamily="34" charset="-122"/>
              </a:rPr>
              <a:t>JOHN BUSH</a:t>
            </a:r>
          </a:p>
          <a:p>
            <a:pPr algn="ctr" eaLnBrk="1" hangingPunct="1"/>
            <a:r>
              <a:rPr lang="en-US" altLang="zh-CN" sz="1000">
                <a:solidFill>
                  <a:schemeClr val="tx2"/>
                </a:solidFill>
                <a:latin typeface="微软雅黑" panose="020B0503020204020204" pitchFamily="34" charset="-122"/>
                <a:ea typeface="微软雅黑" panose="020B0503020204020204" pitchFamily="34" charset="-122"/>
              </a:rPr>
              <a:t>FINANCIAL MANAGEMENT</a:t>
            </a:r>
          </a:p>
        </p:txBody>
      </p:sp>
      <p:sp>
        <p:nvSpPr>
          <p:cNvPr id="62492" name="Oval 28">
            <a:extLst>
              <a:ext uri="{FF2B5EF4-FFF2-40B4-BE49-F238E27FC236}">
                <a16:creationId xmlns:a16="http://schemas.microsoft.com/office/drawing/2014/main" id="{D4D3E1F6-C642-42F1-9E21-2CD2F8C6505C}"/>
              </a:ext>
            </a:extLst>
          </p:cNvPr>
          <p:cNvSpPr>
            <a:spLocks noChangeArrowheads="1"/>
          </p:cNvSpPr>
          <p:nvPr/>
        </p:nvSpPr>
        <p:spPr bwMode="auto">
          <a:xfrm>
            <a:off x="6111875" y="3722688"/>
            <a:ext cx="1368425" cy="15398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62493" name="Freeform 29">
            <a:extLst>
              <a:ext uri="{FF2B5EF4-FFF2-40B4-BE49-F238E27FC236}">
                <a16:creationId xmlns:a16="http://schemas.microsoft.com/office/drawing/2014/main" id="{0A729D17-BD9B-4C34-9D25-F6AFCA10728E}"/>
              </a:ext>
            </a:extLst>
          </p:cNvPr>
          <p:cNvSpPr>
            <a:spLocks/>
          </p:cNvSpPr>
          <p:nvPr/>
        </p:nvSpPr>
        <p:spPr bwMode="auto">
          <a:xfrm>
            <a:off x="7643813" y="473075"/>
            <a:ext cx="490537" cy="433388"/>
          </a:xfrm>
          <a:custGeom>
            <a:avLst/>
            <a:gdLst>
              <a:gd name="T0" fmla="*/ 370217 w 212"/>
              <a:gd name="T1" fmla="*/ 433388 h 187"/>
              <a:gd name="T2" fmla="*/ 490537 w 212"/>
              <a:gd name="T3" fmla="*/ 215535 h 187"/>
              <a:gd name="T4" fmla="*/ 370217 w 212"/>
              <a:gd name="T5" fmla="*/ 0 h 187"/>
              <a:gd name="T6" fmla="*/ 124948 w 212"/>
              <a:gd name="T7" fmla="*/ 0 h 187"/>
              <a:gd name="T8" fmla="*/ 0 w 212"/>
              <a:gd name="T9" fmla="*/ 215535 h 187"/>
              <a:gd name="T10" fmla="*/ 124948 w 212"/>
              <a:gd name="T11" fmla="*/ 433388 h 187"/>
              <a:gd name="T12" fmla="*/ 370217 w 212"/>
              <a:gd name="T13" fmla="*/ 433388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94" name="Freeform 30">
            <a:extLst>
              <a:ext uri="{FF2B5EF4-FFF2-40B4-BE49-F238E27FC236}">
                <a16:creationId xmlns:a16="http://schemas.microsoft.com/office/drawing/2014/main" id="{8E0AFAF9-32AD-41B1-A813-13ADED96ABDE}"/>
              </a:ext>
            </a:extLst>
          </p:cNvPr>
          <p:cNvSpPr>
            <a:spLocks/>
          </p:cNvSpPr>
          <p:nvPr/>
        </p:nvSpPr>
        <p:spPr bwMode="auto">
          <a:xfrm>
            <a:off x="7643813" y="925513"/>
            <a:ext cx="490537" cy="430212"/>
          </a:xfrm>
          <a:custGeom>
            <a:avLst/>
            <a:gdLst>
              <a:gd name="T0" fmla="*/ 370217 w 212"/>
              <a:gd name="T1" fmla="*/ 430212 h 186"/>
              <a:gd name="T2" fmla="*/ 490537 w 212"/>
              <a:gd name="T3" fmla="*/ 212793 h 186"/>
              <a:gd name="T4" fmla="*/ 370217 w 212"/>
              <a:gd name="T5" fmla="*/ 0 h 186"/>
              <a:gd name="T6" fmla="*/ 124948 w 212"/>
              <a:gd name="T7" fmla="*/ 0 h 186"/>
              <a:gd name="T8" fmla="*/ 0 w 212"/>
              <a:gd name="T9" fmla="*/ 212793 h 186"/>
              <a:gd name="T10" fmla="*/ 124948 w 212"/>
              <a:gd name="T11" fmla="*/ 430212 h 186"/>
              <a:gd name="T12" fmla="*/ 370217 w 212"/>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95" name="Freeform 31">
            <a:extLst>
              <a:ext uri="{FF2B5EF4-FFF2-40B4-BE49-F238E27FC236}">
                <a16:creationId xmlns:a16="http://schemas.microsoft.com/office/drawing/2014/main" id="{ADC84507-7FF3-4CF6-ACF3-195EC01EA45A}"/>
              </a:ext>
            </a:extLst>
          </p:cNvPr>
          <p:cNvSpPr>
            <a:spLocks/>
          </p:cNvSpPr>
          <p:nvPr/>
        </p:nvSpPr>
        <p:spPr bwMode="auto">
          <a:xfrm>
            <a:off x="7251700" y="698500"/>
            <a:ext cx="493713" cy="430213"/>
          </a:xfrm>
          <a:custGeom>
            <a:avLst/>
            <a:gdLst>
              <a:gd name="T0" fmla="*/ 373182 w 213"/>
              <a:gd name="T1" fmla="*/ 430213 h 186"/>
              <a:gd name="T2" fmla="*/ 493713 w 213"/>
              <a:gd name="T3" fmla="*/ 217419 h 186"/>
              <a:gd name="T4" fmla="*/ 373182 w 213"/>
              <a:gd name="T5" fmla="*/ 0 h 186"/>
              <a:gd name="T6" fmla="*/ 125167 w 213"/>
              <a:gd name="T7" fmla="*/ 0 h 186"/>
              <a:gd name="T8" fmla="*/ 0 w 213"/>
              <a:gd name="T9" fmla="*/ 217419 h 186"/>
              <a:gd name="T10" fmla="*/ 125167 w 213"/>
              <a:gd name="T11" fmla="*/ 430213 h 186"/>
              <a:gd name="T12" fmla="*/ 373182 w 213"/>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96" name="Freeform 32">
            <a:extLst>
              <a:ext uri="{FF2B5EF4-FFF2-40B4-BE49-F238E27FC236}">
                <a16:creationId xmlns:a16="http://schemas.microsoft.com/office/drawing/2014/main" id="{4B9E1645-F116-4636-8B8C-F5E82156A33E}"/>
              </a:ext>
            </a:extLst>
          </p:cNvPr>
          <p:cNvSpPr>
            <a:spLocks/>
          </p:cNvSpPr>
          <p:nvPr/>
        </p:nvSpPr>
        <p:spPr bwMode="auto">
          <a:xfrm>
            <a:off x="8027988" y="698500"/>
            <a:ext cx="495300" cy="430213"/>
          </a:xfrm>
          <a:custGeom>
            <a:avLst/>
            <a:gdLst>
              <a:gd name="T0" fmla="*/ 370318 w 214"/>
              <a:gd name="T1" fmla="*/ 430213 h 186"/>
              <a:gd name="T2" fmla="*/ 495300 w 214"/>
              <a:gd name="T3" fmla="*/ 217419 h 186"/>
              <a:gd name="T4" fmla="*/ 370318 w 214"/>
              <a:gd name="T5" fmla="*/ 0 h 186"/>
              <a:gd name="T6" fmla="*/ 124982 w 214"/>
              <a:gd name="T7" fmla="*/ 0 h 186"/>
              <a:gd name="T8" fmla="*/ 0 w 214"/>
              <a:gd name="T9" fmla="*/ 217419 h 186"/>
              <a:gd name="T10" fmla="*/ 124982 w 214"/>
              <a:gd name="T11" fmla="*/ 430213 h 186"/>
              <a:gd name="T12" fmla="*/ 370318 w 214"/>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97" name="Freeform 33">
            <a:extLst>
              <a:ext uri="{FF2B5EF4-FFF2-40B4-BE49-F238E27FC236}">
                <a16:creationId xmlns:a16="http://schemas.microsoft.com/office/drawing/2014/main" id="{C0CDA19F-0C39-45EC-8F04-1FA04DFDF37B}"/>
              </a:ext>
            </a:extLst>
          </p:cNvPr>
          <p:cNvSpPr>
            <a:spLocks/>
          </p:cNvSpPr>
          <p:nvPr/>
        </p:nvSpPr>
        <p:spPr bwMode="auto">
          <a:xfrm>
            <a:off x="6862763" y="473075"/>
            <a:ext cx="495300" cy="433388"/>
          </a:xfrm>
          <a:custGeom>
            <a:avLst/>
            <a:gdLst>
              <a:gd name="T0" fmla="*/ 370318 w 214"/>
              <a:gd name="T1" fmla="*/ 433388 h 187"/>
              <a:gd name="T2" fmla="*/ 495300 w 214"/>
              <a:gd name="T3" fmla="*/ 215535 h 187"/>
              <a:gd name="T4" fmla="*/ 370318 w 214"/>
              <a:gd name="T5" fmla="*/ 0 h 187"/>
              <a:gd name="T6" fmla="*/ 124982 w 214"/>
              <a:gd name="T7" fmla="*/ 0 h 187"/>
              <a:gd name="T8" fmla="*/ 0 w 214"/>
              <a:gd name="T9" fmla="*/ 215535 h 187"/>
              <a:gd name="T10" fmla="*/ 124982 w 214"/>
              <a:gd name="T11" fmla="*/ 433388 h 187"/>
              <a:gd name="T12" fmla="*/ 370318 w 214"/>
              <a:gd name="T13" fmla="*/ 433388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98" name="Freeform 34">
            <a:extLst>
              <a:ext uri="{FF2B5EF4-FFF2-40B4-BE49-F238E27FC236}">
                <a16:creationId xmlns:a16="http://schemas.microsoft.com/office/drawing/2014/main" id="{0B0E77D4-C801-441F-9CBC-F9EE414D50BD}"/>
              </a:ext>
            </a:extLst>
          </p:cNvPr>
          <p:cNvSpPr>
            <a:spLocks/>
          </p:cNvSpPr>
          <p:nvPr/>
        </p:nvSpPr>
        <p:spPr bwMode="auto">
          <a:xfrm>
            <a:off x="7432675" y="446088"/>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499" name="Freeform 35">
            <a:extLst>
              <a:ext uri="{FF2B5EF4-FFF2-40B4-BE49-F238E27FC236}">
                <a16:creationId xmlns:a16="http://schemas.microsoft.com/office/drawing/2014/main" id="{F9E4A270-4FD2-4C6C-A7C0-28A8FA26F372}"/>
              </a:ext>
            </a:extLst>
          </p:cNvPr>
          <p:cNvSpPr>
            <a:spLocks/>
          </p:cNvSpPr>
          <p:nvPr/>
        </p:nvSpPr>
        <p:spPr bwMode="auto">
          <a:xfrm>
            <a:off x="7469188" y="482600"/>
            <a:ext cx="76200" cy="80963"/>
          </a:xfrm>
          <a:custGeom>
            <a:avLst/>
            <a:gdLst>
              <a:gd name="T0" fmla="*/ 76200 w 33"/>
              <a:gd name="T1" fmla="*/ 37012 h 35"/>
              <a:gd name="T2" fmla="*/ 36945 w 33"/>
              <a:gd name="T3" fmla="*/ 0 h 35"/>
              <a:gd name="T4" fmla="*/ 0 w 33"/>
              <a:gd name="T5" fmla="*/ 37012 h 35"/>
              <a:gd name="T6" fmla="*/ 4618 w 33"/>
              <a:gd name="T7" fmla="*/ 41638 h 35"/>
              <a:gd name="T8" fmla="*/ 32327 w 33"/>
              <a:gd name="T9" fmla="*/ 13879 h 35"/>
              <a:gd name="T10" fmla="*/ 32327 w 33"/>
              <a:gd name="T11" fmla="*/ 80963 h 35"/>
              <a:gd name="T12" fmla="*/ 41564 w 33"/>
              <a:gd name="T13" fmla="*/ 80963 h 35"/>
              <a:gd name="T14" fmla="*/ 41564 w 33"/>
              <a:gd name="T15" fmla="*/ 13879 h 35"/>
              <a:gd name="T16" fmla="*/ 71582 w 33"/>
              <a:gd name="T17" fmla="*/ 41638 h 35"/>
              <a:gd name="T18" fmla="*/ 76200 w 33"/>
              <a:gd name="T19" fmla="*/ 37012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482"/>
                                        </p:tgtEl>
                                        <p:attrNameLst>
                                          <p:attrName>style.visibility</p:attrName>
                                        </p:attrNameLst>
                                      </p:cBhvr>
                                      <p:to>
                                        <p:strVal val="visible"/>
                                      </p:to>
                                    </p:set>
                                    <p:animEffect transition="in" filter="fade">
                                      <p:cBhvr>
                                        <p:cTn id="7" dur="1000"/>
                                        <p:tgtEl>
                                          <p:spTgt spid="62482"/>
                                        </p:tgtEl>
                                      </p:cBhvr>
                                    </p:animEffect>
                                  </p:childTnLst>
                                </p:cTn>
                              </p:par>
                              <p:par>
                                <p:cTn id="8" presetID="22" presetClass="entr" presetSubtype="1" fill="hold" nodeType="withEffect">
                                  <p:stCondLst>
                                    <p:cond delay="0"/>
                                  </p:stCondLst>
                                  <p:childTnLst>
                                    <p:set>
                                      <p:cBhvr>
                                        <p:cTn id="9" dur="1" fill="hold">
                                          <p:stCondLst>
                                            <p:cond delay="0"/>
                                          </p:stCondLst>
                                        </p:cTn>
                                        <p:tgtEl>
                                          <p:spTgt spid="62466"/>
                                        </p:tgtEl>
                                        <p:attrNameLst>
                                          <p:attrName>style.visibility</p:attrName>
                                        </p:attrNameLst>
                                      </p:cBhvr>
                                      <p:to>
                                        <p:strVal val="visible"/>
                                      </p:to>
                                    </p:set>
                                    <p:animEffect transition="in" filter="wipe(up)">
                                      <p:cBhvr>
                                        <p:cTn id="10" dur="500"/>
                                        <p:tgtEl>
                                          <p:spTgt spid="62466"/>
                                        </p:tgtEl>
                                      </p:cBhvr>
                                    </p:animEffect>
                                  </p:childTnLst>
                                </p:cTn>
                              </p:par>
                              <p:par>
                                <p:cTn id="11" presetID="22" presetClass="entr" presetSubtype="4" fill="hold" nodeType="withEffect">
                                  <p:stCondLst>
                                    <p:cond delay="0"/>
                                  </p:stCondLst>
                                  <p:childTnLst>
                                    <p:set>
                                      <p:cBhvr>
                                        <p:cTn id="12" dur="1" fill="hold">
                                          <p:stCondLst>
                                            <p:cond delay="0"/>
                                          </p:stCondLst>
                                        </p:cTn>
                                        <p:tgtEl>
                                          <p:spTgt spid="62467"/>
                                        </p:tgtEl>
                                        <p:attrNameLst>
                                          <p:attrName>style.visibility</p:attrName>
                                        </p:attrNameLst>
                                      </p:cBhvr>
                                      <p:to>
                                        <p:strVal val="visible"/>
                                      </p:to>
                                    </p:set>
                                    <p:animEffect transition="in" filter="wipe(down)">
                                      <p:cBhvr>
                                        <p:cTn id="13" dur="500"/>
                                        <p:tgtEl>
                                          <p:spTgt spid="62467"/>
                                        </p:tgtEl>
                                      </p:cBhvr>
                                    </p:animEffect>
                                  </p:childTnLst>
                                </p:cTn>
                              </p:par>
                              <p:par>
                                <p:cTn id="14" presetID="1" presetClass="entr" presetSubtype="0" fill="hold" nodeType="withEffect">
                                  <p:stCondLst>
                                    <p:cond delay="100"/>
                                  </p:stCondLst>
                                  <p:childTnLst>
                                    <p:set>
                                      <p:cBhvr>
                                        <p:cTn id="15" dur="1" fill="hold">
                                          <p:stCondLst>
                                            <p:cond delay="0"/>
                                          </p:stCondLst>
                                        </p:cTn>
                                        <p:tgtEl>
                                          <p:spTgt spid="62468"/>
                                        </p:tgtEl>
                                        <p:attrNameLst>
                                          <p:attrName>style.visibility</p:attrName>
                                        </p:attrNameLst>
                                      </p:cBhvr>
                                      <p:to>
                                        <p:strVal val="visible"/>
                                      </p:to>
                                    </p:set>
                                  </p:childTnLst>
                                </p:cTn>
                              </p:par>
                              <p:par>
                                <p:cTn id="16" presetID="1" presetClass="entr" presetSubtype="0" fill="hold" nodeType="withEffect">
                                  <p:stCondLst>
                                    <p:cond delay="100"/>
                                  </p:stCondLst>
                                  <p:childTnLst>
                                    <p:set>
                                      <p:cBhvr>
                                        <p:cTn id="17" dur="1" fill="hold">
                                          <p:stCondLst>
                                            <p:cond delay="0"/>
                                          </p:stCondLst>
                                        </p:cTn>
                                        <p:tgtEl>
                                          <p:spTgt spid="62469"/>
                                        </p:tgtEl>
                                        <p:attrNameLst>
                                          <p:attrName>style.visibility</p:attrName>
                                        </p:attrNameLst>
                                      </p:cBhvr>
                                      <p:to>
                                        <p:strVal val="visible"/>
                                      </p:to>
                                    </p:set>
                                  </p:childTnLst>
                                </p:cTn>
                              </p:par>
                              <p:par>
                                <p:cTn id="18" presetID="0" presetClass="path" presetSubtype="0" accel="50000" decel="50000" fill="hold" nodeType="withEffect">
                                  <p:stCondLst>
                                    <p:cond delay="100"/>
                                  </p:stCondLst>
                                  <p:childTnLst>
                                    <p:animMotion origin="layout" path="M 0 0 L 0.11979 -0.71111 " pathEditMode="relative" ptsTypes="AA">
                                      <p:cBhvr>
                                        <p:cTn id="19" dur="500" spd="-100000" fill="hold"/>
                                        <p:tgtEl>
                                          <p:spTgt spid="62468"/>
                                        </p:tgtEl>
                                        <p:attrNameLst>
                                          <p:attrName>ppt_x</p:attrName>
                                          <p:attrName>ppt_y</p:attrName>
                                        </p:attrNameLst>
                                      </p:cBhvr>
                                    </p:animMotion>
                                  </p:childTnLst>
                                </p:cTn>
                              </p:par>
                              <p:par>
                                <p:cTn id="20" presetID="0" presetClass="path" presetSubtype="0" accel="50000" decel="50000" fill="hold" nodeType="withEffect">
                                  <p:stCondLst>
                                    <p:cond delay="100"/>
                                  </p:stCondLst>
                                  <p:childTnLst>
                                    <p:animMotion origin="layout" path="M 0 0 L 0.11979 -0.71111 " pathEditMode="relative" rAng="0" ptsTypes="AA">
                                      <p:cBhvr>
                                        <p:cTn id="21" dur="1000" spd="-100000" fill="hold"/>
                                        <p:tgtEl>
                                          <p:spTgt spid="62469"/>
                                        </p:tgtEl>
                                        <p:attrNameLst>
                                          <p:attrName>ppt_x</p:attrName>
                                          <p:attrName>ppt_y</p:attrName>
                                        </p:attrNameLst>
                                      </p:cBhvr>
                                      <p:rCtr x="0" y="0"/>
                                    </p:animMotion>
                                  </p:childTnLst>
                                </p:cTn>
                              </p:par>
                              <p:par>
                                <p:cTn id="22" presetID="22" presetClass="entr" presetSubtype="8" fill="hold" nodeType="withEffect">
                                  <p:stCondLst>
                                    <p:cond delay="200"/>
                                  </p:stCondLst>
                                  <p:childTnLst>
                                    <p:set>
                                      <p:cBhvr>
                                        <p:cTn id="23" dur="1" fill="hold">
                                          <p:stCondLst>
                                            <p:cond delay="0"/>
                                          </p:stCondLst>
                                        </p:cTn>
                                        <p:tgtEl>
                                          <p:spTgt spid="62474"/>
                                        </p:tgtEl>
                                        <p:attrNameLst>
                                          <p:attrName>style.visibility</p:attrName>
                                        </p:attrNameLst>
                                      </p:cBhvr>
                                      <p:to>
                                        <p:strVal val="visible"/>
                                      </p:to>
                                    </p:set>
                                    <p:animEffect transition="in" filter="wipe(left)">
                                      <p:cBhvr>
                                        <p:cTn id="24" dur="500"/>
                                        <p:tgtEl>
                                          <p:spTgt spid="62474"/>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62477"/>
                                        </p:tgtEl>
                                        <p:attrNameLst>
                                          <p:attrName>style.visibility</p:attrName>
                                        </p:attrNameLst>
                                      </p:cBhvr>
                                      <p:to>
                                        <p:strVal val="visible"/>
                                      </p:to>
                                    </p:set>
                                    <p:animEffect transition="in" filter="wipe(left)">
                                      <p:cBhvr>
                                        <p:cTn id="27" dur="500"/>
                                        <p:tgtEl>
                                          <p:spTgt spid="62477"/>
                                        </p:tgtEl>
                                      </p:cBhvr>
                                    </p:animEffect>
                                  </p:childTnLst>
                                </p:cTn>
                              </p:par>
                              <p:par>
                                <p:cTn id="28" presetID="10" presetClass="entr" presetSubtype="0" fill="hold" nodeType="withEffect">
                                  <p:stCondLst>
                                    <p:cond delay="500"/>
                                  </p:stCondLst>
                                  <p:childTnLst>
                                    <p:set>
                                      <p:cBhvr>
                                        <p:cTn id="29" dur="1" fill="hold">
                                          <p:stCondLst>
                                            <p:cond delay="0"/>
                                          </p:stCondLst>
                                        </p:cTn>
                                        <p:tgtEl>
                                          <p:spTgt spid="62493"/>
                                        </p:tgtEl>
                                        <p:attrNameLst>
                                          <p:attrName>style.visibility</p:attrName>
                                        </p:attrNameLst>
                                      </p:cBhvr>
                                      <p:to>
                                        <p:strVal val="visible"/>
                                      </p:to>
                                    </p:set>
                                    <p:animEffect transition="in" filter="fade">
                                      <p:cBhvr>
                                        <p:cTn id="30" dur="500"/>
                                        <p:tgtEl>
                                          <p:spTgt spid="62493"/>
                                        </p:tgtEl>
                                      </p:cBhvr>
                                    </p:animEffect>
                                  </p:childTnLst>
                                </p:cTn>
                              </p:par>
                              <p:par>
                                <p:cTn id="31" presetID="10" presetClass="entr" presetSubtype="0" fill="hold" nodeType="withEffect">
                                  <p:stCondLst>
                                    <p:cond delay="600"/>
                                  </p:stCondLst>
                                  <p:childTnLst>
                                    <p:set>
                                      <p:cBhvr>
                                        <p:cTn id="32" dur="1" fill="hold">
                                          <p:stCondLst>
                                            <p:cond delay="0"/>
                                          </p:stCondLst>
                                        </p:cTn>
                                        <p:tgtEl>
                                          <p:spTgt spid="62494"/>
                                        </p:tgtEl>
                                        <p:attrNameLst>
                                          <p:attrName>style.visibility</p:attrName>
                                        </p:attrNameLst>
                                      </p:cBhvr>
                                      <p:to>
                                        <p:strVal val="visible"/>
                                      </p:to>
                                    </p:set>
                                    <p:animEffect transition="in" filter="fade">
                                      <p:cBhvr>
                                        <p:cTn id="33" dur="500"/>
                                        <p:tgtEl>
                                          <p:spTgt spid="62494"/>
                                        </p:tgtEl>
                                      </p:cBhvr>
                                    </p:animEffect>
                                  </p:childTnLst>
                                </p:cTn>
                              </p:par>
                              <p:par>
                                <p:cTn id="34" presetID="10" presetClass="entr" presetSubtype="0" fill="hold" nodeType="withEffect">
                                  <p:stCondLst>
                                    <p:cond delay="700"/>
                                  </p:stCondLst>
                                  <p:childTnLst>
                                    <p:set>
                                      <p:cBhvr>
                                        <p:cTn id="35" dur="1" fill="hold">
                                          <p:stCondLst>
                                            <p:cond delay="0"/>
                                          </p:stCondLst>
                                        </p:cTn>
                                        <p:tgtEl>
                                          <p:spTgt spid="62495"/>
                                        </p:tgtEl>
                                        <p:attrNameLst>
                                          <p:attrName>style.visibility</p:attrName>
                                        </p:attrNameLst>
                                      </p:cBhvr>
                                      <p:to>
                                        <p:strVal val="visible"/>
                                      </p:to>
                                    </p:set>
                                    <p:animEffect transition="in" filter="fade">
                                      <p:cBhvr>
                                        <p:cTn id="36" dur="500"/>
                                        <p:tgtEl>
                                          <p:spTgt spid="62495"/>
                                        </p:tgtEl>
                                      </p:cBhvr>
                                    </p:animEffect>
                                  </p:childTnLst>
                                </p:cTn>
                              </p:par>
                              <p:par>
                                <p:cTn id="37" presetID="10" presetClass="entr" presetSubtype="0" fill="hold" nodeType="withEffect">
                                  <p:stCondLst>
                                    <p:cond delay="800"/>
                                  </p:stCondLst>
                                  <p:childTnLst>
                                    <p:set>
                                      <p:cBhvr>
                                        <p:cTn id="38" dur="1" fill="hold">
                                          <p:stCondLst>
                                            <p:cond delay="0"/>
                                          </p:stCondLst>
                                        </p:cTn>
                                        <p:tgtEl>
                                          <p:spTgt spid="62496"/>
                                        </p:tgtEl>
                                        <p:attrNameLst>
                                          <p:attrName>style.visibility</p:attrName>
                                        </p:attrNameLst>
                                      </p:cBhvr>
                                      <p:to>
                                        <p:strVal val="visible"/>
                                      </p:to>
                                    </p:set>
                                    <p:animEffect transition="in" filter="fade">
                                      <p:cBhvr>
                                        <p:cTn id="39" dur="500"/>
                                        <p:tgtEl>
                                          <p:spTgt spid="62496"/>
                                        </p:tgtEl>
                                      </p:cBhvr>
                                    </p:animEffect>
                                  </p:childTnLst>
                                </p:cTn>
                              </p:par>
                              <p:par>
                                <p:cTn id="40" presetID="10" presetClass="entr" presetSubtype="0" fill="hold" nodeType="withEffect">
                                  <p:stCondLst>
                                    <p:cond delay="900"/>
                                  </p:stCondLst>
                                  <p:childTnLst>
                                    <p:set>
                                      <p:cBhvr>
                                        <p:cTn id="41" dur="1" fill="hold">
                                          <p:stCondLst>
                                            <p:cond delay="0"/>
                                          </p:stCondLst>
                                        </p:cTn>
                                        <p:tgtEl>
                                          <p:spTgt spid="62497"/>
                                        </p:tgtEl>
                                        <p:attrNameLst>
                                          <p:attrName>style.visibility</p:attrName>
                                        </p:attrNameLst>
                                      </p:cBhvr>
                                      <p:to>
                                        <p:strVal val="visible"/>
                                      </p:to>
                                    </p:set>
                                    <p:animEffect transition="in" filter="fade">
                                      <p:cBhvr>
                                        <p:cTn id="42" dur="500"/>
                                        <p:tgtEl>
                                          <p:spTgt spid="62497"/>
                                        </p:tgtEl>
                                      </p:cBhvr>
                                    </p:animEffect>
                                  </p:childTnLst>
                                </p:cTn>
                              </p:par>
                              <p:par>
                                <p:cTn id="43" presetID="10" presetClass="entr" presetSubtype="0" fill="hold" nodeType="withEffect">
                                  <p:stCondLst>
                                    <p:cond delay="1000"/>
                                  </p:stCondLst>
                                  <p:childTnLst>
                                    <p:set>
                                      <p:cBhvr>
                                        <p:cTn id="44" dur="1" fill="hold">
                                          <p:stCondLst>
                                            <p:cond delay="0"/>
                                          </p:stCondLst>
                                        </p:cTn>
                                        <p:tgtEl>
                                          <p:spTgt spid="62498"/>
                                        </p:tgtEl>
                                        <p:attrNameLst>
                                          <p:attrName>style.visibility</p:attrName>
                                        </p:attrNameLst>
                                      </p:cBhvr>
                                      <p:to>
                                        <p:strVal val="visible"/>
                                      </p:to>
                                    </p:set>
                                    <p:animEffect transition="in" filter="fade">
                                      <p:cBhvr>
                                        <p:cTn id="45" dur="500"/>
                                        <p:tgtEl>
                                          <p:spTgt spid="62498"/>
                                        </p:tgtEl>
                                      </p:cBhvr>
                                    </p:animEffect>
                                  </p:childTnLst>
                                </p:cTn>
                              </p:par>
                              <p:par>
                                <p:cTn id="46" presetID="10" presetClass="entr" presetSubtype="0" fill="hold" nodeType="withEffect">
                                  <p:stCondLst>
                                    <p:cond delay="1100"/>
                                  </p:stCondLst>
                                  <p:childTnLst>
                                    <p:set>
                                      <p:cBhvr>
                                        <p:cTn id="47" dur="1" fill="hold">
                                          <p:stCondLst>
                                            <p:cond delay="0"/>
                                          </p:stCondLst>
                                        </p:cTn>
                                        <p:tgtEl>
                                          <p:spTgt spid="62499"/>
                                        </p:tgtEl>
                                        <p:attrNameLst>
                                          <p:attrName>style.visibility</p:attrName>
                                        </p:attrNameLst>
                                      </p:cBhvr>
                                      <p:to>
                                        <p:strVal val="visible"/>
                                      </p:to>
                                    </p:set>
                                    <p:animEffect transition="in" filter="fade">
                                      <p:cBhvr>
                                        <p:cTn id="48" dur="500"/>
                                        <p:tgtEl>
                                          <p:spTgt spid="62499"/>
                                        </p:tgtEl>
                                      </p:cBhvr>
                                    </p:animEffect>
                                  </p:childTnLst>
                                </p:cTn>
                              </p:par>
                              <p:par>
                                <p:cTn id="49" presetID="22" presetClass="entr" presetSubtype="1" fill="hold" nodeType="withEffect">
                                  <p:stCondLst>
                                    <p:cond delay="0"/>
                                  </p:stCondLst>
                                  <p:childTnLst>
                                    <p:set>
                                      <p:cBhvr>
                                        <p:cTn id="50" dur="1" fill="hold">
                                          <p:stCondLst>
                                            <p:cond delay="0"/>
                                          </p:stCondLst>
                                        </p:cTn>
                                        <p:tgtEl>
                                          <p:spTgt spid="62471"/>
                                        </p:tgtEl>
                                        <p:attrNameLst>
                                          <p:attrName>style.visibility</p:attrName>
                                        </p:attrNameLst>
                                      </p:cBhvr>
                                      <p:to>
                                        <p:strVal val="visible"/>
                                      </p:to>
                                    </p:set>
                                    <p:animEffect transition="in" filter="wipe(up)">
                                      <p:cBhvr>
                                        <p:cTn id="51" dur="500"/>
                                        <p:tgtEl>
                                          <p:spTgt spid="62471"/>
                                        </p:tgtEl>
                                      </p:cBhvr>
                                    </p:animEffect>
                                  </p:childTnLst>
                                </p:cTn>
                              </p:par>
                              <p:par>
                                <p:cTn id="52" presetID="22" presetClass="entr" presetSubtype="4" fill="hold" nodeType="withEffect">
                                  <p:stCondLst>
                                    <p:cond delay="100"/>
                                  </p:stCondLst>
                                  <p:childTnLst>
                                    <p:set>
                                      <p:cBhvr>
                                        <p:cTn id="53" dur="1" fill="hold">
                                          <p:stCondLst>
                                            <p:cond delay="0"/>
                                          </p:stCondLst>
                                        </p:cTn>
                                        <p:tgtEl>
                                          <p:spTgt spid="62470"/>
                                        </p:tgtEl>
                                        <p:attrNameLst>
                                          <p:attrName>style.visibility</p:attrName>
                                        </p:attrNameLst>
                                      </p:cBhvr>
                                      <p:to>
                                        <p:strVal val="visible"/>
                                      </p:to>
                                    </p:set>
                                    <p:animEffect transition="in" filter="wipe(down)">
                                      <p:cBhvr>
                                        <p:cTn id="54" dur="500"/>
                                        <p:tgtEl>
                                          <p:spTgt spid="62470"/>
                                        </p:tgtEl>
                                      </p:cBhvr>
                                    </p:animEffect>
                                  </p:childTnLst>
                                </p:cTn>
                              </p:par>
                              <p:par>
                                <p:cTn id="55" presetID="1" presetClass="entr" presetSubtype="0" fill="hold" nodeType="withEffect">
                                  <p:stCondLst>
                                    <p:cond delay="100"/>
                                  </p:stCondLst>
                                  <p:childTnLst>
                                    <p:set>
                                      <p:cBhvr>
                                        <p:cTn id="56" dur="1" fill="hold">
                                          <p:stCondLst>
                                            <p:cond delay="0"/>
                                          </p:stCondLst>
                                        </p:cTn>
                                        <p:tgtEl>
                                          <p:spTgt spid="62472"/>
                                        </p:tgtEl>
                                        <p:attrNameLst>
                                          <p:attrName>style.visibility</p:attrName>
                                        </p:attrNameLst>
                                      </p:cBhvr>
                                      <p:to>
                                        <p:strVal val="visible"/>
                                      </p:to>
                                    </p:set>
                                  </p:childTnLst>
                                </p:cTn>
                              </p:par>
                              <p:par>
                                <p:cTn id="57" presetID="1" presetClass="entr" presetSubtype="0" fill="hold" nodeType="withEffect">
                                  <p:stCondLst>
                                    <p:cond delay="100"/>
                                  </p:stCondLst>
                                  <p:childTnLst>
                                    <p:set>
                                      <p:cBhvr>
                                        <p:cTn id="58" dur="1" fill="hold">
                                          <p:stCondLst>
                                            <p:cond delay="0"/>
                                          </p:stCondLst>
                                        </p:cTn>
                                        <p:tgtEl>
                                          <p:spTgt spid="62473"/>
                                        </p:tgtEl>
                                        <p:attrNameLst>
                                          <p:attrName>style.visibility</p:attrName>
                                        </p:attrNameLst>
                                      </p:cBhvr>
                                      <p:to>
                                        <p:strVal val="visible"/>
                                      </p:to>
                                    </p:set>
                                  </p:childTnLst>
                                </p:cTn>
                              </p:par>
                              <p:par>
                                <p:cTn id="59" presetID="0" presetClass="path" presetSubtype="0" accel="50000" decel="50000" fill="hold" nodeType="withEffect">
                                  <p:stCondLst>
                                    <p:cond delay="100"/>
                                  </p:stCondLst>
                                  <p:childTnLst>
                                    <p:animMotion origin="layout" path="M 0 0 L 0.09791 -0.59074 " pathEditMode="relative" ptsTypes="AA">
                                      <p:cBhvr>
                                        <p:cTn id="60" dur="1000" spd="-100000" fill="hold"/>
                                        <p:tgtEl>
                                          <p:spTgt spid="62472"/>
                                        </p:tgtEl>
                                        <p:attrNameLst>
                                          <p:attrName>ppt_x</p:attrName>
                                          <p:attrName>ppt_y</p:attrName>
                                        </p:attrNameLst>
                                      </p:cBhvr>
                                    </p:animMotion>
                                  </p:childTnLst>
                                </p:cTn>
                              </p:par>
                              <p:par>
                                <p:cTn id="61" presetID="0" presetClass="path" presetSubtype="0" accel="50000" decel="50000" fill="hold" nodeType="withEffect">
                                  <p:stCondLst>
                                    <p:cond delay="100"/>
                                  </p:stCondLst>
                                  <p:childTnLst>
                                    <p:animMotion origin="layout" path="M 0 0 L 0.09791 -0.59074 " pathEditMode="relative" ptsTypes="AA">
                                      <p:cBhvr>
                                        <p:cTn id="62" dur="500" spd="-100000" fill="hold"/>
                                        <p:tgtEl>
                                          <p:spTgt spid="62473"/>
                                        </p:tgtEl>
                                        <p:attrNameLst>
                                          <p:attrName>ppt_x</p:attrName>
                                          <p:attrName>ppt_y</p:attrName>
                                        </p:attrNameLst>
                                      </p:cBhvr>
                                    </p:animMotion>
                                  </p:childTnLst>
                                </p:cTn>
                              </p:par>
                              <p:par>
                                <p:cTn id="63" presetID="16" presetClass="entr" presetSubtype="42" fill="hold" nodeType="withEffect">
                                  <p:stCondLst>
                                    <p:cond delay="0"/>
                                  </p:stCondLst>
                                  <p:childTnLst>
                                    <p:set>
                                      <p:cBhvr>
                                        <p:cTn id="64" dur="1" fill="hold">
                                          <p:stCondLst>
                                            <p:cond delay="0"/>
                                          </p:stCondLst>
                                        </p:cTn>
                                        <p:tgtEl>
                                          <p:spTgt spid="62475"/>
                                        </p:tgtEl>
                                        <p:attrNameLst>
                                          <p:attrName>style.visibility</p:attrName>
                                        </p:attrNameLst>
                                      </p:cBhvr>
                                      <p:to>
                                        <p:strVal val="visible"/>
                                      </p:to>
                                    </p:set>
                                    <p:animEffect transition="in" filter="barn(outHorizontal)">
                                      <p:cBhvr>
                                        <p:cTn id="65" dur="500"/>
                                        <p:tgtEl>
                                          <p:spTgt spid="62475"/>
                                        </p:tgtEl>
                                      </p:cBhvr>
                                    </p:animEffect>
                                  </p:childTnLst>
                                </p:cTn>
                              </p:par>
                              <p:par>
                                <p:cTn id="66" presetID="23" presetClass="entr" presetSubtype="16" fill="hold" grpId="0" nodeType="withEffect">
                                  <p:stCondLst>
                                    <p:cond delay="0"/>
                                  </p:stCondLst>
                                  <p:childTnLst>
                                    <p:set>
                                      <p:cBhvr>
                                        <p:cTn id="67" dur="1" fill="hold">
                                          <p:stCondLst>
                                            <p:cond delay="0"/>
                                          </p:stCondLst>
                                        </p:cTn>
                                        <p:tgtEl>
                                          <p:spTgt spid="62488"/>
                                        </p:tgtEl>
                                        <p:attrNameLst>
                                          <p:attrName>style.visibility</p:attrName>
                                        </p:attrNameLst>
                                      </p:cBhvr>
                                      <p:to>
                                        <p:strVal val="visible"/>
                                      </p:to>
                                    </p:set>
                                    <p:anim calcmode="lin" valueType="num">
                                      <p:cBhvr>
                                        <p:cTn id="68" dur="500" fill="hold"/>
                                        <p:tgtEl>
                                          <p:spTgt spid="62488"/>
                                        </p:tgtEl>
                                        <p:attrNameLst>
                                          <p:attrName>ppt_w</p:attrName>
                                        </p:attrNameLst>
                                      </p:cBhvr>
                                      <p:tavLst>
                                        <p:tav tm="0">
                                          <p:val>
                                            <p:fltVal val="0"/>
                                          </p:val>
                                        </p:tav>
                                        <p:tav tm="100000">
                                          <p:val>
                                            <p:strVal val="#ppt_w"/>
                                          </p:val>
                                        </p:tav>
                                      </p:tavLst>
                                    </p:anim>
                                    <p:anim calcmode="lin" valueType="num">
                                      <p:cBhvr>
                                        <p:cTn id="69" dur="500" fill="hold"/>
                                        <p:tgtEl>
                                          <p:spTgt spid="62488"/>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200"/>
                                  </p:stCondLst>
                                  <p:childTnLst>
                                    <p:set>
                                      <p:cBhvr>
                                        <p:cTn id="71" dur="1" fill="hold">
                                          <p:stCondLst>
                                            <p:cond delay="0"/>
                                          </p:stCondLst>
                                        </p:cTn>
                                        <p:tgtEl>
                                          <p:spTgt spid="62490"/>
                                        </p:tgtEl>
                                        <p:attrNameLst>
                                          <p:attrName>style.visibility</p:attrName>
                                        </p:attrNameLst>
                                      </p:cBhvr>
                                      <p:to>
                                        <p:strVal val="visible"/>
                                      </p:to>
                                    </p:set>
                                    <p:anim calcmode="lin" valueType="num">
                                      <p:cBhvr>
                                        <p:cTn id="72" dur="500" fill="hold"/>
                                        <p:tgtEl>
                                          <p:spTgt spid="62490"/>
                                        </p:tgtEl>
                                        <p:attrNameLst>
                                          <p:attrName>ppt_w</p:attrName>
                                        </p:attrNameLst>
                                      </p:cBhvr>
                                      <p:tavLst>
                                        <p:tav tm="0">
                                          <p:val>
                                            <p:fltVal val="0"/>
                                          </p:val>
                                        </p:tav>
                                        <p:tav tm="100000">
                                          <p:val>
                                            <p:strVal val="#ppt_w"/>
                                          </p:val>
                                        </p:tav>
                                      </p:tavLst>
                                    </p:anim>
                                    <p:anim calcmode="lin" valueType="num">
                                      <p:cBhvr>
                                        <p:cTn id="73" dur="500" fill="hold"/>
                                        <p:tgtEl>
                                          <p:spTgt spid="62490"/>
                                        </p:tgtEl>
                                        <p:attrNameLst>
                                          <p:attrName>ppt_h</p:attrName>
                                        </p:attrNameLst>
                                      </p:cBhvr>
                                      <p:tavLst>
                                        <p:tav tm="0">
                                          <p:val>
                                            <p:fltVal val="0"/>
                                          </p:val>
                                        </p:tav>
                                        <p:tav tm="100000">
                                          <p:val>
                                            <p:strVal val="#ppt_h"/>
                                          </p:val>
                                        </p:tav>
                                      </p:tavLst>
                                    </p:anim>
                                  </p:childTnLst>
                                </p:cTn>
                              </p:par>
                              <p:par>
                                <p:cTn id="74" presetID="16" presetClass="entr" presetSubtype="42" fill="hold" nodeType="withEffect">
                                  <p:stCondLst>
                                    <p:cond delay="100"/>
                                  </p:stCondLst>
                                  <p:childTnLst>
                                    <p:set>
                                      <p:cBhvr>
                                        <p:cTn id="75" dur="1" fill="hold">
                                          <p:stCondLst>
                                            <p:cond delay="0"/>
                                          </p:stCondLst>
                                        </p:cTn>
                                        <p:tgtEl>
                                          <p:spTgt spid="62478"/>
                                        </p:tgtEl>
                                        <p:attrNameLst>
                                          <p:attrName>style.visibility</p:attrName>
                                        </p:attrNameLst>
                                      </p:cBhvr>
                                      <p:to>
                                        <p:strVal val="visible"/>
                                      </p:to>
                                    </p:set>
                                    <p:animEffect transition="in" filter="barn(outHorizontal)">
                                      <p:cBhvr>
                                        <p:cTn id="76" dur="500"/>
                                        <p:tgtEl>
                                          <p:spTgt spid="62478"/>
                                        </p:tgtEl>
                                      </p:cBhvr>
                                    </p:animEffect>
                                  </p:childTnLst>
                                </p:cTn>
                              </p:par>
                              <p:par>
                                <p:cTn id="77" presetID="16" presetClass="entr" presetSubtype="42" fill="hold" nodeType="withEffect">
                                  <p:stCondLst>
                                    <p:cond delay="100"/>
                                  </p:stCondLst>
                                  <p:childTnLst>
                                    <p:set>
                                      <p:cBhvr>
                                        <p:cTn id="78" dur="1" fill="hold">
                                          <p:stCondLst>
                                            <p:cond delay="0"/>
                                          </p:stCondLst>
                                        </p:cTn>
                                        <p:tgtEl>
                                          <p:spTgt spid="62476"/>
                                        </p:tgtEl>
                                        <p:attrNameLst>
                                          <p:attrName>style.visibility</p:attrName>
                                        </p:attrNameLst>
                                      </p:cBhvr>
                                      <p:to>
                                        <p:strVal val="visible"/>
                                      </p:to>
                                    </p:set>
                                    <p:animEffect transition="in" filter="barn(outHorizontal)">
                                      <p:cBhvr>
                                        <p:cTn id="79" dur="500"/>
                                        <p:tgtEl>
                                          <p:spTgt spid="62476"/>
                                        </p:tgtEl>
                                      </p:cBhvr>
                                    </p:animEffect>
                                  </p:childTnLst>
                                </p:cTn>
                              </p:par>
                              <p:par>
                                <p:cTn id="80" presetID="47" presetClass="entr" presetSubtype="0" fill="hold" grpId="0" nodeType="withEffect">
                                  <p:stCondLst>
                                    <p:cond delay="100"/>
                                  </p:stCondLst>
                                  <p:childTnLst>
                                    <p:set>
                                      <p:cBhvr>
                                        <p:cTn id="81" dur="1" fill="hold">
                                          <p:stCondLst>
                                            <p:cond delay="0"/>
                                          </p:stCondLst>
                                        </p:cTn>
                                        <p:tgtEl>
                                          <p:spTgt spid="62487"/>
                                        </p:tgtEl>
                                        <p:attrNameLst>
                                          <p:attrName>style.visibility</p:attrName>
                                        </p:attrNameLst>
                                      </p:cBhvr>
                                      <p:to>
                                        <p:strVal val="visible"/>
                                      </p:to>
                                    </p:set>
                                    <p:animEffect transition="in" filter="fade">
                                      <p:cBhvr>
                                        <p:cTn id="82" dur="500"/>
                                        <p:tgtEl>
                                          <p:spTgt spid="62487"/>
                                        </p:tgtEl>
                                      </p:cBhvr>
                                    </p:animEffect>
                                    <p:anim calcmode="lin" valueType="num">
                                      <p:cBhvr>
                                        <p:cTn id="83" dur="500" fill="hold"/>
                                        <p:tgtEl>
                                          <p:spTgt spid="62487"/>
                                        </p:tgtEl>
                                        <p:attrNameLst>
                                          <p:attrName>ppt_x</p:attrName>
                                        </p:attrNameLst>
                                      </p:cBhvr>
                                      <p:tavLst>
                                        <p:tav tm="0">
                                          <p:val>
                                            <p:strVal val="#ppt_x"/>
                                          </p:val>
                                        </p:tav>
                                        <p:tav tm="100000">
                                          <p:val>
                                            <p:strVal val="#ppt_x"/>
                                          </p:val>
                                        </p:tav>
                                      </p:tavLst>
                                    </p:anim>
                                    <p:anim calcmode="lin" valueType="num">
                                      <p:cBhvr>
                                        <p:cTn id="84" dur="500" fill="hold"/>
                                        <p:tgtEl>
                                          <p:spTgt spid="62487"/>
                                        </p:tgtEl>
                                        <p:attrNameLst>
                                          <p:attrName>ppt_y</p:attrName>
                                        </p:attrNameLst>
                                      </p:cBhvr>
                                      <p:tavLst>
                                        <p:tav tm="0">
                                          <p:val>
                                            <p:strVal val="#ppt_y-.1"/>
                                          </p:val>
                                        </p:tav>
                                        <p:tav tm="100000">
                                          <p:val>
                                            <p:strVal val="#ppt_y"/>
                                          </p:val>
                                        </p:tav>
                                      </p:tavLst>
                                    </p:anim>
                                  </p:childTnLst>
                                </p:cTn>
                              </p:par>
                              <p:par>
                                <p:cTn id="85" presetID="16" presetClass="entr" presetSubtype="42" fill="hold" nodeType="withEffect">
                                  <p:stCondLst>
                                    <p:cond delay="300"/>
                                  </p:stCondLst>
                                  <p:childTnLst>
                                    <p:set>
                                      <p:cBhvr>
                                        <p:cTn id="86" dur="1" fill="hold">
                                          <p:stCondLst>
                                            <p:cond delay="0"/>
                                          </p:stCondLst>
                                        </p:cTn>
                                        <p:tgtEl>
                                          <p:spTgt spid="62479"/>
                                        </p:tgtEl>
                                        <p:attrNameLst>
                                          <p:attrName>style.visibility</p:attrName>
                                        </p:attrNameLst>
                                      </p:cBhvr>
                                      <p:to>
                                        <p:strVal val="visible"/>
                                      </p:to>
                                    </p:set>
                                    <p:animEffect transition="in" filter="barn(outHorizontal)">
                                      <p:cBhvr>
                                        <p:cTn id="87" dur="500"/>
                                        <p:tgtEl>
                                          <p:spTgt spid="62479"/>
                                        </p:tgtEl>
                                      </p:cBhvr>
                                    </p:animEffect>
                                  </p:childTnLst>
                                </p:cTn>
                              </p:par>
                              <p:par>
                                <p:cTn id="88" presetID="47" presetClass="entr" presetSubtype="0" fill="hold" grpId="0" nodeType="withEffect">
                                  <p:stCondLst>
                                    <p:cond delay="300"/>
                                  </p:stCondLst>
                                  <p:childTnLst>
                                    <p:set>
                                      <p:cBhvr>
                                        <p:cTn id="89" dur="1" fill="hold">
                                          <p:stCondLst>
                                            <p:cond delay="0"/>
                                          </p:stCondLst>
                                        </p:cTn>
                                        <p:tgtEl>
                                          <p:spTgt spid="62489"/>
                                        </p:tgtEl>
                                        <p:attrNameLst>
                                          <p:attrName>style.visibility</p:attrName>
                                        </p:attrNameLst>
                                      </p:cBhvr>
                                      <p:to>
                                        <p:strVal val="visible"/>
                                      </p:to>
                                    </p:set>
                                    <p:animEffect transition="in" filter="fade">
                                      <p:cBhvr>
                                        <p:cTn id="90" dur="500"/>
                                        <p:tgtEl>
                                          <p:spTgt spid="62489"/>
                                        </p:tgtEl>
                                      </p:cBhvr>
                                    </p:animEffect>
                                    <p:anim calcmode="lin" valueType="num">
                                      <p:cBhvr>
                                        <p:cTn id="91" dur="500" fill="hold"/>
                                        <p:tgtEl>
                                          <p:spTgt spid="62489"/>
                                        </p:tgtEl>
                                        <p:attrNameLst>
                                          <p:attrName>ppt_x</p:attrName>
                                        </p:attrNameLst>
                                      </p:cBhvr>
                                      <p:tavLst>
                                        <p:tav tm="0">
                                          <p:val>
                                            <p:strVal val="#ppt_x"/>
                                          </p:val>
                                        </p:tav>
                                        <p:tav tm="100000">
                                          <p:val>
                                            <p:strVal val="#ppt_x"/>
                                          </p:val>
                                        </p:tav>
                                      </p:tavLst>
                                    </p:anim>
                                    <p:anim calcmode="lin" valueType="num">
                                      <p:cBhvr>
                                        <p:cTn id="92" dur="500" fill="hold"/>
                                        <p:tgtEl>
                                          <p:spTgt spid="62489"/>
                                        </p:tgtEl>
                                        <p:attrNameLst>
                                          <p:attrName>ppt_y</p:attrName>
                                        </p:attrNameLst>
                                      </p:cBhvr>
                                      <p:tavLst>
                                        <p:tav tm="0">
                                          <p:val>
                                            <p:strVal val="#ppt_y-.1"/>
                                          </p:val>
                                        </p:tav>
                                        <p:tav tm="100000">
                                          <p:val>
                                            <p:strVal val="#ppt_y"/>
                                          </p:val>
                                        </p:tav>
                                      </p:tavLst>
                                    </p:anim>
                                  </p:childTnLst>
                                </p:cTn>
                              </p:par>
                              <p:par>
                                <p:cTn id="93" presetID="16" presetClass="entr" presetSubtype="42" fill="hold" nodeType="withEffect">
                                  <p:stCondLst>
                                    <p:cond delay="200"/>
                                  </p:stCondLst>
                                  <p:childTnLst>
                                    <p:set>
                                      <p:cBhvr>
                                        <p:cTn id="94" dur="1" fill="hold">
                                          <p:stCondLst>
                                            <p:cond delay="0"/>
                                          </p:stCondLst>
                                        </p:cTn>
                                        <p:tgtEl>
                                          <p:spTgt spid="62480"/>
                                        </p:tgtEl>
                                        <p:attrNameLst>
                                          <p:attrName>style.visibility</p:attrName>
                                        </p:attrNameLst>
                                      </p:cBhvr>
                                      <p:to>
                                        <p:strVal val="visible"/>
                                      </p:to>
                                    </p:set>
                                    <p:animEffect transition="in" filter="barn(outHorizontal)">
                                      <p:cBhvr>
                                        <p:cTn id="95" dur="500"/>
                                        <p:tgtEl>
                                          <p:spTgt spid="62480"/>
                                        </p:tgtEl>
                                      </p:cBhvr>
                                    </p:animEffect>
                                  </p:childTnLst>
                                </p:cTn>
                              </p:par>
                              <p:par>
                                <p:cTn id="96" presetID="23" presetClass="entr" presetSubtype="16" fill="hold" grpId="0" nodeType="withEffect">
                                  <p:stCondLst>
                                    <p:cond delay="200"/>
                                  </p:stCondLst>
                                  <p:childTnLst>
                                    <p:set>
                                      <p:cBhvr>
                                        <p:cTn id="97" dur="1" fill="hold">
                                          <p:stCondLst>
                                            <p:cond delay="0"/>
                                          </p:stCondLst>
                                        </p:cTn>
                                        <p:tgtEl>
                                          <p:spTgt spid="62492"/>
                                        </p:tgtEl>
                                        <p:attrNameLst>
                                          <p:attrName>style.visibility</p:attrName>
                                        </p:attrNameLst>
                                      </p:cBhvr>
                                      <p:to>
                                        <p:strVal val="visible"/>
                                      </p:to>
                                    </p:set>
                                    <p:anim calcmode="lin" valueType="num">
                                      <p:cBhvr>
                                        <p:cTn id="98" dur="500" fill="hold"/>
                                        <p:tgtEl>
                                          <p:spTgt spid="62492"/>
                                        </p:tgtEl>
                                        <p:attrNameLst>
                                          <p:attrName>ppt_w</p:attrName>
                                        </p:attrNameLst>
                                      </p:cBhvr>
                                      <p:tavLst>
                                        <p:tav tm="0">
                                          <p:val>
                                            <p:fltVal val="0"/>
                                          </p:val>
                                        </p:tav>
                                        <p:tav tm="100000">
                                          <p:val>
                                            <p:strVal val="#ppt_w"/>
                                          </p:val>
                                        </p:tav>
                                      </p:tavLst>
                                    </p:anim>
                                    <p:anim calcmode="lin" valueType="num">
                                      <p:cBhvr>
                                        <p:cTn id="99" dur="500" fill="hold"/>
                                        <p:tgtEl>
                                          <p:spTgt spid="62492"/>
                                        </p:tgtEl>
                                        <p:attrNameLst>
                                          <p:attrName>ppt_h</p:attrName>
                                        </p:attrNameLst>
                                      </p:cBhvr>
                                      <p:tavLst>
                                        <p:tav tm="0">
                                          <p:val>
                                            <p:fltVal val="0"/>
                                          </p:val>
                                        </p:tav>
                                        <p:tav tm="100000">
                                          <p:val>
                                            <p:strVal val="#ppt_h"/>
                                          </p:val>
                                        </p:tav>
                                      </p:tavLst>
                                    </p:anim>
                                  </p:childTnLst>
                                </p:cTn>
                              </p:par>
                              <p:par>
                                <p:cTn id="100" presetID="16" presetClass="entr" presetSubtype="42" fill="hold" nodeType="withEffect">
                                  <p:stCondLst>
                                    <p:cond delay="400"/>
                                  </p:stCondLst>
                                  <p:childTnLst>
                                    <p:set>
                                      <p:cBhvr>
                                        <p:cTn id="101" dur="1" fill="hold">
                                          <p:stCondLst>
                                            <p:cond delay="0"/>
                                          </p:stCondLst>
                                        </p:cTn>
                                        <p:tgtEl>
                                          <p:spTgt spid="62481"/>
                                        </p:tgtEl>
                                        <p:attrNameLst>
                                          <p:attrName>style.visibility</p:attrName>
                                        </p:attrNameLst>
                                      </p:cBhvr>
                                      <p:to>
                                        <p:strVal val="visible"/>
                                      </p:to>
                                    </p:set>
                                    <p:animEffect transition="in" filter="barn(outHorizontal)">
                                      <p:cBhvr>
                                        <p:cTn id="102" dur="500"/>
                                        <p:tgtEl>
                                          <p:spTgt spid="62481"/>
                                        </p:tgtEl>
                                      </p:cBhvr>
                                    </p:animEffect>
                                  </p:childTnLst>
                                </p:cTn>
                              </p:par>
                              <p:par>
                                <p:cTn id="103" presetID="47" presetClass="entr" presetSubtype="0" fill="hold" grpId="0" nodeType="withEffect">
                                  <p:stCondLst>
                                    <p:cond delay="400"/>
                                  </p:stCondLst>
                                  <p:childTnLst>
                                    <p:set>
                                      <p:cBhvr>
                                        <p:cTn id="104" dur="1" fill="hold">
                                          <p:stCondLst>
                                            <p:cond delay="0"/>
                                          </p:stCondLst>
                                        </p:cTn>
                                        <p:tgtEl>
                                          <p:spTgt spid="62491"/>
                                        </p:tgtEl>
                                        <p:attrNameLst>
                                          <p:attrName>style.visibility</p:attrName>
                                        </p:attrNameLst>
                                      </p:cBhvr>
                                      <p:to>
                                        <p:strVal val="visible"/>
                                      </p:to>
                                    </p:set>
                                    <p:animEffect transition="in" filter="fade">
                                      <p:cBhvr>
                                        <p:cTn id="105" dur="500"/>
                                        <p:tgtEl>
                                          <p:spTgt spid="62491"/>
                                        </p:tgtEl>
                                      </p:cBhvr>
                                    </p:animEffect>
                                    <p:anim calcmode="lin" valueType="num">
                                      <p:cBhvr>
                                        <p:cTn id="106" dur="500" fill="hold"/>
                                        <p:tgtEl>
                                          <p:spTgt spid="62491"/>
                                        </p:tgtEl>
                                        <p:attrNameLst>
                                          <p:attrName>ppt_x</p:attrName>
                                        </p:attrNameLst>
                                      </p:cBhvr>
                                      <p:tavLst>
                                        <p:tav tm="0">
                                          <p:val>
                                            <p:strVal val="#ppt_x"/>
                                          </p:val>
                                        </p:tav>
                                        <p:tav tm="100000">
                                          <p:val>
                                            <p:strVal val="#ppt_x"/>
                                          </p:val>
                                        </p:tav>
                                      </p:tavLst>
                                    </p:anim>
                                    <p:anim calcmode="lin" valueType="num">
                                      <p:cBhvr>
                                        <p:cTn id="107" dur="500" fill="hold"/>
                                        <p:tgtEl>
                                          <p:spTgt spid="624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7" grpId="0"/>
      <p:bldP spid="62487" grpId="0"/>
      <p:bldP spid="62488" grpId="0" animBg="1"/>
      <p:bldP spid="62489" grpId="0"/>
      <p:bldP spid="62490" grpId="0" animBg="1"/>
      <p:bldP spid="62491" grpId="0"/>
      <p:bldP spid="624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Freeform 2">
            <a:extLst>
              <a:ext uri="{FF2B5EF4-FFF2-40B4-BE49-F238E27FC236}">
                <a16:creationId xmlns:a16="http://schemas.microsoft.com/office/drawing/2014/main" id="{E9982F62-2F5D-44F6-94BA-E93694C9646D}"/>
              </a:ext>
            </a:extLst>
          </p:cNvPr>
          <p:cNvSpPr>
            <a:spLocks/>
          </p:cNvSpPr>
          <p:nvPr/>
        </p:nvSpPr>
        <p:spPr bwMode="auto">
          <a:xfrm>
            <a:off x="1331913" y="-7938"/>
            <a:ext cx="7008812" cy="5149851"/>
          </a:xfrm>
          <a:custGeom>
            <a:avLst/>
            <a:gdLst>
              <a:gd name="T0" fmla="*/ 969 w 4415"/>
              <a:gd name="T1" fmla="*/ 0 h 3244"/>
              <a:gd name="T2" fmla="*/ 0 w 4415"/>
              <a:gd name="T3" fmla="*/ 3244 h 3244"/>
              <a:gd name="T4" fmla="*/ 3444 w 4415"/>
              <a:gd name="T5" fmla="*/ 3244 h 3244"/>
              <a:gd name="T6" fmla="*/ 4415 w 4415"/>
              <a:gd name="T7" fmla="*/ 0 h 3244"/>
              <a:gd name="T8" fmla="*/ 969 w 4415"/>
              <a:gd name="T9" fmla="*/ 0 h 3244"/>
            </a:gdLst>
            <a:ahLst/>
            <a:cxnLst>
              <a:cxn ang="0">
                <a:pos x="T0" y="T1"/>
              </a:cxn>
              <a:cxn ang="0">
                <a:pos x="T2" y="T3"/>
              </a:cxn>
              <a:cxn ang="0">
                <a:pos x="T4" y="T5"/>
              </a:cxn>
              <a:cxn ang="0">
                <a:pos x="T6" y="T7"/>
              </a:cxn>
              <a:cxn ang="0">
                <a:pos x="T8" y="T9"/>
              </a:cxn>
            </a:cxnLst>
            <a:rect l="0" t="0" r="r" b="b"/>
            <a:pathLst>
              <a:path w="4415" h="3244">
                <a:moveTo>
                  <a:pt x="969" y="0"/>
                </a:moveTo>
                <a:lnTo>
                  <a:pt x="0" y="3244"/>
                </a:lnTo>
                <a:lnTo>
                  <a:pt x="3444" y="3244"/>
                </a:lnTo>
                <a:lnTo>
                  <a:pt x="4415" y="0"/>
                </a:lnTo>
                <a:lnTo>
                  <a:pt x="969" y="0"/>
                </a:lnTo>
                <a:close/>
              </a:path>
            </a:pathLst>
          </a:custGeom>
          <a:blipFill dpi="0" rotWithShape="1">
            <a:blip r:embed="rId3"/>
            <a:srcRect/>
            <a:stretch>
              <a:fillRect r="-10658"/>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0485" name="Freeform 3">
            <a:extLst>
              <a:ext uri="{FF2B5EF4-FFF2-40B4-BE49-F238E27FC236}">
                <a16:creationId xmlns:a16="http://schemas.microsoft.com/office/drawing/2014/main" id="{80DA1F80-351D-428E-BA64-25633C767A6F}"/>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86" name="Freeform 38">
            <a:extLst>
              <a:ext uri="{FF2B5EF4-FFF2-40B4-BE49-F238E27FC236}">
                <a16:creationId xmlns:a16="http://schemas.microsoft.com/office/drawing/2014/main" id="{386C5160-45DF-4039-8667-490C151251B4}"/>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59" name="Freeform 39">
            <a:extLst>
              <a:ext uri="{FF2B5EF4-FFF2-40B4-BE49-F238E27FC236}">
                <a16:creationId xmlns:a16="http://schemas.microsoft.com/office/drawing/2014/main" id="{992C885C-F13E-455E-AA6B-D8B3014DB0EB}"/>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88" name="Freeform 40">
            <a:extLst>
              <a:ext uri="{FF2B5EF4-FFF2-40B4-BE49-F238E27FC236}">
                <a16:creationId xmlns:a16="http://schemas.microsoft.com/office/drawing/2014/main" id="{F9746F5A-51A4-4182-A803-F254A4DD07AD}"/>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1" name="Freeform 41">
            <a:extLst>
              <a:ext uri="{FF2B5EF4-FFF2-40B4-BE49-F238E27FC236}">
                <a16:creationId xmlns:a16="http://schemas.microsoft.com/office/drawing/2014/main" id="{18EA307B-C57B-4B6B-A037-E2A814F1BBDC}"/>
              </a:ext>
            </a:extLst>
          </p:cNvPr>
          <p:cNvSpPr>
            <a:spLocks/>
          </p:cNvSpPr>
          <p:nvPr/>
        </p:nvSpPr>
        <p:spPr bwMode="auto">
          <a:xfrm>
            <a:off x="1430338" y="-7938"/>
            <a:ext cx="2001837" cy="5149851"/>
          </a:xfrm>
          <a:custGeom>
            <a:avLst/>
            <a:gdLst>
              <a:gd name="T0" fmla="*/ 2001837 w 1261"/>
              <a:gd name="T1" fmla="*/ 0 h 3244"/>
              <a:gd name="T2" fmla="*/ 1608137 w 1261"/>
              <a:gd name="T3" fmla="*/ 0 h 3244"/>
              <a:gd name="T4" fmla="*/ 66675 w 1261"/>
              <a:gd name="T5" fmla="*/ 5149851 h 3244"/>
              <a:gd name="T6" fmla="*/ 0 w 1261"/>
              <a:gd name="T7" fmla="*/ 5149851 h 3244"/>
              <a:gd name="T8" fmla="*/ 460375 w 1261"/>
              <a:gd name="T9" fmla="*/ 5149851 h 3244"/>
              <a:gd name="T10" fmla="*/ 2001837 w 126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1" h="3244">
                <a:moveTo>
                  <a:pt x="1261" y="0"/>
                </a:moveTo>
                <a:lnTo>
                  <a:pt x="1013" y="0"/>
                </a:lnTo>
                <a:lnTo>
                  <a:pt x="42" y="3244"/>
                </a:lnTo>
                <a:lnTo>
                  <a:pt x="0" y="3244"/>
                </a:lnTo>
                <a:lnTo>
                  <a:pt x="290" y="3244"/>
                </a:lnTo>
                <a:lnTo>
                  <a:pt x="1261"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90" name="Freeform 42">
            <a:extLst>
              <a:ext uri="{FF2B5EF4-FFF2-40B4-BE49-F238E27FC236}">
                <a16:creationId xmlns:a16="http://schemas.microsoft.com/office/drawing/2014/main" id="{33DB398E-7FF0-4A08-AB2F-500769661537}"/>
              </a:ext>
            </a:extLst>
          </p:cNvPr>
          <p:cNvSpPr>
            <a:spLocks/>
          </p:cNvSpPr>
          <p:nvPr/>
        </p:nvSpPr>
        <p:spPr bwMode="auto">
          <a:xfrm>
            <a:off x="1455738" y="3643313"/>
            <a:ext cx="757237" cy="1498600"/>
          </a:xfrm>
          <a:custGeom>
            <a:avLst/>
            <a:gdLst>
              <a:gd name="T0" fmla="*/ 307975 w 477"/>
              <a:gd name="T1" fmla="*/ 1498600 h 944"/>
              <a:gd name="T2" fmla="*/ 757237 w 477"/>
              <a:gd name="T3" fmla="*/ 0 h 944"/>
              <a:gd name="T4" fmla="*/ 447675 w 477"/>
              <a:gd name="T5" fmla="*/ 0 h 944"/>
              <a:gd name="T6" fmla="*/ 0 w 477"/>
              <a:gd name="T7" fmla="*/ 1498600 h 944"/>
              <a:gd name="T8" fmla="*/ 307975 w 477"/>
              <a:gd name="T9" fmla="*/ 149860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944">
                <a:moveTo>
                  <a:pt x="194" y="944"/>
                </a:moveTo>
                <a:lnTo>
                  <a:pt x="477" y="0"/>
                </a:lnTo>
                <a:lnTo>
                  <a:pt x="282" y="0"/>
                </a:lnTo>
                <a:lnTo>
                  <a:pt x="0" y="944"/>
                </a:lnTo>
                <a:lnTo>
                  <a:pt x="194"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3" name="Freeform 43">
            <a:extLst>
              <a:ext uri="{FF2B5EF4-FFF2-40B4-BE49-F238E27FC236}">
                <a16:creationId xmlns:a16="http://schemas.microsoft.com/office/drawing/2014/main" id="{3E184CF9-F047-472F-9C91-0DB00BCBB896}"/>
              </a:ext>
            </a:extLst>
          </p:cNvPr>
          <p:cNvSpPr>
            <a:spLocks/>
          </p:cNvSpPr>
          <p:nvPr/>
        </p:nvSpPr>
        <p:spPr bwMode="auto">
          <a:xfrm>
            <a:off x="1620838" y="-7938"/>
            <a:ext cx="1544637" cy="5149851"/>
          </a:xfrm>
          <a:custGeom>
            <a:avLst/>
            <a:gdLst>
              <a:gd name="T0" fmla="*/ 1541462 w 973"/>
              <a:gd name="T1" fmla="*/ 0 h 3244"/>
              <a:gd name="T2" fmla="*/ 0 w 973"/>
              <a:gd name="T3" fmla="*/ 5149851 h 3244"/>
              <a:gd name="T4" fmla="*/ 3175 w 973"/>
              <a:gd name="T5" fmla="*/ 5149851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4" name="Freeform 44">
            <a:extLst>
              <a:ext uri="{FF2B5EF4-FFF2-40B4-BE49-F238E27FC236}">
                <a16:creationId xmlns:a16="http://schemas.microsoft.com/office/drawing/2014/main" id="{AC5096D6-C03D-4BCD-84A2-75DA5F98C898}"/>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93" name="Freeform 45">
            <a:extLst>
              <a:ext uri="{FF2B5EF4-FFF2-40B4-BE49-F238E27FC236}">
                <a16:creationId xmlns:a16="http://schemas.microsoft.com/office/drawing/2014/main" id="{D1458660-5C24-4752-8BB7-D8BE679319A1}"/>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6" name="Freeform 46">
            <a:extLst>
              <a:ext uri="{FF2B5EF4-FFF2-40B4-BE49-F238E27FC236}">
                <a16:creationId xmlns:a16="http://schemas.microsoft.com/office/drawing/2014/main" id="{0C22BABC-9BA2-4388-A543-9E8F46E9102D}"/>
              </a:ext>
            </a:extLst>
          </p:cNvPr>
          <p:cNvSpPr>
            <a:spLocks/>
          </p:cNvSpPr>
          <p:nvPr/>
        </p:nvSpPr>
        <p:spPr bwMode="auto">
          <a:xfrm>
            <a:off x="2949575" y="217488"/>
            <a:ext cx="165100" cy="484187"/>
          </a:xfrm>
          <a:custGeom>
            <a:avLst/>
            <a:gdLst>
              <a:gd name="T0" fmla="*/ 22225 w 104"/>
              <a:gd name="T1" fmla="*/ 484187 h 305"/>
              <a:gd name="T2" fmla="*/ 165100 w 104"/>
              <a:gd name="T3" fmla="*/ 0 h 305"/>
              <a:gd name="T4" fmla="*/ 146050 w 104"/>
              <a:gd name="T5" fmla="*/ 0 h 305"/>
              <a:gd name="T6" fmla="*/ 0 w 104"/>
              <a:gd name="T7" fmla="*/ 484187 h 305"/>
              <a:gd name="T8" fmla="*/ 22225 w 104"/>
              <a:gd name="T9" fmla="*/ 484187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14" y="305"/>
                </a:moveTo>
                <a:lnTo>
                  <a:pt x="104" y="0"/>
                </a:lnTo>
                <a:lnTo>
                  <a:pt x="92" y="0"/>
                </a:lnTo>
                <a:lnTo>
                  <a:pt x="0" y="305"/>
                </a:lnTo>
                <a:lnTo>
                  <a:pt x="14" y="30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7" name="Freeform 47">
            <a:extLst>
              <a:ext uri="{FF2B5EF4-FFF2-40B4-BE49-F238E27FC236}">
                <a16:creationId xmlns:a16="http://schemas.microsoft.com/office/drawing/2014/main" id="{7571ACD4-6CB4-484B-9992-71907AC135C3}"/>
              </a:ext>
            </a:extLst>
          </p:cNvPr>
          <p:cNvSpPr>
            <a:spLocks/>
          </p:cNvSpPr>
          <p:nvPr/>
        </p:nvSpPr>
        <p:spPr bwMode="auto">
          <a:xfrm>
            <a:off x="1004888" y="3122613"/>
            <a:ext cx="647700" cy="2019300"/>
          </a:xfrm>
          <a:custGeom>
            <a:avLst/>
            <a:gdLst>
              <a:gd name="T0" fmla="*/ 44450 w 408"/>
              <a:gd name="T1" fmla="*/ 2019300 h 1272"/>
              <a:gd name="T2" fmla="*/ 647700 w 408"/>
              <a:gd name="T3" fmla="*/ 0 h 1272"/>
              <a:gd name="T4" fmla="*/ 603250 w 408"/>
              <a:gd name="T5" fmla="*/ 0 h 1272"/>
              <a:gd name="T6" fmla="*/ 0 w 408"/>
              <a:gd name="T7" fmla="*/ 2019300 h 1272"/>
              <a:gd name="T8" fmla="*/ 44450 w 408"/>
              <a:gd name="T9" fmla="*/ 201930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1272">
                <a:moveTo>
                  <a:pt x="28" y="1272"/>
                </a:moveTo>
                <a:lnTo>
                  <a:pt x="408" y="0"/>
                </a:lnTo>
                <a:lnTo>
                  <a:pt x="380" y="0"/>
                </a:lnTo>
                <a:lnTo>
                  <a:pt x="0" y="1272"/>
                </a:lnTo>
                <a:lnTo>
                  <a:pt x="28" y="12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8" name="Freeform 48">
            <a:extLst>
              <a:ext uri="{FF2B5EF4-FFF2-40B4-BE49-F238E27FC236}">
                <a16:creationId xmlns:a16="http://schemas.microsoft.com/office/drawing/2014/main" id="{4F01AE60-48BF-4C45-8104-CE1551F03AC7}"/>
              </a:ext>
            </a:extLst>
          </p:cNvPr>
          <p:cNvSpPr>
            <a:spLocks/>
          </p:cNvSpPr>
          <p:nvPr/>
        </p:nvSpPr>
        <p:spPr bwMode="auto">
          <a:xfrm>
            <a:off x="2651125" y="1468438"/>
            <a:ext cx="120650" cy="88900"/>
          </a:xfrm>
          <a:custGeom>
            <a:avLst/>
            <a:gdLst>
              <a:gd name="T0" fmla="*/ 107950 w 76"/>
              <a:gd name="T1" fmla="*/ 25400 h 56"/>
              <a:gd name="T2" fmla="*/ 53975 w 76"/>
              <a:gd name="T3" fmla="*/ 53975 h 56"/>
              <a:gd name="T4" fmla="*/ 22225 w 76"/>
              <a:gd name="T5" fmla="*/ 0 h 56"/>
              <a:gd name="T6" fmla="*/ 0 w 76"/>
              <a:gd name="T7" fmla="*/ 12700 h 56"/>
              <a:gd name="T8" fmla="*/ 44450 w 76"/>
              <a:gd name="T9" fmla="*/ 88900 h 56"/>
              <a:gd name="T10" fmla="*/ 120650 w 76"/>
              <a:gd name="T11" fmla="*/ 47625 h 56"/>
              <a:gd name="T12" fmla="*/ 107950 w 76"/>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6"/>
                </a:moveTo>
                <a:lnTo>
                  <a:pt x="34" y="34"/>
                </a:lnTo>
                <a:lnTo>
                  <a:pt x="14" y="0"/>
                </a:lnTo>
                <a:lnTo>
                  <a:pt x="0" y="8"/>
                </a:lnTo>
                <a:lnTo>
                  <a:pt x="28" y="56"/>
                </a:lnTo>
                <a:lnTo>
                  <a:pt x="76" y="30"/>
                </a:lnTo>
                <a:lnTo>
                  <a:pt x="68"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9" name="Freeform 49">
            <a:extLst>
              <a:ext uri="{FF2B5EF4-FFF2-40B4-BE49-F238E27FC236}">
                <a16:creationId xmlns:a16="http://schemas.microsoft.com/office/drawing/2014/main" id="{9398427D-BEA6-4403-88BD-2232E653A8E6}"/>
              </a:ext>
            </a:extLst>
          </p:cNvPr>
          <p:cNvSpPr>
            <a:spLocks/>
          </p:cNvSpPr>
          <p:nvPr/>
        </p:nvSpPr>
        <p:spPr bwMode="auto">
          <a:xfrm>
            <a:off x="1636713" y="1060450"/>
            <a:ext cx="877887" cy="2316163"/>
          </a:xfrm>
          <a:custGeom>
            <a:avLst/>
            <a:gdLst>
              <a:gd name="T0" fmla="*/ 877887 w 553"/>
              <a:gd name="T1" fmla="*/ 0 h 1459"/>
              <a:gd name="T2" fmla="*/ 693737 w 553"/>
              <a:gd name="T3" fmla="*/ 0 h 1459"/>
              <a:gd name="T4" fmla="*/ 0 w 553"/>
              <a:gd name="T5" fmla="*/ 2316163 h 1459"/>
              <a:gd name="T6" fmla="*/ 184150 w 553"/>
              <a:gd name="T7" fmla="*/ 2316163 h 1459"/>
              <a:gd name="T8" fmla="*/ 877887 w 553"/>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9">
                <a:moveTo>
                  <a:pt x="553" y="0"/>
                </a:moveTo>
                <a:lnTo>
                  <a:pt x="437" y="0"/>
                </a:lnTo>
                <a:lnTo>
                  <a:pt x="0" y="1459"/>
                </a:lnTo>
                <a:lnTo>
                  <a:pt x="116" y="1459"/>
                </a:lnTo>
                <a:lnTo>
                  <a:pt x="553"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0" name="Freeform 50">
            <a:extLst>
              <a:ext uri="{FF2B5EF4-FFF2-40B4-BE49-F238E27FC236}">
                <a16:creationId xmlns:a16="http://schemas.microsoft.com/office/drawing/2014/main" id="{7B0FEFB6-76B7-4891-847B-876593306DB3}"/>
              </a:ext>
            </a:extLst>
          </p:cNvPr>
          <p:cNvSpPr>
            <a:spLocks/>
          </p:cNvSpPr>
          <p:nvPr/>
        </p:nvSpPr>
        <p:spPr bwMode="auto">
          <a:xfrm>
            <a:off x="823913" y="3694113"/>
            <a:ext cx="577850" cy="1447800"/>
          </a:xfrm>
          <a:custGeom>
            <a:avLst/>
            <a:gdLst>
              <a:gd name="T0" fmla="*/ 146050 w 364"/>
              <a:gd name="T1" fmla="*/ 1447800 h 912"/>
              <a:gd name="T2" fmla="*/ 577850 w 364"/>
              <a:gd name="T3" fmla="*/ 0 h 912"/>
              <a:gd name="T4" fmla="*/ 431800 w 364"/>
              <a:gd name="T5" fmla="*/ 0 h 912"/>
              <a:gd name="T6" fmla="*/ 0 w 364"/>
              <a:gd name="T7" fmla="*/ 1447800 h 912"/>
              <a:gd name="T8" fmla="*/ 146050 w 364"/>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912">
                <a:moveTo>
                  <a:pt x="92" y="912"/>
                </a:moveTo>
                <a:lnTo>
                  <a:pt x="364" y="0"/>
                </a:lnTo>
                <a:lnTo>
                  <a:pt x="272" y="0"/>
                </a:lnTo>
                <a:lnTo>
                  <a:pt x="0" y="912"/>
                </a:lnTo>
                <a:lnTo>
                  <a:pt x="92"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1" name="Freeform 51">
            <a:extLst>
              <a:ext uri="{FF2B5EF4-FFF2-40B4-BE49-F238E27FC236}">
                <a16:creationId xmlns:a16="http://schemas.microsoft.com/office/drawing/2014/main" id="{09B8CC6F-2BC2-4CD3-BC9E-E101E8F24E39}"/>
              </a:ext>
            </a:extLst>
          </p:cNvPr>
          <p:cNvSpPr>
            <a:spLocks/>
          </p:cNvSpPr>
          <p:nvPr/>
        </p:nvSpPr>
        <p:spPr bwMode="auto">
          <a:xfrm>
            <a:off x="1309688" y="2159000"/>
            <a:ext cx="877887" cy="2314575"/>
          </a:xfrm>
          <a:custGeom>
            <a:avLst/>
            <a:gdLst>
              <a:gd name="T0" fmla="*/ 184150 w 553"/>
              <a:gd name="T1" fmla="*/ 2314575 h 1458"/>
              <a:gd name="T2" fmla="*/ 877887 w 553"/>
              <a:gd name="T3" fmla="*/ 0 h 1458"/>
              <a:gd name="T4" fmla="*/ 692150 w 553"/>
              <a:gd name="T5" fmla="*/ 0 h 1458"/>
              <a:gd name="T6" fmla="*/ 0 w 553"/>
              <a:gd name="T7" fmla="*/ 2314575 h 1458"/>
              <a:gd name="T8" fmla="*/ 184150 w 553"/>
              <a:gd name="T9" fmla="*/ 2314575 h 14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8">
                <a:moveTo>
                  <a:pt x="116" y="1458"/>
                </a:moveTo>
                <a:lnTo>
                  <a:pt x="553" y="0"/>
                </a:lnTo>
                <a:lnTo>
                  <a:pt x="436" y="0"/>
                </a:lnTo>
                <a:lnTo>
                  <a:pt x="0" y="1458"/>
                </a:lnTo>
                <a:lnTo>
                  <a:pt x="116"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2" name="Freeform 52">
            <a:extLst>
              <a:ext uri="{FF2B5EF4-FFF2-40B4-BE49-F238E27FC236}">
                <a16:creationId xmlns:a16="http://schemas.microsoft.com/office/drawing/2014/main" id="{B489C20D-EBB1-419F-8571-946A08DBBAB1}"/>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01" name="Freeform 53">
            <a:extLst>
              <a:ext uri="{FF2B5EF4-FFF2-40B4-BE49-F238E27FC236}">
                <a16:creationId xmlns:a16="http://schemas.microsoft.com/office/drawing/2014/main" id="{72E30AC7-32CD-4C20-9704-FD67D1D361E0}"/>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4" name="Freeform 54">
            <a:extLst>
              <a:ext uri="{FF2B5EF4-FFF2-40B4-BE49-F238E27FC236}">
                <a16:creationId xmlns:a16="http://schemas.microsoft.com/office/drawing/2014/main" id="{F6D0BF51-2DF7-4362-BA7F-D263A6154F95}"/>
              </a:ext>
            </a:extLst>
          </p:cNvPr>
          <p:cNvSpPr>
            <a:spLocks/>
          </p:cNvSpPr>
          <p:nvPr/>
        </p:nvSpPr>
        <p:spPr bwMode="auto">
          <a:xfrm>
            <a:off x="7446963" y="-7938"/>
            <a:ext cx="755650" cy="1498601"/>
          </a:xfrm>
          <a:custGeom>
            <a:avLst/>
            <a:gdLst>
              <a:gd name="T0" fmla="*/ 447675 w 476"/>
              <a:gd name="T1" fmla="*/ 0 h 944"/>
              <a:gd name="T2" fmla="*/ 0 w 476"/>
              <a:gd name="T3" fmla="*/ 1498601 h 944"/>
              <a:gd name="T4" fmla="*/ 307975 w 476"/>
              <a:gd name="T5" fmla="*/ 1498601 h 944"/>
              <a:gd name="T6" fmla="*/ 755650 w 476"/>
              <a:gd name="T7" fmla="*/ 0 h 944"/>
              <a:gd name="T8" fmla="*/ 447675 w 476"/>
              <a:gd name="T9" fmla="*/ 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944">
                <a:moveTo>
                  <a:pt x="282" y="0"/>
                </a:moveTo>
                <a:lnTo>
                  <a:pt x="0" y="944"/>
                </a:lnTo>
                <a:lnTo>
                  <a:pt x="194" y="944"/>
                </a:lnTo>
                <a:lnTo>
                  <a:pt x="47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5" name="Freeform 55">
            <a:extLst>
              <a:ext uri="{FF2B5EF4-FFF2-40B4-BE49-F238E27FC236}">
                <a16:creationId xmlns:a16="http://schemas.microsoft.com/office/drawing/2014/main" id="{DEF3AF84-5D18-41E9-84AC-3782DBF6846A}"/>
              </a:ext>
            </a:extLst>
          </p:cNvPr>
          <p:cNvSpPr>
            <a:spLocks/>
          </p:cNvSpPr>
          <p:nvPr/>
        </p:nvSpPr>
        <p:spPr bwMode="auto">
          <a:xfrm>
            <a:off x="7189788" y="-7938"/>
            <a:ext cx="1541462" cy="5149851"/>
          </a:xfrm>
          <a:custGeom>
            <a:avLst/>
            <a:gdLst>
              <a:gd name="T0" fmla="*/ 3175 w 971"/>
              <a:gd name="T1" fmla="*/ 5149851 h 3244"/>
              <a:gd name="T2" fmla="*/ 1541462 w 971"/>
              <a:gd name="T3" fmla="*/ 0 h 3244"/>
              <a:gd name="T4" fmla="*/ 1538287 w 971"/>
              <a:gd name="T5" fmla="*/ 0 h 3244"/>
              <a:gd name="T6" fmla="*/ 0 w 971"/>
              <a:gd name="T7" fmla="*/ 5149851 h 3244"/>
              <a:gd name="T8" fmla="*/ 3175 w 971"/>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3244">
                <a:moveTo>
                  <a:pt x="2" y="3244"/>
                </a:moveTo>
                <a:lnTo>
                  <a:pt x="971" y="0"/>
                </a:lnTo>
                <a:lnTo>
                  <a:pt x="969" y="0"/>
                </a:lnTo>
                <a:lnTo>
                  <a:pt x="0" y="3244"/>
                </a:lnTo>
                <a:lnTo>
                  <a:pt x="2"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6" name="Freeform 56">
            <a:extLst>
              <a:ext uri="{FF2B5EF4-FFF2-40B4-BE49-F238E27FC236}">
                <a16:creationId xmlns:a16="http://schemas.microsoft.com/office/drawing/2014/main" id="{DC7E2459-218F-487C-A716-3A89F7F49580}"/>
              </a:ext>
            </a:extLst>
          </p:cNvPr>
          <p:cNvSpPr>
            <a:spLocks/>
          </p:cNvSpPr>
          <p:nvPr/>
        </p:nvSpPr>
        <p:spPr bwMode="auto">
          <a:xfrm>
            <a:off x="6516688"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05" name="Freeform 57">
            <a:extLst>
              <a:ext uri="{FF2B5EF4-FFF2-40B4-BE49-F238E27FC236}">
                <a16:creationId xmlns:a16="http://schemas.microsoft.com/office/drawing/2014/main" id="{C03E2462-0309-434C-8FA1-E0F240FBF2CF}"/>
              </a:ext>
            </a:extLst>
          </p:cNvPr>
          <p:cNvSpPr>
            <a:spLocks/>
          </p:cNvSpPr>
          <p:nvPr/>
        </p:nvSpPr>
        <p:spPr bwMode="auto">
          <a:xfrm>
            <a:off x="6518275"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8" name="Freeform 58">
            <a:extLst>
              <a:ext uri="{FF2B5EF4-FFF2-40B4-BE49-F238E27FC236}">
                <a16:creationId xmlns:a16="http://schemas.microsoft.com/office/drawing/2014/main" id="{ACB80E28-38C8-4231-BAF5-030EAB4ADDE6}"/>
              </a:ext>
            </a:extLst>
          </p:cNvPr>
          <p:cNvSpPr>
            <a:spLocks/>
          </p:cNvSpPr>
          <p:nvPr/>
        </p:nvSpPr>
        <p:spPr bwMode="auto">
          <a:xfrm>
            <a:off x="7237413" y="4432300"/>
            <a:ext cx="165100" cy="484188"/>
          </a:xfrm>
          <a:custGeom>
            <a:avLst/>
            <a:gdLst>
              <a:gd name="T0" fmla="*/ 142875 w 104"/>
              <a:gd name="T1" fmla="*/ 0 h 305"/>
              <a:gd name="T2" fmla="*/ 0 w 104"/>
              <a:gd name="T3" fmla="*/ 484188 h 305"/>
              <a:gd name="T4" fmla="*/ 19050 w 104"/>
              <a:gd name="T5" fmla="*/ 484188 h 305"/>
              <a:gd name="T6" fmla="*/ 165100 w 104"/>
              <a:gd name="T7" fmla="*/ 0 h 305"/>
              <a:gd name="T8" fmla="*/ 142875 w 104"/>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90" y="0"/>
                </a:moveTo>
                <a:lnTo>
                  <a:pt x="0" y="305"/>
                </a:lnTo>
                <a:lnTo>
                  <a:pt x="12" y="305"/>
                </a:lnTo>
                <a:lnTo>
                  <a:pt x="104" y="0"/>
                </a:lnTo>
                <a:lnTo>
                  <a:pt x="9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79" name="Freeform 59">
            <a:extLst>
              <a:ext uri="{FF2B5EF4-FFF2-40B4-BE49-F238E27FC236}">
                <a16:creationId xmlns:a16="http://schemas.microsoft.com/office/drawing/2014/main" id="{B8053668-5910-40FB-99EF-A7B8AE3D58B4}"/>
              </a:ext>
            </a:extLst>
          </p:cNvPr>
          <p:cNvSpPr>
            <a:spLocks/>
          </p:cNvSpPr>
          <p:nvPr/>
        </p:nvSpPr>
        <p:spPr bwMode="auto">
          <a:xfrm>
            <a:off x="7986713" y="-7938"/>
            <a:ext cx="646112" cy="2019301"/>
          </a:xfrm>
          <a:custGeom>
            <a:avLst/>
            <a:gdLst>
              <a:gd name="T0" fmla="*/ 604837 w 407"/>
              <a:gd name="T1" fmla="*/ 0 h 1272"/>
              <a:gd name="T2" fmla="*/ 0 w 407"/>
              <a:gd name="T3" fmla="*/ 2019301 h 1272"/>
              <a:gd name="T4" fmla="*/ 41275 w 407"/>
              <a:gd name="T5" fmla="*/ 2019301 h 1272"/>
              <a:gd name="T6" fmla="*/ 646112 w 407"/>
              <a:gd name="T7" fmla="*/ 0 h 1272"/>
              <a:gd name="T8" fmla="*/ 604837 w 407"/>
              <a:gd name="T9" fmla="*/ 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1272">
                <a:moveTo>
                  <a:pt x="381" y="0"/>
                </a:moveTo>
                <a:lnTo>
                  <a:pt x="0" y="1272"/>
                </a:lnTo>
                <a:lnTo>
                  <a:pt x="26" y="1272"/>
                </a:lnTo>
                <a:lnTo>
                  <a:pt x="407" y="0"/>
                </a:lnTo>
                <a:lnTo>
                  <a:pt x="38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80" name="Freeform 60">
            <a:extLst>
              <a:ext uri="{FF2B5EF4-FFF2-40B4-BE49-F238E27FC236}">
                <a16:creationId xmlns:a16="http://schemas.microsoft.com/office/drawing/2014/main" id="{BEDA79B1-6893-4B6E-AB24-AC7708B8E0F8}"/>
              </a:ext>
            </a:extLst>
          </p:cNvPr>
          <p:cNvSpPr>
            <a:spLocks/>
          </p:cNvSpPr>
          <p:nvPr/>
        </p:nvSpPr>
        <p:spPr bwMode="auto">
          <a:xfrm>
            <a:off x="7580313" y="3576638"/>
            <a:ext cx="120650" cy="88900"/>
          </a:xfrm>
          <a:custGeom>
            <a:avLst/>
            <a:gdLst>
              <a:gd name="T0" fmla="*/ 12700 w 76"/>
              <a:gd name="T1" fmla="*/ 63500 h 56"/>
              <a:gd name="T2" fmla="*/ 66675 w 76"/>
              <a:gd name="T3" fmla="*/ 34925 h 56"/>
              <a:gd name="T4" fmla="*/ 98425 w 76"/>
              <a:gd name="T5" fmla="*/ 88900 h 56"/>
              <a:gd name="T6" fmla="*/ 120650 w 76"/>
              <a:gd name="T7" fmla="*/ 76200 h 56"/>
              <a:gd name="T8" fmla="*/ 79375 w 76"/>
              <a:gd name="T9" fmla="*/ 0 h 56"/>
              <a:gd name="T10" fmla="*/ 0 w 76"/>
              <a:gd name="T11" fmla="*/ 41275 h 56"/>
              <a:gd name="T12" fmla="*/ 12700 w 76"/>
              <a:gd name="T13" fmla="*/ 635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8" y="40"/>
                </a:moveTo>
                <a:lnTo>
                  <a:pt x="42" y="22"/>
                </a:lnTo>
                <a:lnTo>
                  <a:pt x="62" y="56"/>
                </a:lnTo>
                <a:lnTo>
                  <a:pt x="76" y="48"/>
                </a:lnTo>
                <a:lnTo>
                  <a:pt x="50" y="0"/>
                </a:lnTo>
                <a:lnTo>
                  <a:pt x="0" y="26"/>
                </a:lnTo>
                <a:lnTo>
                  <a:pt x="8" y="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81" name="Freeform 61">
            <a:extLst>
              <a:ext uri="{FF2B5EF4-FFF2-40B4-BE49-F238E27FC236}">
                <a16:creationId xmlns:a16="http://schemas.microsoft.com/office/drawing/2014/main" id="{5D546AED-0F9D-4167-8AE4-2B8E373A7C38}"/>
              </a:ext>
            </a:extLst>
          </p:cNvPr>
          <p:cNvSpPr>
            <a:spLocks/>
          </p:cNvSpPr>
          <p:nvPr/>
        </p:nvSpPr>
        <p:spPr bwMode="auto">
          <a:xfrm>
            <a:off x="7189788" y="1231900"/>
            <a:ext cx="876300" cy="2316163"/>
          </a:xfrm>
          <a:custGeom>
            <a:avLst/>
            <a:gdLst>
              <a:gd name="T0" fmla="*/ 876300 w 552"/>
              <a:gd name="T1" fmla="*/ 0 h 1459"/>
              <a:gd name="T2" fmla="*/ 692150 w 552"/>
              <a:gd name="T3" fmla="*/ 0 h 1459"/>
              <a:gd name="T4" fmla="*/ 0 w 552"/>
              <a:gd name="T5" fmla="*/ 2316163 h 1459"/>
              <a:gd name="T6" fmla="*/ 184150 w 552"/>
              <a:gd name="T7" fmla="*/ 2316163 h 1459"/>
              <a:gd name="T8" fmla="*/ 876300 w 552"/>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59">
                <a:moveTo>
                  <a:pt x="552" y="0"/>
                </a:moveTo>
                <a:lnTo>
                  <a:pt x="436" y="0"/>
                </a:lnTo>
                <a:lnTo>
                  <a:pt x="0" y="1459"/>
                </a:lnTo>
                <a:lnTo>
                  <a:pt x="116" y="1459"/>
                </a:lnTo>
                <a:lnTo>
                  <a:pt x="552"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30782" name="Group 62">
            <a:extLst>
              <a:ext uri="{FF2B5EF4-FFF2-40B4-BE49-F238E27FC236}">
                <a16:creationId xmlns:a16="http://schemas.microsoft.com/office/drawing/2014/main" id="{301B1E88-6885-4517-90BE-746E7C17958A}"/>
              </a:ext>
            </a:extLst>
          </p:cNvPr>
          <p:cNvGrpSpPr>
            <a:grpSpLocks/>
          </p:cNvGrpSpPr>
          <p:nvPr/>
        </p:nvGrpSpPr>
        <p:grpSpPr bwMode="auto">
          <a:xfrm>
            <a:off x="561975" y="555625"/>
            <a:ext cx="950913" cy="298450"/>
            <a:chOff x="354" y="350"/>
            <a:chExt cx="599" cy="188"/>
          </a:xfrm>
        </p:grpSpPr>
        <p:sp>
          <p:nvSpPr>
            <p:cNvPr id="20513" name="Freeform 63">
              <a:extLst>
                <a:ext uri="{FF2B5EF4-FFF2-40B4-BE49-F238E27FC236}">
                  <a16:creationId xmlns:a16="http://schemas.microsoft.com/office/drawing/2014/main" id="{E320B463-5BBA-4845-9DE0-37AE2C372EE7}"/>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14" name="Freeform 64">
              <a:extLst>
                <a:ext uri="{FF2B5EF4-FFF2-40B4-BE49-F238E27FC236}">
                  <a16:creationId xmlns:a16="http://schemas.microsoft.com/office/drawing/2014/main" id="{1F3C6964-1E41-4FF2-9D54-222E6C547E68}"/>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15" name="Freeform 65">
              <a:extLst>
                <a:ext uri="{FF2B5EF4-FFF2-40B4-BE49-F238E27FC236}">
                  <a16:creationId xmlns:a16="http://schemas.microsoft.com/office/drawing/2014/main" id="{F212B458-9398-49E4-83C7-AA65D854390D}"/>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16" name="Freeform 66">
              <a:extLst>
                <a:ext uri="{FF2B5EF4-FFF2-40B4-BE49-F238E27FC236}">
                  <a16:creationId xmlns:a16="http://schemas.microsoft.com/office/drawing/2014/main" id="{C0B837E3-804B-4C11-8920-15EA4A495B3C}"/>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0787" name="Text Box 67">
            <a:extLst>
              <a:ext uri="{FF2B5EF4-FFF2-40B4-BE49-F238E27FC236}">
                <a16:creationId xmlns:a16="http://schemas.microsoft.com/office/drawing/2014/main" id="{A5578BD3-8C9A-4A91-97CF-4515EC253E59}"/>
              </a:ext>
            </a:extLst>
          </p:cNvPr>
          <p:cNvSpPr txBox="1">
            <a:spLocks noChangeArrowheads="1"/>
          </p:cNvSpPr>
          <p:nvPr/>
        </p:nvSpPr>
        <p:spPr bwMode="auto">
          <a:xfrm>
            <a:off x="376238" y="882650"/>
            <a:ext cx="1316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PROCESS</a:t>
            </a:r>
          </a:p>
        </p:txBody>
      </p:sp>
      <p:sp>
        <p:nvSpPr>
          <p:cNvPr id="30788" name="Line 68">
            <a:extLst>
              <a:ext uri="{FF2B5EF4-FFF2-40B4-BE49-F238E27FC236}">
                <a16:creationId xmlns:a16="http://schemas.microsoft.com/office/drawing/2014/main" id="{2B773D88-7F5F-4290-A85B-391770623918}"/>
              </a:ext>
            </a:extLst>
          </p:cNvPr>
          <p:cNvSpPr>
            <a:spLocks noChangeShapeType="1"/>
          </p:cNvSpPr>
          <p:nvPr/>
        </p:nvSpPr>
        <p:spPr bwMode="auto">
          <a:xfrm>
            <a:off x="393700" y="914400"/>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30759"/>
                                        </p:tgtEl>
                                        <p:attrNameLst>
                                          <p:attrName>style.visibility</p:attrName>
                                        </p:attrNameLst>
                                      </p:cBhvr>
                                      <p:to>
                                        <p:strVal val="visible"/>
                                      </p:to>
                                    </p:set>
                                    <p:animEffect transition="in" filter="wipe(down)">
                                      <p:cBhvr>
                                        <p:cTn id="7" dur="500"/>
                                        <p:tgtEl>
                                          <p:spTgt spid="30759"/>
                                        </p:tgtEl>
                                      </p:cBhvr>
                                    </p:animEffect>
                                  </p:childTnLst>
                                </p:cTn>
                              </p:par>
                              <p:par>
                                <p:cTn id="8" presetID="22" presetClass="entr" presetSubtype="1" fill="hold" nodeType="withEffect">
                                  <p:stCondLst>
                                    <p:cond delay="0"/>
                                  </p:stCondLst>
                                  <p:childTnLst>
                                    <p:set>
                                      <p:cBhvr>
                                        <p:cTn id="9" dur="1" fill="hold">
                                          <p:stCondLst>
                                            <p:cond delay="0"/>
                                          </p:stCondLst>
                                        </p:cTn>
                                        <p:tgtEl>
                                          <p:spTgt spid="30761"/>
                                        </p:tgtEl>
                                        <p:attrNameLst>
                                          <p:attrName>style.visibility</p:attrName>
                                        </p:attrNameLst>
                                      </p:cBhvr>
                                      <p:to>
                                        <p:strVal val="visible"/>
                                      </p:to>
                                    </p:set>
                                    <p:animEffect transition="in" filter="wipe(up)">
                                      <p:cBhvr>
                                        <p:cTn id="10" dur="500"/>
                                        <p:tgtEl>
                                          <p:spTgt spid="30761"/>
                                        </p:tgtEl>
                                      </p:cBhvr>
                                    </p:animEffect>
                                  </p:childTnLst>
                                </p:cTn>
                              </p:par>
                              <p:par>
                                <p:cTn id="11" presetID="22" presetClass="entr" presetSubtype="4" fill="hold" nodeType="withEffect">
                                  <p:stCondLst>
                                    <p:cond delay="100"/>
                                  </p:stCondLst>
                                  <p:childTnLst>
                                    <p:set>
                                      <p:cBhvr>
                                        <p:cTn id="12" dur="1" fill="hold">
                                          <p:stCondLst>
                                            <p:cond delay="0"/>
                                          </p:stCondLst>
                                        </p:cTn>
                                        <p:tgtEl>
                                          <p:spTgt spid="30764"/>
                                        </p:tgtEl>
                                        <p:attrNameLst>
                                          <p:attrName>style.visibility</p:attrName>
                                        </p:attrNameLst>
                                      </p:cBhvr>
                                      <p:to>
                                        <p:strVal val="visible"/>
                                      </p:to>
                                    </p:set>
                                    <p:animEffect transition="in" filter="wipe(down)">
                                      <p:cBhvr>
                                        <p:cTn id="13" dur="500"/>
                                        <p:tgtEl>
                                          <p:spTgt spid="30764"/>
                                        </p:tgtEl>
                                      </p:cBhvr>
                                    </p:animEffect>
                                  </p:childTnLst>
                                </p:cTn>
                              </p:par>
                              <p:par>
                                <p:cTn id="14" presetID="1" presetClass="entr" presetSubtype="0" fill="hold" nodeType="withEffect">
                                  <p:stCondLst>
                                    <p:cond delay="200"/>
                                  </p:stCondLst>
                                  <p:childTnLst>
                                    <p:set>
                                      <p:cBhvr>
                                        <p:cTn id="15" dur="1" fill="hold">
                                          <p:stCondLst>
                                            <p:cond delay="0"/>
                                          </p:stCondLst>
                                        </p:cTn>
                                        <p:tgtEl>
                                          <p:spTgt spid="30771"/>
                                        </p:tgtEl>
                                        <p:attrNameLst>
                                          <p:attrName>style.visibility</p:attrName>
                                        </p:attrNameLst>
                                      </p:cBhvr>
                                      <p:to>
                                        <p:strVal val="visible"/>
                                      </p:to>
                                    </p:set>
                                  </p:childTnLst>
                                </p:cTn>
                              </p:par>
                              <p:par>
                                <p:cTn id="16" presetID="0" presetClass="path" presetSubtype="0" accel="50000" fill="hold" nodeType="withEffect">
                                  <p:stCondLst>
                                    <p:cond delay="200"/>
                                  </p:stCondLst>
                                  <p:childTnLst>
                                    <p:animMotion origin="layout" path="M -4.16667E-6 1.85185E-6 L -0.12083 0.72099 " pathEditMode="relative" ptsTypes="AA">
                                      <p:cBhvr>
                                        <p:cTn id="17" dur="500" spd="-100000" fill="hold"/>
                                        <p:tgtEl>
                                          <p:spTgt spid="30771"/>
                                        </p:tgtEl>
                                        <p:attrNameLst>
                                          <p:attrName>ppt_x</p:attrName>
                                          <p:attrName>ppt_y</p:attrName>
                                        </p:attrNameLst>
                                      </p:cBhvr>
                                    </p:animMotion>
                                  </p:childTnLst>
                                </p:cTn>
                              </p:par>
                              <p:par>
                                <p:cTn id="18" presetID="0" presetClass="path" presetSubtype="0" decel="50000" fill="hold" nodeType="withEffect">
                                  <p:stCondLst>
                                    <p:cond delay="700"/>
                                  </p:stCondLst>
                                  <p:childTnLst>
                                    <p:animMotion origin="layout" path="M 2.77778E-7 4.93827E-7 L 0.02917 -0.1753 " pathEditMode="relative" rAng="0" ptsTypes="AA">
                                      <p:cBhvr>
                                        <p:cTn id="19" dur="3000" fill="hold"/>
                                        <p:tgtEl>
                                          <p:spTgt spid="30771"/>
                                        </p:tgtEl>
                                        <p:attrNameLst>
                                          <p:attrName>ppt_x</p:attrName>
                                          <p:attrName>ppt_y</p:attrName>
                                        </p:attrNameLst>
                                      </p:cBhvr>
                                      <p:rCtr x="0" y="0"/>
                                    </p:animMotion>
                                  </p:childTnLst>
                                </p:cTn>
                              </p:par>
                              <p:par>
                                <p:cTn id="20" presetID="1" presetClass="entr" presetSubtype="0" fill="hold" nodeType="withEffect">
                                  <p:stCondLst>
                                    <p:cond delay="500"/>
                                  </p:stCondLst>
                                  <p:childTnLst>
                                    <p:set>
                                      <p:cBhvr>
                                        <p:cTn id="21" dur="1" fill="hold">
                                          <p:stCondLst>
                                            <p:cond delay="0"/>
                                          </p:stCondLst>
                                        </p:cTn>
                                        <p:tgtEl>
                                          <p:spTgt spid="30769"/>
                                        </p:tgtEl>
                                        <p:attrNameLst>
                                          <p:attrName>style.visibility</p:attrName>
                                        </p:attrNameLst>
                                      </p:cBhvr>
                                      <p:to>
                                        <p:strVal val="visible"/>
                                      </p:to>
                                    </p:set>
                                  </p:childTnLst>
                                </p:cTn>
                              </p:par>
                              <p:par>
                                <p:cTn id="22" presetID="0" presetClass="path" presetSubtype="0" accel="50000" fill="hold" nodeType="withEffect">
                                  <p:stCondLst>
                                    <p:cond delay="500"/>
                                  </p:stCondLst>
                                  <p:childTnLst>
                                    <p:animMotion origin="layout" path="M 6.38889E-6 5.80247E-6 L 0.11529 -0.66172 " pathEditMode="relative" ptsTypes="AA">
                                      <p:cBhvr>
                                        <p:cTn id="23" dur="1000" spd="-100000" fill="hold"/>
                                        <p:tgtEl>
                                          <p:spTgt spid="30769"/>
                                        </p:tgtEl>
                                        <p:attrNameLst>
                                          <p:attrName>ppt_x</p:attrName>
                                          <p:attrName>ppt_y</p:attrName>
                                        </p:attrNameLst>
                                      </p:cBhvr>
                                    </p:animMotion>
                                  </p:childTnLst>
                                </p:cTn>
                              </p:par>
                              <p:par>
                                <p:cTn id="24" presetID="0" presetClass="path" presetSubtype="0" decel="50000" fill="hold" nodeType="withEffect">
                                  <p:stCondLst>
                                    <p:cond delay="1500"/>
                                  </p:stCondLst>
                                  <p:childTnLst>
                                    <p:animMotion origin="layout" path="M -3.88889E-6 -4.38098E-6 L -0.04409 0.26397 " pathEditMode="relative" ptsTypes="AA">
                                      <p:cBhvr>
                                        <p:cTn id="25" dur="2300" fill="hold"/>
                                        <p:tgtEl>
                                          <p:spTgt spid="30769"/>
                                        </p:tgtEl>
                                        <p:attrNameLst>
                                          <p:attrName>ppt_x</p:attrName>
                                          <p:attrName>ppt_y</p:attrName>
                                        </p:attrNameLst>
                                      </p:cBhvr>
                                    </p:animMotion>
                                  </p:childTnLst>
                                </p:cTn>
                              </p:par>
                              <p:par>
                                <p:cTn id="26" presetID="22" presetClass="entr" presetSubtype="4" fill="hold" nodeType="withEffect">
                                  <p:stCondLst>
                                    <p:cond delay="400"/>
                                  </p:stCondLst>
                                  <p:childTnLst>
                                    <p:set>
                                      <p:cBhvr>
                                        <p:cTn id="27" dur="1" fill="hold">
                                          <p:stCondLst>
                                            <p:cond delay="0"/>
                                          </p:stCondLst>
                                        </p:cTn>
                                        <p:tgtEl>
                                          <p:spTgt spid="30767"/>
                                        </p:tgtEl>
                                        <p:attrNameLst>
                                          <p:attrName>style.visibility</p:attrName>
                                        </p:attrNameLst>
                                      </p:cBhvr>
                                      <p:to>
                                        <p:strVal val="visible"/>
                                      </p:to>
                                    </p:set>
                                    <p:animEffect transition="in" filter="wipe(down)">
                                      <p:cBhvr>
                                        <p:cTn id="28" dur="500"/>
                                        <p:tgtEl>
                                          <p:spTgt spid="30767"/>
                                        </p:tgtEl>
                                      </p:cBhvr>
                                    </p:animEffect>
                                  </p:childTnLst>
                                </p:cTn>
                              </p:par>
                              <p:par>
                                <p:cTn id="29" presetID="22" presetClass="entr" presetSubtype="4" fill="hold" nodeType="withEffect">
                                  <p:stCondLst>
                                    <p:cond delay="300"/>
                                  </p:stCondLst>
                                  <p:childTnLst>
                                    <p:set>
                                      <p:cBhvr>
                                        <p:cTn id="30" dur="1" fill="hold">
                                          <p:stCondLst>
                                            <p:cond delay="0"/>
                                          </p:stCondLst>
                                        </p:cTn>
                                        <p:tgtEl>
                                          <p:spTgt spid="30770"/>
                                        </p:tgtEl>
                                        <p:attrNameLst>
                                          <p:attrName>style.visibility</p:attrName>
                                        </p:attrNameLst>
                                      </p:cBhvr>
                                      <p:to>
                                        <p:strVal val="visible"/>
                                      </p:to>
                                    </p:set>
                                    <p:animEffect transition="in" filter="wipe(down)">
                                      <p:cBhvr>
                                        <p:cTn id="31" dur="500"/>
                                        <p:tgtEl>
                                          <p:spTgt spid="30770"/>
                                        </p:tgtEl>
                                      </p:cBhvr>
                                    </p:animEffect>
                                  </p:childTnLst>
                                </p:cTn>
                              </p:par>
                              <p:par>
                                <p:cTn id="32" presetID="22" presetClass="entr" presetSubtype="1" fill="hold" nodeType="withEffect">
                                  <p:stCondLst>
                                    <p:cond delay="300"/>
                                  </p:stCondLst>
                                  <p:childTnLst>
                                    <p:set>
                                      <p:cBhvr>
                                        <p:cTn id="33" dur="1" fill="hold">
                                          <p:stCondLst>
                                            <p:cond delay="0"/>
                                          </p:stCondLst>
                                        </p:cTn>
                                        <p:tgtEl>
                                          <p:spTgt spid="30763"/>
                                        </p:tgtEl>
                                        <p:attrNameLst>
                                          <p:attrName>style.visibility</p:attrName>
                                        </p:attrNameLst>
                                      </p:cBhvr>
                                      <p:to>
                                        <p:strVal val="visible"/>
                                      </p:to>
                                    </p:set>
                                    <p:animEffect transition="in" filter="wipe(up)">
                                      <p:cBhvr>
                                        <p:cTn id="34" dur="500"/>
                                        <p:tgtEl>
                                          <p:spTgt spid="30763"/>
                                        </p:tgtEl>
                                      </p:cBhvr>
                                    </p:animEffect>
                                  </p:childTnLst>
                                </p:cTn>
                              </p:par>
                              <p:par>
                                <p:cTn id="35" presetID="1" presetClass="entr" presetSubtype="0" fill="hold" nodeType="withEffect">
                                  <p:stCondLst>
                                    <p:cond delay="300"/>
                                  </p:stCondLst>
                                  <p:childTnLst>
                                    <p:set>
                                      <p:cBhvr>
                                        <p:cTn id="36" dur="1" fill="hold">
                                          <p:stCondLst>
                                            <p:cond delay="0"/>
                                          </p:stCondLst>
                                        </p:cTn>
                                        <p:tgtEl>
                                          <p:spTgt spid="30766"/>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 0 L 0.08959 -0.54444 " pathEditMode="relative" ptsTypes="AA">
                                      <p:cBhvr>
                                        <p:cTn id="38" dur="2000" spd="-100000" fill="hold"/>
                                        <p:tgtEl>
                                          <p:spTgt spid="30766"/>
                                        </p:tgtEl>
                                        <p:attrNameLst>
                                          <p:attrName>ppt_x</p:attrName>
                                          <p:attrName>ppt_y</p:attrName>
                                        </p:attrNameLst>
                                      </p:cBhvr>
                                    </p:animMotion>
                                  </p:childTnLst>
                                </p:cTn>
                              </p:par>
                              <p:par>
                                <p:cTn id="39" presetID="1" presetClass="entr" presetSubtype="0" fill="hold" nodeType="withEffect">
                                  <p:stCondLst>
                                    <p:cond delay="600"/>
                                  </p:stCondLst>
                                  <p:childTnLst>
                                    <p:set>
                                      <p:cBhvr>
                                        <p:cTn id="40" dur="1" fill="hold">
                                          <p:stCondLst>
                                            <p:cond delay="0"/>
                                          </p:stCondLst>
                                        </p:cTn>
                                        <p:tgtEl>
                                          <p:spTgt spid="30768"/>
                                        </p:tgtEl>
                                        <p:attrNameLst>
                                          <p:attrName>style.visibility</p:attrName>
                                        </p:attrNameLst>
                                      </p:cBhvr>
                                      <p:to>
                                        <p:strVal val="visible"/>
                                      </p:to>
                                    </p:set>
                                  </p:childTnLst>
                                </p:cTn>
                              </p:par>
                              <p:par>
                                <p:cTn id="41" presetID="0" presetClass="path" presetSubtype="0" accel="50000" decel="50000" fill="hold" nodeType="withEffect">
                                  <p:stCondLst>
                                    <p:cond delay="600"/>
                                  </p:stCondLst>
                                  <p:childTnLst>
                                    <p:animMotion origin="layout" path="M 0 0 L 0.08959 -0.54444 " pathEditMode="relative" ptsTypes="AA">
                                      <p:cBhvr>
                                        <p:cTn id="42" dur="2000" spd="-100000" fill="hold"/>
                                        <p:tgtEl>
                                          <p:spTgt spid="30768"/>
                                        </p:tgtEl>
                                        <p:attrNameLst>
                                          <p:attrName>ppt_x</p:attrName>
                                          <p:attrName>ppt_y</p:attrName>
                                        </p:attrNameLst>
                                      </p:cBhvr>
                                    </p:animMotion>
                                  </p:childTnLst>
                                </p:cTn>
                              </p:par>
                              <p:par>
                                <p:cTn id="43" presetID="22" presetClass="entr" presetSubtype="1" fill="hold" nodeType="withEffect">
                                  <p:stCondLst>
                                    <p:cond delay="200"/>
                                  </p:stCondLst>
                                  <p:childTnLst>
                                    <p:set>
                                      <p:cBhvr>
                                        <p:cTn id="44" dur="1" fill="hold">
                                          <p:stCondLst>
                                            <p:cond delay="0"/>
                                          </p:stCondLst>
                                        </p:cTn>
                                        <p:tgtEl>
                                          <p:spTgt spid="30774"/>
                                        </p:tgtEl>
                                        <p:attrNameLst>
                                          <p:attrName>style.visibility</p:attrName>
                                        </p:attrNameLst>
                                      </p:cBhvr>
                                      <p:to>
                                        <p:strVal val="visible"/>
                                      </p:to>
                                    </p:set>
                                    <p:animEffect transition="in" filter="wipe(up)">
                                      <p:cBhvr>
                                        <p:cTn id="45" dur="500"/>
                                        <p:tgtEl>
                                          <p:spTgt spid="30774"/>
                                        </p:tgtEl>
                                      </p:cBhvr>
                                    </p:animEffect>
                                  </p:childTnLst>
                                </p:cTn>
                              </p:par>
                              <p:par>
                                <p:cTn id="46" presetID="22" presetClass="entr" presetSubtype="1" fill="hold" nodeType="withEffect">
                                  <p:stCondLst>
                                    <p:cond delay="200"/>
                                  </p:stCondLst>
                                  <p:childTnLst>
                                    <p:set>
                                      <p:cBhvr>
                                        <p:cTn id="47" dur="1" fill="hold">
                                          <p:stCondLst>
                                            <p:cond delay="0"/>
                                          </p:stCondLst>
                                        </p:cTn>
                                        <p:tgtEl>
                                          <p:spTgt spid="30779"/>
                                        </p:tgtEl>
                                        <p:attrNameLst>
                                          <p:attrName>style.visibility</p:attrName>
                                        </p:attrNameLst>
                                      </p:cBhvr>
                                      <p:to>
                                        <p:strVal val="visible"/>
                                      </p:to>
                                    </p:set>
                                    <p:animEffect transition="in" filter="wipe(up)">
                                      <p:cBhvr>
                                        <p:cTn id="48" dur="500"/>
                                        <p:tgtEl>
                                          <p:spTgt spid="30779"/>
                                        </p:tgtEl>
                                      </p:cBhvr>
                                    </p:animEffect>
                                  </p:childTnLst>
                                </p:cTn>
                              </p:par>
                              <p:par>
                                <p:cTn id="49" presetID="22" presetClass="entr" presetSubtype="1" fill="hold" nodeType="withEffect">
                                  <p:stCondLst>
                                    <p:cond delay="200"/>
                                  </p:stCondLst>
                                  <p:childTnLst>
                                    <p:set>
                                      <p:cBhvr>
                                        <p:cTn id="50" dur="1" fill="hold">
                                          <p:stCondLst>
                                            <p:cond delay="0"/>
                                          </p:stCondLst>
                                        </p:cTn>
                                        <p:tgtEl>
                                          <p:spTgt spid="30772"/>
                                        </p:tgtEl>
                                        <p:attrNameLst>
                                          <p:attrName>style.visibility</p:attrName>
                                        </p:attrNameLst>
                                      </p:cBhvr>
                                      <p:to>
                                        <p:strVal val="visible"/>
                                      </p:to>
                                    </p:set>
                                    <p:animEffect transition="in" filter="wipe(up)">
                                      <p:cBhvr>
                                        <p:cTn id="51" dur="500"/>
                                        <p:tgtEl>
                                          <p:spTgt spid="30772"/>
                                        </p:tgtEl>
                                      </p:cBhvr>
                                    </p:animEffect>
                                  </p:childTnLst>
                                </p:cTn>
                              </p:par>
                              <p:par>
                                <p:cTn id="52" presetID="22" presetClass="entr" presetSubtype="4" fill="hold" nodeType="withEffect">
                                  <p:stCondLst>
                                    <p:cond delay="300"/>
                                  </p:stCondLst>
                                  <p:childTnLst>
                                    <p:set>
                                      <p:cBhvr>
                                        <p:cTn id="53" dur="1" fill="hold">
                                          <p:stCondLst>
                                            <p:cond delay="0"/>
                                          </p:stCondLst>
                                        </p:cTn>
                                        <p:tgtEl>
                                          <p:spTgt spid="30776"/>
                                        </p:tgtEl>
                                        <p:attrNameLst>
                                          <p:attrName>style.visibility</p:attrName>
                                        </p:attrNameLst>
                                      </p:cBhvr>
                                      <p:to>
                                        <p:strVal val="visible"/>
                                      </p:to>
                                    </p:set>
                                    <p:animEffect transition="in" filter="wipe(down)">
                                      <p:cBhvr>
                                        <p:cTn id="54" dur="500"/>
                                        <p:tgtEl>
                                          <p:spTgt spid="30776"/>
                                        </p:tgtEl>
                                      </p:cBhvr>
                                    </p:animEffect>
                                  </p:childTnLst>
                                </p:cTn>
                              </p:par>
                              <p:par>
                                <p:cTn id="55" presetID="22" presetClass="entr" presetSubtype="4" fill="hold" nodeType="withEffect">
                                  <p:stCondLst>
                                    <p:cond delay="300"/>
                                  </p:stCondLst>
                                  <p:childTnLst>
                                    <p:set>
                                      <p:cBhvr>
                                        <p:cTn id="56" dur="1" fill="hold">
                                          <p:stCondLst>
                                            <p:cond delay="0"/>
                                          </p:stCondLst>
                                        </p:cTn>
                                        <p:tgtEl>
                                          <p:spTgt spid="30775"/>
                                        </p:tgtEl>
                                        <p:attrNameLst>
                                          <p:attrName>style.visibility</p:attrName>
                                        </p:attrNameLst>
                                      </p:cBhvr>
                                      <p:to>
                                        <p:strVal val="visible"/>
                                      </p:to>
                                    </p:set>
                                    <p:animEffect transition="in" filter="wipe(down)">
                                      <p:cBhvr>
                                        <p:cTn id="57" dur="500"/>
                                        <p:tgtEl>
                                          <p:spTgt spid="30775"/>
                                        </p:tgtEl>
                                      </p:cBhvr>
                                    </p:animEffect>
                                  </p:childTnLst>
                                </p:cTn>
                              </p:par>
                              <p:par>
                                <p:cTn id="58" presetID="1" presetClass="entr" presetSubtype="0" fill="hold" nodeType="withEffect">
                                  <p:stCondLst>
                                    <p:cond delay="400"/>
                                  </p:stCondLst>
                                  <p:childTnLst>
                                    <p:set>
                                      <p:cBhvr>
                                        <p:cTn id="59" dur="1" fill="hold">
                                          <p:stCondLst>
                                            <p:cond delay="0"/>
                                          </p:stCondLst>
                                        </p:cTn>
                                        <p:tgtEl>
                                          <p:spTgt spid="30781"/>
                                        </p:tgtEl>
                                        <p:attrNameLst>
                                          <p:attrName>style.visibility</p:attrName>
                                        </p:attrNameLst>
                                      </p:cBhvr>
                                      <p:to>
                                        <p:strVal val="visible"/>
                                      </p:to>
                                    </p:set>
                                  </p:childTnLst>
                                </p:cTn>
                              </p:par>
                              <p:par>
                                <p:cTn id="60" presetID="0" presetClass="path" presetSubtype="0" accel="50000" fill="hold" nodeType="withEffect">
                                  <p:stCondLst>
                                    <p:cond delay="400"/>
                                  </p:stCondLst>
                                  <p:childTnLst>
                                    <p:animMotion origin="layout" path="M -4.72222E-6 3.33333E-6 L 0.16198 -0.9855 " pathEditMode="relative" rAng="0" ptsTypes="AA">
                                      <p:cBhvr>
                                        <p:cTn id="61" dur="2000" spd="-100000" fill="hold"/>
                                        <p:tgtEl>
                                          <p:spTgt spid="30781"/>
                                        </p:tgtEl>
                                        <p:attrNameLst>
                                          <p:attrName>ppt_x</p:attrName>
                                          <p:attrName>ppt_y</p:attrName>
                                        </p:attrNameLst>
                                      </p:cBhvr>
                                      <p:rCtr x="8090" y="-49290"/>
                                    </p:animMotion>
                                  </p:childTnLst>
                                </p:cTn>
                              </p:par>
                              <p:par>
                                <p:cTn id="62" presetID="0" presetClass="path" presetSubtype="0" decel="50000" fill="hold" nodeType="withEffect">
                                  <p:stCondLst>
                                    <p:cond delay="2400"/>
                                  </p:stCondLst>
                                  <p:childTnLst>
                                    <p:animMotion origin="layout" path="M 2.77778E-6 4.93827E-7 L -0.0217 0.13055 " pathEditMode="relative" ptsTypes="AA">
                                      <p:cBhvr>
                                        <p:cTn id="63" dur="2000" fill="hold"/>
                                        <p:tgtEl>
                                          <p:spTgt spid="30781"/>
                                        </p:tgtEl>
                                        <p:attrNameLst>
                                          <p:attrName>ppt_x</p:attrName>
                                          <p:attrName>ppt_y</p:attrName>
                                        </p:attrNameLst>
                                      </p:cBhvr>
                                    </p:animMotion>
                                  </p:childTnLst>
                                </p:cTn>
                              </p:par>
                              <p:par>
                                <p:cTn id="64" presetID="1" presetClass="entr" presetSubtype="0" fill="hold" nodeType="withEffect">
                                  <p:stCondLst>
                                    <p:cond delay="400"/>
                                  </p:stCondLst>
                                  <p:childTnLst>
                                    <p:set>
                                      <p:cBhvr>
                                        <p:cTn id="65" dur="1" fill="hold">
                                          <p:stCondLst>
                                            <p:cond delay="0"/>
                                          </p:stCondLst>
                                        </p:cTn>
                                        <p:tgtEl>
                                          <p:spTgt spid="30778"/>
                                        </p:tgtEl>
                                        <p:attrNameLst>
                                          <p:attrName>style.visibility</p:attrName>
                                        </p:attrNameLst>
                                      </p:cBhvr>
                                      <p:to>
                                        <p:strVal val="visible"/>
                                      </p:to>
                                    </p:set>
                                  </p:childTnLst>
                                </p:cTn>
                              </p:par>
                              <p:par>
                                <p:cTn id="66" presetID="0" presetClass="path" presetSubtype="0" accel="50000" decel="50000" fill="hold" nodeType="withEffect">
                                  <p:stCondLst>
                                    <p:cond delay="400"/>
                                  </p:stCondLst>
                                  <p:childTnLst>
                                    <p:animMotion origin="layout" path="M 0 0 L -0.09826 0.58673 " pathEditMode="relative" ptsTypes="AA">
                                      <p:cBhvr>
                                        <p:cTn id="67" dur="2000" spd="-100000" fill="hold"/>
                                        <p:tgtEl>
                                          <p:spTgt spid="30778"/>
                                        </p:tgtEl>
                                        <p:attrNameLst>
                                          <p:attrName>ppt_x</p:attrName>
                                          <p:attrName>ppt_y</p:attrName>
                                        </p:attrNameLst>
                                      </p:cBhvr>
                                    </p:animMotion>
                                  </p:childTnLst>
                                </p:cTn>
                              </p:par>
                              <p:par>
                                <p:cTn id="68" presetID="1" presetClass="entr" presetSubtype="0" fill="hold" nodeType="withEffect">
                                  <p:stCondLst>
                                    <p:cond delay="700"/>
                                  </p:stCondLst>
                                  <p:childTnLst>
                                    <p:set>
                                      <p:cBhvr>
                                        <p:cTn id="69" dur="1" fill="hold">
                                          <p:stCondLst>
                                            <p:cond delay="0"/>
                                          </p:stCondLst>
                                        </p:cTn>
                                        <p:tgtEl>
                                          <p:spTgt spid="30780"/>
                                        </p:tgtEl>
                                        <p:attrNameLst>
                                          <p:attrName>style.visibility</p:attrName>
                                        </p:attrNameLst>
                                      </p:cBhvr>
                                      <p:to>
                                        <p:strVal val="visible"/>
                                      </p:to>
                                    </p:set>
                                  </p:childTnLst>
                                </p:cTn>
                              </p:par>
                              <p:par>
                                <p:cTn id="70" presetID="0" presetClass="path" presetSubtype="0" accel="50000" decel="50000" fill="hold" nodeType="withEffect">
                                  <p:stCondLst>
                                    <p:cond delay="700"/>
                                  </p:stCondLst>
                                  <p:childTnLst>
                                    <p:animMotion origin="layout" path="M 0 0 L -0.09826 0.58673 " pathEditMode="relative" ptsTypes="AA">
                                      <p:cBhvr>
                                        <p:cTn id="71" dur="2000" spd="-100000" fill="hold"/>
                                        <p:tgtEl>
                                          <p:spTgt spid="30780"/>
                                        </p:tgtEl>
                                        <p:attrNameLst>
                                          <p:attrName>ppt_x</p:attrName>
                                          <p:attrName>ppt_y</p:attrName>
                                        </p:attrNameLst>
                                      </p:cBhvr>
                                    </p:animMotion>
                                  </p:childTnLst>
                                </p:cTn>
                              </p:par>
                              <p:par>
                                <p:cTn id="72" presetID="2" presetClass="entr" presetSubtype="8" fill="hold" nodeType="withEffect">
                                  <p:stCondLst>
                                    <p:cond delay="0"/>
                                  </p:stCondLst>
                                  <p:childTnLst>
                                    <p:set>
                                      <p:cBhvr>
                                        <p:cTn id="73" dur="1" fill="hold">
                                          <p:stCondLst>
                                            <p:cond delay="0"/>
                                          </p:stCondLst>
                                        </p:cTn>
                                        <p:tgtEl>
                                          <p:spTgt spid="30782"/>
                                        </p:tgtEl>
                                        <p:attrNameLst>
                                          <p:attrName>style.visibility</p:attrName>
                                        </p:attrNameLst>
                                      </p:cBhvr>
                                      <p:to>
                                        <p:strVal val="visible"/>
                                      </p:to>
                                    </p:set>
                                    <p:anim calcmode="lin" valueType="num">
                                      <p:cBhvr additive="base">
                                        <p:cTn id="74" dur="500" fill="hold"/>
                                        <p:tgtEl>
                                          <p:spTgt spid="30782"/>
                                        </p:tgtEl>
                                        <p:attrNameLst>
                                          <p:attrName>ppt_x</p:attrName>
                                        </p:attrNameLst>
                                      </p:cBhvr>
                                      <p:tavLst>
                                        <p:tav tm="0">
                                          <p:val>
                                            <p:strVal val="0-#ppt_w/2"/>
                                          </p:val>
                                        </p:tav>
                                        <p:tav tm="100000">
                                          <p:val>
                                            <p:strVal val="#ppt_x"/>
                                          </p:val>
                                        </p:tav>
                                      </p:tavLst>
                                    </p:anim>
                                    <p:anim calcmode="lin" valueType="num">
                                      <p:cBhvr additive="base">
                                        <p:cTn id="75" dur="500" fill="hold"/>
                                        <p:tgtEl>
                                          <p:spTgt spid="30782"/>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100"/>
                                  </p:stCondLst>
                                  <p:childTnLst>
                                    <p:set>
                                      <p:cBhvr>
                                        <p:cTn id="77" dur="1" fill="hold">
                                          <p:stCondLst>
                                            <p:cond delay="0"/>
                                          </p:stCondLst>
                                        </p:cTn>
                                        <p:tgtEl>
                                          <p:spTgt spid="30787"/>
                                        </p:tgtEl>
                                        <p:attrNameLst>
                                          <p:attrName>style.visibility</p:attrName>
                                        </p:attrNameLst>
                                      </p:cBhvr>
                                      <p:to>
                                        <p:strVal val="visible"/>
                                      </p:to>
                                    </p:set>
                                    <p:anim calcmode="lin" valueType="num">
                                      <p:cBhvr additive="base">
                                        <p:cTn id="78" dur="500" fill="hold"/>
                                        <p:tgtEl>
                                          <p:spTgt spid="30787"/>
                                        </p:tgtEl>
                                        <p:attrNameLst>
                                          <p:attrName>ppt_x</p:attrName>
                                        </p:attrNameLst>
                                      </p:cBhvr>
                                      <p:tavLst>
                                        <p:tav tm="0">
                                          <p:val>
                                            <p:strVal val="0-#ppt_w/2"/>
                                          </p:val>
                                        </p:tav>
                                        <p:tav tm="100000">
                                          <p:val>
                                            <p:strVal val="#ppt_x"/>
                                          </p:val>
                                        </p:tav>
                                      </p:tavLst>
                                    </p:anim>
                                    <p:anim calcmode="lin" valueType="num">
                                      <p:cBhvr additive="base">
                                        <p:cTn id="79" dur="500" fill="hold"/>
                                        <p:tgtEl>
                                          <p:spTgt spid="30787"/>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200"/>
                                  </p:stCondLst>
                                  <p:childTnLst>
                                    <p:set>
                                      <p:cBhvr>
                                        <p:cTn id="81" dur="1" fill="hold">
                                          <p:stCondLst>
                                            <p:cond delay="0"/>
                                          </p:stCondLst>
                                        </p:cTn>
                                        <p:tgtEl>
                                          <p:spTgt spid="30788"/>
                                        </p:tgtEl>
                                        <p:attrNameLst>
                                          <p:attrName>style.visibility</p:attrName>
                                        </p:attrNameLst>
                                      </p:cBhvr>
                                      <p:to>
                                        <p:strVal val="visible"/>
                                      </p:to>
                                    </p:set>
                                    <p:anim calcmode="lin" valueType="num">
                                      <p:cBhvr additive="base">
                                        <p:cTn id="82" dur="500" fill="hold"/>
                                        <p:tgtEl>
                                          <p:spTgt spid="30788"/>
                                        </p:tgtEl>
                                        <p:attrNameLst>
                                          <p:attrName>ppt_x</p:attrName>
                                        </p:attrNameLst>
                                      </p:cBhvr>
                                      <p:tavLst>
                                        <p:tav tm="0">
                                          <p:val>
                                            <p:strVal val="0-#ppt_w/2"/>
                                          </p:val>
                                        </p:tav>
                                        <p:tav tm="100000">
                                          <p:val>
                                            <p:strVal val="#ppt_x"/>
                                          </p:val>
                                        </p:tav>
                                      </p:tavLst>
                                    </p:anim>
                                    <p:anim calcmode="lin" valueType="num">
                                      <p:cBhvr additive="base">
                                        <p:cTn id="83" dur="500" fill="hold"/>
                                        <p:tgtEl>
                                          <p:spTgt spid="30788"/>
                                        </p:tgtEl>
                                        <p:attrNameLst>
                                          <p:attrName>ppt_y</p:attrName>
                                        </p:attrNameLst>
                                      </p:cBhvr>
                                      <p:tavLst>
                                        <p:tav tm="0">
                                          <p:val>
                                            <p:strVal val="#ppt_y"/>
                                          </p:val>
                                        </p:tav>
                                        <p:tav tm="100000">
                                          <p:val>
                                            <p:strVal val="#ppt_y"/>
                                          </p:val>
                                        </p:tav>
                                      </p:tavLst>
                                    </p:anim>
                                  </p:childTnLst>
                                </p:cTn>
                              </p:par>
                              <p:par>
                                <p:cTn id="84" presetID="22" presetClass="entr" presetSubtype="1" fill="hold" nodeType="withEffect">
                                  <p:stCondLst>
                                    <p:cond delay="500"/>
                                  </p:stCondLst>
                                  <p:childTnLst>
                                    <p:set>
                                      <p:cBhvr>
                                        <p:cTn id="85" dur="1" fill="hold">
                                          <p:stCondLst>
                                            <p:cond delay="0"/>
                                          </p:stCondLst>
                                        </p:cTn>
                                        <p:tgtEl>
                                          <p:spTgt spid="30722"/>
                                        </p:tgtEl>
                                        <p:attrNameLst>
                                          <p:attrName>style.visibility</p:attrName>
                                        </p:attrNameLst>
                                      </p:cBhvr>
                                      <p:to>
                                        <p:strVal val="visible"/>
                                      </p:to>
                                    </p:set>
                                    <p:animEffect transition="in" filter="wipe(up)">
                                      <p:cBhvr>
                                        <p:cTn id="86"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85" name="Line 41">
            <a:extLst>
              <a:ext uri="{FF2B5EF4-FFF2-40B4-BE49-F238E27FC236}">
                <a16:creationId xmlns:a16="http://schemas.microsoft.com/office/drawing/2014/main" id="{02531241-89AD-43BD-8B9E-4EAD843A707D}"/>
              </a:ext>
            </a:extLst>
          </p:cNvPr>
          <p:cNvSpPr>
            <a:spLocks noChangeShapeType="1"/>
          </p:cNvSpPr>
          <p:nvPr/>
        </p:nvSpPr>
        <p:spPr bwMode="auto">
          <a:xfrm flipH="1">
            <a:off x="-461963" y="-19050"/>
            <a:ext cx="1541463"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86" name="Freeform 42">
            <a:extLst>
              <a:ext uri="{FF2B5EF4-FFF2-40B4-BE49-F238E27FC236}">
                <a16:creationId xmlns:a16="http://schemas.microsoft.com/office/drawing/2014/main" id="{27173911-CD1C-45EF-BC96-A099F9A8B797}"/>
              </a:ext>
            </a:extLst>
          </p:cNvPr>
          <p:cNvSpPr>
            <a:spLocks/>
          </p:cNvSpPr>
          <p:nvPr/>
        </p:nvSpPr>
        <p:spPr bwMode="auto">
          <a:xfrm>
            <a:off x="-325438" y="2992438"/>
            <a:ext cx="814388" cy="1855787"/>
          </a:xfrm>
          <a:custGeom>
            <a:avLst/>
            <a:gdLst>
              <a:gd name="T0" fmla="*/ 555625 w 513"/>
              <a:gd name="T1" fmla="*/ 0 h 1169"/>
              <a:gd name="T2" fmla="*/ 0 w 513"/>
              <a:gd name="T3" fmla="*/ 1855787 h 1169"/>
              <a:gd name="T4" fmla="*/ 260350 w 513"/>
              <a:gd name="T5" fmla="*/ 1855787 h 1169"/>
              <a:gd name="T6" fmla="*/ 814388 w 513"/>
              <a:gd name="T7" fmla="*/ 0 h 1169"/>
              <a:gd name="T8" fmla="*/ 555625 w 513"/>
              <a:gd name="T9" fmla="*/ 0 h 1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3" h="1169">
                <a:moveTo>
                  <a:pt x="350" y="0"/>
                </a:moveTo>
                <a:lnTo>
                  <a:pt x="0" y="1169"/>
                </a:lnTo>
                <a:lnTo>
                  <a:pt x="164" y="1169"/>
                </a:lnTo>
                <a:lnTo>
                  <a:pt x="513" y="0"/>
                </a:lnTo>
                <a:lnTo>
                  <a:pt x="35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87" name="Freeform 43">
            <a:extLst>
              <a:ext uri="{FF2B5EF4-FFF2-40B4-BE49-F238E27FC236}">
                <a16:creationId xmlns:a16="http://schemas.microsoft.com/office/drawing/2014/main" id="{20C0571E-BF63-4CC3-99CF-3923A8FEC9C5}"/>
              </a:ext>
            </a:extLst>
          </p:cNvPr>
          <p:cNvSpPr>
            <a:spLocks/>
          </p:cNvSpPr>
          <p:nvPr/>
        </p:nvSpPr>
        <p:spPr bwMode="auto">
          <a:xfrm>
            <a:off x="454025" y="1031875"/>
            <a:ext cx="311150" cy="942975"/>
          </a:xfrm>
          <a:custGeom>
            <a:avLst/>
            <a:gdLst>
              <a:gd name="T0" fmla="*/ 28575 w 196"/>
              <a:gd name="T1" fmla="*/ 942975 h 594"/>
              <a:gd name="T2" fmla="*/ 311150 w 196"/>
              <a:gd name="T3" fmla="*/ 0 h 594"/>
              <a:gd name="T4" fmla="*/ 282575 w 196"/>
              <a:gd name="T5" fmla="*/ 0 h 594"/>
              <a:gd name="T6" fmla="*/ 0 w 196"/>
              <a:gd name="T7" fmla="*/ 942975 h 594"/>
              <a:gd name="T8" fmla="*/ 28575 w 196"/>
              <a:gd name="T9" fmla="*/ 942975 h 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4">
                <a:moveTo>
                  <a:pt x="18" y="594"/>
                </a:moveTo>
                <a:lnTo>
                  <a:pt x="196" y="0"/>
                </a:lnTo>
                <a:lnTo>
                  <a:pt x="178" y="0"/>
                </a:lnTo>
                <a:lnTo>
                  <a:pt x="0" y="594"/>
                </a:lnTo>
                <a:lnTo>
                  <a:pt x="18" y="59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31816" name="Group 72">
            <a:extLst>
              <a:ext uri="{FF2B5EF4-FFF2-40B4-BE49-F238E27FC236}">
                <a16:creationId xmlns:a16="http://schemas.microsoft.com/office/drawing/2014/main" id="{5E23A4FE-20B6-4E19-B682-ADDF91EF08BD}"/>
              </a:ext>
            </a:extLst>
          </p:cNvPr>
          <p:cNvGrpSpPr>
            <a:grpSpLocks/>
          </p:cNvGrpSpPr>
          <p:nvPr/>
        </p:nvGrpSpPr>
        <p:grpSpPr bwMode="auto">
          <a:xfrm>
            <a:off x="4067175" y="-19050"/>
            <a:ext cx="936625" cy="3094038"/>
            <a:chOff x="2562" y="-12"/>
            <a:chExt cx="590" cy="1949"/>
          </a:xfrm>
        </p:grpSpPr>
        <p:sp>
          <p:nvSpPr>
            <p:cNvPr id="21538" name="Line 44">
              <a:extLst>
                <a:ext uri="{FF2B5EF4-FFF2-40B4-BE49-F238E27FC236}">
                  <a16:creationId xmlns:a16="http://schemas.microsoft.com/office/drawing/2014/main" id="{1B756C66-F149-4C9A-9665-3B9FA30E2256}"/>
                </a:ext>
              </a:extLst>
            </p:cNvPr>
            <p:cNvSpPr>
              <a:spLocks noChangeShapeType="1"/>
            </p:cNvSpPr>
            <p:nvPr/>
          </p:nvSpPr>
          <p:spPr bwMode="auto">
            <a:xfrm flipH="1">
              <a:off x="2562" y="-12"/>
              <a:ext cx="590" cy="1949"/>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39" name="Freeform 45">
              <a:extLst>
                <a:ext uri="{FF2B5EF4-FFF2-40B4-BE49-F238E27FC236}">
                  <a16:creationId xmlns:a16="http://schemas.microsoft.com/office/drawing/2014/main" id="{F56C8010-5397-45D5-8629-8EBF74C28EAA}"/>
                </a:ext>
              </a:extLst>
            </p:cNvPr>
            <p:cNvSpPr>
              <a:spLocks/>
            </p:cNvSpPr>
            <p:nvPr/>
          </p:nvSpPr>
          <p:spPr bwMode="auto">
            <a:xfrm>
              <a:off x="2958" y="-12"/>
              <a:ext cx="194" cy="596"/>
            </a:xfrm>
            <a:custGeom>
              <a:avLst/>
              <a:gdLst>
                <a:gd name="T0" fmla="*/ 16 w 194"/>
                <a:gd name="T1" fmla="*/ 596 h 596"/>
                <a:gd name="T2" fmla="*/ 194 w 194"/>
                <a:gd name="T3" fmla="*/ 0 h 596"/>
                <a:gd name="T4" fmla="*/ 176 w 194"/>
                <a:gd name="T5" fmla="*/ 0 h 596"/>
                <a:gd name="T6" fmla="*/ 0 w 194"/>
                <a:gd name="T7" fmla="*/ 596 h 596"/>
                <a:gd name="T8" fmla="*/ 16 w 194"/>
                <a:gd name="T9" fmla="*/ 596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6">
                  <a:moveTo>
                    <a:pt x="16" y="596"/>
                  </a:moveTo>
                  <a:lnTo>
                    <a:pt x="194" y="0"/>
                  </a:lnTo>
                  <a:lnTo>
                    <a:pt x="176" y="0"/>
                  </a:lnTo>
                  <a:lnTo>
                    <a:pt x="0" y="596"/>
                  </a:lnTo>
                  <a:lnTo>
                    <a:pt x="16"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1790" name="Freeform 46">
            <a:extLst>
              <a:ext uri="{FF2B5EF4-FFF2-40B4-BE49-F238E27FC236}">
                <a16:creationId xmlns:a16="http://schemas.microsoft.com/office/drawing/2014/main" id="{BFC002CE-A2AE-4C94-A446-14C171F2EEDE}"/>
              </a:ext>
            </a:extLst>
          </p:cNvPr>
          <p:cNvSpPr>
            <a:spLocks/>
          </p:cNvSpPr>
          <p:nvPr/>
        </p:nvSpPr>
        <p:spPr bwMode="auto">
          <a:xfrm>
            <a:off x="863600" y="481013"/>
            <a:ext cx="101600" cy="66675"/>
          </a:xfrm>
          <a:custGeom>
            <a:avLst/>
            <a:gdLst>
              <a:gd name="T0" fmla="*/ 0 w 64"/>
              <a:gd name="T1" fmla="*/ 34925 h 42"/>
              <a:gd name="T2" fmla="*/ 66675 w 64"/>
              <a:gd name="T3" fmla="*/ 0 h 42"/>
              <a:gd name="T4" fmla="*/ 101600 w 64"/>
              <a:gd name="T5" fmla="*/ 66675 h 42"/>
              <a:gd name="T6" fmla="*/ 0 60000 65536"/>
              <a:gd name="T7" fmla="*/ 0 60000 65536"/>
              <a:gd name="T8" fmla="*/ 0 60000 65536"/>
            </a:gdLst>
            <a:ahLst/>
            <a:cxnLst>
              <a:cxn ang="T6">
                <a:pos x="T0" y="T1"/>
              </a:cxn>
              <a:cxn ang="T7">
                <a:pos x="T2" y="T3"/>
              </a:cxn>
              <a:cxn ang="T8">
                <a:pos x="T4" y="T5"/>
              </a:cxn>
            </a:cxnLst>
            <a:rect l="0" t="0" r="r" b="b"/>
            <a:pathLst>
              <a:path w="64" h="42">
                <a:moveTo>
                  <a:pt x="0" y="22"/>
                </a:moveTo>
                <a:lnTo>
                  <a:pt x="42" y="0"/>
                </a:lnTo>
                <a:lnTo>
                  <a:pt x="64" y="42"/>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791" name="Line 47">
            <a:extLst>
              <a:ext uri="{FF2B5EF4-FFF2-40B4-BE49-F238E27FC236}">
                <a16:creationId xmlns:a16="http://schemas.microsoft.com/office/drawing/2014/main" id="{66D03FFC-E8F9-43FF-84B9-3AAAB02FCA00}"/>
              </a:ext>
            </a:extLst>
          </p:cNvPr>
          <p:cNvSpPr>
            <a:spLocks noChangeShapeType="1"/>
          </p:cNvSpPr>
          <p:nvPr/>
        </p:nvSpPr>
        <p:spPr bwMode="auto">
          <a:xfrm flipH="1">
            <a:off x="8039100" y="-19050"/>
            <a:ext cx="1541463"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92" name="Freeform 48">
            <a:extLst>
              <a:ext uri="{FF2B5EF4-FFF2-40B4-BE49-F238E27FC236}">
                <a16:creationId xmlns:a16="http://schemas.microsoft.com/office/drawing/2014/main" id="{39EE4C18-6315-474F-AADB-9AE7C705DD51}"/>
              </a:ext>
            </a:extLst>
          </p:cNvPr>
          <p:cNvSpPr>
            <a:spLocks/>
          </p:cNvSpPr>
          <p:nvPr/>
        </p:nvSpPr>
        <p:spPr bwMode="auto">
          <a:xfrm>
            <a:off x="8658225" y="-573088"/>
            <a:ext cx="1271588" cy="3806826"/>
          </a:xfrm>
          <a:custGeom>
            <a:avLst/>
            <a:gdLst>
              <a:gd name="T0" fmla="*/ 1138238 w 801"/>
              <a:gd name="T1" fmla="*/ 0 h 2398"/>
              <a:gd name="T2" fmla="*/ 0 w 801"/>
              <a:gd name="T3" fmla="*/ 3806826 h 2398"/>
              <a:gd name="T4" fmla="*/ 133350 w 801"/>
              <a:gd name="T5" fmla="*/ 3806826 h 2398"/>
              <a:gd name="T6" fmla="*/ 1271588 w 801"/>
              <a:gd name="T7" fmla="*/ 0 h 2398"/>
              <a:gd name="T8" fmla="*/ 1138238 w 801"/>
              <a:gd name="T9" fmla="*/ 0 h 23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1" h="2398">
                <a:moveTo>
                  <a:pt x="717" y="0"/>
                </a:moveTo>
                <a:lnTo>
                  <a:pt x="0" y="2398"/>
                </a:lnTo>
                <a:lnTo>
                  <a:pt x="84" y="2398"/>
                </a:lnTo>
                <a:lnTo>
                  <a:pt x="801" y="0"/>
                </a:lnTo>
                <a:lnTo>
                  <a:pt x="717"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93" name="Freeform 49">
            <a:extLst>
              <a:ext uri="{FF2B5EF4-FFF2-40B4-BE49-F238E27FC236}">
                <a16:creationId xmlns:a16="http://schemas.microsoft.com/office/drawing/2014/main" id="{CC5BD320-030A-40C8-A549-C32C04D3B9B0}"/>
              </a:ext>
            </a:extLst>
          </p:cNvPr>
          <p:cNvSpPr>
            <a:spLocks/>
          </p:cNvSpPr>
          <p:nvPr/>
        </p:nvSpPr>
        <p:spPr bwMode="auto">
          <a:xfrm>
            <a:off x="8010525" y="4192588"/>
            <a:ext cx="311150" cy="946150"/>
          </a:xfrm>
          <a:custGeom>
            <a:avLst/>
            <a:gdLst>
              <a:gd name="T0" fmla="*/ 28575 w 196"/>
              <a:gd name="T1" fmla="*/ 946150 h 596"/>
              <a:gd name="T2" fmla="*/ 311150 w 196"/>
              <a:gd name="T3" fmla="*/ 0 h 596"/>
              <a:gd name="T4" fmla="*/ 282575 w 196"/>
              <a:gd name="T5" fmla="*/ 0 h 596"/>
              <a:gd name="T6" fmla="*/ 0 w 196"/>
              <a:gd name="T7" fmla="*/ 946150 h 596"/>
              <a:gd name="T8" fmla="*/ 28575 w 196"/>
              <a:gd name="T9" fmla="*/ 946150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6">
                <a:moveTo>
                  <a:pt x="18" y="596"/>
                </a:moveTo>
                <a:lnTo>
                  <a:pt x="196" y="0"/>
                </a:lnTo>
                <a:lnTo>
                  <a:pt x="178" y="0"/>
                </a:lnTo>
                <a:lnTo>
                  <a:pt x="0" y="596"/>
                </a:lnTo>
                <a:lnTo>
                  <a:pt x="18"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94" name="Line 50">
            <a:extLst>
              <a:ext uri="{FF2B5EF4-FFF2-40B4-BE49-F238E27FC236}">
                <a16:creationId xmlns:a16="http://schemas.microsoft.com/office/drawing/2014/main" id="{EC10BD73-194B-4B1A-B075-AA8DA9C463A3}"/>
              </a:ext>
            </a:extLst>
          </p:cNvPr>
          <p:cNvSpPr>
            <a:spLocks noChangeShapeType="1"/>
          </p:cNvSpPr>
          <p:nvPr/>
        </p:nvSpPr>
        <p:spPr bwMode="auto">
          <a:xfrm flipH="1">
            <a:off x="7199313" y="-19050"/>
            <a:ext cx="1541462"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95" name="Freeform 51">
            <a:extLst>
              <a:ext uri="{FF2B5EF4-FFF2-40B4-BE49-F238E27FC236}">
                <a16:creationId xmlns:a16="http://schemas.microsoft.com/office/drawing/2014/main" id="{6C61C610-DAF4-4E43-BCBA-FE1AD52A25CD}"/>
              </a:ext>
            </a:extLst>
          </p:cNvPr>
          <p:cNvSpPr>
            <a:spLocks/>
          </p:cNvSpPr>
          <p:nvPr/>
        </p:nvSpPr>
        <p:spPr bwMode="auto">
          <a:xfrm>
            <a:off x="8185150" y="787400"/>
            <a:ext cx="311150" cy="946150"/>
          </a:xfrm>
          <a:custGeom>
            <a:avLst/>
            <a:gdLst>
              <a:gd name="T0" fmla="*/ 28575 w 196"/>
              <a:gd name="T1" fmla="*/ 946150 h 596"/>
              <a:gd name="T2" fmla="*/ 311150 w 196"/>
              <a:gd name="T3" fmla="*/ 0 h 596"/>
              <a:gd name="T4" fmla="*/ 282575 w 196"/>
              <a:gd name="T5" fmla="*/ 0 h 596"/>
              <a:gd name="T6" fmla="*/ 0 w 196"/>
              <a:gd name="T7" fmla="*/ 946150 h 596"/>
              <a:gd name="T8" fmla="*/ 28575 w 196"/>
              <a:gd name="T9" fmla="*/ 946150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6">
                <a:moveTo>
                  <a:pt x="18" y="596"/>
                </a:moveTo>
                <a:lnTo>
                  <a:pt x="196" y="0"/>
                </a:lnTo>
                <a:lnTo>
                  <a:pt x="178" y="0"/>
                </a:lnTo>
                <a:lnTo>
                  <a:pt x="0" y="596"/>
                </a:lnTo>
                <a:lnTo>
                  <a:pt x="18"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96" name="Freeform 52">
            <a:extLst>
              <a:ext uri="{FF2B5EF4-FFF2-40B4-BE49-F238E27FC236}">
                <a16:creationId xmlns:a16="http://schemas.microsoft.com/office/drawing/2014/main" id="{1DA34EF8-D57D-4BA4-B17B-FA453C390EBB}"/>
              </a:ext>
            </a:extLst>
          </p:cNvPr>
          <p:cNvSpPr>
            <a:spLocks/>
          </p:cNvSpPr>
          <p:nvPr/>
        </p:nvSpPr>
        <p:spPr bwMode="auto">
          <a:xfrm>
            <a:off x="8486775" y="3449638"/>
            <a:ext cx="101600" cy="68262"/>
          </a:xfrm>
          <a:custGeom>
            <a:avLst/>
            <a:gdLst>
              <a:gd name="T0" fmla="*/ 101600 w 64"/>
              <a:gd name="T1" fmla="*/ 33337 h 43"/>
              <a:gd name="T2" fmla="*/ 34925 w 64"/>
              <a:gd name="T3" fmla="*/ 68262 h 43"/>
              <a:gd name="T4" fmla="*/ 0 w 64"/>
              <a:gd name="T5" fmla="*/ 0 h 43"/>
              <a:gd name="T6" fmla="*/ 0 60000 65536"/>
              <a:gd name="T7" fmla="*/ 0 60000 65536"/>
              <a:gd name="T8" fmla="*/ 0 60000 65536"/>
            </a:gdLst>
            <a:ahLst/>
            <a:cxnLst>
              <a:cxn ang="T6">
                <a:pos x="T0" y="T1"/>
              </a:cxn>
              <a:cxn ang="T7">
                <a:pos x="T2" y="T3"/>
              </a:cxn>
              <a:cxn ang="T8">
                <a:pos x="T4" y="T5"/>
              </a:cxn>
            </a:cxnLst>
            <a:rect l="0" t="0" r="r" b="b"/>
            <a:pathLst>
              <a:path w="64" h="43">
                <a:moveTo>
                  <a:pt x="64" y="21"/>
                </a:moveTo>
                <a:lnTo>
                  <a:pt x="22" y="43"/>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31815" name="Group 71">
            <a:extLst>
              <a:ext uri="{FF2B5EF4-FFF2-40B4-BE49-F238E27FC236}">
                <a16:creationId xmlns:a16="http://schemas.microsoft.com/office/drawing/2014/main" id="{80EA41DA-3B2A-41C1-9B0B-5A107EF0D3FC}"/>
              </a:ext>
            </a:extLst>
          </p:cNvPr>
          <p:cNvGrpSpPr>
            <a:grpSpLocks/>
          </p:cNvGrpSpPr>
          <p:nvPr/>
        </p:nvGrpSpPr>
        <p:grpSpPr bwMode="auto">
          <a:xfrm>
            <a:off x="819150" y="2392363"/>
            <a:ext cx="6988175" cy="28575"/>
            <a:chOff x="516" y="1507"/>
            <a:chExt cx="4402" cy="18"/>
          </a:xfrm>
        </p:grpSpPr>
        <p:sp>
          <p:nvSpPr>
            <p:cNvPr id="21536" name="Line 54">
              <a:extLst>
                <a:ext uri="{FF2B5EF4-FFF2-40B4-BE49-F238E27FC236}">
                  <a16:creationId xmlns:a16="http://schemas.microsoft.com/office/drawing/2014/main" id="{7B94C168-A788-4985-964D-53E2F0EFBED1}"/>
                </a:ext>
              </a:extLst>
            </p:cNvPr>
            <p:cNvSpPr>
              <a:spLocks noChangeShapeType="1"/>
            </p:cNvSpPr>
            <p:nvPr/>
          </p:nvSpPr>
          <p:spPr bwMode="auto">
            <a:xfrm>
              <a:off x="516" y="1525"/>
              <a:ext cx="4402"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37" name="Rectangle 56">
              <a:extLst>
                <a:ext uri="{FF2B5EF4-FFF2-40B4-BE49-F238E27FC236}">
                  <a16:creationId xmlns:a16="http://schemas.microsoft.com/office/drawing/2014/main" id="{84E476C0-B7EB-49B9-B993-48121E1497AC}"/>
                </a:ext>
              </a:extLst>
            </p:cNvPr>
            <p:cNvSpPr>
              <a:spLocks noChangeArrowheads="1"/>
            </p:cNvSpPr>
            <p:nvPr/>
          </p:nvSpPr>
          <p:spPr bwMode="auto">
            <a:xfrm>
              <a:off x="516" y="1507"/>
              <a:ext cx="512" cy="18"/>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31818" name="Group 74">
            <a:extLst>
              <a:ext uri="{FF2B5EF4-FFF2-40B4-BE49-F238E27FC236}">
                <a16:creationId xmlns:a16="http://schemas.microsoft.com/office/drawing/2014/main" id="{4DF2A5D0-AF60-41D1-B53E-1473FDBDD16F}"/>
              </a:ext>
            </a:extLst>
          </p:cNvPr>
          <p:cNvGrpSpPr>
            <a:grpSpLocks/>
          </p:cNvGrpSpPr>
          <p:nvPr/>
        </p:nvGrpSpPr>
        <p:grpSpPr bwMode="auto">
          <a:xfrm>
            <a:off x="1895475" y="1349375"/>
            <a:ext cx="4913313" cy="31750"/>
            <a:chOff x="1194" y="850"/>
            <a:chExt cx="3095" cy="20"/>
          </a:xfrm>
        </p:grpSpPr>
        <p:sp>
          <p:nvSpPr>
            <p:cNvPr id="21534" name="Line 55">
              <a:extLst>
                <a:ext uri="{FF2B5EF4-FFF2-40B4-BE49-F238E27FC236}">
                  <a16:creationId xmlns:a16="http://schemas.microsoft.com/office/drawing/2014/main" id="{68894BFF-A479-4090-8D0E-F9A05B3642DC}"/>
                </a:ext>
              </a:extLst>
            </p:cNvPr>
            <p:cNvSpPr>
              <a:spLocks noChangeShapeType="1"/>
            </p:cNvSpPr>
            <p:nvPr/>
          </p:nvSpPr>
          <p:spPr bwMode="auto">
            <a:xfrm>
              <a:off x="1194" y="870"/>
              <a:ext cx="3095"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35" name="Rectangle 57">
              <a:extLst>
                <a:ext uri="{FF2B5EF4-FFF2-40B4-BE49-F238E27FC236}">
                  <a16:creationId xmlns:a16="http://schemas.microsoft.com/office/drawing/2014/main" id="{3302D3AE-68B1-4DDD-A1AB-2624670E95A7}"/>
                </a:ext>
              </a:extLst>
            </p:cNvPr>
            <p:cNvSpPr>
              <a:spLocks noChangeArrowheads="1"/>
            </p:cNvSpPr>
            <p:nvPr/>
          </p:nvSpPr>
          <p:spPr bwMode="auto">
            <a:xfrm>
              <a:off x="3777" y="850"/>
              <a:ext cx="512" cy="2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31817" name="Group 73">
            <a:extLst>
              <a:ext uri="{FF2B5EF4-FFF2-40B4-BE49-F238E27FC236}">
                <a16:creationId xmlns:a16="http://schemas.microsoft.com/office/drawing/2014/main" id="{43E4AED4-D583-48FD-A1FB-14CBD18A9F15}"/>
              </a:ext>
            </a:extLst>
          </p:cNvPr>
          <p:cNvGrpSpPr>
            <a:grpSpLocks/>
          </p:cNvGrpSpPr>
          <p:nvPr/>
        </p:nvGrpSpPr>
        <p:grpSpPr bwMode="auto">
          <a:xfrm>
            <a:off x="1895475" y="4298950"/>
            <a:ext cx="4908550" cy="28575"/>
            <a:chOff x="1194" y="2708"/>
            <a:chExt cx="3092" cy="18"/>
          </a:xfrm>
        </p:grpSpPr>
        <p:sp>
          <p:nvSpPr>
            <p:cNvPr id="21532" name="Line 58">
              <a:extLst>
                <a:ext uri="{FF2B5EF4-FFF2-40B4-BE49-F238E27FC236}">
                  <a16:creationId xmlns:a16="http://schemas.microsoft.com/office/drawing/2014/main" id="{9A8906A3-5EBD-4DFE-B631-06B7B2E243EF}"/>
                </a:ext>
              </a:extLst>
            </p:cNvPr>
            <p:cNvSpPr>
              <a:spLocks noChangeShapeType="1"/>
            </p:cNvSpPr>
            <p:nvPr/>
          </p:nvSpPr>
          <p:spPr bwMode="auto">
            <a:xfrm>
              <a:off x="1194" y="2726"/>
              <a:ext cx="3092"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33" name="Rectangle 59">
              <a:extLst>
                <a:ext uri="{FF2B5EF4-FFF2-40B4-BE49-F238E27FC236}">
                  <a16:creationId xmlns:a16="http://schemas.microsoft.com/office/drawing/2014/main" id="{07DE149C-3DC5-4804-BF0A-AF80E391B1A0}"/>
                </a:ext>
              </a:extLst>
            </p:cNvPr>
            <p:cNvSpPr>
              <a:spLocks noChangeArrowheads="1"/>
            </p:cNvSpPr>
            <p:nvPr/>
          </p:nvSpPr>
          <p:spPr bwMode="auto">
            <a:xfrm>
              <a:off x="1194" y="2708"/>
              <a:ext cx="513" cy="18"/>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31805" name="Freeform 61">
            <a:extLst>
              <a:ext uri="{FF2B5EF4-FFF2-40B4-BE49-F238E27FC236}">
                <a16:creationId xmlns:a16="http://schemas.microsoft.com/office/drawing/2014/main" id="{47A12A67-6B13-47C4-8566-F668C9E8D7C1}"/>
              </a:ext>
            </a:extLst>
          </p:cNvPr>
          <p:cNvSpPr>
            <a:spLocks/>
          </p:cNvSpPr>
          <p:nvPr/>
        </p:nvSpPr>
        <p:spPr bwMode="auto">
          <a:xfrm rot="6388125">
            <a:off x="1237456" y="785019"/>
            <a:ext cx="271463" cy="238125"/>
          </a:xfrm>
          <a:custGeom>
            <a:avLst/>
            <a:gdLst>
              <a:gd name="T0" fmla="*/ 204878 w 212"/>
              <a:gd name="T1" fmla="*/ 238125 h 187"/>
              <a:gd name="T2" fmla="*/ 271463 w 212"/>
              <a:gd name="T3" fmla="*/ 118426 h 187"/>
              <a:gd name="T4" fmla="*/ 204878 w 212"/>
              <a:gd name="T5" fmla="*/ 0 h 187"/>
              <a:gd name="T6" fmla="*/ 69146 w 212"/>
              <a:gd name="T7" fmla="*/ 0 h 187"/>
              <a:gd name="T8" fmla="*/ 0 w 212"/>
              <a:gd name="T9" fmla="*/ 118426 h 187"/>
              <a:gd name="T10" fmla="*/ 69146 w 212"/>
              <a:gd name="T11" fmla="*/ 238125 h 187"/>
              <a:gd name="T12" fmla="*/ 204878 w 212"/>
              <a:gd name="T13" fmla="*/ 2381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06" name="Freeform 62">
            <a:extLst>
              <a:ext uri="{FF2B5EF4-FFF2-40B4-BE49-F238E27FC236}">
                <a16:creationId xmlns:a16="http://schemas.microsoft.com/office/drawing/2014/main" id="{977581D0-EDD6-4B40-AAF4-83CB2B0605C6}"/>
              </a:ext>
            </a:extLst>
          </p:cNvPr>
          <p:cNvSpPr>
            <a:spLocks/>
          </p:cNvSpPr>
          <p:nvPr/>
        </p:nvSpPr>
        <p:spPr bwMode="auto">
          <a:xfrm rot="6388125">
            <a:off x="1000919" y="715169"/>
            <a:ext cx="271463" cy="238125"/>
          </a:xfrm>
          <a:custGeom>
            <a:avLst/>
            <a:gdLst>
              <a:gd name="T0" fmla="*/ 204878 w 212"/>
              <a:gd name="T1" fmla="*/ 238125 h 186"/>
              <a:gd name="T2" fmla="*/ 271463 w 212"/>
              <a:gd name="T3" fmla="*/ 117782 h 186"/>
              <a:gd name="T4" fmla="*/ 204878 w 212"/>
              <a:gd name="T5" fmla="*/ 0 h 186"/>
              <a:gd name="T6" fmla="*/ 69146 w 212"/>
              <a:gd name="T7" fmla="*/ 0 h 186"/>
              <a:gd name="T8" fmla="*/ 0 w 212"/>
              <a:gd name="T9" fmla="*/ 117782 h 186"/>
              <a:gd name="T10" fmla="*/ 69146 w 212"/>
              <a:gd name="T11" fmla="*/ 238125 h 186"/>
              <a:gd name="T12" fmla="*/ 204878 w 212"/>
              <a:gd name="T13" fmla="*/ 238125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07" name="Freeform 63">
            <a:extLst>
              <a:ext uri="{FF2B5EF4-FFF2-40B4-BE49-F238E27FC236}">
                <a16:creationId xmlns:a16="http://schemas.microsoft.com/office/drawing/2014/main" id="{ADE27715-9DAB-4997-81DC-EF0352AF18FD}"/>
              </a:ext>
            </a:extLst>
          </p:cNvPr>
          <p:cNvSpPr>
            <a:spLocks/>
          </p:cNvSpPr>
          <p:nvPr/>
        </p:nvSpPr>
        <p:spPr bwMode="auto">
          <a:xfrm rot="6388125">
            <a:off x="1178719" y="545306"/>
            <a:ext cx="273050" cy="236538"/>
          </a:xfrm>
          <a:custGeom>
            <a:avLst/>
            <a:gdLst>
              <a:gd name="T0" fmla="*/ 206390 w 213"/>
              <a:gd name="T1" fmla="*/ 236538 h 186"/>
              <a:gd name="T2" fmla="*/ 273050 w 213"/>
              <a:gd name="T3" fmla="*/ 119541 h 186"/>
              <a:gd name="T4" fmla="*/ 206390 w 213"/>
              <a:gd name="T5" fmla="*/ 0 h 186"/>
              <a:gd name="T6" fmla="*/ 69224 w 213"/>
              <a:gd name="T7" fmla="*/ 0 h 186"/>
              <a:gd name="T8" fmla="*/ 0 w 213"/>
              <a:gd name="T9" fmla="*/ 119541 h 186"/>
              <a:gd name="T10" fmla="*/ 69224 w 213"/>
              <a:gd name="T11" fmla="*/ 236538 h 186"/>
              <a:gd name="T12" fmla="*/ 206390 w 213"/>
              <a:gd name="T13" fmla="*/ 236538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08" name="Freeform 64">
            <a:extLst>
              <a:ext uri="{FF2B5EF4-FFF2-40B4-BE49-F238E27FC236}">
                <a16:creationId xmlns:a16="http://schemas.microsoft.com/office/drawing/2014/main" id="{FD766BE6-01D5-4654-9E58-A652D81EA558}"/>
              </a:ext>
            </a:extLst>
          </p:cNvPr>
          <p:cNvSpPr>
            <a:spLocks/>
          </p:cNvSpPr>
          <p:nvPr/>
        </p:nvSpPr>
        <p:spPr bwMode="auto">
          <a:xfrm rot="6388125">
            <a:off x="1056482" y="956469"/>
            <a:ext cx="273050" cy="236537"/>
          </a:xfrm>
          <a:custGeom>
            <a:avLst/>
            <a:gdLst>
              <a:gd name="T0" fmla="*/ 204150 w 214"/>
              <a:gd name="T1" fmla="*/ 236537 h 186"/>
              <a:gd name="T2" fmla="*/ 273050 w 214"/>
              <a:gd name="T3" fmla="*/ 119540 h 186"/>
              <a:gd name="T4" fmla="*/ 204150 w 214"/>
              <a:gd name="T5" fmla="*/ 0 h 186"/>
              <a:gd name="T6" fmla="*/ 68900 w 214"/>
              <a:gd name="T7" fmla="*/ 0 h 186"/>
              <a:gd name="T8" fmla="*/ 0 w 214"/>
              <a:gd name="T9" fmla="*/ 119540 h 186"/>
              <a:gd name="T10" fmla="*/ 68900 w 214"/>
              <a:gd name="T11" fmla="*/ 236537 h 186"/>
              <a:gd name="T12" fmla="*/ 204150 w 214"/>
              <a:gd name="T13" fmla="*/ 236537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09" name="Freeform 65">
            <a:extLst>
              <a:ext uri="{FF2B5EF4-FFF2-40B4-BE49-F238E27FC236}">
                <a16:creationId xmlns:a16="http://schemas.microsoft.com/office/drawing/2014/main" id="{5EE8533F-B6A8-442D-B0F3-A6CC10A168B7}"/>
              </a:ext>
            </a:extLst>
          </p:cNvPr>
          <p:cNvSpPr>
            <a:spLocks/>
          </p:cNvSpPr>
          <p:nvPr/>
        </p:nvSpPr>
        <p:spPr bwMode="auto">
          <a:xfrm rot="6388125">
            <a:off x="1358901" y="374650"/>
            <a:ext cx="273050" cy="238125"/>
          </a:xfrm>
          <a:custGeom>
            <a:avLst/>
            <a:gdLst>
              <a:gd name="T0" fmla="*/ 204150 w 214"/>
              <a:gd name="T1" fmla="*/ 238125 h 187"/>
              <a:gd name="T2" fmla="*/ 273050 w 214"/>
              <a:gd name="T3" fmla="*/ 118426 h 187"/>
              <a:gd name="T4" fmla="*/ 204150 w 214"/>
              <a:gd name="T5" fmla="*/ 0 h 187"/>
              <a:gd name="T6" fmla="*/ 68900 w 214"/>
              <a:gd name="T7" fmla="*/ 0 h 187"/>
              <a:gd name="T8" fmla="*/ 0 w 214"/>
              <a:gd name="T9" fmla="*/ 118426 h 187"/>
              <a:gd name="T10" fmla="*/ 68900 w 214"/>
              <a:gd name="T11" fmla="*/ 238125 h 187"/>
              <a:gd name="T12" fmla="*/ 204150 w 214"/>
              <a:gd name="T13" fmla="*/ 2381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10" name="Freeform 66">
            <a:extLst>
              <a:ext uri="{FF2B5EF4-FFF2-40B4-BE49-F238E27FC236}">
                <a16:creationId xmlns:a16="http://schemas.microsoft.com/office/drawing/2014/main" id="{3198C729-E4C8-44AD-931E-EAFE5FA4171D}"/>
              </a:ext>
            </a:extLst>
          </p:cNvPr>
          <p:cNvSpPr>
            <a:spLocks/>
          </p:cNvSpPr>
          <p:nvPr/>
        </p:nvSpPr>
        <p:spPr bwMode="auto">
          <a:xfrm rot="6388125">
            <a:off x="1477963" y="687388"/>
            <a:ext cx="85725" cy="85725"/>
          </a:xfrm>
          <a:custGeom>
            <a:avLst/>
            <a:gdLst>
              <a:gd name="T0" fmla="*/ 83127 w 33"/>
              <a:gd name="T1" fmla="*/ 41564 h 33"/>
              <a:gd name="T2" fmla="*/ 80530 w 33"/>
              <a:gd name="T3" fmla="*/ 41564 h 33"/>
              <a:gd name="T4" fmla="*/ 70139 w 33"/>
              <a:gd name="T5" fmla="*/ 70139 h 33"/>
              <a:gd name="T6" fmla="*/ 41564 w 33"/>
              <a:gd name="T7" fmla="*/ 80530 h 33"/>
              <a:gd name="T8" fmla="*/ 12989 w 33"/>
              <a:gd name="T9" fmla="*/ 70139 h 33"/>
              <a:gd name="T10" fmla="*/ 2598 w 33"/>
              <a:gd name="T11" fmla="*/ 41564 h 33"/>
              <a:gd name="T12" fmla="*/ 12989 w 33"/>
              <a:gd name="T13" fmla="*/ 12989 h 33"/>
              <a:gd name="T14" fmla="*/ 41564 w 33"/>
              <a:gd name="T15" fmla="*/ 2598 h 33"/>
              <a:gd name="T16" fmla="*/ 70139 w 33"/>
              <a:gd name="T17" fmla="*/ 12989 h 33"/>
              <a:gd name="T18" fmla="*/ 80530 w 33"/>
              <a:gd name="T19" fmla="*/ 41564 h 33"/>
              <a:gd name="T20" fmla="*/ 83127 w 33"/>
              <a:gd name="T21" fmla="*/ 41564 h 33"/>
              <a:gd name="T22" fmla="*/ 85725 w 33"/>
              <a:gd name="T23" fmla="*/ 41564 h 33"/>
              <a:gd name="T24" fmla="*/ 41564 w 33"/>
              <a:gd name="T25" fmla="*/ 0 h 33"/>
              <a:gd name="T26" fmla="*/ 0 w 33"/>
              <a:gd name="T27" fmla="*/ 41564 h 33"/>
              <a:gd name="T28" fmla="*/ 41564 w 33"/>
              <a:gd name="T29" fmla="*/ 85725 h 33"/>
              <a:gd name="T30" fmla="*/ 85725 w 33"/>
              <a:gd name="T31" fmla="*/ 41564 h 33"/>
              <a:gd name="T32" fmla="*/ 83127 w 33"/>
              <a:gd name="T33" fmla="*/ 4156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11" name="Freeform 67">
            <a:extLst>
              <a:ext uri="{FF2B5EF4-FFF2-40B4-BE49-F238E27FC236}">
                <a16:creationId xmlns:a16="http://schemas.microsoft.com/office/drawing/2014/main" id="{2C6E8A56-1ECC-4EE8-9F27-1CD0CD10D4FE}"/>
              </a:ext>
            </a:extLst>
          </p:cNvPr>
          <p:cNvSpPr>
            <a:spLocks/>
          </p:cNvSpPr>
          <p:nvPr/>
        </p:nvSpPr>
        <p:spPr bwMode="auto">
          <a:xfrm rot="6388125">
            <a:off x="1501775" y="706438"/>
            <a:ext cx="41275" cy="44450"/>
          </a:xfrm>
          <a:custGeom>
            <a:avLst/>
            <a:gdLst>
              <a:gd name="T0" fmla="*/ 41275 w 33"/>
              <a:gd name="T1" fmla="*/ 20320 h 35"/>
              <a:gd name="T2" fmla="*/ 20012 w 33"/>
              <a:gd name="T3" fmla="*/ 0 h 35"/>
              <a:gd name="T4" fmla="*/ 0 w 33"/>
              <a:gd name="T5" fmla="*/ 20320 h 35"/>
              <a:gd name="T6" fmla="*/ 2502 w 33"/>
              <a:gd name="T7" fmla="*/ 22860 h 35"/>
              <a:gd name="T8" fmla="*/ 17511 w 33"/>
              <a:gd name="T9" fmla="*/ 7620 h 35"/>
              <a:gd name="T10" fmla="*/ 17511 w 33"/>
              <a:gd name="T11" fmla="*/ 44450 h 35"/>
              <a:gd name="T12" fmla="*/ 22514 w 33"/>
              <a:gd name="T13" fmla="*/ 44450 h 35"/>
              <a:gd name="T14" fmla="*/ 22514 w 33"/>
              <a:gd name="T15" fmla="*/ 7620 h 35"/>
              <a:gd name="T16" fmla="*/ 38773 w 33"/>
              <a:gd name="T17" fmla="*/ 22860 h 35"/>
              <a:gd name="T18" fmla="*/ 41275 w 33"/>
              <a:gd name="T19" fmla="*/ 2032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97" name="Freeform 53">
            <a:extLst>
              <a:ext uri="{FF2B5EF4-FFF2-40B4-BE49-F238E27FC236}">
                <a16:creationId xmlns:a16="http://schemas.microsoft.com/office/drawing/2014/main" id="{9917162F-43C8-4F1E-9537-4D34AE71B4A2}"/>
              </a:ext>
            </a:extLst>
          </p:cNvPr>
          <p:cNvSpPr>
            <a:spLocks/>
          </p:cNvSpPr>
          <p:nvPr/>
        </p:nvSpPr>
        <p:spPr bwMode="auto">
          <a:xfrm>
            <a:off x="1895475" y="1419225"/>
            <a:ext cx="4913313" cy="2832100"/>
          </a:xfrm>
          <a:custGeom>
            <a:avLst/>
            <a:gdLst>
              <a:gd name="T0" fmla="*/ 1546 w 1546"/>
              <a:gd name="T1" fmla="*/ 879 h 889"/>
              <a:gd name="T2" fmla="*/ 1536 w 1546"/>
              <a:gd name="T3" fmla="*/ 889 h 889"/>
              <a:gd name="T4" fmla="*/ 10 w 1546"/>
              <a:gd name="T5" fmla="*/ 889 h 889"/>
              <a:gd name="T6" fmla="*/ 0 w 1546"/>
              <a:gd name="T7" fmla="*/ 879 h 889"/>
              <a:gd name="T8" fmla="*/ 0 w 1546"/>
              <a:gd name="T9" fmla="*/ 10 h 889"/>
              <a:gd name="T10" fmla="*/ 10 w 1546"/>
              <a:gd name="T11" fmla="*/ 0 h 889"/>
              <a:gd name="T12" fmla="*/ 1536 w 1546"/>
              <a:gd name="T13" fmla="*/ 0 h 889"/>
              <a:gd name="T14" fmla="*/ 1546 w 1546"/>
              <a:gd name="T15" fmla="*/ 10 h 889"/>
              <a:gd name="T16" fmla="*/ 1546 w 1546"/>
              <a:gd name="T17" fmla="*/ 87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6" h="889">
                <a:moveTo>
                  <a:pt x="1546" y="879"/>
                </a:moveTo>
                <a:cubicBezTo>
                  <a:pt x="1546" y="885"/>
                  <a:pt x="1541" y="889"/>
                  <a:pt x="1536" y="889"/>
                </a:cubicBezTo>
                <a:cubicBezTo>
                  <a:pt x="10" y="889"/>
                  <a:pt x="10" y="889"/>
                  <a:pt x="10" y="889"/>
                </a:cubicBezTo>
                <a:cubicBezTo>
                  <a:pt x="5" y="889"/>
                  <a:pt x="0" y="885"/>
                  <a:pt x="0" y="879"/>
                </a:cubicBezTo>
                <a:cubicBezTo>
                  <a:pt x="0" y="10"/>
                  <a:pt x="0" y="10"/>
                  <a:pt x="0" y="10"/>
                </a:cubicBezTo>
                <a:cubicBezTo>
                  <a:pt x="0" y="4"/>
                  <a:pt x="5" y="0"/>
                  <a:pt x="10" y="0"/>
                </a:cubicBezTo>
                <a:cubicBezTo>
                  <a:pt x="1536" y="0"/>
                  <a:pt x="1536" y="0"/>
                  <a:pt x="1536" y="0"/>
                </a:cubicBezTo>
                <a:cubicBezTo>
                  <a:pt x="1541" y="0"/>
                  <a:pt x="1546" y="4"/>
                  <a:pt x="1546" y="10"/>
                </a:cubicBezTo>
                <a:lnTo>
                  <a:pt x="1546" y="879"/>
                </a:lnTo>
                <a:close/>
              </a:path>
            </a:pathLst>
          </a:custGeom>
          <a:blipFill dpi="0" rotWithShape="1">
            <a:blip r:embed="rId3"/>
            <a:srcRect/>
            <a:stretch>
              <a:fillRect b="-15195"/>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31813" name="Oval 69">
            <a:extLst>
              <a:ext uri="{FF2B5EF4-FFF2-40B4-BE49-F238E27FC236}">
                <a16:creationId xmlns:a16="http://schemas.microsoft.com/office/drawing/2014/main" id="{DEB99562-EDE6-48C8-9266-3C5F40032879}"/>
              </a:ext>
            </a:extLst>
          </p:cNvPr>
          <p:cNvSpPr>
            <a:spLocks noChangeArrowheads="1"/>
          </p:cNvSpPr>
          <p:nvPr/>
        </p:nvSpPr>
        <p:spPr bwMode="auto">
          <a:xfrm>
            <a:off x="1763713" y="4500563"/>
            <a:ext cx="5113337" cy="28733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31814" name="Text Box 70">
            <a:extLst>
              <a:ext uri="{FF2B5EF4-FFF2-40B4-BE49-F238E27FC236}">
                <a16:creationId xmlns:a16="http://schemas.microsoft.com/office/drawing/2014/main" id="{20A5BDFA-41E2-4BB1-AAD6-CEA9F16A5406}"/>
              </a:ext>
            </a:extLst>
          </p:cNvPr>
          <p:cNvSpPr txBox="1">
            <a:spLocks noChangeArrowheads="1"/>
          </p:cNvSpPr>
          <p:nvPr/>
        </p:nvSpPr>
        <p:spPr bwMode="auto">
          <a:xfrm>
            <a:off x="6483350" y="517525"/>
            <a:ext cx="1247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sz="1600" b="1">
                <a:solidFill>
                  <a:srgbClr val="A20C00"/>
                </a:solidFill>
                <a:latin typeface="微软雅黑" panose="020B0503020204020204" pitchFamily="34" charset="-122"/>
                <a:ea typeface="微软雅黑" panose="020B0503020204020204" pitchFamily="34" charset="-122"/>
              </a:rPr>
              <a:t>01</a:t>
            </a:r>
          </a:p>
          <a:p>
            <a:pPr algn="r" eaLnBrk="1" hangingPunct="1"/>
            <a:r>
              <a:rPr lang="en-US" altLang="zh-CN" sz="1200">
                <a:solidFill>
                  <a:schemeClr val="tx2"/>
                </a:solidFill>
                <a:latin typeface="微软雅黑" panose="020B0503020204020204" pitchFamily="34" charset="-122"/>
                <a:ea typeface="微软雅黑" panose="020B0503020204020204" pitchFamily="34" charset="-122"/>
              </a:rPr>
              <a:t>BRAIN STORM</a:t>
            </a:r>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805"/>
                                        </p:tgtEl>
                                        <p:attrNameLst>
                                          <p:attrName>style.visibility</p:attrName>
                                        </p:attrNameLst>
                                      </p:cBhvr>
                                      <p:to>
                                        <p:strVal val="visible"/>
                                      </p:to>
                                    </p:set>
                                    <p:animEffect transition="in" filter="fade">
                                      <p:cBhvr>
                                        <p:cTn id="7" dur="1000"/>
                                        <p:tgtEl>
                                          <p:spTgt spid="31805"/>
                                        </p:tgtEl>
                                      </p:cBhvr>
                                    </p:animEffect>
                                  </p:childTnLst>
                                </p:cTn>
                              </p:par>
                              <p:par>
                                <p:cTn id="8" presetID="10" presetClass="entr" presetSubtype="0" fill="hold" nodeType="withEffect">
                                  <p:stCondLst>
                                    <p:cond delay="100"/>
                                  </p:stCondLst>
                                  <p:childTnLst>
                                    <p:set>
                                      <p:cBhvr>
                                        <p:cTn id="9" dur="1" fill="hold">
                                          <p:stCondLst>
                                            <p:cond delay="0"/>
                                          </p:stCondLst>
                                        </p:cTn>
                                        <p:tgtEl>
                                          <p:spTgt spid="31806"/>
                                        </p:tgtEl>
                                        <p:attrNameLst>
                                          <p:attrName>style.visibility</p:attrName>
                                        </p:attrNameLst>
                                      </p:cBhvr>
                                      <p:to>
                                        <p:strVal val="visible"/>
                                      </p:to>
                                    </p:set>
                                    <p:animEffect transition="in" filter="fade">
                                      <p:cBhvr>
                                        <p:cTn id="10" dur="1000"/>
                                        <p:tgtEl>
                                          <p:spTgt spid="31806"/>
                                        </p:tgtEl>
                                      </p:cBhvr>
                                    </p:animEffect>
                                  </p:childTnLst>
                                </p:cTn>
                              </p:par>
                              <p:par>
                                <p:cTn id="11" presetID="10" presetClass="entr" presetSubtype="0" fill="hold" nodeType="withEffect">
                                  <p:stCondLst>
                                    <p:cond delay="200"/>
                                  </p:stCondLst>
                                  <p:childTnLst>
                                    <p:set>
                                      <p:cBhvr>
                                        <p:cTn id="12" dur="1" fill="hold">
                                          <p:stCondLst>
                                            <p:cond delay="0"/>
                                          </p:stCondLst>
                                        </p:cTn>
                                        <p:tgtEl>
                                          <p:spTgt spid="31807"/>
                                        </p:tgtEl>
                                        <p:attrNameLst>
                                          <p:attrName>style.visibility</p:attrName>
                                        </p:attrNameLst>
                                      </p:cBhvr>
                                      <p:to>
                                        <p:strVal val="visible"/>
                                      </p:to>
                                    </p:set>
                                    <p:animEffect transition="in" filter="fade">
                                      <p:cBhvr>
                                        <p:cTn id="13" dur="1000"/>
                                        <p:tgtEl>
                                          <p:spTgt spid="31807"/>
                                        </p:tgtEl>
                                      </p:cBhvr>
                                    </p:animEffect>
                                  </p:childTnLst>
                                </p:cTn>
                              </p:par>
                              <p:par>
                                <p:cTn id="14" presetID="10" presetClass="entr" presetSubtype="0" fill="hold" nodeType="withEffect">
                                  <p:stCondLst>
                                    <p:cond delay="300"/>
                                  </p:stCondLst>
                                  <p:childTnLst>
                                    <p:set>
                                      <p:cBhvr>
                                        <p:cTn id="15" dur="1" fill="hold">
                                          <p:stCondLst>
                                            <p:cond delay="0"/>
                                          </p:stCondLst>
                                        </p:cTn>
                                        <p:tgtEl>
                                          <p:spTgt spid="31808"/>
                                        </p:tgtEl>
                                        <p:attrNameLst>
                                          <p:attrName>style.visibility</p:attrName>
                                        </p:attrNameLst>
                                      </p:cBhvr>
                                      <p:to>
                                        <p:strVal val="visible"/>
                                      </p:to>
                                    </p:set>
                                    <p:animEffect transition="in" filter="fade">
                                      <p:cBhvr>
                                        <p:cTn id="16" dur="1000"/>
                                        <p:tgtEl>
                                          <p:spTgt spid="31808"/>
                                        </p:tgtEl>
                                      </p:cBhvr>
                                    </p:animEffect>
                                  </p:childTnLst>
                                </p:cTn>
                              </p:par>
                              <p:par>
                                <p:cTn id="17" presetID="10" presetClass="entr" presetSubtype="0" fill="hold" nodeType="withEffect">
                                  <p:stCondLst>
                                    <p:cond delay="400"/>
                                  </p:stCondLst>
                                  <p:childTnLst>
                                    <p:set>
                                      <p:cBhvr>
                                        <p:cTn id="18" dur="1" fill="hold">
                                          <p:stCondLst>
                                            <p:cond delay="0"/>
                                          </p:stCondLst>
                                        </p:cTn>
                                        <p:tgtEl>
                                          <p:spTgt spid="31809"/>
                                        </p:tgtEl>
                                        <p:attrNameLst>
                                          <p:attrName>style.visibility</p:attrName>
                                        </p:attrNameLst>
                                      </p:cBhvr>
                                      <p:to>
                                        <p:strVal val="visible"/>
                                      </p:to>
                                    </p:set>
                                    <p:animEffect transition="in" filter="fade">
                                      <p:cBhvr>
                                        <p:cTn id="19" dur="1000"/>
                                        <p:tgtEl>
                                          <p:spTgt spid="31809"/>
                                        </p:tgtEl>
                                      </p:cBhvr>
                                    </p:animEffect>
                                  </p:childTnLst>
                                </p:cTn>
                              </p:par>
                              <p:par>
                                <p:cTn id="20" presetID="10" presetClass="entr" presetSubtype="0" fill="hold" nodeType="withEffect">
                                  <p:stCondLst>
                                    <p:cond delay="500"/>
                                  </p:stCondLst>
                                  <p:childTnLst>
                                    <p:set>
                                      <p:cBhvr>
                                        <p:cTn id="21" dur="1" fill="hold">
                                          <p:stCondLst>
                                            <p:cond delay="0"/>
                                          </p:stCondLst>
                                        </p:cTn>
                                        <p:tgtEl>
                                          <p:spTgt spid="31810"/>
                                        </p:tgtEl>
                                        <p:attrNameLst>
                                          <p:attrName>style.visibility</p:attrName>
                                        </p:attrNameLst>
                                      </p:cBhvr>
                                      <p:to>
                                        <p:strVal val="visible"/>
                                      </p:to>
                                    </p:set>
                                    <p:animEffect transition="in" filter="fade">
                                      <p:cBhvr>
                                        <p:cTn id="22" dur="1000"/>
                                        <p:tgtEl>
                                          <p:spTgt spid="31810"/>
                                        </p:tgtEl>
                                      </p:cBhvr>
                                    </p:animEffect>
                                  </p:childTnLst>
                                </p:cTn>
                              </p:par>
                              <p:par>
                                <p:cTn id="23" presetID="10" presetClass="entr" presetSubtype="0" fill="hold" nodeType="withEffect">
                                  <p:stCondLst>
                                    <p:cond delay="600"/>
                                  </p:stCondLst>
                                  <p:childTnLst>
                                    <p:set>
                                      <p:cBhvr>
                                        <p:cTn id="24" dur="1" fill="hold">
                                          <p:stCondLst>
                                            <p:cond delay="0"/>
                                          </p:stCondLst>
                                        </p:cTn>
                                        <p:tgtEl>
                                          <p:spTgt spid="31811"/>
                                        </p:tgtEl>
                                        <p:attrNameLst>
                                          <p:attrName>style.visibility</p:attrName>
                                        </p:attrNameLst>
                                      </p:cBhvr>
                                      <p:to>
                                        <p:strVal val="visible"/>
                                      </p:to>
                                    </p:set>
                                    <p:animEffect transition="in" filter="fade">
                                      <p:cBhvr>
                                        <p:cTn id="25" dur="1000"/>
                                        <p:tgtEl>
                                          <p:spTgt spid="31811"/>
                                        </p:tgtEl>
                                      </p:cBhvr>
                                    </p:animEffect>
                                  </p:childTnLst>
                                </p:cTn>
                              </p:par>
                              <p:par>
                                <p:cTn id="26" presetID="22" presetClass="entr" presetSubtype="4" fill="hold" nodeType="withEffect">
                                  <p:stCondLst>
                                    <p:cond delay="0"/>
                                  </p:stCondLst>
                                  <p:childTnLst>
                                    <p:set>
                                      <p:cBhvr>
                                        <p:cTn id="27" dur="1" fill="hold">
                                          <p:stCondLst>
                                            <p:cond delay="0"/>
                                          </p:stCondLst>
                                        </p:cTn>
                                        <p:tgtEl>
                                          <p:spTgt spid="31785"/>
                                        </p:tgtEl>
                                        <p:attrNameLst>
                                          <p:attrName>style.visibility</p:attrName>
                                        </p:attrNameLst>
                                      </p:cBhvr>
                                      <p:to>
                                        <p:strVal val="visible"/>
                                      </p:to>
                                    </p:set>
                                    <p:animEffect transition="in" filter="wipe(down)">
                                      <p:cBhvr>
                                        <p:cTn id="28" dur="500"/>
                                        <p:tgtEl>
                                          <p:spTgt spid="31785"/>
                                        </p:tgtEl>
                                      </p:cBhvr>
                                    </p:animEffect>
                                  </p:childTnLst>
                                </p:cTn>
                              </p:par>
                              <p:par>
                                <p:cTn id="29" presetID="22" presetClass="entr" presetSubtype="4" fill="hold" nodeType="withEffect">
                                  <p:stCondLst>
                                    <p:cond delay="100"/>
                                  </p:stCondLst>
                                  <p:childTnLst>
                                    <p:set>
                                      <p:cBhvr>
                                        <p:cTn id="30" dur="1" fill="hold">
                                          <p:stCondLst>
                                            <p:cond delay="0"/>
                                          </p:stCondLst>
                                        </p:cTn>
                                        <p:tgtEl>
                                          <p:spTgt spid="31786"/>
                                        </p:tgtEl>
                                        <p:attrNameLst>
                                          <p:attrName>style.visibility</p:attrName>
                                        </p:attrNameLst>
                                      </p:cBhvr>
                                      <p:to>
                                        <p:strVal val="visible"/>
                                      </p:to>
                                    </p:set>
                                    <p:animEffect transition="in" filter="wipe(down)">
                                      <p:cBhvr>
                                        <p:cTn id="31" dur="500"/>
                                        <p:tgtEl>
                                          <p:spTgt spid="31786"/>
                                        </p:tgtEl>
                                      </p:cBhvr>
                                    </p:animEffect>
                                  </p:childTnLst>
                                </p:cTn>
                              </p:par>
                              <p:par>
                                <p:cTn id="32" presetID="1" presetClass="entr" presetSubtype="0" fill="hold" nodeType="withEffect">
                                  <p:stCondLst>
                                    <p:cond delay="100"/>
                                  </p:stCondLst>
                                  <p:childTnLst>
                                    <p:set>
                                      <p:cBhvr>
                                        <p:cTn id="33" dur="1" fill="hold">
                                          <p:stCondLst>
                                            <p:cond delay="0"/>
                                          </p:stCondLst>
                                        </p:cTn>
                                        <p:tgtEl>
                                          <p:spTgt spid="31787"/>
                                        </p:tgtEl>
                                        <p:attrNameLst>
                                          <p:attrName>style.visibility</p:attrName>
                                        </p:attrNameLst>
                                      </p:cBhvr>
                                      <p:to>
                                        <p:strVal val="visible"/>
                                      </p:to>
                                    </p:set>
                                  </p:childTnLst>
                                </p:cTn>
                              </p:par>
                              <p:par>
                                <p:cTn id="34" presetID="1" presetClass="entr" presetSubtype="0" fill="hold" nodeType="withEffect">
                                  <p:stCondLst>
                                    <p:cond delay="100"/>
                                  </p:stCondLst>
                                  <p:childTnLst>
                                    <p:set>
                                      <p:cBhvr>
                                        <p:cTn id="35" dur="1" fill="hold">
                                          <p:stCondLst>
                                            <p:cond delay="0"/>
                                          </p:stCondLst>
                                        </p:cTn>
                                        <p:tgtEl>
                                          <p:spTgt spid="31790"/>
                                        </p:tgtEl>
                                        <p:attrNameLst>
                                          <p:attrName>style.visibility</p:attrName>
                                        </p:attrNameLst>
                                      </p:cBhvr>
                                      <p:to>
                                        <p:strVal val="visible"/>
                                      </p:to>
                                    </p:set>
                                  </p:childTnLst>
                                </p:cTn>
                              </p:par>
                              <p:par>
                                <p:cTn id="36" presetID="0" presetClass="path" presetSubtype="0" accel="50000" decel="50000" fill="hold" nodeType="withEffect">
                                  <p:stCondLst>
                                    <p:cond delay="100"/>
                                  </p:stCondLst>
                                  <p:childTnLst>
                                    <p:animMotion origin="layout" path="M 0 0 L -0.1158 0.68644 " pathEditMode="relative" ptsTypes="AA">
                                      <p:cBhvr>
                                        <p:cTn id="37" dur="1000" spd="-100000" fill="hold"/>
                                        <p:tgtEl>
                                          <p:spTgt spid="31787"/>
                                        </p:tgtEl>
                                        <p:attrNameLst>
                                          <p:attrName>ppt_x</p:attrName>
                                          <p:attrName>ppt_y</p:attrName>
                                        </p:attrNameLst>
                                      </p:cBhvr>
                                    </p:animMotion>
                                  </p:childTnLst>
                                </p:cTn>
                              </p:par>
                              <p:par>
                                <p:cTn id="38" presetID="0" presetClass="path" presetSubtype="0" accel="50000" decel="50000" fill="hold" nodeType="withEffect">
                                  <p:stCondLst>
                                    <p:cond delay="100"/>
                                  </p:stCondLst>
                                  <p:childTnLst>
                                    <p:animMotion origin="layout" path="M 0 0 L -0.1158 0.68644 " pathEditMode="relative" ptsTypes="AA">
                                      <p:cBhvr>
                                        <p:cTn id="39" dur="500" spd="-100000" fill="hold"/>
                                        <p:tgtEl>
                                          <p:spTgt spid="31790"/>
                                        </p:tgtEl>
                                        <p:attrNameLst>
                                          <p:attrName>ppt_x</p:attrName>
                                          <p:attrName>ppt_y</p:attrName>
                                        </p:attrNameLst>
                                      </p:cBhvr>
                                    </p:animMotion>
                                  </p:childTnLst>
                                </p:cTn>
                              </p:par>
                              <p:par>
                                <p:cTn id="40" presetID="22" presetClass="entr" presetSubtype="4" fill="hold" nodeType="withEffect">
                                  <p:stCondLst>
                                    <p:cond delay="100"/>
                                  </p:stCondLst>
                                  <p:childTnLst>
                                    <p:set>
                                      <p:cBhvr>
                                        <p:cTn id="41" dur="1" fill="hold">
                                          <p:stCondLst>
                                            <p:cond delay="0"/>
                                          </p:stCondLst>
                                        </p:cTn>
                                        <p:tgtEl>
                                          <p:spTgt spid="31794"/>
                                        </p:tgtEl>
                                        <p:attrNameLst>
                                          <p:attrName>style.visibility</p:attrName>
                                        </p:attrNameLst>
                                      </p:cBhvr>
                                      <p:to>
                                        <p:strVal val="visible"/>
                                      </p:to>
                                    </p:set>
                                    <p:animEffect transition="in" filter="wipe(down)">
                                      <p:cBhvr>
                                        <p:cTn id="42" dur="500"/>
                                        <p:tgtEl>
                                          <p:spTgt spid="31794"/>
                                        </p:tgtEl>
                                      </p:cBhvr>
                                    </p:animEffect>
                                  </p:childTnLst>
                                </p:cTn>
                              </p:par>
                              <p:par>
                                <p:cTn id="43" presetID="1" presetClass="entr" presetSubtype="0" fill="hold" nodeType="withEffect">
                                  <p:stCondLst>
                                    <p:cond delay="100"/>
                                  </p:stCondLst>
                                  <p:childTnLst>
                                    <p:set>
                                      <p:cBhvr>
                                        <p:cTn id="44" dur="1" fill="hold">
                                          <p:stCondLst>
                                            <p:cond delay="0"/>
                                          </p:stCondLst>
                                        </p:cTn>
                                        <p:tgtEl>
                                          <p:spTgt spid="31795"/>
                                        </p:tgtEl>
                                        <p:attrNameLst>
                                          <p:attrName>style.visibility</p:attrName>
                                        </p:attrNameLst>
                                      </p:cBhvr>
                                      <p:to>
                                        <p:strVal val="visible"/>
                                      </p:to>
                                    </p:set>
                                  </p:childTnLst>
                                </p:cTn>
                              </p:par>
                              <p:par>
                                <p:cTn id="45" presetID="0" presetClass="path" presetSubtype="0" accel="50000" decel="50000" fill="hold" nodeType="withEffect">
                                  <p:stCondLst>
                                    <p:cond delay="100"/>
                                  </p:stCondLst>
                                  <p:childTnLst>
                                    <p:animMotion origin="layout" path="M 6.66667E-6 1.42416E-6 L 0.07449 -0.43497 " pathEditMode="relative" ptsTypes="AA">
                                      <p:cBhvr>
                                        <p:cTn id="46" dur="1000" spd="-100000" fill="hold"/>
                                        <p:tgtEl>
                                          <p:spTgt spid="31795"/>
                                        </p:tgtEl>
                                        <p:attrNameLst>
                                          <p:attrName>ppt_x</p:attrName>
                                          <p:attrName>ppt_y</p:attrName>
                                        </p:attrNameLst>
                                      </p:cBhvr>
                                    </p:animMotion>
                                  </p:childTnLst>
                                </p:cTn>
                              </p:par>
                              <p:par>
                                <p:cTn id="47" presetID="22" presetClass="entr" presetSubtype="4" fill="hold" nodeType="withEffect">
                                  <p:stCondLst>
                                    <p:cond delay="100"/>
                                  </p:stCondLst>
                                  <p:childTnLst>
                                    <p:set>
                                      <p:cBhvr>
                                        <p:cTn id="48" dur="1" fill="hold">
                                          <p:stCondLst>
                                            <p:cond delay="0"/>
                                          </p:stCondLst>
                                        </p:cTn>
                                        <p:tgtEl>
                                          <p:spTgt spid="31791"/>
                                        </p:tgtEl>
                                        <p:attrNameLst>
                                          <p:attrName>style.visibility</p:attrName>
                                        </p:attrNameLst>
                                      </p:cBhvr>
                                      <p:to>
                                        <p:strVal val="visible"/>
                                      </p:to>
                                    </p:set>
                                    <p:animEffect transition="in" filter="wipe(down)">
                                      <p:cBhvr>
                                        <p:cTn id="49" dur="500"/>
                                        <p:tgtEl>
                                          <p:spTgt spid="31791"/>
                                        </p:tgtEl>
                                      </p:cBhvr>
                                    </p:animEffect>
                                  </p:childTnLst>
                                </p:cTn>
                              </p:par>
                              <p:par>
                                <p:cTn id="50" presetID="1" presetClass="entr" presetSubtype="0" fill="hold" nodeType="withEffect">
                                  <p:stCondLst>
                                    <p:cond delay="100"/>
                                  </p:stCondLst>
                                  <p:childTnLst>
                                    <p:set>
                                      <p:cBhvr>
                                        <p:cTn id="51" dur="1" fill="hold">
                                          <p:stCondLst>
                                            <p:cond delay="0"/>
                                          </p:stCondLst>
                                        </p:cTn>
                                        <p:tgtEl>
                                          <p:spTgt spid="31793"/>
                                        </p:tgtEl>
                                        <p:attrNameLst>
                                          <p:attrName>style.visibility</p:attrName>
                                        </p:attrNameLst>
                                      </p:cBhvr>
                                      <p:to>
                                        <p:strVal val="visible"/>
                                      </p:to>
                                    </p:set>
                                  </p:childTnLst>
                                </p:cTn>
                              </p:par>
                              <p:par>
                                <p:cTn id="52" presetID="1" presetClass="entr" presetSubtype="0" fill="hold" nodeType="withEffect">
                                  <p:stCondLst>
                                    <p:cond delay="100"/>
                                  </p:stCondLst>
                                  <p:childTnLst>
                                    <p:set>
                                      <p:cBhvr>
                                        <p:cTn id="53" dur="1" fill="hold">
                                          <p:stCondLst>
                                            <p:cond delay="0"/>
                                          </p:stCondLst>
                                        </p:cTn>
                                        <p:tgtEl>
                                          <p:spTgt spid="31796"/>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2.22222E-6 -3.52178E-7 L 0.09201 -0.54217 " pathEditMode="relative" ptsTypes="AA">
                                      <p:cBhvr>
                                        <p:cTn id="55" dur="1000" spd="-100000" fill="hold"/>
                                        <p:tgtEl>
                                          <p:spTgt spid="31796"/>
                                        </p:tgtEl>
                                        <p:attrNameLst>
                                          <p:attrName>ppt_x</p:attrName>
                                          <p:attrName>ppt_y</p:attrName>
                                        </p:attrNameLst>
                                      </p:cBhvr>
                                    </p:animMotion>
                                  </p:childTnLst>
                                </p:cTn>
                              </p:par>
                              <p:par>
                                <p:cTn id="56" presetID="0" presetClass="path" presetSubtype="0" accel="50000" decel="50000" fill="hold" nodeType="withEffect">
                                  <p:stCondLst>
                                    <p:cond delay="0"/>
                                  </p:stCondLst>
                                  <p:childTnLst>
                                    <p:animMotion origin="layout" path="M -5.83333E-6 -4.6401E-6 L -0.04602 0.26537 " pathEditMode="relative" ptsTypes="AA">
                                      <p:cBhvr>
                                        <p:cTn id="57" dur="2000" spd="-100000" fill="hold"/>
                                        <p:tgtEl>
                                          <p:spTgt spid="31793"/>
                                        </p:tgtEl>
                                        <p:attrNameLst>
                                          <p:attrName>ppt_x</p:attrName>
                                          <p:attrName>ppt_y</p:attrName>
                                        </p:attrNameLst>
                                      </p:cBhvr>
                                    </p:animMotion>
                                  </p:childTnLst>
                                </p:cTn>
                              </p:par>
                              <p:par>
                                <p:cTn id="58" presetID="22" presetClass="entr" presetSubtype="1" fill="hold" nodeType="withEffect">
                                  <p:stCondLst>
                                    <p:cond delay="0"/>
                                  </p:stCondLst>
                                  <p:childTnLst>
                                    <p:set>
                                      <p:cBhvr>
                                        <p:cTn id="59" dur="1" fill="hold">
                                          <p:stCondLst>
                                            <p:cond delay="0"/>
                                          </p:stCondLst>
                                        </p:cTn>
                                        <p:tgtEl>
                                          <p:spTgt spid="31792"/>
                                        </p:tgtEl>
                                        <p:attrNameLst>
                                          <p:attrName>style.visibility</p:attrName>
                                        </p:attrNameLst>
                                      </p:cBhvr>
                                      <p:to>
                                        <p:strVal val="visible"/>
                                      </p:to>
                                    </p:set>
                                    <p:animEffect transition="in" filter="wipe(up)">
                                      <p:cBhvr>
                                        <p:cTn id="60" dur="500"/>
                                        <p:tgtEl>
                                          <p:spTgt spid="31792"/>
                                        </p:tgtEl>
                                      </p:cBhvr>
                                    </p:animEffect>
                                  </p:childTnLst>
                                </p:cTn>
                              </p:par>
                              <p:par>
                                <p:cTn id="61" presetID="22" presetClass="entr" presetSubtype="8" fill="hold" nodeType="withEffect">
                                  <p:stCondLst>
                                    <p:cond delay="0"/>
                                  </p:stCondLst>
                                  <p:childTnLst>
                                    <p:set>
                                      <p:cBhvr>
                                        <p:cTn id="62" dur="1" fill="hold">
                                          <p:stCondLst>
                                            <p:cond delay="0"/>
                                          </p:stCondLst>
                                        </p:cTn>
                                        <p:tgtEl>
                                          <p:spTgt spid="31815"/>
                                        </p:tgtEl>
                                        <p:attrNameLst>
                                          <p:attrName>style.visibility</p:attrName>
                                        </p:attrNameLst>
                                      </p:cBhvr>
                                      <p:to>
                                        <p:strVal val="visible"/>
                                      </p:to>
                                    </p:set>
                                    <p:animEffect transition="in" filter="wipe(left)">
                                      <p:cBhvr>
                                        <p:cTn id="63" dur="500"/>
                                        <p:tgtEl>
                                          <p:spTgt spid="31815"/>
                                        </p:tgtEl>
                                      </p:cBhvr>
                                    </p:animEffect>
                                  </p:childTnLst>
                                </p:cTn>
                              </p:par>
                              <p:par>
                                <p:cTn id="64" presetID="22" presetClass="entr" presetSubtype="1" fill="hold" nodeType="withEffect">
                                  <p:stCondLst>
                                    <p:cond delay="0"/>
                                  </p:stCondLst>
                                  <p:childTnLst>
                                    <p:set>
                                      <p:cBhvr>
                                        <p:cTn id="65" dur="1" fill="hold">
                                          <p:stCondLst>
                                            <p:cond delay="0"/>
                                          </p:stCondLst>
                                        </p:cTn>
                                        <p:tgtEl>
                                          <p:spTgt spid="31816"/>
                                        </p:tgtEl>
                                        <p:attrNameLst>
                                          <p:attrName>style.visibility</p:attrName>
                                        </p:attrNameLst>
                                      </p:cBhvr>
                                      <p:to>
                                        <p:strVal val="visible"/>
                                      </p:to>
                                    </p:set>
                                    <p:animEffect transition="in" filter="wipe(up)">
                                      <p:cBhvr>
                                        <p:cTn id="66" dur="500"/>
                                        <p:tgtEl>
                                          <p:spTgt spid="31816"/>
                                        </p:tgtEl>
                                      </p:cBhvr>
                                    </p:animEffect>
                                  </p:childTnLst>
                                </p:cTn>
                              </p:par>
                              <p:par>
                                <p:cTn id="67" presetID="23" presetClass="entr" presetSubtype="16" fill="hold" nodeType="withEffect">
                                  <p:stCondLst>
                                    <p:cond delay="400"/>
                                  </p:stCondLst>
                                  <p:childTnLst>
                                    <p:set>
                                      <p:cBhvr>
                                        <p:cTn id="68" dur="1" fill="hold">
                                          <p:stCondLst>
                                            <p:cond delay="0"/>
                                          </p:stCondLst>
                                        </p:cTn>
                                        <p:tgtEl>
                                          <p:spTgt spid="31797"/>
                                        </p:tgtEl>
                                        <p:attrNameLst>
                                          <p:attrName>style.visibility</p:attrName>
                                        </p:attrNameLst>
                                      </p:cBhvr>
                                      <p:to>
                                        <p:strVal val="visible"/>
                                      </p:to>
                                    </p:set>
                                    <p:anim calcmode="lin" valueType="num">
                                      <p:cBhvr>
                                        <p:cTn id="69" dur="300" fill="hold"/>
                                        <p:tgtEl>
                                          <p:spTgt spid="31797"/>
                                        </p:tgtEl>
                                        <p:attrNameLst>
                                          <p:attrName>ppt_w</p:attrName>
                                        </p:attrNameLst>
                                      </p:cBhvr>
                                      <p:tavLst>
                                        <p:tav tm="0">
                                          <p:val>
                                            <p:fltVal val="0"/>
                                          </p:val>
                                        </p:tav>
                                        <p:tav tm="100000">
                                          <p:val>
                                            <p:strVal val="#ppt_w"/>
                                          </p:val>
                                        </p:tav>
                                      </p:tavLst>
                                    </p:anim>
                                    <p:anim calcmode="lin" valueType="num">
                                      <p:cBhvr>
                                        <p:cTn id="70" dur="300" fill="hold"/>
                                        <p:tgtEl>
                                          <p:spTgt spid="31797"/>
                                        </p:tgtEl>
                                        <p:attrNameLst>
                                          <p:attrName>ppt_h</p:attrName>
                                        </p:attrNameLst>
                                      </p:cBhvr>
                                      <p:tavLst>
                                        <p:tav tm="0">
                                          <p:val>
                                            <p:fltVal val="0"/>
                                          </p:val>
                                        </p:tav>
                                        <p:tav tm="100000">
                                          <p:val>
                                            <p:strVal val="#ppt_h"/>
                                          </p:val>
                                        </p:tav>
                                      </p:tavLst>
                                    </p:anim>
                                  </p:childTnLst>
                                </p:cTn>
                              </p:par>
                              <p:par>
                                <p:cTn id="71" presetID="6" presetClass="emph" presetSubtype="0" autoRev="1" fill="hold" nodeType="withEffect">
                                  <p:stCondLst>
                                    <p:cond delay="700"/>
                                  </p:stCondLst>
                                  <p:childTnLst>
                                    <p:animScale>
                                      <p:cBhvr>
                                        <p:cTn id="72" dur="150" fill="hold"/>
                                        <p:tgtEl>
                                          <p:spTgt spid="31797"/>
                                        </p:tgtEl>
                                      </p:cBhvr>
                                      <p:by x="110000" y="110000"/>
                                    </p:animScale>
                                  </p:childTnLst>
                                </p:cTn>
                              </p:par>
                              <p:par>
                                <p:cTn id="73" presetID="23" presetClass="entr" presetSubtype="16" fill="hold" grpId="0" nodeType="withEffect">
                                  <p:stCondLst>
                                    <p:cond delay="400"/>
                                  </p:stCondLst>
                                  <p:childTnLst>
                                    <p:set>
                                      <p:cBhvr>
                                        <p:cTn id="74" dur="1" fill="hold">
                                          <p:stCondLst>
                                            <p:cond delay="0"/>
                                          </p:stCondLst>
                                        </p:cTn>
                                        <p:tgtEl>
                                          <p:spTgt spid="31813"/>
                                        </p:tgtEl>
                                        <p:attrNameLst>
                                          <p:attrName>style.visibility</p:attrName>
                                        </p:attrNameLst>
                                      </p:cBhvr>
                                      <p:to>
                                        <p:strVal val="visible"/>
                                      </p:to>
                                    </p:set>
                                    <p:anim calcmode="lin" valueType="num">
                                      <p:cBhvr>
                                        <p:cTn id="75" dur="300" fill="hold"/>
                                        <p:tgtEl>
                                          <p:spTgt spid="31813"/>
                                        </p:tgtEl>
                                        <p:attrNameLst>
                                          <p:attrName>ppt_w</p:attrName>
                                        </p:attrNameLst>
                                      </p:cBhvr>
                                      <p:tavLst>
                                        <p:tav tm="0">
                                          <p:val>
                                            <p:fltVal val="0"/>
                                          </p:val>
                                        </p:tav>
                                        <p:tav tm="100000">
                                          <p:val>
                                            <p:strVal val="#ppt_w"/>
                                          </p:val>
                                        </p:tav>
                                      </p:tavLst>
                                    </p:anim>
                                    <p:anim calcmode="lin" valueType="num">
                                      <p:cBhvr>
                                        <p:cTn id="76" dur="300" fill="hold"/>
                                        <p:tgtEl>
                                          <p:spTgt spid="31813"/>
                                        </p:tgtEl>
                                        <p:attrNameLst>
                                          <p:attrName>ppt_h</p:attrName>
                                        </p:attrNameLst>
                                      </p:cBhvr>
                                      <p:tavLst>
                                        <p:tav tm="0">
                                          <p:val>
                                            <p:fltVal val="0"/>
                                          </p:val>
                                        </p:tav>
                                        <p:tav tm="100000">
                                          <p:val>
                                            <p:strVal val="#ppt_h"/>
                                          </p:val>
                                        </p:tav>
                                      </p:tavLst>
                                    </p:anim>
                                  </p:childTnLst>
                                </p:cTn>
                              </p:par>
                              <p:par>
                                <p:cTn id="77" presetID="22" presetClass="entr" presetSubtype="8" fill="hold" nodeType="withEffect">
                                  <p:stCondLst>
                                    <p:cond delay="900"/>
                                  </p:stCondLst>
                                  <p:childTnLst>
                                    <p:set>
                                      <p:cBhvr>
                                        <p:cTn id="78" dur="1" fill="hold">
                                          <p:stCondLst>
                                            <p:cond delay="0"/>
                                          </p:stCondLst>
                                        </p:cTn>
                                        <p:tgtEl>
                                          <p:spTgt spid="31818"/>
                                        </p:tgtEl>
                                        <p:attrNameLst>
                                          <p:attrName>style.visibility</p:attrName>
                                        </p:attrNameLst>
                                      </p:cBhvr>
                                      <p:to>
                                        <p:strVal val="visible"/>
                                      </p:to>
                                    </p:set>
                                    <p:animEffect transition="in" filter="wipe(left)">
                                      <p:cBhvr>
                                        <p:cTn id="79" dur="500"/>
                                        <p:tgtEl>
                                          <p:spTgt spid="31818"/>
                                        </p:tgtEl>
                                      </p:cBhvr>
                                    </p:animEffect>
                                  </p:childTnLst>
                                </p:cTn>
                              </p:par>
                              <p:par>
                                <p:cTn id="80" presetID="22" presetClass="entr" presetSubtype="2" fill="hold" nodeType="withEffect">
                                  <p:stCondLst>
                                    <p:cond delay="900"/>
                                  </p:stCondLst>
                                  <p:childTnLst>
                                    <p:set>
                                      <p:cBhvr>
                                        <p:cTn id="81" dur="1" fill="hold">
                                          <p:stCondLst>
                                            <p:cond delay="0"/>
                                          </p:stCondLst>
                                        </p:cTn>
                                        <p:tgtEl>
                                          <p:spTgt spid="31817"/>
                                        </p:tgtEl>
                                        <p:attrNameLst>
                                          <p:attrName>style.visibility</p:attrName>
                                        </p:attrNameLst>
                                      </p:cBhvr>
                                      <p:to>
                                        <p:strVal val="visible"/>
                                      </p:to>
                                    </p:set>
                                    <p:animEffect transition="in" filter="wipe(right)">
                                      <p:cBhvr>
                                        <p:cTn id="82" dur="500"/>
                                        <p:tgtEl>
                                          <p:spTgt spid="31817"/>
                                        </p:tgtEl>
                                      </p:cBhvr>
                                    </p:animEffect>
                                  </p:childTnLst>
                                </p:cTn>
                              </p:par>
                              <p:par>
                                <p:cTn id="83" presetID="12" presetClass="entr" presetSubtype="2" fill="hold" grpId="0" nodeType="withEffect">
                                  <p:stCondLst>
                                    <p:cond delay="900"/>
                                  </p:stCondLst>
                                  <p:childTnLst>
                                    <p:set>
                                      <p:cBhvr>
                                        <p:cTn id="84" dur="1" fill="hold">
                                          <p:stCondLst>
                                            <p:cond delay="0"/>
                                          </p:stCondLst>
                                        </p:cTn>
                                        <p:tgtEl>
                                          <p:spTgt spid="31814"/>
                                        </p:tgtEl>
                                        <p:attrNameLst>
                                          <p:attrName>style.visibility</p:attrName>
                                        </p:attrNameLst>
                                      </p:cBhvr>
                                      <p:to>
                                        <p:strVal val="visible"/>
                                      </p:to>
                                    </p:set>
                                    <p:animEffect transition="in" filter="slide(fromRight)">
                                      <p:cBhvr>
                                        <p:cTn id="85" dur="500"/>
                                        <p:tgtEl>
                                          <p:spTgt spid="31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13" grpId="0" animBg="1"/>
      <p:bldP spid="318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Line 2">
            <a:extLst>
              <a:ext uri="{FF2B5EF4-FFF2-40B4-BE49-F238E27FC236}">
                <a16:creationId xmlns:a16="http://schemas.microsoft.com/office/drawing/2014/main" id="{946313D4-DDAF-46F9-8E1C-83017C451065}"/>
              </a:ext>
            </a:extLst>
          </p:cNvPr>
          <p:cNvSpPr>
            <a:spLocks noChangeShapeType="1"/>
          </p:cNvSpPr>
          <p:nvPr/>
        </p:nvSpPr>
        <p:spPr bwMode="auto">
          <a:xfrm flipH="1">
            <a:off x="-461963" y="-19050"/>
            <a:ext cx="1541463"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5539" name="Freeform 3">
            <a:extLst>
              <a:ext uri="{FF2B5EF4-FFF2-40B4-BE49-F238E27FC236}">
                <a16:creationId xmlns:a16="http://schemas.microsoft.com/office/drawing/2014/main" id="{40D6841A-E3CD-4E97-B3E8-61FC1D5723CD}"/>
              </a:ext>
            </a:extLst>
          </p:cNvPr>
          <p:cNvSpPr>
            <a:spLocks/>
          </p:cNvSpPr>
          <p:nvPr/>
        </p:nvSpPr>
        <p:spPr bwMode="auto">
          <a:xfrm>
            <a:off x="-325438" y="2992438"/>
            <a:ext cx="814388" cy="1855787"/>
          </a:xfrm>
          <a:custGeom>
            <a:avLst/>
            <a:gdLst>
              <a:gd name="T0" fmla="*/ 555625 w 513"/>
              <a:gd name="T1" fmla="*/ 0 h 1169"/>
              <a:gd name="T2" fmla="*/ 0 w 513"/>
              <a:gd name="T3" fmla="*/ 1855787 h 1169"/>
              <a:gd name="T4" fmla="*/ 260350 w 513"/>
              <a:gd name="T5" fmla="*/ 1855787 h 1169"/>
              <a:gd name="T6" fmla="*/ 814388 w 513"/>
              <a:gd name="T7" fmla="*/ 0 h 1169"/>
              <a:gd name="T8" fmla="*/ 555625 w 513"/>
              <a:gd name="T9" fmla="*/ 0 h 1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3" h="1169">
                <a:moveTo>
                  <a:pt x="350" y="0"/>
                </a:moveTo>
                <a:lnTo>
                  <a:pt x="0" y="1169"/>
                </a:lnTo>
                <a:lnTo>
                  <a:pt x="164" y="1169"/>
                </a:lnTo>
                <a:lnTo>
                  <a:pt x="513" y="0"/>
                </a:lnTo>
                <a:lnTo>
                  <a:pt x="35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40" name="Freeform 4">
            <a:extLst>
              <a:ext uri="{FF2B5EF4-FFF2-40B4-BE49-F238E27FC236}">
                <a16:creationId xmlns:a16="http://schemas.microsoft.com/office/drawing/2014/main" id="{0AE52550-6A5F-4C2B-82B7-B8AAB3E5C340}"/>
              </a:ext>
            </a:extLst>
          </p:cNvPr>
          <p:cNvSpPr>
            <a:spLocks/>
          </p:cNvSpPr>
          <p:nvPr/>
        </p:nvSpPr>
        <p:spPr bwMode="auto">
          <a:xfrm>
            <a:off x="454025" y="1031875"/>
            <a:ext cx="311150" cy="942975"/>
          </a:xfrm>
          <a:custGeom>
            <a:avLst/>
            <a:gdLst>
              <a:gd name="T0" fmla="*/ 28575 w 196"/>
              <a:gd name="T1" fmla="*/ 942975 h 594"/>
              <a:gd name="T2" fmla="*/ 311150 w 196"/>
              <a:gd name="T3" fmla="*/ 0 h 594"/>
              <a:gd name="T4" fmla="*/ 282575 w 196"/>
              <a:gd name="T5" fmla="*/ 0 h 594"/>
              <a:gd name="T6" fmla="*/ 0 w 196"/>
              <a:gd name="T7" fmla="*/ 942975 h 594"/>
              <a:gd name="T8" fmla="*/ 28575 w 196"/>
              <a:gd name="T9" fmla="*/ 942975 h 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4">
                <a:moveTo>
                  <a:pt x="18" y="594"/>
                </a:moveTo>
                <a:lnTo>
                  <a:pt x="196" y="0"/>
                </a:lnTo>
                <a:lnTo>
                  <a:pt x="178" y="0"/>
                </a:lnTo>
                <a:lnTo>
                  <a:pt x="0" y="594"/>
                </a:lnTo>
                <a:lnTo>
                  <a:pt x="18" y="59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65541" name="Group 5">
            <a:extLst>
              <a:ext uri="{FF2B5EF4-FFF2-40B4-BE49-F238E27FC236}">
                <a16:creationId xmlns:a16="http://schemas.microsoft.com/office/drawing/2014/main" id="{8696F84B-F741-4FD0-98B1-69E83D72B7E5}"/>
              </a:ext>
            </a:extLst>
          </p:cNvPr>
          <p:cNvGrpSpPr>
            <a:grpSpLocks/>
          </p:cNvGrpSpPr>
          <p:nvPr/>
        </p:nvGrpSpPr>
        <p:grpSpPr bwMode="auto">
          <a:xfrm>
            <a:off x="4067175" y="-19050"/>
            <a:ext cx="936625" cy="3094038"/>
            <a:chOff x="2562" y="-12"/>
            <a:chExt cx="590" cy="1949"/>
          </a:xfrm>
        </p:grpSpPr>
        <p:sp>
          <p:nvSpPr>
            <p:cNvPr id="22562" name="Line 6">
              <a:extLst>
                <a:ext uri="{FF2B5EF4-FFF2-40B4-BE49-F238E27FC236}">
                  <a16:creationId xmlns:a16="http://schemas.microsoft.com/office/drawing/2014/main" id="{645F85BF-F3A9-4810-86A6-17DF3055352C}"/>
                </a:ext>
              </a:extLst>
            </p:cNvPr>
            <p:cNvSpPr>
              <a:spLocks noChangeShapeType="1"/>
            </p:cNvSpPr>
            <p:nvPr/>
          </p:nvSpPr>
          <p:spPr bwMode="auto">
            <a:xfrm flipH="1">
              <a:off x="2562" y="-12"/>
              <a:ext cx="590" cy="1949"/>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63" name="Freeform 7">
              <a:extLst>
                <a:ext uri="{FF2B5EF4-FFF2-40B4-BE49-F238E27FC236}">
                  <a16:creationId xmlns:a16="http://schemas.microsoft.com/office/drawing/2014/main" id="{31359177-4C23-4E52-9731-E49F404391CE}"/>
                </a:ext>
              </a:extLst>
            </p:cNvPr>
            <p:cNvSpPr>
              <a:spLocks/>
            </p:cNvSpPr>
            <p:nvPr/>
          </p:nvSpPr>
          <p:spPr bwMode="auto">
            <a:xfrm>
              <a:off x="2958" y="-12"/>
              <a:ext cx="194" cy="596"/>
            </a:xfrm>
            <a:custGeom>
              <a:avLst/>
              <a:gdLst>
                <a:gd name="T0" fmla="*/ 16 w 194"/>
                <a:gd name="T1" fmla="*/ 596 h 596"/>
                <a:gd name="T2" fmla="*/ 194 w 194"/>
                <a:gd name="T3" fmla="*/ 0 h 596"/>
                <a:gd name="T4" fmla="*/ 176 w 194"/>
                <a:gd name="T5" fmla="*/ 0 h 596"/>
                <a:gd name="T6" fmla="*/ 0 w 194"/>
                <a:gd name="T7" fmla="*/ 596 h 596"/>
                <a:gd name="T8" fmla="*/ 16 w 194"/>
                <a:gd name="T9" fmla="*/ 596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6">
                  <a:moveTo>
                    <a:pt x="16" y="596"/>
                  </a:moveTo>
                  <a:lnTo>
                    <a:pt x="194" y="0"/>
                  </a:lnTo>
                  <a:lnTo>
                    <a:pt x="176" y="0"/>
                  </a:lnTo>
                  <a:lnTo>
                    <a:pt x="0" y="596"/>
                  </a:lnTo>
                  <a:lnTo>
                    <a:pt x="16"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5544" name="Freeform 8">
            <a:extLst>
              <a:ext uri="{FF2B5EF4-FFF2-40B4-BE49-F238E27FC236}">
                <a16:creationId xmlns:a16="http://schemas.microsoft.com/office/drawing/2014/main" id="{E34AF3AC-C6D9-4AFD-84C7-1B24511DAF73}"/>
              </a:ext>
            </a:extLst>
          </p:cNvPr>
          <p:cNvSpPr>
            <a:spLocks/>
          </p:cNvSpPr>
          <p:nvPr/>
        </p:nvSpPr>
        <p:spPr bwMode="auto">
          <a:xfrm>
            <a:off x="863600" y="481013"/>
            <a:ext cx="101600" cy="66675"/>
          </a:xfrm>
          <a:custGeom>
            <a:avLst/>
            <a:gdLst>
              <a:gd name="T0" fmla="*/ 0 w 64"/>
              <a:gd name="T1" fmla="*/ 34925 h 42"/>
              <a:gd name="T2" fmla="*/ 66675 w 64"/>
              <a:gd name="T3" fmla="*/ 0 h 42"/>
              <a:gd name="T4" fmla="*/ 101600 w 64"/>
              <a:gd name="T5" fmla="*/ 66675 h 42"/>
              <a:gd name="T6" fmla="*/ 0 60000 65536"/>
              <a:gd name="T7" fmla="*/ 0 60000 65536"/>
              <a:gd name="T8" fmla="*/ 0 60000 65536"/>
            </a:gdLst>
            <a:ahLst/>
            <a:cxnLst>
              <a:cxn ang="T6">
                <a:pos x="T0" y="T1"/>
              </a:cxn>
              <a:cxn ang="T7">
                <a:pos x="T2" y="T3"/>
              </a:cxn>
              <a:cxn ang="T8">
                <a:pos x="T4" y="T5"/>
              </a:cxn>
            </a:cxnLst>
            <a:rect l="0" t="0" r="r" b="b"/>
            <a:pathLst>
              <a:path w="64" h="42">
                <a:moveTo>
                  <a:pt x="0" y="22"/>
                </a:moveTo>
                <a:lnTo>
                  <a:pt x="42" y="0"/>
                </a:lnTo>
                <a:lnTo>
                  <a:pt x="64" y="42"/>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5545" name="Line 9">
            <a:extLst>
              <a:ext uri="{FF2B5EF4-FFF2-40B4-BE49-F238E27FC236}">
                <a16:creationId xmlns:a16="http://schemas.microsoft.com/office/drawing/2014/main" id="{BB21997C-5A97-45DE-9ABA-80C17548CA74}"/>
              </a:ext>
            </a:extLst>
          </p:cNvPr>
          <p:cNvSpPr>
            <a:spLocks noChangeShapeType="1"/>
          </p:cNvSpPr>
          <p:nvPr/>
        </p:nvSpPr>
        <p:spPr bwMode="auto">
          <a:xfrm flipH="1">
            <a:off x="8039100" y="-19050"/>
            <a:ext cx="1541463"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5546" name="Freeform 10">
            <a:extLst>
              <a:ext uri="{FF2B5EF4-FFF2-40B4-BE49-F238E27FC236}">
                <a16:creationId xmlns:a16="http://schemas.microsoft.com/office/drawing/2014/main" id="{A0C9D324-8ADE-41CE-9260-5C674F76A3FA}"/>
              </a:ext>
            </a:extLst>
          </p:cNvPr>
          <p:cNvSpPr>
            <a:spLocks/>
          </p:cNvSpPr>
          <p:nvPr/>
        </p:nvSpPr>
        <p:spPr bwMode="auto">
          <a:xfrm>
            <a:off x="8658225" y="-573088"/>
            <a:ext cx="1271588" cy="3806826"/>
          </a:xfrm>
          <a:custGeom>
            <a:avLst/>
            <a:gdLst>
              <a:gd name="T0" fmla="*/ 1138238 w 801"/>
              <a:gd name="T1" fmla="*/ 0 h 2398"/>
              <a:gd name="T2" fmla="*/ 0 w 801"/>
              <a:gd name="T3" fmla="*/ 3806826 h 2398"/>
              <a:gd name="T4" fmla="*/ 133350 w 801"/>
              <a:gd name="T5" fmla="*/ 3806826 h 2398"/>
              <a:gd name="T6" fmla="*/ 1271588 w 801"/>
              <a:gd name="T7" fmla="*/ 0 h 2398"/>
              <a:gd name="T8" fmla="*/ 1138238 w 801"/>
              <a:gd name="T9" fmla="*/ 0 h 23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1" h="2398">
                <a:moveTo>
                  <a:pt x="717" y="0"/>
                </a:moveTo>
                <a:lnTo>
                  <a:pt x="0" y="2398"/>
                </a:lnTo>
                <a:lnTo>
                  <a:pt x="84" y="2398"/>
                </a:lnTo>
                <a:lnTo>
                  <a:pt x="801" y="0"/>
                </a:lnTo>
                <a:lnTo>
                  <a:pt x="717"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47" name="Freeform 11">
            <a:extLst>
              <a:ext uri="{FF2B5EF4-FFF2-40B4-BE49-F238E27FC236}">
                <a16:creationId xmlns:a16="http://schemas.microsoft.com/office/drawing/2014/main" id="{EBA44A47-35ED-4B01-866B-9FEC99261C83}"/>
              </a:ext>
            </a:extLst>
          </p:cNvPr>
          <p:cNvSpPr>
            <a:spLocks/>
          </p:cNvSpPr>
          <p:nvPr/>
        </p:nvSpPr>
        <p:spPr bwMode="auto">
          <a:xfrm>
            <a:off x="8010525" y="4192588"/>
            <a:ext cx="311150" cy="946150"/>
          </a:xfrm>
          <a:custGeom>
            <a:avLst/>
            <a:gdLst>
              <a:gd name="T0" fmla="*/ 28575 w 196"/>
              <a:gd name="T1" fmla="*/ 946150 h 596"/>
              <a:gd name="T2" fmla="*/ 311150 w 196"/>
              <a:gd name="T3" fmla="*/ 0 h 596"/>
              <a:gd name="T4" fmla="*/ 282575 w 196"/>
              <a:gd name="T5" fmla="*/ 0 h 596"/>
              <a:gd name="T6" fmla="*/ 0 w 196"/>
              <a:gd name="T7" fmla="*/ 946150 h 596"/>
              <a:gd name="T8" fmla="*/ 28575 w 196"/>
              <a:gd name="T9" fmla="*/ 946150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6">
                <a:moveTo>
                  <a:pt x="18" y="596"/>
                </a:moveTo>
                <a:lnTo>
                  <a:pt x="196" y="0"/>
                </a:lnTo>
                <a:lnTo>
                  <a:pt x="178" y="0"/>
                </a:lnTo>
                <a:lnTo>
                  <a:pt x="0" y="596"/>
                </a:lnTo>
                <a:lnTo>
                  <a:pt x="18"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48" name="Line 12">
            <a:extLst>
              <a:ext uri="{FF2B5EF4-FFF2-40B4-BE49-F238E27FC236}">
                <a16:creationId xmlns:a16="http://schemas.microsoft.com/office/drawing/2014/main" id="{93331D55-6084-4F95-A054-617305FDB111}"/>
              </a:ext>
            </a:extLst>
          </p:cNvPr>
          <p:cNvSpPr>
            <a:spLocks noChangeShapeType="1"/>
          </p:cNvSpPr>
          <p:nvPr/>
        </p:nvSpPr>
        <p:spPr bwMode="auto">
          <a:xfrm flipH="1">
            <a:off x="7199313" y="-19050"/>
            <a:ext cx="1541462"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5549" name="Freeform 13">
            <a:extLst>
              <a:ext uri="{FF2B5EF4-FFF2-40B4-BE49-F238E27FC236}">
                <a16:creationId xmlns:a16="http://schemas.microsoft.com/office/drawing/2014/main" id="{5613A585-AA91-4D19-95BA-0020081260DA}"/>
              </a:ext>
            </a:extLst>
          </p:cNvPr>
          <p:cNvSpPr>
            <a:spLocks/>
          </p:cNvSpPr>
          <p:nvPr/>
        </p:nvSpPr>
        <p:spPr bwMode="auto">
          <a:xfrm>
            <a:off x="8185150" y="787400"/>
            <a:ext cx="311150" cy="946150"/>
          </a:xfrm>
          <a:custGeom>
            <a:avLst/>
            <a:gdLst>
              <a:gd name="T0" fmla="*/ 28575 w 196"/>
              <a:gd name="T1" fmla="*/ 946150 h 596"/>
              <a:gd name="T2" fmla="*/ 311150 w 196"/>
              <a:gd name="T3" fmla="*/ 0 h 596"/>
              <a:gd name="T4" fmla="*/ 282575 w 196"/>
              <a:gd name="T5" fmla="*/ 0 h 596"/>
              <a:gd name="T6" fmla="*/ 0 w 196"/>
              <a:gd name="T7" fmla="*/ 946150 h 596"/>
              <a:gd name="T8" fmla="*/ 28575 w 196"/>
              <a:gd name="T9" fmla="*/ 946150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6">
                <a:moveTo>
                  <a:pt x="18" y="596"/>
                </a:moveTo>
                <a:lnTo>
                  <a:pt x="196" y="0"/>
                </a:lnTo>
                <a:lnTo>
                  <a:pt x="178" y="0"/>
                </a:lnTo>
                <a:lnTo>
                  <a:pt x="0" y="596"/>
                </a:lnTo>
                <a:lnTo>
                  <a:pt x="18"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50" name="Freeform 14">
            <a:extLst>
              <a:ext uri="{FF2B5EF4-FFF2-40B4-BE49-F238E27FC236}">
                <a16:creationId xmlns:a16="http://schemas.microsoft.com/office/drawing/2014/main" id="{B4963AB7-BE3A-460C-8E07-4B33924676FF}"/>
              </a:ext>
            </a:extLst>
          </p:cNvPr>
          <p:cNvSpPr>
            <a:spLocks/>
          </p:cNvSpPr>
          <p:nvPr/>
        </p:nvSpPr>
        <p:spPr bwMode="auto">
          <a:xfrm>
            <a:off x="8486775" y="3449638"/>
            <a:ext cx="101600" cy="68262"/>
          </a:xfrm>
          <a:custGeom>
            <a:avLst/>
            <a:gdLst>
              <a:gd name="T0" fmla="*/ 101600 w 64"/>
              <a:gd name="T1" fmla="*/ 33337 h 43"/>
              <a:gd name="T2" fmla="*/ 34925 w 64"/>
              <a:gd name="T3" fmla="*/ 68262 h 43"/>
              <a:gd name="T4" fmla="*/ 0 w 64"/>
              <a:gd name="T5" fmla="*/ 0 h 43"/>
              <a:gd name="T6" fmla="*/ 0 60000 65536"/>
              <a:gd name="T7" fmla="*/ 0 60000 65536"/>
              <a:gd name="T8" fmla="*/ 0 60000 65536"/>
            </a:gdLst>
            <a:ahLst/>
            <a:cxnLst>
              <a:cxn ang="T6">
                <a:pos x="T0" y="T1"/>
              </a:cxn>
              <a:cxn ang="T7">
                <a:pos x="T2" y="T3"/>
              </a:cxn>
              <a:cxn ang="T8">
                <a:pos x="T4" y="T5"/>
              </a:cxn>
            </a:cxnLst>
            <a:rect l="0" t="0" r="r" b="b"/>
            <a:pathLst>
              <a:path w="64" h="43">
                <a:moveTo>
                  <a:pt x="64" y="21"/>
                </a:moveTo>
                <a:lnTo>
                  <a:pt x="22" y="43"/>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65551" name="Group 15">
            <a:extLst>
              <a:ext uri="{FF2B5EF4-FFF2-40B4-BE49-F238E27FC236}">
                <a16:creationId xmlns:a16="http://schemas.microsoft.com/office/drawing/2014/main" id="{2D26E8DC-3A34-464D-B20E-FF35BBD1B249}"/>
              </a:ext>
            </a:extLst>
          </p:cNvPr>
          <p:cNvGrpSpPr>
            <a:grpSpLocks/>
          </p:cNvGrpSpPr>
          <p:nvPr/>
        </p:nvGrpSpPr>
        <p:grpSpPr bwMode="auto">
          <a:xfrm>
            <a:off x="819150" y="2392363"/>
            <a:ext cx="6988175" cy="28575"/>
            <a:chOff x="516" y="1507"/>
            <a:chExt cx="4402" cy="18"/>
          </a:xfrm>
        </p:grpSpPr>
        <p:sp>
          <p:nvSpPr>
            <p:cNvPr id="22560" name="Line 16">
              <a:extLst>
                <a:ext uri="{FF2B5EF4-FFF2-40B4-BE49-F238E27FC236}">
                  <a16:creationId xmlns:a16="http://schemas.microsoft.com/office/drawing/2014/main" id="{BBC9679F-BD76-4982-B182-947DEC612535}"/>
                </a:ext>
              </a:extLst>
            </p:cNvPr>
            <p:cNvSpPr>
              <a:spLocks noChangeShapeType="1"/>
            </p:cNvSpPr>
            <p:nvPr/>
          </p:nvSpPr>
          <p:spPr bwMode="auto">
            <a:xfrm>
              <a:off x="516" y="1525"/>
              <a:ext cx="4402"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61" name="Rectangle 17">
              <a:extLst>
                <a:ext uri="{FF2B5EF4-FFF2-40B4-BE49-F238E27FC236}">
                  <a16:creationId xmlns:a16="http://schemas.microsoft.com/office/drawing/2014/main" id="{B6116ADF-2930-448D-8DEF-4EB3CFEB601A}"/>
                </a:ext>
              </a:extLst>
            </p:cNvPr>
            <p:cNvSpPr>
              <a:spLocks noChangeArrowheads="1"/>
            </p:cNvSpPr>
            <p:nvPr/>
          </p:nvSpPr>
          <p:spPr bwMode="auto">
            <a:xfrm>
              <a:off x="516" y="1507"/>
              <a:ext cx="512" cy="18"/>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65554" name="Group 18">
            <a:extLst>
              <a:ext uri="{FF2B5EF4-FFF2-40B4-BE49-F238E27FC236}">
                <a16:creationId xmlns:a16="http://schemas.microsoft.com/office/drawing/2014/main" id="{852A05EA-08E5-4EDB-B70C-4E82ADBF00CF}"/>
              </a:ext>
            </a:extLst>
          </p:cNvPr>
          <p:cNvGrpSpPr>
            <a:grpSpLocks/>
          </p:cNvGrpSpPr>
          <p:nvPr/>
        </p:nvGrpSpPr>
        <p:grpSpPr bwMode="auto">
          <a:xfrm>
            <a:off x="1895475" y="1349375"/>
            <a:ext cx="4913313" cy="31750"/>
            <a:chOff x="1194" y="850"/>
            <a:chExt cx="3095" cy="20"/>
          </a:xfrm>
        </p:grpSpPr>
        <p:sp>
          <p:nvSpPr>
            <p:cNvPr id="22558" name="Line 19">
              <a:extLst>
                <a:ext uri="{FF2B5EF4-FFF2-40B4-BE49-F238E27FC236}">
                  <a16:creationId xmlns:a16="http://schemas.microsoft.com/office/drawing/2014/main" id="{E447BC94-20DB-4038-9665-6B2E21FE2813}"/>
                </a:ext>
              </a:extLst>
            </p:cNvPr>
            <p:cNvSpPr>
              <a:spLocks noChangeShapeType="1"/>
            </p:cNvSpPr>
            <p:nvPr/>
          </p:nvSpPr>
          <p:spPr bwMode="auto">
            <a:xfrm>
              <a:off x="1194" y="870"/>
              <a:ext cx="3095"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59" name="Rectangle 20">
              <a:extLst>
                <a:ext uri="{FF2B5EF4-FFF2-40B4-BE49-F238E27FC236}">
                  <a16:creationId xmlns:a16="http://schemas.microsoft.com/office/drawing/2014/main" id="{BD0A459C-5668-4AB5-922B-7B9403090EEB}"/>
                </a:ext>
              </a:extLst>
            </p:cNvPr>
            <p:cNvSpPr>
              <a:spLocks noChangeArrowheads="1"/>
            </p:cNvSpPr>
            <p:nvPr/>
          </p:nvSpPr>
          <p:spPr bwMode="auto">
            <a:xfrm>
              <a:off x="3777" y="850"/>
              <a:ext cx="512" cy="2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65557" name="Group 21">
            <a:extLst>
              <a:ext uri="{FF2B5EF4-FFF2-40B4-BE49-F238E27FC236}">
                <a16:creationId xmlns:a16="http://schemas.microsoft.com/office/drawing/2014/main" id="{13EF2645-EB42-499E-A718-5AC893841FA4}"/>
              </a:ext>
            </a:extLst>
          </p:cNvPr>
          <p:cNvGrpSpPr>
            <a:grpSpLocks/>
          </p:cNvGrpSpPr>
          <p:nvPr/>
        </p:nvGrpSpPr>
        <p:grpSpPr bwMode="auto">
          <a:xfrm>
            <a:off x="1895475" y="4298950"/>
            <a:ext cx="4908550" cy="28575"/>
            <a:chOff x="1194" y="2708"/>
            <a:chExt cx="3092" cy="18"/>
          </a:xfrm>
        </p:grpSpPr>
        <p:sp>
          <p:nvSpPr>
            <p:cNvPr id="22556" name="Line 22">
              <a:extLst>
                <a:ext uri="{FF2B5EF4-FFF2-40B4-BE49-F238E27FC236}">
                  <a16:creationId xmlns:a16="http://schemas.microsoft.com/office/drawing/2014/main" id="{38213E67-45C4-4538-BFBC-22EF196C7294}"/>
                </a:ext>
              </a:extLst>
            </p:cNvPr>
            <p:cNvSpPr>
              <a:spLocks noChangeShapeType="1"/>
            </p:cNvSpPr>
            <p:nvPr/>
          </p:nvSpPr>
          <p:spPr bwMode="auto">
            <a:xfrm>
              <a:off x="1194" y="2726"/>
              <a:ext cx="3092"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57" name="Rectangle 23">
              <a:extLst>
                <a:ext uri="{FF2B5EF4-FFF2-40B4-BE49-F238E27FC236}">
                  <a16:creationId xmlns:a16="http://schemas.microsoft.com/office/drawing/2014/main" id="{812D576C-BDA0-4503-80C0-E4C6CC92C9A0}"/>
                </a:ext>
              </a:extLst>
            </p:cNvPr>
            <p:cNvSpPr>
              <a:spLocks noChangeArrowheads="1"/>
            </p:cNvSpPr>
            <p:nvPr/>
          </p:nvSpPr>
          <p:spPr bwMode="auto">
            <a:xfrm>
              <a:off x="1194" y="2708"/>
              <a:ext cx="513" cy="18"/>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65560" name="Freeform 24">
            <a:extLst>
              <a:ext uri="{FF2B5EF4-FFF2-40B4-BE49-F238E27FC236}">
                <a16:creationId xmlns:a16="http://schemas.microsoft.com/office/drawing/2014/main" id="{9FCC4B53-9202-4757-914E-AE132680C777}"/>
              </a:ext>
            </a:extLst>
          </p:cNvPr>
          <p:cNvSpPr>
            <a:spLocks/>
          </p:cNvSpPr>
          <p:nvPr/>
        </p:nvSpPr>
        <p:spPr bwMode="auto">
          <a:xfrm rot="6388125">
            <a:off x="1237456" y="785019"/>
            <a:ext cx="271463" cy="238125"/>
          </a:xfrm>
          <a:custGeom>
            <a:avLst/>
            <a:gdLst>
              <a:gd name="T0" fmla="*/ 204878 w 212"/>
              <a:gd name="T1" fmla="*/ 238125 h 187"/>
              <a:gd name="T2" fmla="*/ 271463 w 212"/>
              <a:gd name="T3" fmla="*/ 118426 h 187"/>
              <a:gd name="T4" fmla="*/ 204878 w 212"/>
              <a:gd name="T5" fmla="*/ 0 h 187"/>
              <a:gd name="T6" fmla="*/ 69146 w 212"/>
              <a:gd name="T7" fmla="*/ 0 h 187"/>
              <a:gd name="T8" fmla="*/ 0 w 212"/>
              <a:gd name="T9" fmla="*/ 118426 h 187"/>
              <a:gd name="T10" fmla="*/ 69146 w 212"/>
              <a:gd name="T11" fmla="*/ 238125 h 187"/>
              <a:gd name="T12" fmla="*/ 204878 w 212"/>
              <a:gd name="T13" fmla="*/ 2381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1" name="Freeform 25">
            <a:extLst>
              <a:ext uri="{FF2B5EF4-FFF2-40B4-BE49-F238E27FC236}">
                <a16:creationId xmlns:a16="http://schemas.microsoft.com/office/drawing/2014/main" id="{113D2D14-5B5E-4E3B-8BDE-14CB95C26EB7}"/>
              </a:ext>
            </a:extLst>
          </p:cNvPr>
          <p:cNvSpPr>
            <a:spLocks/>
          </p:cNvSpPr>
          <p:nvPr/>
        </p:nvSpPr>
        <p:spPr bwMode="auto">
          <a:xfrm rot="6388125">
            <a:off x="1000919" y="715169"/>
            <a:ext cx="271463" cy="238125"/>
          </a:xfrm>
          <a:custGeom>
            <a:avLst/>
            <a:gdLst>
              <a:gd name="T0" fmla="*/ 204878 w 212"/>
              <a:gd name="T1" fmla="*/ 238125 h 186"/>
              <a:gd name="T2" fmla="*/ 271463 w 212"/>
              <a:gd name="T3" fmla="*/ 117782 h 186"/>
              <a:gd name="T4" fmla="*/ 204878 w 212"/>
              <a:gd name="T5" fmla="*/ 0 h 186"/>
              <a:gd name="T6" fmla="*/ 69146 w 212"/>
              <a:gd name="T7" fmla="*/ 0 h 186"/>
              <a:gd name="T8" fmla="*/ 0 w 212"/>
              <a:gd name="T9" fmla="*/ 117782 h 186"/>
              <a:gd name="T10" fmla="*/ 69146 w 212"/>
              <a:gd name="T11" fmla="*/ 238125 h 186"/>
              <a:gd name="T12" fmla="*/ 204878 w 212"/>
              <a:gd name="T13" fmla="*/ 238125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2" name="Freeform 26">
            <a:extLst>
              <a:ext uri="{FF2B5EF4-FFF2-40B4-BE49-F238E27FC236}">
                <a16:creationId xmlns:a16="http://schemas.microsoft.com/office/drawing/2014/main" id="{6F46E7CD-D6A9-464C-A928-9517B30E035F}"/>
              </a:ext>
            </a:extLst>
          </p:cNvPr>
          <p:cNvSpPr>
            <a:spLocks/>
          </p:cNvSpPr>
          <p:nvPr/>
        </p:nvSpPr>
        <p:spPr bwMode="auto">
          <a:xfrm rot="6388125">
            <a:off x="1178719" y="545306"/>
            <a:ext cx="273050" cy="236538"/>
          </a:xfrm>
          <a:custGeom>
            <a:avLst/>
            <a:gdLst>
              <a:gd name="T0" fmla="*/ 206390 w 213"/>
              <a:gd name="T1" fmla="*/ 236538 h 186"/>
              <a:gd name="T2" fmla="*/ 273050 w 213"/>
              <a:gd name="T3" fmla="*/ 119541 h 186"/>
              <a:gd name="T4" fmla="*/ 206390 w 213"/>
              <a:gd name="T5" fmla="*/ 0 h 186"/>
              <a:gd name="T6" fmla="*/ 69224 w 213"/>
              <a:gd name="T7" fmla="*/ 0 h 186"/>
              <a:gd name="T8" fmla="*/ 0 w 213"/>
              <a:gd name="T9" fmla="*/ 119541 h 186"/>
              <a:gd name="T10" fmla="*/ 69224 w 213"/>
              <a:gd name="T11" fmla="*/ 236538 h 186"/>
              <a:gd name="T12" fmla="*/ 206390 w 213"/>
              <a:gd name="T13" fmla="*/ 236538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3" name="Freeform 27">
            <a:extLst>
              <a:ext uri="{FF2B5EF4-FFF2-40B4-BE49-F238E27FC236}">
                <a16:creationId xmlns:a16="http://schemas.microsoft.com/office/drawing/2014/main" id="{62196CD2-BDF6-4B98-B743-AE1766AAA38E}"/>
              </a:ext>
            </a:extLst>
          </p:cNvPr>
          <p:cNvSpPr>
            <a:spLocks/>
          </p:cNvSpPr>
          <p:nvPr/>
        </p:nvSpPr>
        <p:spPr bwMode="auto">
          <a:xfrm rot="6388125">
            <a:off x="1056482" y="956469"/>
            <a:ext cx="273050" cy="236537"/>
          </a:xfrm>
          <a:custGeom>
            <a:avLst/>
            <a:gdLst>
              <a:gd name="T0" fmla="*/ 204150 w 214"/>
              <a:gd name="T1" fmla="*/ 236537 h 186"/>
              <a:gd name="T2" fmla="*/ 273050 w 214"/>
              <a:gd name="T3" fmla="*/ 119540 h 186"/>
              <a:gd name="T4" fmla="*/ 204150 w 214"/>
              <a:gd name="T5" fmla="*/ 0 h 186"/>
              <a:gd name="T6" fmla="*/ 68900 w 214"/>
              <a:gd name="T7" fmla="*/ 0 h 186"/>
              <a:gd name="T8" fmla="*/ 0 w 214"/>
              <a:gd name="T9" fmla="*/ 119540 h 186"/>
              <a:gd name="T10" fmla="*/ 68900 w 214"/>
              <a:gd name="T11" fmla="*/ 236537 h 186"/>
              <a:gd name="T12" fmla="*/ 204150 w 214"/>
              <a:gd name="T13" fmla="*/ 236537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4" name="Freeform 28">
            <a:extLst>
              <a:ext uri="{FF2B5EF4-FFF2-40B4-BE49-F238E27FC236}">
                <a16:creationId xmlns:a16="http://schemas.microsoft.com/office/drawing/2014/main" id="{73C93FC5-390D-4311-9B28-827E764D23F7}"/>
              </a:ext>
            </a:extLst>
          </p:cNvPr>
          <p:cNvSpPr>
            <a:spLocks/>
          </p:cNvSpPr>
          <p:nvPr/>
        </p:nvSpPr>
        <p:spPr bwMode="auto">
          <a:xfrm rot="6388125">
            <a:off x="1358901" y="374650"/>
            <a:ext cx="273050" cy="238125"/>
          </a:xfrm>
          <a:custGeom>
            <a:avLst/>
            <a:gdLst>
              <a:gd name="T0" fmla="*/ 204150 w 214"/>
              <a:gd name="T1" fmla="*/ 238125 h 187"/>
              <a:gd name="T2" fmla="*/ 273050 w 214"/>
              <a:gd name="T3" fmla="*/ 118426 h 187"/>
              <a:gd name="T4" fmla="*/ 204150 w 214"/>
              <a:gd name="T5" fmla="*/ 0 h 187"/>
              <a:gd name="T6" fmla="*/ 68900 w 214"/>
              <a:gd name="T7" fmla="*/ 0 h 187"/>
              <a:gd name="T8" fmla="*/ 0 w 214"/>
              <a:gd name="T9" fmla="*/ 118426 h 187"/>
              <a:gd name="T10" fmla="*/ 68900 w 214"/>
              <a:gd name="T11" fmla="*/ 238125 h 187"/>
              <a:gd name="T12" fmla="*/ 204150 w 214"/>
              <a:gd name="T13" fmla="*/ 2381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5" name="Freeform 29">
            <a:extLst>
              <a:ext uri="{FF2B5EF4-FFF2-40B4-BE49-F238E27FC236}">
                <a16:creationId xmlns:a16="http://schemas.microsoft.com/office/drawing/2014/main" id="{935AB97F-6006-427B-A2F5-78117A6CE624}"/>
              </a:ext>
            </a:extLst>
          </p:cNvPr>
          <p:cNvSpPr>
            <a:spLocks/>
          </p:cNvSpPr>
          <p:nvPr/>
        </p:nvSpPr>
        <p:spPr bwMode="auto">
          <a:xfrm rot="6388125">
            <a:off x="1477963" y="687388"/>
            <a:ext cx="85725" cy="85725"/>
          </a:xfrm>
          <a:custGeom>
            <a:avLst/>
            <a:gdLst>
              <a:gd name="T0" fmla="*/ 83127 w 33"/>
              <a:gd name="T1" fmla="*/ 41564 h 33"/>
              <a:gd name="T2" fmla="*/ 80530 w 33"/>
              <a:gd name="T3" fmla="*/ 41564 h 33"/>
              <a:gd name="T4" fmla="*/ 70139 w 33"/>
              <a:gd name="T5" fmla="*/ 70139 h 33"/>
              <a:gd name="T6" fmla="*/ 41564 w 33"/>
              <a:gd name="T7" fmla="*/ 80530 h 33"/>
              <a:gd name="T8" fmla="*/ 12989 w 33"/>
              <a:gd name="T9" fmla="*/ 70139 h 33"/>
              <a:gd name="T10" fmla="*/ 2598 w 33"/>
              <a:gd name="T11" fmla="*/ 41564 h 33"/>
              <a:gd name="T12" fmla="*/ 12989 w 33"/>
              <a:gd name="T13" fmla="*/ 12989 h 33"/>
              <a:gd name="T14" fmla="*/ 41564 w 33"/>
              <a:gd name="T15" fmla="*/ 2598 h 33"/>
              <a:gd name="T16" fmla="*/ 70139 w 33"/>
              <a:gd name="T17" fmla="*/ 12989 h 33"/>
              <a:gd name="T18" fmla="*/ 80530 w 33"/>
              <a:gd name="T19" fmla="*/ 41564 h 33"/>
              <a:gd name="T20" fmla="*/ 83127 w 33"/>
              <a:gd name="T21" fmla="*/ 41564 h 33"/>
              <a:gd name="T22" fmla="*/ 85725 w 33"/>
              <a:gd name="T23" fmla="*/ 41564 h 33"/>
              <a:gd name="T24" fmla="*/ 41564 w 33"/>
              <a:gd name="T25" fmla="*/ 0 h 33"/>
              <a:gd name="T26" fmla="*/ 0 w 33"/>
              <a:gd name="T27" fmla="*/ 41564 h 33"/>
              <a:gd name="T28" fmla="*/ 41564 w 33"/>
              <a:gd name="T29" fmla="*/ 85725 h 33"/>
              <a:gd name="T30" fmla="*/ 85725 w 33"/>
              <a:gd name="T31" fmla="*/ 41564 h 33"/>
              <a:gd name="T32" fmla="*/ 83127 w 33"/>
              <a:gd name="T33" fmla="*/ 4156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6" name="Freeform 30">
            <a:extLst>
              <a:ext uri="{FF2B5EF4-FFF2-40B4-BE49-F238E27FC236}">
                <a16:creationId xmlns:a16="http://schemas.microsoft.com/office/drawing/2014/main" id="{69D4D07B-C528-4485-8E69-E22BD2E22CB6}"/>
              </a:ext>
            </a:extLst>
          </p:cNvPr>
          <p:cNvSpPr>
            <a:spLocks/>
          </p:cNvSpPr>
          <p:nvPr/>
        </p:nvSpPr>
        <p:spPr bwMode="auto">
          <a:xfrm rot="6388125">
            <a:off x="1501775" y="706438"/>
            <a:ext cx="41275" cy="44450"/>
          </a:xfrm>
          <a:custGeom>
            <a:avLst/>
            <a:gdLst>
              <a:gd name="T0" fmla="*/ 41275 w 33"/>
              <a:gd name="T1" fmla="*/ 20320 h 35"/>
              <a:gd name="T2" fmla="*/ 20012 w 33"/>
              <a:gd name="T3" fmla="*/ 0 h 35"/>
              <a:gd name="T4" fmla="*/ 0 w 33"/>
              <a:gd name="T5" fmla="*/ 20320 h 35"/>
              <a:gd name="T6" fmla="*/ 2502 w 33"/>
              <a:gd name="T7" fmla="*/ 22860 h 35"/>
              <a:gd name="T8" fmla="*/ 17511 w 33"/>
              <a:gd name="T9" fmla="*/ 7620 h 35"/>
              <a:gd name="T10" fmla="*/ 17511 w 33"/>
              <a:gd name="T11" fmla="*/ 44450 h 35"/>
              <a:gd name="T12" fmla="*/ 22514 w 33"/>
              <a:gd name="T13" fmla="*/ 44450 h 35"/>
              <a:gd name="T14" fmla="*/ 22514 w 33"/>
              <a:gd name="T15" fmla="*/ 7620 h 35"/>
              <a:gd name="T16" fmla="*/ 38773 w 33"/>
              <a:gd name="T17" fmla="*/ 22860 h 35"/>
              <a:gd name="T18" fmla="*/ 41275 w 33"/>
              <a:gd name="T19" fmla="*/ 2032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568" name="Oval 32">
            <a:extLst>
              <a:ext uri="{FF2B5EF4-FFF2-40B4-BE49-F238E27FC236}">
                <a16:creationId xmlns:a16="http://schemas.microsoft.com/office/drawing/2014/main" id="{7B2249A5-9E45-4845-A001-2974130BEADA}"/>
              </a:ext>
            </a:extLst>
          </p:cNvPr>
          <p:cNvSpPr>
            <a:spLocks noChangeArrowheads="1"/>
          </p:cNvSpPr>
          <p:nvPr/>
        </p:nvSpPr>
        <p:spPr bwMode="auto">
          <a:xfrm>
            <a:off x="1763713" y="4500563"/>
            <a:ext cx="5113337" cy="28733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65569" name="Text Box 33">
            <a:extLst>
              <a:ext uri="{FF2B5EF4-FFF2-40B4-BE49-F238E27FC236}">
                <a16:creationId xmlns:a16="http://schemas.microsoft.com/office/drawing/2014/main" id="{D63650C1-BE92-4F31-96B0-B736EBC8D62B}"/>
              </a:ext>
            </a:extLst>
          </p:cNvPr>
          <p:cNvSpPr txBox="1">
            <a:spLocks noChangeArrowheads="1"/>
          </p:cNvSpPr>
          <p:nvPr/>
        </p:nvSpPr>
        <p:spPr bwMode="auto">
          <a:xfrm>
            <a:off x="6791325" y="517525"/>
            <a:ext cx="752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sz="1600" b="1">
                <a:solidFill>
                  <a:srgbClr val="A20C00"/>
                </a:solidFill>
                <a:latin typeface="微软雅黑" panose="020B0503020204020204" pitchFamily="34" charset="-122"/>
                <a:ea typeface="微软雅黑" panose="020B0503020204020204" pitchFamily="34" charset="-122"/>
              </a:rPr>
              <a:t>02</a:t>
            </a:r>
          </a:p>
          <a:p>
            <a:pPr algn="r" eaLnBrk="1" hangingPunct="1"/>
            <a:r>
              <a:rPr lang="en-US" altLang="zh-CN" sz="1200">
                <a:solidFill>
                  <a:schemeClr val="tx2"/>
                </a:solidFill>
                <a:latin typeface="微软雅黑" panose="020B0503020204020204" pitchFamily="34" charset="-122"/>
                <a:ea typeface="微软雅黑" panose="020B0503020204020204" pitchFamily="34" charset="-122"/>
              </a:rPr>
              <a:t>DESIGN</a:t>
            </a:r>
          </a:p>
        </p:txBody>
      </p:sp>
      <p:sp>
        <p:nvSpPr>
          <p:cNvPr id="65570" name="Freeform 34">
            <a:extLst>
              <a:ext uri="{FF2B5EF4-FFF2-40B4-BE49-F238E27FC236}">
                <a16:creationId xmlns:a16="http://schemas.microsoft.com/office/drawing/2014/main" id="{73591CDC-B185-4F49-BE8B-087332B0EA57}"/>
              </a:ext>
            </a:extLst>
          </p:cNvPr>
          <p:cNvSpPr>
            <a:spLocks/>
          </p:cNvSpPr>
          <p:nvPr/>
        </p:nvSpPr>
        <p:spPr bwMode="auto">
          <a:xfrm>
            <a:off x="1908175" y="1419225"/>
            <a:ext cx="4913313" cy="2832100"/>
          </a:xfrm>
          <a:custGeom>
            <a:avLst/>
            <a:gdLst>
              <a:gd name="T0" fmla="*/ 1546 w 1546"/>
              <a:gd name="T1" fmla="*/ 879 h 889"/>
              <a:gd name="T2" fmla="*/ 1536 w 1546"/>
              <a:gd name="T3" fmla="*/ 889 h 889"/>
              <a:gd name="T4" fmla="*/ 10 w 1546"/>
              <a:gd name="T5" fmla="*/ 889 h 889"/>
              <a:gd name="T6" fmla="*/ 0 w 1546"/>
              <a:gd name="T7" fmla="*/ 879 h 889"/>
              <a:gd name="T8" fmla="*/ 0 w 1546"/>
              <a:gd name="T9" fmla="*/ 10 h 889"/>
              <a:gd name="T10" fmla="*/ 10 w 1546"/>
              <a:gd name="T11" fmla="*/ 0 h 889"/>
              <a:gd name="T12" fmla="*/ 1536 w 1546"/>
              <a:gd name="T13" fmla="*/ 0 h 889"/>
              <a:gd name="T14" fmla="*/ 1546 w 1546"/>
              <a:gd name="T15" fmla="*/ 10 h 889"/>
              <a:gd name="T16" fmla="*/ 1546 w 1546"/>
              <a:gd name="T17" fmla="*/ 87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6" h="889">
                <a:moveTo>
                  <a:pt x="1546" y="879"/>
                </a:moveTo>
                <a:cubicBezTo>
                  <a:pt x="1546" y="885"/>
                  <a:pt x="1541" y="889"/>
                  <a:pt x="1536" y="889"/>
                </a:cubicBezTo>
                <a:cubicBezTo>
                  <a:pt x="10" y="889"/>
                  <a:pt x="10" y="889"/>
                  <a:pt x="10" y="889"/>
                </a:cubicBezTo>
                <a:cubicBezTo>
                  <a:pt x="5" y="889"/>
                  <a:pt x="0" y="885"/>
                  <a:pt x="0" y="879"/>
                </a:cubicBezTo>
                <a:cubicBezTo>
                  <a:pt x="0" y="10"/>
                  <a:pt x="0" y="10"/>
                  <a:pt x="0" y="10"/>
                </a:cubicBezTo>
                <a:cubicBezTo>
                  <a:pt x="0" y="4"/>
                  <a:pt x="5" y="0"/>
                  <a:pt x="10" y="0"/>
                </a:cubicBezTo>
                <a:cubicBezTo>
                  <a:pt x="1536" y="0"/>
                  <a:pt x="1536" y="0"/>
                  <a:pt x="1536" y="0"/>
                </a:cubicBezTo>
                <a:cubicBezTo>
                  <a:pt x="1541" y="0"/>
                  <a:pt x="1546" y="4"/>
                  <a:pt x="1546" y="10"/>
                </a:cubicBezTo>
                <a:lnTo>
                  <a:pt x="1546" y="879"/>
                </a:lnTo>
                <a:close/>
              </a:path>
            </a:pathLst>
          </a:custGeom>
          <a:blipFill dpi="0" rotWithShape="1">
            <a:blip r:embed="rId3"/>
            <a:srcRect/>
            <a:stretch>
              <a:fillRect b="-34279"/>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560"/>
                                        </p:tgtEl>
                                        <p:attrNameLst>
                                          <p:attrName>style.visibility</p:attrName>
                                        </p:attrNameLst>
                                      </p:cBhvr>
                                      <p:to>
                                        <p:strVal val="visible"/>
                                      </p:to>
                                    </p:set>
                                    <p:animEffect transition="in" filter="fade">
                                      <p:cBhvr>
                                        <p:cTn id="7" dur="1000"/>
                                        <p:tgtEl>
                                          <p:spTgt spid="65560"/>
                                        </p:tgtEl>
                                      </p:cBhvr>
                                    </p:animEffect>
                                  </p:childTnLst>
                                </p:cTn>
                              </p:par>
                              <p:par>
                                <p:cTn id="8" presetID="10" presetClass="entr" presetSubtype="0" fill="hold" nodeType="withEffect">
                                  <p:stCondLst>
                                    <p:cond delay="100"/>
                                  </p:stCondLst>
                                  <p:childTnLst>
                                    <p:set>
                                      <p:cBhvr>
                                        <p:cTn id="9" dur="1" fill="hold">
                                          <p:stCondLst>
                                            <p:cond delay="0"/>
                                          </p:stCondLst>
                                        </p:cTn>
                                        <p:tgtEl>
                                          <p:spTgt spid="65561"/>
                                        </p:tgtEl>
                                        <p:attrNameLst>
                                          <p:attrName>style.visibility</p:attrName>
                                        </p:attrNameLst>
                                      </p:cBhvr>
                                      <p:to>
                                        <p:strVal val="visible"/>
                                      </p:to>
                                    </p:set>
                                    <p:animEffect transition="in" filter="fade">
                                      <p:cBhvr>
                                        <p:cTn id="10" dur="1000"/>
                                        <p:tgtEl>
                                          <p:spTgt spid="65561"/>
                                        </p:tgtEl>
                                      </p:cBhvr>
                                    </p:animEffect>
                                  </p:childTnLst>
                                </p:cTn>
                              </p:par>
                              <p:par>
                                <p:cTn id="11" presetID="10" presetClass="entr" presetSubtype="0" fill="hold" nodeType="withEffect">
                                  <p:stCondLst>
                                    <p:cond delay="200"/>
                                  </p:stCondLst>
                                  <p:childTnLst>
                                    <p:set>
                                      <p:cBhvr>
                                        <p:cTn id="12" dur="1" fill="hold">
                                          <p:stCondLst>
                                            <p:cond delay="0"/>
                                          </p:stCondLst>
                                        </p:cTn>
                                        <p:tgtEl>
                                          <p:spTgt spid="65562"/>
                                        </p:tgtEl>
                                        <p:attrNameLst>
                                          <p:attrName>style.visibility</p:attrName>
                                        </p:attrNameLst>
                                      </p:cBhvr>
                                      <p:to>
                                        <p:strVal val="visible"/>
                                      </p:to>
                                    </p:set>
                                    <p:animEffect transition="in" filter="fade">
                                      <p:cBhvr>
                                        <p:cTn id="13" dur="1000"/>
                                        <p:tgtEl>
                                          <p:spTgt spid="65562"/>
                                        </p:tgtEl>
                                      </p:cBhvr>
                                    </p:animEffect>
                                  </p:childTnLst>
                                </p:cTn>
                              </p:par>
                              <p:par>
                                <p:cTn id="14" presetID="10" presetClass="entr" presetSubtype="0" fill="hold" nodeType="withEffect">
                                  <p:stCondLst>
                                    <p:cond delay="300"/>
                                  </p:stCondLst>
                                  <p:childTnLst>
                                    <p:set>
                                      <p:cBhvr>
                                        <p:cTn id="15" dur="1" fill="hold">
                                          <p:stCondLst>
                                            <p:cond delay="0"/>
                                          </p:stCondLst>
                                        </p:cTn>
                                        <p:tgtEl>
                                          <p:spTgt spid="65563"/>
                                        </p:tgtEl>
                                        <p:attrNameLst>
                                          <p:attrName>style.visibility</p:attrName>
                                        </p:attrNameLst>
                                      </p:cBhvr>
                                      <p:to>
                                        <p:strVal val="visible"/>
                                      </p:to>
                                    </p:set>
                                    <p:animEffect transition="in" filter="fade">
                                      <p:cBhvr>
                                        <p:cTn id="16" dur="1000"/>
                                        <p:tgtEl>
                                          <p:spTgt spid="65563"/>
                                        </p:tgtEl>
                                      </p:cBhvr>
                                    </p:animEffect>
                                  </p:childTnLst>
                                </p:cTn>
                              </p:par>
                              <p:par>
                                <p:cTn id="17" presetID="10" presetClass="entr" presetSubtype="0" fill="hold" nodeType="withEffect">
                                  <p:stCondLst>
                                    <p:cond delay="400"/>
                                  </p:stCondLst>
                                  <p:childTnLst>
                                    <p:set>
                                      <p:cBhvr>
                                        <p:cTn id="18" dur="1" fill="hold">
                                          <p:stCondLst>
                                            <p:cond delay="0"/>
                                          </p:stCondLst>
                                        </p:cTn>
                                        <p:tgtEl>
                                          <p:spTgt spid="65564"/>
                                        </p:tgtEl>
                                        <p:attrNameLst>
                                          <p:attrName>style.visibility</p:attrName>
                                        </p:attrNameLst>
                                      </p:cBhvr>
                                      <p:to>
                                        <p:strVal val="visible"/>
                                      </p:to>
                                    </p:set>
                                    <p:animEffect transition="in" filter="fade">
                                      <p:cBhvr>
                                        <p:cTn id="19" dur="1000"/>
                                        <p:tgtEl>
                                          <p:spTgt spid="65564"/>
                                        </p:tgtEl>
                                      </p:cBhvr>
                                    </p:animEffect>
                                  </p:childTnLst>
                                </p:cTn>
                              </p:par>
                              <p:par>
                                <p:cTn id="20" presetID="10" presetClass="entr" presetSubtype="0" fill="hold" nodeType="withEffect">
                                  <p:stCondLst>
                                    <p:cond delay="500"/>
                                  </p:stCondLst>
                                  <p:childTnLst>
                                    <p:set>
                                      <p:cBhvr>
                                        <p:cTn id="21" dur="1" fill="hold">
                                          <p:stCondLst>
                                            <p:cond delay="0"/>
                                          </p:stCondLst>
                                        </p:cTn>
                                        <p:tgtEl>
                                          <p:spTgt spid="65565"/>
                                        </p:tgtEl>
                                        <p:attrNameLst>
                                          <p:attrName>style.visibility</p:attrName>
                                        </p:attrNameLst>
                                      </p:cBhvr>
                                      <p:to>
                                        <p:strVal val="visible"/>
                                      </p:to>
                                    </p:set>
                                    <p:animEffect transition="in" filter="fade">
                                      <p:cBhvr>
                                        <p:cTn id="22" dur="1000"/>
                                        <p:tgtEl>
                                          <p:spTgt spid="65565"/>
                                        </p:tgtEl>
                                      </p:cBhvr>
                                    </p:animEffect>
                                  </p:childTnLst>
                                </p:cTn>
                              </p:par>
                              <p:par>
                                <p:cTn id="23" presetID="10" presetClass="entr" presetSubtype="0" fill="hold" nodeType="withEffect">
                                  <p:stCondLst>
                                    <p:cond delay="600"/>
                                  </p:stCondLst>
                                  <p:childTnLst>
                                    <p:set>
                                      <p:cBhvr>
                                        <p:cTn id="24" dur="1" fill="hold">
                                          <p:stCondLst>
                                            <p:cond delay="0"/>
                                          </p:stCondLst>
                                        </p:cTn>
                                        <p:tgtEl>
                                          <p:spTgt spid="65566"/>
                                        </p:tgtEl>
                                        <p:attrNameLst>
                                          <p:attrName>style.visibility</p:attrName>
                                        </p:attrNameLst>
                                      </p:cBhvr>
                                      <p:to>
                                        <p:strVal val="visible"/>
                                      </p:to>
                                    </p:set>
                                    <p:animEffect transition="in" filter="fade">
                                      <p:cBhvr>
                                        <p:cTn id="25" dur="1000"/>
                                        <p:tgtEl>
                                          <p:spTgt spid="65566"/>
                                        </p:tgtEl>
                                      </p:cBhvr>
                                    </p:animEffect>
                                  </p:childTnLst>
                                </p:cTn>
                              </p:par>
                              <p:par>
                                <p:cTn id="26" presetID="22" presetClass="entr" presetSubtype="4" fill="hold" nodeType="withEffect">
                                  <p:stCondLst>
                                    <p:cond delay="0"/>
                                  </p:stCondLst>
                                  <p:childTnLst>
                                    <p:set>
                                      <p:cBhvr>
                                        <p:cTn id="27" dur="1" fill="hold">
                                          <p:stCondLst>
                                            <p:cond delay="0"/>
                                          </p:stCondLst>
                                        </p:cTn>
                                        <p:tgtEl>
                                          <p:spTgt spid="65538"/>
                                        </p:tgtEl>
                                        <p:attrNameLst>
                                          <p:attrName>style.visibility</p:attrName>
                                        </p:attrNameLst>
                                      </p:cBhvr>
                                      <p:to>
                                        <p:strVal val="visible"/>
                                      </p:to>
                                    </p:set>
                                    <p:animEffect transition="in" filter="wipe(down)">
                                      <p:cBhvr>
                                        <p:cTn id="28" dur="500"/>
                                        <p:tgtEl>
                                          <p:spTgt spid="65538"/>
                                        </p:tgtEl>
                                      </p:cBhvr>
                                    </p:animEffect>
                                  </p:childTnLst>
                                </p:cTn>
                              </p:par>
                              <p:par>
                                <p:cTn id="29" presetID="22" presetClass="entr" presetSubtype="4" fill="hold" nodeType="withEffect">
                                  <p:stCondLst>
                                    <p:cond delay="100"/>
                                  </p:stCondLst>
                                  <p:childTnLst>
                                    <p:set>
                                      <p:cBhvr>
                                        <p:cTn id="30" dur="1" fill="hold">
                                          <p:stCondLst>
                                            <p:cond delay="0"/>
                                          </p:stCondLst>
                                        </p:cTn>
                                        <p:tgtEl>
                                          <p:spTgt spid="65539"/>
                                        </p:tgtEl>
                                        <p:attrNameLst>
                                          <p:attrName>style.visibility</p:attrName>
                                        </p:attrNameLst>
                                      </p:cBhvr>
                                      <p:to>
                                        <p:strVal val="visible"/>
                                      </p:to>
                                    </p:set>
                                    <p:animEffect transition="in" filter="wipe(down)">
                                      <p:cBhvr>
                                        <p:cTn id="31" dur="500"/>
                                        <p:tgtEl>
                                          <p:spTgt spid="65539"/>
                                        </p:tgtEl>
                                      </p:cBhvr>
                                    </p:animEffect>
                                  </p:childTnLst>
                                </p:cTn>
                              </p:par>
                              <p:par>
                                <p:cTn id="32" presetID="1" presetClass="entr" presetSubtype="0" fill="hold" nodeType="withEffect">
                                  <p:stCondLst>
                                    <p:cond delay="100"/>
                                  </p:stCondLst>
                                  <p:childTnLst>
                                    <p:set>
                                      <p:cBhvr>
                                        <p:cTn id="33" dur="1" fill="hold">
                                          <p:stCondLst>
                                            <p:cond delay="0"/>
                                          </p:stCondLst>
                                        </p:cTn>
                                        <p:tgtEl>
                                          <p:spTgt spid="65540"/>
                                        </p:tgtEl>
                                        <p:attrNameLst>
                                          <p:attrName>style.visibility</p:attrName>
                                        </p:attrNameLst>
                                      </p:cBhvr>
                                      <p:to>
                                        <p:strVal val="visible"/>
                                      </p:to>
                                    </p:set>
                                  </p:childTnLst>
                                </p:cTn>
                              </p:par>
                              <p:par>
                                <p:cTn id="34" presetID="1" presetClass="entr" presetSubtype="0" fill="hold" nodeType="withEffect">
                                  <p:stCondLst>
                                    <p:cond delay="100"/>
                                  </p:stCondLst>
                                  <p:childTnLst>
                                    <p:set>
                                      <p:cBhvr>
                                        <p:cTn id="35" dur="1" fill="hold">
                                          <p:stCondLst>
                                            <p:cond delay="0"/>
                                          </p:stCondLst>
                                        </p:cTn>
                                        <p:tgtEl>
                                          <p:spTgt spid="65544"/>
                                        </p:tgtEl>
                                        <p:attrNameLst>
                                          <p:attrName>style.visibility</p:attrName>
                                        </p:attrNameLst>
                                      </p:cBhvr>
                                      <p:to>
                                        <p:strVal val="visible"/>
                                      </p:to>
                                    </p:set>
                                  </p:childTnLst>
                                </p:cTn>
                              </p:par>
                              <p:par>
                                <p:cTn id="36" presetID="0" presetClass="path" presetSubtype="0" accel="50000" decel="50000" fill="hold" nodeType="withEffect">
                                  <p:stCondLst>
                                    <p:cond delay="100"/>
                                  </p:stCondLst>
                                  <p:childTnLst>
                                    <p:animMotion origin="layout" path="M 0 0 L -0.1158 0.68644 " pathEditMode="relative" ptsTypes="AA">
                                      <p:cBhvr>
                                        <p:cTn id="37" dur="1000" spd="-100000" fill="hold"/>
                                        <p:tgtEl>
                                          <p:spTgt spid="65540"/>
                                        </p:tgtEl>
                                        <p:attrNameLst>
                                          <p:attrName>ppt_x</p:attrName>
                                          <p:attrName>ppt_y</p:attrName>
                                        </p:attrNameLst>
                                      </p:cBhvr>
                                    </p:animMotion>
                                  </p:childTnLst>
                                </p:cTn>
                              </p:par>
                              <p:par>
                                <p:cTn id="38" presetID="0" presetClass="path" presetSubtype="0" accel="50000" decel="50000" fill="hold" nodeType="withEffect">
                                  <p:stCondLst>
                                    <p:cond delay="100"/>
                                  </p:stCondLst>
                                  <p:childTnLst>
                                    <p:animMotion origin="layout" path="M 0 0 L -0.1158 0.68644 " pathEditMode="relative" ptsTypes="AA">
                                      <p:cBhvr>
                                        <p:cTn id="39" dur="500" spd="-100000" fill="hold"/>
                                        <p:tgtEl>
                                          <p:spTgt spid="65544"/>
                                        </p:tgtEl>
                                        <p:attrNameLst>
                                          <p:attrName>ppt_x</p:attrName>
                                          <p:attrName>ppt_y</p:attrName>
                                        </p:attrNameLst>
                                      </p:cBhvr>
                                    </p:animMotion>
                                  </p:childTnLst>
                                </p:cTn>
                              </p:par>
                              <p:par>
                                <p:cTn id="40" presetID="22" presetClass="entr" presetSubtype="4" fill="hold" nodeType="withEffect">
                                  <p:stCondLst>
                                    <p:cond delay="100"/>
                                  </p:stCondLst>
                                  <p:childTnLst>
                                    <p:set>
                                      <p:cBhvr>
                                        <p:cTn id="41" dur="1" fill="hold">
                                          <p:stCondLst>
                                            <p:cond delay="0"/>
                                          </p:stCondLst>
                                        </p:cTn>
                                        <p:tgtEl>
                                          <p:spTgt spid="65548"/>
                                        </p:tgtEl>
                                        <p:attrNameLst>
                                          <p:attrName>style.visibility</p:attrName>
                                        </p:attrNameLst>
                                      </p:cBhvr>
                                      <p:to>
                                        <p:strVal val="visible"/>
                                      </p:to>
                                    </p:set>
                                    <p:animEffect transition="in" filter="wipe(down)">
                                      <p:cBhvr>
                                        <p:cTn id="42" dur="500"/>
                                        <p:tgtEl>
                                          <p:spTgt spid="65548"/>
                                        </p:tgtEl>
                                      </p:cBhvr>
                                    </p:animEffect>
                                  </p:childTnLst>
                                </p:cTn>
                              </p:par>
                              <p:par>
                                <p:cTn id="43" presetID="1" presetClass="entr" presetSubtype="0" fill="hold" nodeType="withEffect">
                                  <p:stCondLst>
                                    <p:cond delay="100"/>
                                  </p:stCondLst>
                                  <p:childTnLst>
                                    <p:set>
                                      <p:cBhvr>
                                        <p:cTn id="44" dur="1" fill="hold">
                                          <p:stCondLst>
                                            <p:cond delay="0"/>
                                          </p:stCondLst>
                                        </p:cTn>
                                        <p:tgtEl>
                                          <p:spTgt spid="65549"/>
                                        </p:tgtEl>
                                        <p:attrNameLst>
                                          <p:attrName>style.visibility</p:attrName>
                                        </p:attrNameLst>
                                      </p:cBhvr>
                                      <p:to>
                                        <p:strVal val="visible"/>
                                      </p:to>
                                    </p:set>
                                  </p:childTnLst>
                                </p:cTn>
                              </p:par>
                              <p:par>
                                <p:cTn id="45" presetID="0" presetClass="path" presetSubtype="0" accel="50000" decel="50000" fill="hold" nodeType="withEffect">
                                  <p:stCondLst>
                                    <p:cond delay="100"/>
                                  </p:stCondLst>
                                  <p:childTnLst>
                                    <p:animMotion origin="layout" path="M 6.66667E-6 1.42416E-6 L 0.07449 -0.43497 " pathEditMode="relative" ptsTypes="AA">
                                      <p:cBhvr>
                                        <p:cTn id="46" dur="1000" spd="-100000" fill="hold"/>
                                        <p:tgtEl>
                                          <p:spTgt spid="65549"/>
                                        </p:tgtEl>
                                        <p:attrNameLst>
                                          <p:attrName>ppt_x</p:attrName>
                                          <p:attrName>ppt_y</p:attrName>
                                        </p:attrNameLst>
                                      </p:cBhvr>
                                    </p:animMotion>
                                  </p:childTnLst>
                                </p:cTn>
                              </p:par>
                              <p:par>
                                <p:cTn id="47" presetID="22" presetClass="entr" presetSubtype="4" fill="hold" nodeType="withEffect">
                                  <p:stCondLst>
                                    <p:cond delay="100"/>
                                  </p:stCondLst>
                                  <p:childTnLst>
                                    <p:set>
                                      <p:cBhvr>
                                        <p:cTn id="48" dur="1" fill="hold">
                                          <p:stCondLst>
                                            <p:cond delay="0"/>
                                          </p:stCondLst>
                                        </p:cTn>
                                        <p:tgtEl>
                                          <p:spTgt spid="65545"/>
                                        </p:tgtEl>
                                        <p:attrNameLst>
                                          <p:attrName>style.visibility</p:attrName>
                                        </p:attrNameLst>
                                      </p:cBhvr>
                                      <p:to>
                                        <p:strVal val="visible"/>
                                      </p:to>
                                    </p:set>
                                    <p:animEffect transition="in" filter="wipe(down)">
                                      <p:cBhvr>
                                        <p:cTn id="49" dur="500"/>
                                        <p:tgtEl>
                                          <p:spTgt spid="65545"/>
                                        </p:tgtEl>
                                      </p:cBhvr>
                                    </p:animEffect>
                                  </p:childTnLst>
                                </p:cTn>
                              </p:par>
                              <p:par>
                                <p:cTn id="50" presetID="1" presetClass="entr" presetSubtype="0" fill="hold" nodeType="withEffect">
                                  <p:stCondLst>
                                    <p:cond delay="100"/>
                                  </p:stCondLst>
                                  <p:childTnLst>
                                    <p:set>
                                      <p:cBhvr>
                                        <p:cTn id="51" dur="1" fill="hold">
                                          <p:stCondLst>
                                            <p:cond delay="0"/>
                                          </p:stCondLst>
                                        </p:cTn>
                                        <p:tgtEl>
                                          <p:spTgt spid="65547"/>
                                        </p:tgtEl>
                                        <p:attrNameLst>
                                          <p:attrName>style.visibility</p:attrName>
                                        </p:attrNameLst>
                                      </p:cBhvr>
                                      <p:to>
                                        <p:strVal val="visible"/>
                                      </p:to>
                                    </p:set>
                                  </p:childTnLst>
                                </p:cTn>
                              </p:par>
                              <p:par>
                                <p:cTn id="52" presetID="1" presetClass="entr" presetSubtype="0" fill="hold" nodeType="withEffect">
                                  <p:stCondLst>
                                    <p:cond delay="100"/>
                                  </p:stCondLst>
                                  <p:childTnLst>
                                    <p:set>
                                      <p:cBhvr>
                                        <p:cTn id="53" dur="1" fill="hold">
                                          <p:stCondLst>
                                            <p:cond delay="0"/>
                                          </p:stCondLst>
                                        </p:cTn>
                                        <p:tgtEl>
                                          <p:spTgt spid="65550"/>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2.22222E-6 -3.52178E-7 L 0.09201 -0.54217 " pathEditMode="relative" ptsTypes="AA">
                                      <p:cBhvr>
                                        <p:cTn id="55" dur="1000" spd="-100000" fill="hold"/>
                                        <p:tgtEl>
                                          <p:spTgt spid="65550"/>
                                        </p:tgtEl>
                                        <p:attrNameLst>
                                          <p:attrName>ppt_x</p:attrName>
                                          <p:attrName>ppt_y</p:attrName>
                                        </p:attrNameLst>
                                      </p:cBhvr>
                                    </p:animMotion>
                                  </p:childTnLst>
                                </p:cTn>
                              </p:par>
                              <p:par>
                                <p:cTn id="56" presetID="0" presetClass="path" presetSubtype="0" accel="50000" decel="50000" fill="hold" nodeType="withEffect">
                                  <p:stCondLst>
                                    <p:cond delay="0"/>
                                  </p:stCondLst>
                                  <p:childTnLst>
                                    <p:animMotion origin="layout" path="M -5.83333E-6 -4.6401E-6 L -0.04602 0.26537 " pathEditMode="relative" ptsTypes="AA">
                                      <p:cBhvr>
                                        <p:cTn id="57" dur="2000" spd="-100000" fill="hold"/>
                                        <p:tgtEl>
                                          <p:spTgt spid="65547"/>
                                        </p:tgtEl>
                                        <p:attrNameLst>
                                          <p:attrName>ppt_x</p:attrName>
                                          <p:attrName>ppt_y</p:attrName>
                                        </p:attrNameLst>
                                      </p:cBhvr>
                                    </p:animMotion>
                                  </p:childTnLst>
                                </p:cTn>
                              </p:par>
                              <p:par>
                                <p:cTn id="58" presetID="22" presetClass="entr" presetSubtype="1" fill="hold" nodeType="withEffect">
                                  <p:stCondLst>
                                    <p:cond delay="0"/>
                                  </p:stCondLst>
                                  <p:childTnLst>
                                    <p:set>
                                      <p:cBhvr>
                                        <p:cTn id="59" dur="1" fill="hold">
                                          <p:stCondLst>
                                            <p:cond delay="0"/>
                                          </p:stCondLst>
                                        </p:cTn>
                                        <p:tgtEl>
                                          <p:spTgt spid="65546"/>
                                        </p:tgtEl>
                                        <p:attrNameLst>
                                          <p:attrName>style.visibility</p:attrName>
                                        </p:attrNameLst>
                                      </p:cBhvr>
                                      <p:to>
                                        <p:strVal val="visible"/>
                                      </p:to>
                                    </p:set>
                                    <p:animEffect transition="in" filter="wipe(up)">
                                      <p:cBhvr>
                                        <p:cTn id="60" dur="500"/>
                                        <p:tgtEl>
                                          <p:spTgt spid="65546"/>
                                        </p:tgtEl>
                                      </p:cBhvr>
                                    </p:animEffect>
                                  </p:childTnLst>
                                </p:cTn>
                              </p:par>
                              <p:par>
                                <p:cTn id="61" presetID="22" presetClass="entr" presetSubtype="8" fill="hold" nodeType="withEffect">
                                  <p:stCondLst>
                                    <p:cond delay="0"/>
                                  </p:stCondLst>
                                  <p:childTnLst>
                                    <p:set>
                                      <p:cBhvr>
                                        <p:cTn id="62" dur="1" fill="hold">
                                          <p:stCondLst>
                                            <p:cond delay="0"/>
                                          </p:stCondLst>
                                        </p:cTn>
                                        <p:tgtEl>
                                          <p:spTgt spid="65551"/>
                                        </p:tgtEl>
                                        <p:attrNameLst>
                                          <p:attrName>style.visibility</p:attrName>
                                        </p:attrNameLst>
                                      </p:cBhvr>
                                      <p:to>
                                        <p:strVal val="visible"/>
                                      </p:to>
                                    </p:set>
                                    <p:animEffect transition="in" filter="wipe(left)">
                                      <p:cBhvr>
                                        <p:cTn id="63" dur="500"/>
                                        <p:tgtEl>
                                          <p:spTgt spid="65551"/>
                                        </p:tgtEl>
                                      </p:cBhvr>
                                    </p:animEffect>
                                  </p:childTnLst>
                                </p:cTn>
                              </p:par>
                              <p:par>
                                <p:cTn id="64" presetID="22" presetClass="entr" presetSubtype="1" fill="hold" nodeType="withEffect">
                                  <p:stCondLst>
                                    <p:cond delay="0"/>
                                  </p:stCondLst>
                                  <p:childTnLst>
                                    <p:set>
                                      <p:cBhvr>
                                        <p:cTn id="65" dur="1" fill="hold">
                                          <p:stCondLst>
                                            <p:cond delay="0"/>
                                          </p:stCondLst>
                                        </p:cTn>
                                        <p:tgtEl>
                                          <p:spTgt spid="65541"/>
                                        </p:tgtEl>
                                        <p:attrNameLst>
                                          <p:attrName>style.visibility</p:attrName>
                                        </p:attrNameLst>
                                      </p:cBhvr>
                                      <p:to>
                                        <p:strVal val="visible"/>
                                      </p:to>
                                    </p:set>
                                    <p:animEffect transition="in" filter="wipe(up)">
                                      <p:cBhvr>
                                        <p:cTn id="66" dur="500"/>
                                        <p:tgtEl>
                                          <p:spTgt spid="65541"/>
                                        </p:tgtEl>
                                      </p:cBhvr>
                                    </p:animEffect>
                                  </p:childTnLst>
                                </p:cTn>
                              </p:par>
                              <p:par>
                                <p:cTn id="67" presetID="23" presetClass="entr" presetSubtype="16" fill="hold" nodeType="withEffect">
                                  <p:stCondLst>
                                    <p:cond delay="400"/>
                                  </p:stCondLst>
                                  <p:childTnLst>
                                    <p:set>
                                      <p:cBhvr>
                                        <p:cTn id="68" dur="1" fill="hold">
                                          <p:stCondLst>
                                            <p:cond delay="0"/>
                                          </p:stCondLst>
                                        </p:cTn>
                                        <p:tgtEl>
                                          <p:spTgt spid="65570"/>
                                        </p:tgtEl>
                                        <p:attrNameLst>
                                          <p:attrName>style.visibility</p:attrName>
                                        </p:attrNameLst>
                                      </p:cBhvr>
                                      <p:to>
                                        <p:strVal val="visible"/>
                                      </p:to>
                                    </p:set>
                                    <p:anim calcmode="lin" valueType="num">
                                      <p:cBhvr>
                                        <p:cTn id="69" dur="300" fill="hold"/>
                                        <p:tgtEl>
                                          <p:spTgt spid="65570"/>
                                        </p:tgtEl>
                                        <p:attrNameLst>
                                          <p:attrName>ppt_w</p:attrName>
                                        </p:attrNameLst>
                                      </p:cBhvr>
                                      <p:tavLst>
                                        <p:tav tm="0">
                                          <p:val>
                                            <p:fltVal val="0"/>
                                          </p:val>
                                        </p:tav>
                                        <p:tav tm="100000">
                                          <p:val>
                                            <p:strVal val="#ppt_w"/>
                                          </p:val>
                                        </p:tav>
                                      </p:tavLst>
                                    </p:anim>
                                    <p:anim calcmode="lin" valueType="num">
                                      <p:cBhvr>
                                        <p:cTn id="70" dur="300" fill="hold"/>
                                        <p:tgtEl>
                                          <p:spTgt spid="65570"/>
                                        </p:tgtEl>
                                        <p:attrNameLst>
                                          <p:attrName>ppt_h</p:attrName>
                                        </p:attrNameLst>
                                      </p:cBhvr>
                                      <p:tavLst>
                                        <p:tav tm="0">
                                          <p:val>
                                            <p:fltVal val="0"/>
                                          </p:val>
                                        </p:tav>
                                        <p:tav tm="100000">
                                          <p:val>
                                            <p:strVal val="#ppt_h"/>
                                          </p:val>
                                        </p:tav>
                                      </p:tavLst>
                                    </p:anim>
                                  </p:childTnLst>
                                </p:cTn>
                              </p:par>
                              <p:par>
                                <p:cTn id="71" presetID="6" presetClass="emph" presetSubtype="0" autoRev="1" fill="hold" nodeType="withEffect">
                                  <p:stCondLst>
                                    <p:cond delay="700"/>
                                  </p:stCondLst>
                                  <p:childTnLst>
                                    <p:animScale>
                                      <p:cBhvr>
                                        <p:cTn id="72" dur="150" fill="hold"/>
                                        <p:tgtEl>
                                          <p:spTgt spid="65570"/>
                                        </p:tgtEl>
                                      </p:cBhvr>
                                      <p:by x="110000" y="110000"/>
                                    </p:animScale>
                                  </p:childTnLst>
                                </p:cTn>
                              </p:par>
                              <p:par>
                                <p:cTn id="73" presetID="23" presetClass="entr" presetSubtype="16" fill="hold" grpId="0" nodeType="withEffect">
                                  <p:stCondLst>
                                    <p:cond delay="400"/>
                                  </p:stCondLst>
                                  <p:childTnLst>
                                    <p:set>
                                      <p:cBhvr>
                                        <p:cTn id="74" dur="1" fill="hold">
                                          <p:stCondLst>
                                            <p:cond delay="0"/>
                                          </p:stCondLst>
                                        </p:cTn>
                                        <p:tgtEl>
                                          <p:spTgt spid="65568"/>
                                        </p:tgtEl>
                                        <p:attrNameLst>
                                          <p:attrName>style.visibility</p:attrName>
                                        </p:attrNameLst>
                                      </p:cBhvr>
                                      <p:to>
                                        <p:strVal val="visible"/>
                                      </p:to>
                                    </p:set>
                                    <p:anim calcmode="lin" valueType="num">
                                      <p:cBhvr>
                                        <p:cTn id="75" dur="300" fill="hold"/>
                                        <p:tgtEl>
                                          <p:spTgt spid="65568"/>
                                        </p:tgtEl>
                                        <p:attrNameLst>
                                          <p:attrName>ppt_w</p:attrName>
                                        </p:attrNameLst>
                                      </p:cBhvr>
                                      <p:tavLst>
                                        <p:tav tm="0">
                                          <p:val>
                                            <p:fltVal val="0"/>
                                          </p:val>
                                        </p:tav>
                                        <p:tav tm="100000">
                                          <p:val>
                                            <p:strVal val="#ppt_w"/>
                                          </p:val>
                                        </p:tav>
                                      </p:tavLst>
                                    </p:anim>
                                    <p:anim calcmode="lin" valueType="num">
                                      <p:cBhvr>
                                        <p:cTn id="76" dur="300" fill="hold"/>
                                        <p:tgtEl>
                                          <p:spTgt spid="65568"/>
                                        </p:tgtEl>
                                        <p:attrNameLst>
                                          <p:attrName>ppt_h</p:attrName>
                                        </p:attrNameLst>
                                      </p:cBhvr>
                                      <p:tavLst>
                                        <p:tav tm="0">
                                          <p:val>
                                            <p:fltVal val="0"/>
                                          </p:val>
                                        </p:tav>
                                        <p:tav tm="100000">
                                          <p:val>
                                            <p:strVal val="#ppt_h"/>
                                          </p:val>
                                        </p:tav>
                                      </p:tavLst>
                                    </p:anim>
                                  </p:childTnLst>
                                </p:cTn>
                              </p:par>
                              <p:par>
                                <p:cTn id="77" presetID="22" presetClass="entr" presetSubtype="8" fill="hold" nodeType="withEffect">
                                  <p:stCondLst>
                                    <p:cond delay="900"/>
                                  </p:stCondLst>
                                  <p:childTnLst>
                                    <p:set>
                                      <p:cBhvr>
                                        <p:cTn id="78" dur="1" fill="hold">
                                          <p:stCondLst>
                                            <p:cond delay="0"/>
                                          </p:stCondLst>
                                        </p:cTn>
                                        <p:tgtEl>
                                          <p:spTgt spid="65554"/>
                                        </p:tgtEl>
                                        <p:attrNameLst>
                                          <p:attrName>style.visibility</p:attrName>
                                        </p:attrNameLst>
                                      </p:cBhvr>
                                      <p:to>
                                        <p:strVal val="visible"/>
                                      </p:to>
                                    </p:set>
                                    <p:animEffect transition="in" filter="wipe(left)">
                                      <p:cBhvr>
                                        <p:cTn id="79" dur="500"/>
                                        <p:tgtEl>
                                          <p:spTgt spid="65554"/>
                                        </p:tgtEl>
                                      </p:cBhvr>
                                    </p:animEffect>
                                  </p:childTnLst>
                                </p:cTn>
                              </p:par>
                              <p:par>
                                <p:cTn id="80" presetID="22" presetClass="entr" presetSubtype="2" fill="hold" nodeType="withEffect">
                                  <p:stCondLst>
                                    <p:cond delay="900"/>
                                  </p:stCondLst>
                                  <p:childTnLst>
                                    <p:set>
                                      <p:cBhvr>
                                        <p:cTn id="81" dur="1" fill="hold">
                                          <p:stCondLst>
                                            <p:cond delay="0"/>
                                          </p:stCondLst>
                                        </p:cTn>
                                        <p:tgtEl>
                                          <p:spTgt spid="65557"/>
                                        </p:tgtEl>
                                        <p:attrNameLst>
                                          <p:attrName>style.visibility</p:attrName>
                                        </p:attrNameLst>
                                      </p:cBhvr>
                                      <p:to>
                                        <p:strVal val="visible"/>
                                      </p:to>
                                    </p:set>
                                    <p:animEffect transition="in" filter="wipe(right)">
                                      <p:cBhvr>
                                        <p:cTn id="82" dur="500"/>
                                        <p:tgtEl>
                                          <p:spTgt spid="65557"/>
                                        </p:tgtEl>
                                      </p:cBhvr>
                                    </p:animEffect>
                                  </p:childTnLst>
                                </p:cTn>
                              </p:par>
                              <p:par>
                                <p:cTn id="83" presetID="12" presetClass="entr" presetSubtype="2" fill="hold" grpId="0" nodeType="withEffect">
                                  <p:stCondLst>
                                    <p:cond delay="900"/>
                                  </p:stCondLst>
                                  <p:childTnLst>
                                    <p:set>
                                      <p:cBhvr>
                                        <p:cTn id="84" dur="1" fill="hold">
                                          <p:stCondLst>
                                            <p:cond delay="0"/>
                                          </p:stCondLst>
                                        </p:cTn>
                                        <p:tgtEl>
                                          <p:spTgt spid="65569"/>
                                        </p:tgtEl>
                                        <p:attrNameLst>
                                          <p:attrName>style.visibility</p:attrName>
                                        </p:attrNameLst>
                                      </p:cBhvr>
                                      <p:to>
                                        <p:strVal val="visible"/>
                                      </p:to>
                                    </p:set>
                                    <p:animEffect transition="in" filter="slide(fromRight)">
                                      <p:cBhvr>
                                        <p:cTn id="85" dur="500"/>
                                        <p:tgtEl>
                                          <p:spTgt spid="65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8" grpId="0" animBg="1"/>
      <p:bldP spid="6556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6" name="Line 2">
            <a:extLst>
              <a:ext uri="{FF2B5EF4-FFF2-40B4-BE49-F238E27FC236}">
                <a16:creationId xmlns:a16="http://schemas.microsoft.com/office/drawing/2014/main" id="{9CC83BB9-8058-4131-B037-58E3C3F8F79A}"/>
              </a:ext>
            </a:extLst>
          </p:cNvPr>
          <p:cNvSpPr>
            <a:spLocks noChangeShapeType="1"/>
          </p:cNvSpPr>
          <p:nvPr/>
        </p:nvSpPr>
        <p:spPr bwMode="auto">
          <a:xfrm flipH="1">
            <a:off x="-461963" y="-19050"/>
            <a:ext cx="1541463"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7587" name="Freeform 3">
            <a:extLst>
              <a:ext uri="{FF2B5EF4-FFF2-40B4-BE49-F238E27FC236}">
                <a16:creationId xmlns:a16="http://schemas.microsoft.com/office/drawing/2014/main" id="{35EAC418-5303-4D38-95F1-4064C1AF2309}"/>
              </a:ext>
            </a:extLst>
          </p:cNvPr>
          <p:cNvSpPr>
            <a:spLocks/>
          </p:cNvSpPr>
          <p:nvPr/>
        </p:nvSpPr>
        <p:spPr bwMode="auto">
          <a:xfrm>
            <a:off x="-325438" y="2992438"/>
            <a:ext cx="814388" cy="1855787"/>
          </a:xfrm>
          <a:custGeom>
            <a:avLst/>
            <a:gdLst>
              <a:gd name="T0" fmla="*/ 555625 w 513"/>
              <a:gd name="T1" fmla="*/ 0 h 1169"/>
              <a:gd name="T2" fmla="*/ 0 w 513"/>
              <a:gd name="T3" fmla="*/ 1855787 h 1169"/>
              <a:gd name="T4" fmla="*/ 260350 w 513"/>
              <a:gd name="T5" fmla="*/ 1855787 h 1169"/>
              <a:gd name="T6" fmla="*/ 814388 w 513"/>
              <a:gd name="T7" fmla="*/ 0 h 1169"/>
              <a:gd name="T8" fmla="*/ 555625 w 513"/>
              <a:gd name="T9" fmla="*/ 0 h 1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3" h="1169">
                <a:moveTo>
                  <a:pt x="350" y="0"/>
                </a:moveTo>
                <a:lnTo>
                  <a:pt x="0" y="1169"/>
                </a:lnTo>
                <a:lnTo>
                  <a:pt x="164" y="1169"/>
                </a:lnTo>
                <a:lnTo>
                  <a:pt x="513" y="0"/>
                </a:lnTo>
                <a:lnTo>
                  <a:pt x="35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588" name="Freeform 4">
            <a:extLst>
              <a:ext uri="{FF2B5EF4-FFF2-40B4-BE49-F238E27FC236}">
                <a16:creationId xmlns:a16="http://schemas.microsoft.com/office/drawing/2014/main" id="{0E252A73-D397-474D-AEF3-169D47FF3AF0}"/>
              </a:ext>
            </a:extLst>
          </p:cNvPr>
          <p:cNvSpPr>
            <a:spLocks/>
          </p:cNvSpPr>
          <p:nvPr/>
        </p:nvSpPr>
        <p:spPr bwMode="auto">
          <a:xfrm>
            <a:off x="454025" y="1031875"/>
            <a:ext cx="311150" cy="942975"/>
          </a:xfrm>
          <a:custGeom>
            <a:avLst/>
            <a:gdLst>
              <a:gd name="T0" fmla="*/ 28575 w 196"/>
              <a:gd name="T1" fmla="*/ 942975 h 594"/>
              <a:gd name="T2" fmla="*/ 311150 w 196"/>
              <a:gd name="T3" fmla="*/ 0 h 594"/>
              <a:gd name="T4" fmla="*/ 282575 w 196"/>
              <a:gd name="T5" fmla="*/ 0 h 594"/>
              <a:gd name="T6" fmla="*/ 0 w 196"/>
              <a:gd name="T7" fmla="*/ 942975 h 594"/>
              <a:gd name="T8" fmla="*/ 28575 w 196"/>
              <a:gd name="T9" fmla="*/ 942975 h 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4">
                <a:moveTo>
                  <a:pt x="18" y="594"/>
                </a:moveTo>
                <a:lnTo>
                  <a:pt x="196" y="0"/>
                </a:lnTo>
                <a:lnTo>
                  <a:pt x="178" y="0"/>
                </a:lnTo>
                <a:lnTo>
                  <a:pt x="0" y="594"/>
                </a:lnTo>
                <a:lnTo>
                  <a:pt x="18" y="59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67589" name="Group 5">
            <a:extLst>
              <a:ext uri="{FF2B5EF4-FFF2-40B4-BE49-F238E27FC236}">
                <a16:creationId xmlns:a16="http://schemas.microsoft.com/office/drawing/2014/main" id="{3E033233-8D24-47C8-93FF-EA655499700C}"/>
              </a:ext>
            </a:extLst>
          </p:cNvPr>
          <p:cNvGrpSpPr>
            <a:grpSpLocks/>
          </p:cNvGrpSpPr>
          <p:nvPr/>
        </p:nvGrpSpPr>
        <p:grpSpPr bwMode="auto">
          <a:xfrm>
            <a:off x="4067175" y="-19050"/>
            <a:ext cx="936625" cy="3094038"/>
            <a:chOff x="2562" y="-12"/>
            <a:chExt cx="590" cy="1949"/>
          </a:xfrm>
        </p:grpSpPr>
        <p:sp>
          <p:nvSpPr>
            <p:cNvPr id="23586" name="Line 6">
              <a:extLst>
                <a:ext uri="{FF2B5EF4-FFF2-40B4-BE49-F238E27FC236}">
                  <a16:creationId xmlns:a16="http://schemas.microsoft.com/office/drawing/2014/main" id="{DA4508F1-C798-4594-8AC4-666101240B2C}"/>
                </a:ext>
              </a:extLst>
            </p:cNvPr>
            <p:cNvSpPr>
              <a:spLocks noChangeShapeType="1"/>
            </p:cNvSpPr>
            <p:nvPr/>
          </p:nvSpPr>
          <p:spPr bwMode="auto">
            <a:xfrm flipH="1">
              <a:off x="2562" y="-12"/>
              <a:ext cx="590" cy="1949"/>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87" name="Freeform 7">
              <a:extLst>
                <a:ext uri="{FF2B5EF4-FFF2-40B4-BE49-F238E27FC236}">
                  <a16:creationId xmlns:a16="http://schemas.microsoft.com/office/drawing/2014/main" id="{870A1E59-F71F-4586-ABCF-792B55DE6840}"/>
                </a:ext>
              </a:extLst>
            </p:cNvPr>
            <p:cNvSpPr>
              <a:spLocks/>
            </p:cNvSpPr>
            <p:nvPr/>
          </p:nvSpPr>
          <p:spPr bwMode="auto">
            <a:xfrm>
              <a:off x="2958" y="-12"/>
              <a:ext cx="194" cy="596"/>
            </a:xfrm>
            <a:custGeom>
              <a:avLst/>
              <a:gdLst>
                <a:gd name="T0" fmla="*/ 16 w 194"/>
                <a:gd name="T1" fmla="*/ 596 h 596"/>
                <a:gd name="T2" fmla="*/ 194 w 194"/>
                <a:gd name="T3" fmla="*/ 0 h 596"/>
                <a:gd name="T4" fmla="*/ 176 w 194"/>
                <a:gd name="T5" fmla="*/ 0 h 596"/>
                <a:gd name="T6" fmla="*/ 0 w 194"/>
                <a:gd name="T7" fmla="*/ 596 h 596"/>
                <a:gd name="T8" fmla="*/ 16 w 194"/>
                <a:gd name="T9" fmla="*/ 596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6">
                  <a:moveTo>
                    <a:pt x="16" y="596"/>
                  </a:moveTo>
                  <a:lnTo>
                    <a:pt x="194" y="0"/>
                  </a:lnTo>
                  <a:lnTo>
                    <a:pt x="176" y="0"/>
                  </a:lnTo>
                  <a:lnTo>
                    <a:pt x="0" y="596"/>
                  </a:lnTo>
                  <a:lnTo>
                    <a:pt x="16"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7592" name="Freeform 8">
            <a:extLst>
              <a:ext uri="{FF2B5EF4-FFF2-40B4-BE49-F238E27FC236}">
                <a16:creationId xmlns:a16="http://schemas.microsoft.com/office/drawing/2014/main" id="{896D0142-93F2-41EC-8D9F-3F8D8CB05C5E}"/>
              </a:ext>
            </a:extLst>
          </p:cNvPr>
          <p:cNvSpPr>
            <a:spLocks/>
          </p:cNvSpPr>
          <p:nvPr/>
        </p:nvSpPr>
        <p:spPr bwMode="auto">
          <a:xfrm>
            <a:off x="863600" y="481013"/>
            <a:ext cx="101600" cy="66675"/>
          </a:xfrm>
          <a:custGeom>
            <a:avLst/>
            <a:gdLst>
              <a:gd name="T0" fmla="*/ 0 w 64"/>
              <a:gd name="T1" fmla="*/ 34925 h 42"/>
              <a:gd name="T2" fmla="*/ 66675 w 64"/>
              <a:gd name="T3" fmla="*/ 0 h 42"/>
              <a:gd name="T4" fmla="*/ 101600 w 64"/>
              <a:gd name="T5" fmla="*/ 66675 h 42"/>
              <a:gd name="T6" fmla="*/ 0 60000 65536"/>
              <a:gd name="T7" fmla="*/ 0 60000 65536"/>
              <a:gd name="T8" fmla="*/ 0 60000 65536"/>
            </a:gdLst>
            <a:ahLst/>
            <a:cxnLst>
              <a:cxn ang="T6">
                <a:pos x="T0" y="T1"/>
              </a:cxn>
              <a:cxn ang="T7">
                <a:pos x="T2" y="T3"/>
              </a:cxn>
              <a:cxn ang="T8">
                <a:pos x="T4" y="T5"/>
              </a:cxn>
            </a:cxnLst>
            <a:rect l="0" t="0" r="r" b="b"/>
            <a:pathLst>
              <a:path w="64" h="42">
                <a:moveTo>
                  <a:pt x="0" y="22"/>
                </a:moveTo>
                <a:lnTo>
                  <a:pt x="42" y="0"/>
                </a:lnTo>
                <a:lnTo>
                  <a:pt x="64" y="42"/>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93" name="Line 9">
            <a:extLst>
              <a:ext uri="{FF2B5EF4-FFF2-40B4-BE49-F238E27FC236}">
                <a16:creationId xmlns:a16="http://schemas.microsoft.com/office/drawing/2014/main" id="{0B4447BD-4B4D-4732-AB75-4D2FA3F50FC8}"/>
              </a:ext>
            </a:extLst>
          </p:cNvPr>
          <p:cNvSpPr>
            <a:spLocks noChangeShapeType="1"/>
          </p:cNvSpPr>
          <p:nvPr/>
        </p:nvSpPr>
        <p:spPr bwMode="auto">
          <a:xfrm flipH="1">
            <a:off x="8039100" y="-19050"/>
            <a:ext cx="1541463"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7594" name="Freeform 10">
            <a:extLst>
              <a:ext uri="{FF2B5EF4-FFF2-40B4-BE49-F238E27FC236}">
                <a16:creationId xmlns:a16="http://schemas.microsoft.com/office/drawing/2014/main" id="{9BB8D007-4A56-4A2C-85D3-1C6AD7719B9E}"/>
              </a:ext>
            </a:extLst>
          </p:cNvPr>
          <p:cNvSpPr>
            <a:spLocks/>
          </p:cNvSpPr>
          <p:nvPr/>
        </p:nvSpPr>
        <p:spPr bwMode="auto">
          <a:xfrm>
            <a:off x="8658225" y="-573088"/>
            <a:ext cx="1271588" cy="3806826"/>
          </a:xfrm>
          <a:custGeom>
            <a:avLst/>
            <a:gdLst>
              <a:gd name="T0" fmla="*/ 1138238 w 801"/>
              <a:gd name="T1" fmla="*/ 0 h 2398"/>
              <a:gd name="T2" fmla="*/ 0 w 801"/>
              <a:gd name="T3" fmla="*/ 3806826 h 2398"/>
              <a:gd name="T4" fmla="*/ 133350 w 801"/>
              <a:gd name="T5" fmla="*/ 3806826 h 2398"/>
              <a:gd name="T6" fmla="*/ 1271588 w 801"/>
              <a:gd name="T7" fmla="*/ 0 h 2398"/>
              <a:gd name="T8" fmla="*/ 1138238 w 801"/>
              <a:gd name="T9" fmla="*/ 0 h 23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1" h="2398">
                <a:moveTo>
                  <a:pt x="717" y="0"/>
                </a:moveTo>
                <a:lnTo>
                  <a:pt x="0" y="2398"/>
                </a:lnTo>
                <a:lnTo>
                  <a:pt x="84" y="2398"/>
                </a:lnTo>
                <a:lnTo>
                  <a:pt x="801" y="0"/>
                </a:lnTo>
                <a:lnTo>
                  <a:pt x="717"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595" name="Freeform 11">
            <a:extLst>
              <a:ext uri="{FF2B5EF4-FFF2-40B4-BE49-F238E27FC236}">
                <a16:creationId xmlns:a16="http://schemas.microsoft.com/office/drawing/2014/main" id="{C31279DB-9691-4B95-9AD8-8C59CFA1AF60}"/>
              </a:ext>
            </a:extLst>
          </p:cNvPr>
          <p:cNvSpPr>
            <a:spLocks/>
          </p:cNvSpPr>
          <p:nvPr/>
        </p:nvSpPr>
        <p:spPr bwMode="auto">
          <a:xfrm>
            <a:off x="8010525" y="4192588"/>
            <a:ext cx="311150" cy="946150"/>
          </a:xfrm>
          <a:custGeom>
            <a:avLst/>
            <a:gdLst>
              <a:gd name="T0" fmla="*/ 28575 w 196"/>
              <a:gd name="T1" fmla="*/ 946150 h 596"/>
              <a:gd name="T2" fmla="*/ 311150 w 196"/>
              <a:gd name="T3" fmla="*/ 0 h 596"/>
              <a:gd name="T4" fmla="*/ 282575 w 196"/>
              <a:gd name="T5" fmla="*/ 0 h 596"/>
              <a:gd name="T6" fmla="*/ 0 w 196"/>
              <a:gd name="T7" fmla="*/ 946150 h 596"/>
              <a:gd name="T8" fmla="*/ 28575 w 196"/>
              <a:gd name="T9" fmla="*/ 946150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6">
                <a:moveTo>
                  <a:pt x="18" y="596"/>
                </a:moveTo>
                <a:lnTo>
                  <a:pt x="196" y="0"/>
                </a:lnTo>
                <a:lnTo>
                  <a:pt x="178" y="0"/>
                </a:lnTo>
                <a:lnTo>
                  <a:pt x="0" y="596"/>
                </a:lnTo>
                <a:lnTo>
                  <a:pt x="18"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596" name="Line 12">
            <a:extLst>
              <a:ext uri="{FF2B5EF4-FFF2-40B4-BE49-F238E27FC236}">
                <a16:creationId xmlns:a16="http://schemas.microsoft.com/office/drawing/2014/main" id="{85ECFDEE-CABE-4E67-A6F1-0E69F58C618B}"/>
              </a:ext>
            </a:extLst>
          </p:cNvPr>
          <p:cNvSpPr>
            <a:spLocks noChangeShapeType="1"/>
          </p:cNvSpPr>
          <p:nvPr/>
        </p:nvSpPr>
        <p:spPr bwMode="auto">
          <a:xfrm flipH="1">
            <a:off x="7199313" y="-19050"/>
            <a:ext cx="1541462" cy="51577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7597" name="Freeform 13">
            <a:extLst>
              <a:ext uri="{FF2B5EF4-FFF2-40B4-BE49-F238E27FC236}">
                <a16:creationId xmlns:a16="http://schemas.microsoft.com/office/drawing/2014/main" id="{D0D60537-CE1D-4CA9-B229-CA069C8EDA7C}"/>
              </a:ext>
            </a:extLst>
          </p:cNvPr>
          <p:cNvSpPr>
            <a:spLocks/>
          </p:cNvSpPr>
          <p:nvPr/>
        </p:nvSpPr>
        <p:spPr bwMode="auto">
          <a:xfrm>
            <a:off x="8185150" y="787400"/>
            <a:ext cx="311150" cy="946150"/>
          </a:xfrm>
          <a:custGeom>
            <a:avLst/>
            <a:gdLst>
              <a:gd name="T0" fmla="*/ 28575 w 196"/>
              <a:gd name="T1" fmla="*/ 946150 h 596"/>
              <a:gd name="T2" fmla="*/ 311150 w 196"/>
              <a:gd name="T3" fmla="*/ 0 h 596"/>
              <a:gd name="T4" fmla="*/ 282575 w 196"/>
              <a:gd name="T5" fmla="*/ 0 h 596"/>
              <a:gd name="T6" fmla="*/ 0 w 196"/>
              <a:gd name="T7" fmla="*/ 946150 h 596"/>
              <a:gd name="T8" fmla="*/ 28575 w 196"/>
              <a:gd name="T9" fmla="*/ 946150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6">
                <a:moveTo>
                  <a:pt x="18" y="596"/>
                </a:moveTo>
                <a:lnTo>
                  <a:pt x="196" y="0"/>
                </a:lnTo>
                <a:lnTo>
                  <a:pt x="178" y="0"/>
                </a:lnTo>
                <a:lnTo>
                  <a:pt x="0" y="596"/>
                </a:lnTo>
                <a:lnTo>
                  <a:pt x="18" y="59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598" name="Freeform 14">
            <a:extLst>
              <a:ext uri="{FF2B5EF4-FFF2-40B4-BE49-F238E27FC236}">
                <a16:creationId xmlns:a16="http://schemas.microsoft.com/office/drawing/2014/main" id="{B339AB79-A60A-4ABE-AD3B-F92A642A5524}"/>
              </a:ext>
            </a:extLst>
          </p:cNvPr>
          <p:cNvSpPr>
            <a:spLocks/>
          </p:cNvSpPr>
          <p:nvPr/>
        </p:nvSpPr>
        <p:spPr bwMode="auto">
          <a:xfrm>
            <a:off x="8486775" y="3449638"/>
            <a:ext cx="101600" cy="68262"/>
          </a:xfrm>
          <a:custGeom>
            <a:avLst/>
            <a:gdLst>
              <a:gd name="T0" fmla="*/ 101600 w 64"/>
              <a:gd name="T1" fmla="*/ 33337 h 43"/>
              <a:gd name="T2" fmla="*/ 34925 w 64"/>
              <a:gd name="T3" fmla="*/ 68262 h 43"/>
              <a:gd name="T4" fmla="*/ 0 w 64"/>
              <a:gd name="T5" fmla="*/ 0 h 43"/>
              <a:gd name="T6" fmla="*/ 0 60000 65536"/>
              <a:gd name="T7" fmla="*/ 0 60000 65536"/>
              <a:gd name="T8" fmla="*/ 0 60000 65536"/>
            </a:gdLst>
            <a:ahLst/>
            <a:cxnLst>
              <a:cxn ang="T6">
                <a:pos x="T0" y="T1"/>
              </a:cxn>
              <a:cxn ang="T7">
                <a:pos x="T2" y="T3"/>
              </a:cxn>
              <a:cxn ang="T8">
                <a:pos x="T4" y="T5"/>
              </a:cxn>
            </a:cxnLst>
            <a:rect l="0" t="0" r="r" b="b"/>
            <a:pathLst>
              <a:path w="64" h="43">
                <a:moveTo>
                  <a:pt x="64" y="21"/>
                </a:moveTo>
                <a:lnTo>
                  <a:pt x="22" y="43"/>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67599" name="Group 15">
            <a:extLst>
              <a:ext uri="{FF2B5EF4-FFF2-40B4-BE49-F238E27FC236}">
                <a16:creationId xmlns:a16="http://schemas.microsoft.com/office/drawing/2014/main" id="{73174A75-E88B-40AC-B208-D968D90A1961}"/>
              </a:ext>
            </a:extLst>
          </p:cNvPr>
          <p:cNvGrpSpPr>
            <a:grpSpLocks/>
          </p:cNvGrpSpPr>
          <p:nvPr/>
        </p:nvGrpSpPr>
        <p:grpSpPr bwMode="auto">
          <a:xfrm>
            <a:off x="819150" y="2392363"/>
            <a:ext cx="6988175" cy="28575"/>
            <a:chOff x="516" y="1507"/>
            <a:chExt cx="4402" cy="18"/>
          </a:xfrm>
        </p:grpSpPr>
        <p:sp>
          <p:nvSpPr>
            <p:cNvPr id="23584" name="Line 16">
              <a:extLst>
                <a:ext uri="{FF2B5EF4-FFF2-40B4-BE49-F238E27FC236}">
                  <a16:creationId xmlns:a16="http://schemas.microsoft.com/office/drawing/2014/main" id="{1EA76F39-B47B-4207-BBE5-E55024FBBE75}"/>
                </a:ext>
              </a:extLst>
            </p:cNvPr>
            <p:cNvSpPr>
              <a:spLocks noChangeShapeType="1"/>
            </p:cNvSpPr>
            <p:nvPr/>
          </p:nvSpPr>
          <p:spPr bwMode="auto">
            <a:xfrm>
              <a:off x="516" y="1525"/>
              <a:ext cx="4402"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85" name="Rectangle 17">
              <a:extLst>
                <a:ext uri="{FF2B5EF4-FFF2-40B4-BE49-F238E27FC236}">
                  <a16:creationId xmlns:a16="http://schemas.microsoft.com/office/drawing/2014/main" id="{AAA24418-AB28-4D00-BE2E-E664BD7788FB}"/>
                </a:ext>
              </a:extLst>
            </p:cNvPr>
            <p:cNvSpPr>
              <a:spLocks noChangeArrowheads="1"/>
            </p:cNvSpPr>
            <p:nvPr/>
          </p:nvSpPr>
          <p:spPr bwMode="auto">
            <a:xfrm>
              <a:off x="516" y="1507"/>
              <a:ext cx="512" cy="18"/>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67602" name="Group 18">
            <a:extLst>
              <a:ext uri="{FF2B5EF4-FFF2-40B4-BE49-F238E27FC236}">
                <a16:creationId xmlns:a16="http://schemas.microsoft.com/office/drawing/2014/main" id="{8BA93668-4FB4-4FE1-A210-D67F7B5AEB3B}"/>
              </a:ext>
            </a:extLst>
          </p:cNvPr>
          <p:cNvGrpSpPr>
            <a:grpSpLocks/>
          </p:cNvGrpSpPr>
          <p:nvPr/>
        </p:nvGrpSpPr>
        <p:grpSpPr bwMode="auto">
          <a:xfrm>
            <a:off x="1895475" y="1349375"/>
            <a:ext cx="4913313" cy="31750"/>
            <a:chOff x="1194" y="850"/>
            <a:chExt cx="3095" cy="20"/>
          </a:xfrm>
        </p:grpSpPr>
        <p:sp>
          <p:nvSpPr>
            <p:cNvPr id="23582" name="Line 19">
              <a:extLst>
                <a:ext uri="{FF2B5EF4-FFF2-40B4-BE49-F238E27FC236}">
                  <a16:creationId xmlns:a16="http://schemas.microsoft.com/office/drawing/2014/main" id="{C164AF50-E147-4AB2-8640-B40E4A212D67}"/>
                </a:ext>
              </a:extLst>
            </p:cNvPr>
            <p:cNvSpPr>
              <a:spLocks noChangeShapeType="1"/>
            </p:cNvSpPr>
            <p:nvPr/>
          </p:nvSpPr>
          <p:spPr bwMode="auto">
            <a:xfrm>
              <a:off x="1194" y="870"/>
              <a:ext cx="3095"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83" name="Rectangle 20">
              <a:extLst>
                <a:ext uri="{FF2B5EF4-FFF2-40B4-BE49-F238E27FC236}">
                  <a16:creationId xmlns:a16="http://schemas.microsoft.com/office/drawing/2014/main" id="{FABD36F6-75E1-429B-BB0F-DEEDAD49CCCE}"/>
                </a:ext>
              </a:extLst>
            </p:cNvPr>
            <p:cNvSpPr>
              <a:spLocks noChangeArrowheads="1"/>
            </p:cNvSpPr>
            <p:nvPr/>
          </p:nvSpPr>
          <p:spPr bwMode="auto">
            <a:xfrm>
              <a:off x="3777" y="850"/>
              <a:ext cx="512" cy="2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67605" name="Group 21">
            <a:extLst>
              <a:ext uri="{FF2B5EF4-FFF2-40B4-BE49-F238E27FC236}">
                <a16:creationId xmlns:a16="http://schemas.microsoft.com/office/drawing/2014/main" id="{9422F1A3-3729-4D4A-A38D-0118DBCEE5E1}"/>
              </a:ext>
            </a:extLst>
          </p:cNvPr>
          <p:cNvGrpSpPr>
            <a:grpSpLocks/>
          </p:cNvGrpSpPr>
          <p:nvPr/>
        </p:nvGrpSpPr>
        <p:grpSpPr bwMode="auto">
          <a:xfrm>
            <a:off x="1895475" y="4298950"/>
            <a:ext cx="4908550" cy="28575"/>
            <a:chOff x="1194" y="2708"/>
            <a:chExt cx="3092" cy="18"/>
          </a:xfrm>
        </p:grpSpPr>
        <p:sp>
          <p:nvSpPr>
            <p:cNvPr id="23580" name="Line 22">
              <a:extLst>
                <a:ext uri="{FF2B5EF4-FFF2-40B4-BE49-F238E27FC236}">
                  <a16:creationId xmlns:a16="http://schemas.microsoft.com/office/drawing/2014/main" id="{653F14AE-4CA0-47DF-99C6-30C9F9FCC3D3}"/>
                </a:ext>
              </a:extLst>
            </p:cNvPr>
            <p:cNvSpPr>
              <a:spLocks noChangeShapeType="1"/>
            </p:cNvSpPr>
            <p:nvPr/>
          </p:nvSpPr>
          <p:spPr bwMode="auto">
            <a:xfrm>
              <a:off x="1194" y="2726"/>
              <a:ext cx="3092" cy="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81" name="Rectangle 23">
              <a:extLst>
                <a:ext uri="{FF2B5EF4-FFF2-40B4-BE49-F238E27FC236}">
                  <a16:creationId xmlns:a16="http://schemas.microsoft.com/office/drawing/2014/main" id="{F431426E-F4D8-44D2-AE11-5AC15E248642}"/>
                </a:ext>
              </a:extLst>
            </p:cNvPr>
            <p:cNvSpPr>
              <a:spLocks noChangeArrowheads="1"/>
            </p:cNvSpPr>
            <p:nvPr/>
          </p:nvSpPr>
          <p:spPr bwMode="auto">
            <a:xfrm>
              <a:off x="1194" y="2708"/>
              <a:ext cx="513" cy="18"/>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67608" name="Freeform 24">
            <a:extLst>
              <a:ext uri="{FF2B5EF4-FFF2-40B4-BE49-F238E27FC236}">
                <a16:creationId xmlns:a16="http://schemas.microsoft.com/office/drawing/2014/main" id="{0AAD9668-309F-40E3-87F6-C6D447A7A208}"/>
              </a:ext>
            </a:extLst>
          </p:cNvPr>
          <p:cNvSpPr>
            <a:spLocks/>
          </p:cNvSpPr>
          <p:nvPr/>
        </p:nvSpPr>
        <p:spPr bwMode="auto">
          <a:xfrm rot="6388125">
            <a:off x="1237456" y="785019"/>
            <a:ext cx="271463" cy="238125"/>
          </a:xfrm>
          <a:custGeom>
            <a:avLst/>
            <a:gdLst>
              <a:gd name="T0" fmla="*/ 204878 w 212"/>
              <a:gd name="T1" fmla="*/ 238125 h 187"/>
              <a:gd name="T2" fmla="*/ 271463 w 212"/>
              <a:gd name="T3" fmla="*/ 118426 h 187"/>
              <a:gd name="T4" fmla="*/ 204878 w 212"/>
              <a:gd name="T5" fmla="*/ 0 h 187"/>
              <a:gd name="T6" fmla="*/ 69146 w 212"/>
              <a:gd name="T7" fmla="*/ 0 h 187"/>
              <a:gd name="T8" fmla="*/ 0 w 212"/>
              <a:gd name="T9" fmla="*/ 118426 h 187"/>
              <a:gd name="T10" fmla="*/ 69146 w 212"/>
              <a:gd name="T11" fmla="*/ 238125 h 187"/>
              <a:gd name="T12" fmla="*/ 204878 w 212"/>
              <a:gd name="T13" fmla="*/ 2381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09" name="Freeform 25">
            <a:extLst>
              <a:ext uri="{FF2B5EF4-FFF2-40B4-BE49-F238E27FC236}">
                <a16:creationId xmlns:a16="http://schemas.microsoft.com/office/drawing/2014/main" id="{84BC7703-BA17-4B9C-9641-4AFA468249D6}"/>
              </a:ext>
            </a:extLst>
          </p:cNvPr>
          <p:cNvSpPr>
            <a:spLocks/>
          </p:cNvSpPr>
          <p:nvPr/>
        </p:nvSpPr>
        <p:spPr bwMode="auto">
          <a:xfrm rot="6388125">
            <a:off x="1000919" y="715169"/>
            <a:ext cx="271463" cy="238125"/>
          </a:xfrm>
          <a:custGeom>
            <a:avLst/>
            <a:gdLst>
              <a:gd name="T0" fmla="*/ 204878 w 212"/>
              <a:gd name="T1" fmla="*/ 238125 h 186"/>
              <a:gd name="T2" fmla="*/ 271463 w 212"/>
              <a:gd name="T3" fmla="*/ 117782 h 186"/>
              <a:gd name="T4" fmla="*/ 204878 w 212"/>
              <a:gd name="T5" fmla="*/ 0 h 186"/>
              <a:gd name="T6" fmla="*/ 69146 w 212"/>
              <a:gd name="T7" fmla="*/ 0 h 186"/>
              <a:gd name="T8" fmla="*/ 0 w 212"/>
              <a:gd name="T9" fmla="*/ 117782 h 186"/>
              <a:gd name="T10" fmla="*/ 69146 w 212"/>
              <a:gd name="T11" fmla="*/ 238125 h 186"/>
              <a:gd name="T12" fmla="*/ 204878 w 212"/>
              <a:gd name="T13" fmla="*/ 238125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10" name="Freeform 26">
            <a:extLst>
              <a:ext uri="{FF2B5EF4-FFF2-40B4-BE49-F238E27FC236}">
                <a16:creationId xmlns:a16="http://schemas.microsoft.com/office/drawing/2014/main" id="{57D3752B-3507-4294-B300-C958DC338BD4}"/>
              </a:ext>
            </a:extLst>
          </p:cNvPr>
          <p:cNvSpPr>
            <a:spLocks/>
          </p:cNvSpPr>
          <p:nvPr/>
        </p:nvSpPr>
        <p:spPr bwMode="auto">
          <a:xfrm rot="6388125">
            <a:off x="1178719" y="545306"/>
            <a:ext cx="273050" cy="236538"/>
          </a:xfrm>
          <a:custGeom>
            <a:avLst/>
            <a:gdLst>
              <a:gd name="T0" fmla="*/ 206390 w 213"/>
              <a:gd name="T1" fmla="*/ 236538 h 186"/>
              <a:gd name="T2" fmla="*/ 273050 w 213"/>
              <a:gd name="T3" fmla="*/ 119541 h 186"/>
              <a:gd name="T4" fmla="*/ 206390 w 213"/>
              <a:gd name="T5" fmla="*/ 0 h 186"/>
              <a:gd name="T6" fmla="*/ 69224 w 213"/>
              <a:gd name="T7" fmla="*/ 0 h 186"/>
              <a:gd name="T8" fmla="*/ 0 w 213"/>
              <a:gd name="T9" fmla="*/ 119541 h 186"/>
              <a:gd name="T10" fmla="*/ 69224 w 213"/>
              <a:gd name="T11" fmla="*/ 236538 h 186"/>
              <a:gd name="T12" fmla="*/ 206390 w 213"/>
              <a:gd name="T13" fmla="*/ 236538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11" name="Freeform 27">
            <a:extLst>
              <a:ext uri="{FF2B5EF4-FFF2-40B4-BE49-F238E27FC236}">
                <a16:creationId xmlns:a16="http://schemas.microsoft.com/office/drawing/2014/main" id="{CFF2431E-4A6C-47ED-B1E0-0AA1324ED696}"/>
              </a:ext>
            </a:extLst>
          </p:cNvPr>
          <p:cNvSpPr>
            <a:spLocks/>
          </p:cNvSpPr>
          <p:nvPr/>
        </p:nvSpPr>
        <p:spPr bwMode="auto">
          <a:xfrm rot="6388125">
            <a:off x="1056482" y="956469"/>
            <a:ext cx="273050" cy="236537"/>
          </a:xfrm>
          <a:custGeom>
            <a:avLst/>
            <a:gdLst>
              <a:gd name="T0" fmla="*/ 204150 w 214"/>
              <a:gd name="T1" fmla="*/ 236537 h 186"/>
              <a:gd name="T2" fmla="*/ 273050 w 214"/>
              <a:gd name="T3" fmla="*/ 119540 h 186"/>
              <a:gd name="T4" fmla="*/ 204150 w 214"/>
              <a:gd name="T5" fmla="*/ 0 h 186"/>
              <a:gd name="T6" fmla="*/ 68900 w 214"/>
              <a:gd name="T7" fmla="*/ 0 h 186"/>
              <a:gd name="T8" fmla="*/ 0 w 214"/>
              <a:gd name="T9" fmla="*/ 119540 h 186"/>
              <a:gd name="T10" fmla="*/ 68900 w 214"/>
              <a:gd name="T11" fmla="*/ 236537 h 186"/>
              <a:gd name="T12" fmla="*/ 204150 w 214"/>
              <a:gd name="T13" fmla="*/ 236537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12" name="Freeform 28">
            <a:extLst>
              <a:ext uri="{FF2B5EF4-FFF2-40B4-BE49-F238E27FC236}">
                <a16:creationId xmlns:a16="http://schemas.microsoft.com/office/drawing/2014/main" id="{D4B1E7BB-42E6-4408-850D-822D6CC6B301}"/>
              </a:ext>
            </a:extLst>
          </p:cNvPr>
          <p:cNvSpPr>
            <a:spLocks/>
          </p:cNvSpPr>
          <p:nvPr/>
        </p:nvSpPr>
        <p:spPr bwMode="auto">
          <a:xfrm rot="6388125">
            <a:off x="1358901" y="374650"/>
            <a:ext cx="273050" cy="238125"/>
          </a:xfrm>
          <a:custGeom>
            <a:avLst/>
            <a:gdLst>
              <a:gd name="T0" fmla="*/ 204150 w 214"/>
              <a:gd name="T1" fmla="*/ 238125 h 187"/>
              <a:gd name="T2" fmla="*/ 273050 w 214"/>
              <a:gd name="T3" fmla="*/ 118426 h 187"/>
              <a:gd name="T4" fmla="*/ 204150 w 214"/>
              <a:gd name="T5" fmla="*/ 0 h 187"/>
              <a:gd name="T6" fmla="*/ 68900 w 214"/>
              <a:gd name="T7" fmla="*/ 0 h 187"/>
              <a:gd name="T8" fmla="*/ 0 w 214"/>
              <a:gd name="T9" fmla="*/ 118426 h 187"/>
              <a:gd name="T10" fmla="*/ 68900 w 214"/>
              <a:gd name="T11" fmla="*/ 238125 h 187"/>
              <a:gd name="T12" fmla="*/ 204150 w 214"/>
              <a:gd name="T13" fmla="*/ 2381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13" name="Freeform 29">
            <a:extLst>
              <a:ext uri="{FF2B5EF4-FFF2-40B4-BE49-F238E27FC236}">
                <a16:creationId xmlns:a16="http://schemas.microsoft.com/office/drawing/2014/main" id="{BE50FB0A-8A90-4268-A319-D4EC0DE1F721}"/>
              </a:ext>
            </a:extLst>
          </p:cNvPr>
          <p:cNvSpPr>
            <a:spLocks/>
          </p:cNvSpPr>
          <p:nvPr/>
        </p:nvSpPr>
        <p:spPr bwMode="auto">
          <a:xfrm rot="6388125">
            <a:off x="1477963" y="687388"/>
            <a:ext cx="85725" cy="85725"/>
          </a:xfrm>
          <a:custGeom>
            <a:avLst/>
            <a:gdLst>
              <a:gd name="T0" fmla="*/ 83127 w 33"/>
              <a:gd name="T1" fmla="*/ 41564 h 33"/>
              <a:gd name="T2" fmla="*/ 80530 w 33"/>
              <a:gd name="T3" fmla="*/ 41564 h 33"/>
              <a:gd name="T4" fmla="*/ 70139 w 33"/>
              <a:gd name="T5" fmla="*/ 70139 h 33"/>
              <a:gd name="T6" fmla="*/ 41564 w 33"/>
              <a:gd name="T7" fmla="*/ 80530 h 33"/>
              <a:gd name="T8" fmla="*/ 12989 w 33"/>
              <a:gd name="T9" fmla="*/ 70139 h 33"/>
              <a:gd name="T10" fmla="*/ 2598 w 33"/>
              <a:gd name="T11" fmla="*/ 41564 h 33"/>
              <a:gd name="T12" fmla="*/ 12989 w 33"/>
              <a:gd name="T13" fmla="*/ 12989 h 33"/>
              <a:gd name="T14" fmla="*/ 41564 w 33"/>
              <a:gd name="T15" fmla="*/ 2598 h 33"/>
              <a:gd name="T16" fmla="*/ 70139 w 33"/>
              <a:gd name="T17" fmla="*/ 12989 h 33"/>
              <a:gd name="T18" fmla="*/ 80530 w 33"/>
              <a:gd name="T19" fmla="*/ 41564 h 33"/>
              <a:gd name="T20" fmla="*/ 83127 w 33"/>
              <a:gd name="T21" fmla="*/ 41564 h 33"/>
              <a:gd name="T22" fmla="*/ 85725 w 33"/>
              <a:gd name="T23" fmla="*/ 41564 h 33"/>
              <a:gd name="T24" fmla="*/ 41564 w 33"/>
              <a:gd name="T25" fmla="*/ 0 h 33"/>
              <a:gd name="T26" fmla="*/ 0 w 33"/>
              <a:gd name="T27" fmla="*/ 41564 h 33"/>
              <a:gd name="T28" fmla="*/ 41564 w 33"/>
              <a:gd name="T29" fmla="*/ 85725 h 33"/>
              <a:gd name="T30" fmla="*/ 85725 w 33"/>
              <a:gd name="T31" fmla="*/ 41564 h 33"/>
              <a:gd name="T32" fmla="*/ 83127 w 33"/>
              <a:gd name="T33" fmla="*/ 4156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14" name="Freeform 30">
            <a:extLst>
              <a:ext uri="{FF2B5EF4-FFF2-40B4-BE49-F238E27FC236}">
                <a16:creationId xmlns:a16="http://schemas.microsoft.com/office/drawing/2014/main" id="{660118AB-655D-43BE-BFCF-DF66ADC7B6F7}"/>
              </a:ext>
            </a:extLst>
          </p:cNvPr>
          <p:cNvSpPr>
            <a:spLocks/>
          </p:cNvSpPr>
          <p:nvPr/>
        </p:nvSpPr>
        <p:spPr bwMode="auto">
          <a:xfrm rot="6388125">
            <a:off x="1501775" y="706438"/>
            <a:ext cx="41275" cy="44450"/>
          </a:xfrm>
          <a:custGeom>
            <a:avLst/>
            <a:gdLst>
              <a:gd name="T0" fmla="*/ 41275 w 33"/>
              <a:gd name="T1" fmla="*/ 20320 h 35"/>
              <a:gd name="T2" fmla="*/ 20012 w 33"/>
              <a:gd name="T3" fmla="*/ 0 h 35"/>
              <a:gd name="T4" fmla="*/ 0 w 33"/>
              <a:gd name="T5" fmla="*/ 20320 h 35"/>
              <a:gd name="T6" fmla="*/ 2502 w 33"/>
              <a:gd name="T7" fmla="*/ 22860 h 35"/>
              <a:gd name="T8" fmla="*/ 17511 w 33"/>
              <a:gd name="T9" fmla="*/ 7620 h 35"/>
              <a:gd name="T10" fmla="*/ 17511 w 33"/>
              <a:gd name="T11" fmla="*/ 44450 h 35"/>
              <a:gd name="T12" fmla="*/ 22514 w 33"/>
              <a:gd name="T13" fmla="*/ 44450 h 35"/>
              <a:gd name="T14" fmla="*/ 22514 w 33"/>
              <a:gd name="T15" fmla="*/ 7620 h 35"/>
              <a:gd name="T16" fmla="*/ 38773 w 33"/>
              <a:gd name="T17" fmla="*/ 22860 h 35"/>
              <a:gd name="T18" fmla="*/ 41275 w 33"/>
              <a:gd name="T19" fmla="*/ 2032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615" name="Oval 31">
            <a:extLst>
              <a:ext uri="{FF2B5EF4-FFF2-40B4-BE49-F238E27FC236}">
                <a16:creationId xmlns:a16="http://schemas.microsoft.com/office/drawing/2014/main" id="{EE476D0F-A851-41CB-8ECA-CF6FD372521B}"/>
              </a:ext>
            </a:extLst>
          </p:cNvPr>
          <p:cNvSpPr>
            <a:spLocks noChangeArrowheads="1"/>
          </p:cNvSpPr>
          <p:nvPr/>
        </p:nvSpPr>
        <p:spPr bwMode="auto">
          <a:xfrm>
            <a:off x="1763713" y="4500563"/>
            <a:ext cx="5113337" cy="28733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67616" name="Text Box 32">
            <a:extLst>
              <a:ext uri="{FF2B5EF4-FFF2-40B4-BE49-F238E27FC236}">
                <a16:creationId xmlns:a16="http://schemas.microsoft.com/office/drawing/2014/main" id="{C1B19285-0AB0-4F72-B97C-D20F9EF8B1B7}"/>
              </a:ext>
            </a:extLst>
          </p:cNvPr>
          <p:cNvSpPr txBox="1">
            <a:spLocks noChangeArrowheads="1"/>
          </p:cNvSpPr>
          <p:nvPr/>
        </p:nvSpPr>
        <p:spPr bwMode="auto">
          <a:xfrm>
            <a:off x="7224713" y="517525"/>
            <a:ext cx="9445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sz="1600" b="1">
                <a:solidFill>
                  <a:srgbClr val="A20C00"/>
                </a:solidFill>
                <a:latin typeface="微软雅黑" panose="020B0503020204020204" pitchFamily="34" charset="-122"/>
                <a:ea typeface="微软雅黑" panose="020B0503020204020204" pitchFamily="34" charset="-122"/>
              </a:rPr>
              <a:t>03</a:t>
            </a:r>
          </a:p>
          <a:p>
            <a:pPr algn="r" eaLnBrk="1" hangingPunct="1"/>
            <a:r>
              <a:rPr lang="en-US" altLang="zh-CN" sz="1200">
                <a:solidFill>
                  <a:schemeClr val="tx2"/>
                </a:solidFill>
                <a:latin typeface="微软雅黑" panose="020B0503020204020204" pitchFamily="34" charset="-122"/>
                <a:ea typeface="微软雅黑" panose="020B0503020204020204" pitchFamily="34" charset="-122"/>
              </a:rPr>
              <a:t>DISCOVER</a:t>
            </a:r>
          </a:p>
        </p:txBody>
      </p:sp>
      <p:sp>
        <p:nvSpPr>
          <p:cNvPr id="67618" name="Freeform 34">
            <a:extLst>
              <a:ext uri="{FF2B5EF4-FFF2-40B4-BE49-F238E27FC236}">
                <a16:creationId xmlns:a16="http://schemas.microsoft.com/office/drawing/2014/main" id="{5603AA51-9526-4210-B759-85064367FCD2}"/>
              </a:ext>
            </a:extLst>
          </p:cNvPr>
          <p:cNvSpPr>
            <a:spLocks/>
          </p:cNvSpPr>
          <p:nvPr/>
        </p:nvSpPr>
        <p:spPr bwMode="auto">
          <a:xfrm>
            <a:off x="1908175" y="1419225"/>
            <a:ext cx="4913313" cy="2832100"/>
          </a:xfrm>
          <a:custGeom>
            <a:avLst/>
            <a:gdLst>
              <a:gd name="T0" fmla="*/ 1546 w 1546"/>
              <a:gd name="T1" fmla="*/ 879 h 889"/>
              <a:gd name="T2" fmla="*/ 1536 w 1546"/>
              <a:gd name="T3" fmla="*/ 889 h 889"/>
              <a:gd name="T4" fmla="*/ 10 w 1546"/>
              <a:gd name="T5" fmla="*/ 889 h 889"/>
              <a:gd name="T6" fmla="*/ 0 w 1546"/>
              <a:gd name="T7" fmla="*/ 879 h 889"/>
              <a:gd name="T8" fmla="*/ 0 w 1546"/>
              <a:gd name="T9" fmla="*/ 10 h 889"/>
              <a:gd name="T10" fmla="*/ 10 w 1546"/>
              <a:gd name="T11" fmla="*/ 0 h 889"/>
              <a:gd name="T12" fmla="*/ 1536 w 1546"/>
              <a:gd name="T13" fmla="*/ 0 h 889"/>
              <a:gd name="T14" fmla="*/ 1546 w 1546"/>
              <a:gd name="T15" fmla="*/ 10 h 889"/>
              <a:gd name="T16" fmla="*/ 1546 w 1546"/>
              <a:gd name="T17" fmla="*/ 87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6" h="889">
                <a:moveTo>
                  <a:pt x="1546" y="879"/>
                </a:moveTo>
                <a:cubicBezTo>
                  <a:pt x="1546" y="885"/>
                  <a:pt x="1541" y="889"/>
                  <a:pt x="1536" y="889"/>
                </a:cubicBezTo>
                <a:cubicBezTo>
                  <a:pt x="10" y="889"/>
                  <a:pt x="10" y="889"/>
                  <a:pt x="10" y="889"/>
                </a:cubicBezTo>
                <a:cubicBezTo>
                  <a:pt x="5" y="889"/>
                  <a:pt x="0" y="885"/>
                  <a:pt x="0" y="879"/>
                </a:cubicBezTo>
                <a:cubicBezTo>
                  <a:pt x="0" y="10"/>
                  <a:pt x="0" y="10"/>
                  <a:pt x="0" y="10"/>
                </a:cubicBezTo>
                <a:cubicBezTo>
                  <a:pt x="0" y="4"/>
                  <a:pt x="5" y="0"/>
                  <a:pt x="10" y="0"/>
                </a:cubicBezTo>
                <a:cubicBezTo>
                  <a:pt x="1536" y="0"/>
                  <a:pt x="1536" y="0"/>
                  <a:pt x="1536" y="0"/>
                </a:cubicBezTo>
                <a:cubicBezTo>
                  <a:pt x="1541" y="0"/>
                  <a:pt x="1546" y="4"/>
                  <a:pt x="1546" y="10"/>
                </a:cubicBezTo>
                <a:lnTo>
                  <a:pt x="1546" y="879"/>
                </a:lnTo>
                <a:close/>
              </a:path>
            </a:pathLst>
          </a:custGeom>
          <a:blipFill dpi="0" rotWithShape="1">
            <a:blip r:embed="rId3"/>
            <a:srcRect/>
            <a:stretch>
              <a:fillRect b="-15716"/>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7608"/>
                                        </p:tgtEl>
                                        <p:attrNameLst>
                                          <p:attrName>style.visibility</p:attrName>
                                        </p:attrNameLst>
                                      </p:cBhvr>
                                      <p:to>
                                        <p:strVal val="visible"/>
                                      </p:to>
                                    </p:set>
                                    <p:animEffect transition="in" filter="fade">
                                      <p:cBhvr>
                                        <p:cTn id="7" dur="1000"/>
                                        <p:tgtEl>
                                          <p:spTgt spid="67608"/>
                                        </p:tgtEl>
                                      </p:cBhvr>
                                    </p:animEffect>
                                  </p:childTnLst>
                                </p:cTn>
                              </p:par>
                              <p:par>
                                <p:cTn id="8" presetID="10" presetClass="entr" presetSubtype="0" fill="hold" nodeType="withEffect">
                                  <p:stCondLst>
                                    <p:cond delay="100"/>
                                  </p:stCondLst>
                                  <p:childTnLst>
                                    <p:set>
                                      <p:cBhvr>
                                        <p:cTn id="9" dur="1" fill="hold">
                                          <p:stCondLst>
                                            <p:cond delay="0"/>
                                          </p:stCondLst>
                                        </p:cTn>
                                        <p:tgtEl>
                                          <p:spTgt spid="67609"/>
                                        </p:tgtEl>
                                        <p:attrNameLst>
                                          <p:attrName>style.visibility</p:attrName>
                                        </p:attrNameLst>
                                      </p:cBhvr>
                                      <p:to>
                                        <p:strVal val="visible"/>
                                      </p:to>
                                    </p:set>
                                    <p:animEffect transition="in" filter="fade">
                                      <p:cBhvr>
                                        <p:cTn id="10" dur="1000"/>
                                        <p:tgtEl>
                                          <p:spTgt spid="67609"/>
                                        </p:tgtEl>
                                      </p:cBhvr>
                                    </p:animEffect>
                                  </p:childTnLst>
                                </p:cTn>
                              </p:par>
                              <p:par>
                                <p:cTn id="11" presetID="10" presetClass="entr" presetSubtype="0" fill="hold" nodeType="withEffect">
                                  <p:stCondLst>
                                    <p:cond delay="200"/>
                                  </p:stCondLst>
                                  <p:childTnLst>
                                    <p:set>
                                      <p:cBhvr>
                                        <p:cTn id="12" dur="1" fill="hold">
                                          <p:stCondLst>
                                            <p:cond delay="0"/>
                                          </p:stCondLst>
                                        </p:cTn>
                                        <p:tgtEl>
                                          <p:spTgt spid="67610"/>
                                        </p:tgtEl>
                                        <p:attrNameLst>
                                          <p:attrName>style.visibility</p:attrName>
                                        </p:attrNameLst>
                                      </p:cBhvr>
                                      <p:to>
                                        <p:strVal val="visible"/>
                                      </p:to>
                                    </p:set>
                                    <p:animEffect transition="in" filter="fade">
                                      <p:cBhvr>
                                        <p:cTn id="13" dur="1000"/>
                                        <p:tgtEl>
                                          <p:spTgt spid="67610"/>
                                        </p:tgtEl>
                                      </p:cBhvr>
                                    </p:animEffect>
                                  </p:childTnLst>
                                </p:cTn>
                              </p:par>
                              <p:par>
                                <p:cTn id="14" presetID="10" presetClass="entr" presetSubtype="0" fill="hold" nodeType="withEffect">
                                  <p:stCondLst>
                                    <p:cond delay="300"/>
                                  </p:stCondLst>
                                  <p:childTnLst>
                                    <p:set>
                                      <p:cBhvr>
                                        <p:cTn id="15" dur="1" fill="hold">
                                          <p:stCondLst>
                                            <p:cond delay="0"/>
                                          </p:stCondLst>
                                        </p:cTn>
                                        <p:tgtEl>
                                          <p:spTgt spid="67611"/>
                                        </p:tgtEl>
                                        <p:attrNameLst>
                                          <p:attrName>style.visibility</p:attrName>
                                        </p:attrNameLst>
                                      </p:cBhvr>
                                      <p:to>
                                        <p:strVal val="visible"/>
                                      </p:to>
                                    </p:set>
                                    <p:animEffect transition="in" filter="fade">
                                      <p:cBhvr>
                                        <p:cTn id="16" dur="1000"/>
                                        <p:tgtEl>
                                          <p:spTgt spid="67611"/>
                                        </p:tgtEl>
                                      </p:cBhvr>
                                    </p:animEffect>
                                  </p:childTnLst>
                                </p:cTn>
                              </p:par>
                              <p:par>
                                <p:cTn id="17" presetID="10" presetClass="entr" presetSubtype="0" fill="hold" nodeType="withEffect">
                                  <p:stCondLst>
                                    <p:cond delay="400"/>
                                  </p:stCondLst>
                                  <p:childTnLst>
                                    <p:set>
                                      <p:cBhvr>
                                        <p:cTn id="18" dur="1" fill="hold">
                                          <p:stCondLst>
                                            <p:cond delay="0"/>
                                          </p:stCondLst>
                                        </p:cTn>
                                        <p:tgtEl>
                                          <p:spTgt spid="67612"/>
                                        </p:tgtEl>
                                        <p:attrNameLst>
                                          <p:attrName>style.visibility</p:attrName>
                                        </p:attrNameLst>
                                      </p:cBhvr>
                                      <p:to>
                                        <p:strVal val="visible"/>
                                      </p:to>
                                    </p:set>
                                    <p:animEffect transition="in" filter="fade">
                                      <p:cBhvr>
                                        <p:cTn id="19" dur="1000"/>
                                        <p:tgtEl>
                                          <p:spTgt spid="67612"/>
                                        </p:tgtEl>
                                      </p:cBhvr>
                                    </p:animEffect>
                                  </p:childTnLst>
                                </p:cTn>
                              </p:par>
                              <p:par>
                                <p:cTn id="20" presetID="10" presetClass="entr" presetSubtype="0" fill="hold" nodeType="withEffect">
                                  <p:stCondLst>
                                    <p:cond delay="500"/>
                                  </p:stCondLst>
                                  <p:childTnLst>
                                    <p:set>
                                      <p:cBhvr>
                                        <p:cTn id="21" dur="1" fill="hold">
                                          <p:stCondLst>
                                            <p:cond delay="0"/>
                                          </p:stCondLst>
                                        </p:cTn>
                                        <p:tgtEl>
                                          <p:spTgt spid="67613"/>
                                        </p:tgtEl>
                                        <p:attrNameLst>
                                          <p:attrName>style.visibility</p:attrName>
                                        </p:attrNameLst>
                                      </p:cBhvr>
                                      <p:to>
                                        <p:strVal val="visible"/>
                                      </p:to>
                                    </p:set>
                                    <p:animEffect transition="in" filter="fade">
                                      <p:cBhvr>
                                        <p:cTn id="22" dur="1000"/>
                                        <p:tgtEl>
                                          <p:spTgt spid="67613"/>
                                        </p:tgtEl>
                                      </p:cBhvr>
                                    </p:animEffect>
                                  </p:childTnLst>
                                </p:cTn>
                              </p:par>
                              <p:par>
                                <p:cTn id="23" presetID="10" presetClass="entr" presetSubtype="0" fill="hold" nodeType="withEffect">
                                  <p:stCondLst>
                                    <p:cond delay="600"/>
                                  </p:stCondLst>
                                  <p:childTnLst>
                                    <p:set>
                                      <p:cBhvr>
                                        <p:cTn id="24" dur="1" fill="hold">
                                          <p:stCondLst>
                                            <p:cond delay="0"/>
                                          </p:stCondLst>
                                        </p:cTn>
                                        <p:tgtEl>
                                          <p:spTgt spid="67614"/>
                                        </p:tgtEl>
                                        <p:attrNameLst>
                                          <p:attrName>style.visibility</p:attrName>
                                        </p:attrNameLst>
                                      </p:cBhvr>
                                      <p:to>
                                        <p:strVal val="visible"/>
                                      </p:to>
                                    </p:set>
                                    <p:animEffect transition="in" filter="fade">
                                      <p:cBhvr>
                                        <p:cTn id="25" dur="1000"/>
                                        <p:tgtEl>
                                          <p:spTgt spid="67614"/>
                                        </p:tgtEl>
                                      </p:cBhvr>
                                    </p:animEffect>
                                  </p:childTnLst>
                                </p:cTn>
                              </p:par>
                              <p:par>
                                <p:cTn id="26" presetID="22" presetClass="entr" presetSubtype="4" fill="hold" nodeType="withEffect">
                                  <p:stCondLst>
                                    <p:cond delay="0"/>
                                  </p:stCondLst>
                                  <p:childTnLst>
                                    <p:set>
                                      <p:cBhvr>
                                        <p:cTn id="27" dur="1" fill="hold">
                                          <p:stCondLst>
                                            <p:cond delay="0"/>
                                          </p:stCondLst>
                                        </p:cTn>
                                        <p:tgtEl>
                                          <p:spTgt spid="67586"/>
                                        </p:tgtEl>
                                        <p:attrNameLst>
                                          <p:attrName>style.visibility</p:attrName>
                                        </p:attrNameLst>
                                      </p:cBhvr>
                                      <p:to>
                                        <p:strVal val="visible"/>
                                      </p:to>
                                    </p:set>
                                    <p:animEffect transition="in" filter="wipe(down)">
                                      <p:cBhvr>
                                        <p:cTn id="28" dur="500"/>
                                        <p:tgtEl>
                                          <p:spTgt spid="67586"/>
                                        </p:tgtEl>
                                      </p:cBhvr>
                                    </p:animEffect>
                                  </p:childTnLst>
                                </p:cTn>
                              </p:par>
                              <p:par>
                                <p:cTn id="29" presetID="22" presetClass="entr" presetSubtype="4" fill="hold" nodeType="withEffect">
                                  <p:stCondLst>
                                    <p:cond delay="100"/>
                                  </p:stCondLst>
                                  <p:childTnLst>
                                    <p:set>
                                      <p:cBhvr>
                                        <p:cTn id="30" dur="1" fill="hold">
                                          <p:stCondLst>
                                            <p:cond delay="0"/>
                                          </p:stCondLst>
                                        </p:cTn>
                                        <p:tgtEl>
                                          <p:spTgt spid="67587"/>
                                        </p:tgtEl>
                                        <p:attrNameLst>
                                          <p:attrName>style.visibility</p:attrName>
                                        </p:attrNameLst>
                                      </p:cBhvr>
                                      <p:to>
                                        <p:strVal val="visible"/>
                                      </p:to>
                                    </p:set>
                                    <p:animEffect transition="in" filter="wipe(down)">
                                      <p:cBhvr>
                                        <p:cTn id="31" dur="500"/>
                                        <p:tgtEl>
                                          <p:spTgt spid="67587"/>
                                        </p:tgtEl>
                                      </p:cBhvr>
                                    </p:animEffect>
                                  </p:childTnLst>
                                </p:cTn>
                              </p:par>
                              <p:par>
                                <p:cTn id="32" presetID="1" presetClass="entr" presetSubtype="0" fill="hold" nodeType="withEffect">
                                  <p:stCondLst>
                                    <p:cond delay="100"/>
                                  </p:stCondLst>
                                  <p:childTnLst>
                                    <p:set>
                                      <p:cBhvr>
                                        <p:cTn id="33" dur="1" fill="hold">
                                          <p:stCondLst>
                                            <p:cond delay="0"/>
                                          </p:stCondLst>
                                        </p:cTn>
                                        <p:tgtEl>
                                          <p:spTgt spid="67588"/>
                                        </p:tgtEl>
                                        <p:attrNameLst>
                                          <p:attrName>style.visibility</p:attrName>
                                        </p:attrNameLst>
                                      </p:cBhvr>
                                      <p:to>
                                        <p:strVal val="visible"/>
                                      </p:to>
                                    </p:set>
                                  </p:childTnLst>
                                </p:cTn>
                              </p:par>
                              <p:par>
                                <p:cTn id="34" presetID="1" presetClass="entr" presetSubtype="0" fill="hold" nodeType="withEffect">
                                  <p:stCondLst>
                                    <p:cond delay="100"/>
                                  </p:stCondLst>
                                  <p:childTnLst>
                                    <p:set>
                                      <p:cBhvr>
                                        <p:cTn id="35" dur="1" fill="hold">
                                          <p:stCondLst>
                                            <p:cond delay="0"/>
                                          </p:stCondLst>
                                        </p:cTn>
                                        <p:tgtEl>
                                          <p:spTgt spid="67592"/>
                                        </p:tgtEl>
                                        <p:attrNameLst>
                                          <p:attrName>style.visibility</p:attrName>
                                        </p:attrNameLst>
                                      </p:cBhvr>
                                      <p:to>
                                        <p:strVal val="visible"/>
                                      </p:to>
                                    </p:set>
                                  </p:childTnLst>
                                </p:cTn>
                              </p:par>
                              <p:par>
                                <p:cTn id="36" presetID="0" presetClass="path" presetSubtype="0" accel="50000" decel="50000" fill="hold" nodeType="withEffect">
                                  <p:stCondLst>
                                    <p:cond delay="100"/>
                                  </p:stCondLst>
                                  <p:childTnLst>
                                    <p:animMotion origin="layout" path="M 0 0 L -0.1158 0.68644 " pathEditMode="relative" ptsTypes="AA">
                                      <p:cBhvr>
                                        <p:cTn id="37" dur="1000" spd="-100000" fill="hold"/>
                                        <p:tgtEl>
                                          <p:spTgt spid="67588"/>
                                        </p:tgtEl>
                                        <p:attrNameLst>
                                          <p:attrName>ppt_x</p:attrName>
                                          <p:attrName>ppt_y</p:attrName>
                                        </p:attrNameLst>
                                      </p:cBhvr>
                                    </p:animMotion>
                                  </p:childTnLst>
                                </p:cTn>
                              </p:par>
                              <p:par>
                                <p:cTn id="38" presetID="0" presetClass="path" presetSubtype="0" accel="50000" decel="50000" fill="hold" nodeType="withEffect">
                                  <p:stCondLst>
                                    <p:cond delay="100"/>
                                  </p:stCondLst>
                                  <p:childTnLst>
                                    <p:animMotion origin="layout" path="M 0 0 L -0.1158 0.68644 " pathEditMode="relative" ptsTypes="AA">
                                      <p:cBhvr>
                                        <p:cTn id="39" dur="500" spd="-100000" fill="hold"/>
                                        <p:tgtEl>
                                          <p:spTgt spid="67592"/>
                                        </p:tgtEl>
                                        <p:attrNameLst>
                                          <p:attrName>ppt_x</p:attrName>
                                          <p:attrName>ppt_y</p:attrName>
                                        </p:attrNameLst>
                                      </p:cBhvr>
                                    </p:animMotion>
                                  </p:childTnLst>
                                </p:cTn>
                              </p:par>
                              <p:par>
                                <p:cTn id="40" presetID="22" presetClass="entr" presetSubtype="4" fill="hold" nodeType="withEffect">
                                  <p:stCondLst>
                                    <p:cond delay="100"/>
                                  </p:stCondLst>
                                  <p:childTnLst>
                                    <p:set>
                                      <p:cBhvr>
                                        <p:cTn id="41" dur="1" fill="hold">
                                          <p:stCondLst>
                                            <p:cond delay="0"/>
                                          </p:stCondLst>
                                        </p:cTn>
                                        <p:tgtEl>
                                          <p:spTgt spid="67596"/>
                                        </p:tgtEl>
                                        <p:attrNameLst>
                                          <p:attrName>style.visibility</p:attrName>
                                        </p:attrNameLst>
                                      </p:cBhvr>
                                      <p:to>
                                        <p:strVal val="visible"/>
                                      </p:to>
                                    </p:set>
                                    <p:animEffect transition="in" filter="wipe(down)">
                                      <p:cBhvr>
                                        <p:cTn id="42" dur="500"/>
                                        <p:tgtEl>
                                          <p:spTgt spid="67596"/>
                                        </p:tgtEl>
                                      </p:cBhvr>
                                    </p:animEffect>
                                  </p:childTnLst>
                                </p:cTn>
                              </p:par>
                              <p:par>
                                <p:cTn id="43" presetID="1" presetClass="entr" presetSubtype="0" fill="hold" nodeType="withEffect">
                                  <p:stCondLst>
                                    <p:cond delay="100"/>
                                  </p:stCondLst>
                                  <p:childTnLst>
                                    <p:set>
                                      <p:cBhvr>
                                        <p:cTn id="44" dur="1" fill="hold">
                                          <p:stCondLst>
                                            <p:cond delay="0"/>
                                          </p:stCondLst>
                                        </p:cTn>
                                        <p:tgtEl>
                                          <p:spTgt spid="67597"/>
                                        </p:tgtEl>
                                        <p:attrNameLst>
                                          <p:attrName>style.visibility</p:attrName>
                                        </p:attrNameLst>
                                      </p:cBhvr>
                                      <p:to>
                                        <p:strVal val="visible"/>
                                      </p:to>
                                    </p:set>
                                  </p:childTnLst>
                                </p:cTn>
                              </p:par>
                              <p:par>
                                <p:cTn id="45" presetID="0" presetClass="path" presetSubtype="0" accel="50000" decel="50000" fill="hold" nodeType="withEffect">
                                  <p:stCondLst>
                                    <p:cond delay="100"/>
                                  </p:stCondLst>
                                  <p:childTnLst>
                                    <p:animMotion origin="layout" path="M 6.66667E-6 1.42416E-6 L 0.07449 -0.43497 " pathEditMode="relative" ptsTypes="AA">
                                      <p:cBhvr>
                                        <p:cTn id="46" dur="1000" spd="-100000" fill="hold"/>
                                        <p:tgtEl>
                                          <p:spTgt spid="67597"/>
                                        </p:tgtEl>
                                        <p:attrNameLst>
                                          <p:attrName>ppt_x</p:attrName>
                                          <p:attrName>ppt_y</p:attrName>
                                        </p:attrNameLst>
                                      </p:cBhvr>
                                    </p:animMotion>
                                  </p:childTnLst>
                                </p:cTn>
                              </p:par>
                              <p:par>
                                <p:cTn id="47" presetID="22" presetClass="entr" presetSubtype="4" fill="hold" nodeType="withEffect">
                                  <p:stCondLst>
                                    <p:cond delay="100"/>
                                  </p:stCondLst>
                                  <p:childTnLst>
                                    <p:set>
                                      <p:cBhvr>
                                        <p:cTn id="48" dur="1" fill="hold">
                                          <p:stCondLst>
                                            <p:cond delay="0"/>
                                          </p:stCondLst>
                                        </p:cTn>
                                        <p:tgtEl>
                                          <p:spTgt spid="67593"/>
                                        </p:tgtEl>
                                        <p:attrNameLst>
                                          <p:attrName>style.visibility</p:attrName>
                                        </p:attrNameLst>
                                      </p:cBhvr>
                                      <p:to>
                                        <p:strVal val="visible"/>
                                      </p:to>
                                    </p:set>
                                    <p:animEffect transition="in" filter="wipe(down)">
                                      <p:cBhvr>
                                        <p:cTn id="49" dur="500"/>
                                        <p:tgtEl>
                                          <p:spTgt spid="67593"/>
                                        </p:tgtEl>
                                      </p:cBhvr>
                                    </p:animEffect>
                                  </p:childTnLst>
                                </p:cTn>
                              </p:par>
                              <p:par>
                                <p:cTn id="50" presetID="1" presetClass="entr" presetSubtype="0" fill="hold" nodeType="withEffect">
                                  <p:stCondLst>
                                    <p:cond delay="100"/>
                                  </p:stCondLst>
                                  <p:childTnLst>
                                    <p:set>
                                      <p:cBhvr>
                                        <p:cTn id="51" dur="1" fill="hold">
                                          <p:stCondLst>
                                            <p:cond delay="0"/>
                                          </p:stCondLst>
                                        </p:cTn>
                                        <p:tgtEl>
                                          <p:spTgt spid="67595"/>
                                        </p:tgtEl>
                                        <p:attrNameLst>
                                          <p:attrName>style.visibility</p:attrName>
                                        </p:attrNameLst>
                                      </p:cBhvr>
                                      <p:to>
                                        <p:strVal val="visible"/>
                                      </p:to>
                                    </p:set>
                                  </p:childTnLst>
                                </p:cTn>
                              </p:par>
                              <p:par>
                                <p:cTn id="52" presetID="1" presetClass="entr" presetSubtype="0" fill="hold" nodeType="withEffect">
                                  <p:stCondLst>
                                    <p:cond delay="100"/>
                                  </p:stCondLst>
                                  <p:childTnLst>
                                    <p:set>
                                      <p:cBhvr>
                                        <p:cTn id="53" dur="1" fill="hold">
                                          <p:stCondLst>
                                            <p:cond delay="0"/>
                                          </p:stCondLst>
                                        </p:cTn>
                                        <p:tgtEl>
                                          <p:spTgt spid="67598"/>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2.22222E-6 -3.52178E-7 L 0.09201 -0.54217 " pathEditMode="relative" ptsTypes="AA">
                                      <p:cBhvr>
                                        <p:cTn id="55" dur="1000" spd="-100000" fill="hold"/>
                                        <p:tgtEl>
                                          <p:spTgt spid="67598"/>
                                        </p:tgtEl>
                                        <p:attrNameLst>
                                          <p:attrName>ppt_x</p:attrName>
                                          <p:attrName>ppt_y</p:attrName>
                                        </p:attrNameLst>
                                      </p:cBhvr>
                                    </p:animMotion>
                                  </p:childTnLst>
                                </p:cTn>
                              </p:par>
                              <p:par>
                                <p:cTn id="56" presetID="0" presetClass="path" presetSubtype="0" accel="50000" decel="50000" fill="hold" nodeType="withEffect">
                                  <p:stCondLst>
                                    <p:cond delay="0"/>
                                  </p:stCondLst>
                                  <p:childTnLst>
                                    <p:animMotion origin="layout" path="M -5.83333E-6 -4.6401E-6 L -0.04602 0.26537 " pathEditMode="relative" ptsTypes="AA">
                                      <p:cBhvr>
                                        <p:cTn id="57" dur="2000" spd="-100000" fill="hold"/>
                                        <p:tgtEl>
                                          <p:spTgt spid="67595"/>
                                        </p:tgtEl>
                                        <p:attrNameLst>
                                          <p:attrName>ppt_x</p:attrName>
                                          <p:attrName>ppt_y</p:attrName>
                                        </p:attrNameLst>
                                      </p:cBhvr>
                                    </p:animMotion>
                                  </p:childTnLst>
                                </p:cTn>
                              </p:par>
                              <p:par>
                                <p:cTn id="58" presetID="22" presetClass="entr" presetSubtype="1" fill="hold" nodeType="withEffect">
                                  <p:stCondLst>
                                    <p:cond delay="0"/>
                                  </p:stCondLst>
                                  <p:childTnLst>
                                    <p:set>
                                      <p:cBhvr>
                                        <p:cTn id="59" dur="1" fill="hold">
                                          <p:stCondLst>
                                            <p:cond delay="0"/>
                                          </p:stCondLst>
                                        </p:cTn>
                                        <p:tgtEl>
                                          <p:spTgt spid="67594"/>
                                        </p:tgtEl>
                                        <p:attrNameLst>
                                          <p:attrName>style.visibility</p:attrName>
                                        </p:attrNameLst>
                                      </p:cBhvr>
                                      <p:to>
                                        <p:strVal val="visible"/>
                                      </p:to>
                                    </p:set>
                                    <p:animEffect transition="in" filter="wipe(up)">
                                      <p:cBhvr>
                                        <p:cTn id="60" dur="500"/>
                                        <p:tgtEl>
                                          <p:spTgt spid="67594"/>
                                        </p:tgtEl>
                                      </p:cBhvr>
                                    </p:animEffect>
                                  </p:childTnLst>
                                </p:cTn>
                              </p:par>
                              <p:par>
                                <p:cTn id="61" presetID="22" presetClass="entr" presetSubtype="8" fill="hold" nodeType="withEffect">
                                  <p:stCondLst>
                                    <p:cond delay="0"/>
                                  </p:stCondLst>
                                  <p:childTnLst>
                                    <p:set>
                                      <p:cBhvr>
                                        <p:cTn id="62" dur="1" fill="hold">
                                          <p:stCondLst>
                                            <p:cond delay="0"/>
                                          </p:stCondLst>
                                        </p:cTn>
                                        <p:tgtEl>
                                          <p:spTgt spid="67599"/>
                                        </p:tgtEl>
                                        <p:attrNameLst>
                                          <p:attrName>style.visibility</p:attrName>
                                        </p:attrNameLst>
                                      </p:cBhvr>
                                      <p:to>
                                        <p:strVal val="visible"/>
                                      </p:to>
                                    </p:set>
                                    <p:animEffect transition="in" filter="wipe(left)">
                                      <p:cBhvr>
                                        <p:cTn id="63" dur="500"/>
                                        <p:tgtEl>
                                          <p:spTgt spid="67599"/>
                                        </p:tgtEl>
                                      </p:cBhvr>
                                    </p:animEffect>
                                  </p:childTnLst>
                                </p:cTn>
                              </p:par>
                              <p:par>
                                <p:cTn id="64" presetID="22" presetClass="entr" presetSubtype="1" fill="hold" nodeType="withEffect">
                                  <p:stCondLst>
                                    <p:cond delay="0"/>
                                  </p:stCondLst>
                                  <p:childTnLst>
                                    <p:set>
                                      <p:cBhvr>
                                        <p:cTn id="65" dur="1" fill="hold">
                                          <p:stCondLst>
                                            <p:cond delay="0"/>
                                          </p:stCondLst>
                                        </p:cTn>
                                        <p:tgtEl>
                                          <p:spTgt spid="67589"/>
                                        </p:tgtEl>
                                        <p:attrNameLst>
                                          <p:attrName>style.visibility</p:attrName>
                                        </p:attrNameLst>
                                      </p:cBhvr>
                                      <p:to>
                                        <p:strVal val="visible"/>
                                      </p:to>
                                    </p:set>
                                    <p:animEffect transition="in" filter="wipe(up)">
                                      <p:cBhvr>
                                        <p:cTn id="66" dur="500"/>
                                        <p:tgtEl>
                                          <p:spTgt spid="67589"/>
                                        </p:tgtEl>
                                      </p:cBhvr>
                                    </p:animEffect>
                                  </p:childTnLst>
                                </p:cTn>
                              </p:par>
                              <p:par>
                                <p:cTn id="67" presetID="23" presetClass="entr" presetSubtype="16" fill="hold" nodeType="withEffect">
                                  <p:stCondLst>
                                    <p:cond delay="400"/>
                                  </p:stCondLst>
                                  <p:childTnLst>
                                    <p:set>
                                      <p:cBhvr>
                                        <p:cTn id="68" dur="1" fill="hold">
                                          <p:stCondLst>
                                            <p:cond delay="0"/>
                                          </p:stCondLst>
                                        </p:cTn>
                                        <p:tgtEl>
                                          <p:spTgt spid="67618"/>
                                        </p:tgtEl>
                                        <p:attrNameLst>
                                          <p:attrName>style.visibility</p:attrName>
                                        </p:attrNameLst>
                                      </p:cBhvr>
                                      <p:to>
                                        <p:strVal val="visible"/>
                                      </p:to>
                                    </p:set>
                                    <p:anim calcmode="lin" valueType="num">
                                      <p:cBhvr>
                                        <p:cTn id="69" dur="300" fill="hold"/>
                                        <p:tgtEl>
                                          <p:spTgt spid="67618"/>
                                        </p:tgtEl>
                                        <p:attrNameLst>
                                          <p:attrName>ppt_w</p:attrName>
                                        </p:attrNameLst>
                                      </p:cBhvr>
                                      <p:tavLst>
                                        <p:tav tm="0">
                                          <p:val>
                                            <p:fltVal val="0"/>
                                          </p:val>
                                        </p:tav>
                                        <p:tav tm="100000">
                                          <p:val>
                                            <p:strVal val="#ppt_w"/>
                                          </p:val>
                                        </p:tav>
                                      </p:tavLst>
                                    </p:anim>
                                    <p:anim calcmode="lin" valueType="num">
                                      <p:cBhvr>
                                        <p:cTn id="70" dur="300" fill="hold"/>
                                        <p:tgtEl>
                                          <p:spTgt spid="67618"/>
                                        </p:tgtEl>
                                        <p:attrNameLst>
                                          <p:attrName>ppt_h</p:attrName>
                                        </p:attrNameLst>
                                      </p:cBhvr>
                                      <p:tavLst>
                                        <p:tav tm="0">
                                          <p:val>
                                            <p:fltVal val="0"/>
                                          </p:val>
                                        </p:tav>
                                        <p:tav tm="100000">
                                          <p:val>
                                            <p:strVal val="#ppt_h"/>
                                          </p:val>
                                        </p:tav>
                                      </p:tavLst>
                                    </p:anim>
                                  </p:childTnLst>
                                </p:cTn>
                              </p:par>
                              <p:par>
                                <p:cTn id="71" presetID="6" presetClass="emph" presetSubtype="0" autoRev="1" fill="hold" nodeType="withEffect">
                                  <p:stCondLst>
                                    <p:cond delay="700"/>
                                  </p:stCondLst>
                                  <p:childTnLst>
                                    <p:animScale>
                                      <p:cBhvr>
                                        <p:cTn id="72" dur="150" fill="hold"/>
                                        <p:tgtEl>
                                          <p:spTgt spid="67618"/>
                                        </p:tgtEl>
                                      </p:cBhvr>
                                      <p:by x="110000" y="110000"/>
                                    </p:animScale>
                                  </p:childTnLst>
                                </p:cTn>
                              </p:par>
                              <p:par>
                                <p:cTn id="73" presetID="23" presetClass="entr" presetSubtype="16" fill="hold" grpId="0" nodeType="withEffect">
                                  <p:stCondLst>
                                    <p:cond delay="400"/>
                                  </p:stCondLst>
                                  <p:childTnLst>
                                    <p:set>
                                      <p:cBhvr>
                                        <p:cTn id="74" dur="1" fill="hold">
                                          <p:stCondLst>
                                            <p:cond delay="0"/>
                                          </p:stCondLst>
                                        </p:cTn>
                                        <p:tgtEl>
                                          <p:spTgt spid="67615"/>
                                        </p:tgtEl>
                                        <p:attrNameLst>
                                          <p:attrName>style.visibility</p:attrName>
                                        </p:attrNameLst>
                                      </p:cBhvr>
                                      <p:to>
                                        <p:strVal val="visible"/>
                                      </p:to>
                                    </p:set>
                                    <p:anim calcmode="lin" valueType="num">
                                      <p:cBhvr>
                                        <p:cTn id="75" dur="300" fill="hold"/>
                                        <p:tgtEl>
                                          <p:spTgt spid="67615"/>
                                        </p:tgtEl>
                                        <p:attrNameLst>
                                          <p:attrName>ppt_w</p:attrName>
                                        </p:attrNameLst>
                                      </p:cBhvr>
                                      <p:tavLst>
                                        <p:tav tm="0">
                                          <p:val>
                                            <p:fltVal val="0"/>
                                          </p:val>
                                        </p:tav>
                                        <p:tav tm="100000">
                                          <p:val>
                                            <p:strVal val="#ppt_w"/>
                                          </p:val>
                                        </p:tav>
                                      </p:tavLst>
                                    </p:anim>
                                    <p:anim calcmode="lin" valueType="num">
                                      <p:cBhvr>
                                        <p:cTn id="76" dur="300" fill="hold"/>
                                        <p:tgtEl>
                                          <p:spTgt spid="67615"/>
                                        </p:tgtEl>
                                        <p:attrNameLst>
                                          <p:attrName>ppt_h</p:attrName>
                                        </p:attrNameLst>
                                      </p:cBhvr>
                                      <p:tavLst>
                                        <p:tav tm="0">
                                          <p:val>
                                            <p:fltVal val="0"/>
                                          </p:val>
                                        </p:tav>
                                        <p:tav tm="100000">
                                          <p:val>
                                            <p:strVal val="#ppt_h"/>
                                          </p:val>
                                        </p:tav>
                                      </p:tavLst>
                                    </p:anim>
                                  </p:childTnLst>
                                </p:cTn>
                              </p:par>
                              <p:par>
                                <p:cTn id="77" presetID="22" presetClass="entr" presetSubtype="8" fill="hold" nodeType="withEffect">
                                  <p:stCondLst>
                                    <p:cond delay="900"/>
                                  </p:stCondLst>
                                  <p:childTnLst>
                                    <p:set>
                                      <p:cBhvr>
                                        <p:cTn id="78" dur="1" fill="hold">
                                          <p:stCondLst>
                                            <p:cond delay="0"/>
                                          </p:stCondLst>
                                        </p:cTn>
                                        <p:tgtEl>
                                          <p:spTgt spid="67602"/>
                                        </p:tgtEl>
                                        <p:attrNameLst>
                                          <p:attrName>style.visibility</p:attrName>
                                        </p:attrNameLst>
                                      </p:cBhvr>
                                      <p:to>
                                        <p:strVal val="visible"/>
                                      </p:to>
                                    </p:set>
                                    <p:animEffect transition="in" filter="wipe(left)">
                                      <p:cBhvr>
                                        <p:cTn id="79" dur="500"/>
                                        <p:tgtEl>
                                          <p:spTgt spid="67602"/>
                                        </p:tgtEl>
                                      </p:cBhvr>
                                    </p:animEffect>
                                  </p:childTnLst>
                                </p:cTn>
                              </p:par>
                              <p:par>
                                <p:cTn id="80" presetID="22" presetClass="entr" presetSubtype="2" fill="hold" nodeType="withEffect">
                                  <p:stCondLst>
                                    <p:cond delay="900"/>
                                  </p:stCondLst>
                                  <p:childTnLst>
                                    <p:set>
                                      <p:cBhvr>
                                        <p:cTn id="81" dur="1" fill="hold">
                                          <p:stCondLst>
                                            <p:cond delay="0"/>
                                          </p:stCondLst>
                                        </p:cTn>
                                        <p:tgtEl>
                                          <p:spTgt spid="67605"/>
                                        </p:tgtEl>
                                        <p:attrNameLst>
                                          <p:attrName>style.visibility</p:attrName>
                                        </p:attrNameLst>
                                      </p:cBhvr>
                                      <p:to>
                                        <p:strVal val="visible"/>
                                      </p:to>
                                    </p:set>
                                    <p:animEffect transition="in" filter="wipe(right)">
                                      <p:cBhvr>
                                        <p:cTn id="82" dur="500"/>
                                        <p:tgtEl>
                                          <p:spTgt spid="67605"/>
                                        </p:tgtEl>
                                      </p:cBhvr>
                                    </p:animEffect>
                                  </p:childTnLst>
                                </p:cTn>
                              </p:par>
                              <p:par>
                                <p:cTn id="83" presetID="12" presetClass="entr" presetSubtype="2" fill="hold" grpId="0" nodeType="withEffect">
                                  <p:stCondLst>
                                    <p:cond delay="900"/>
                                  </p:stCondLst>
                                  <p:childTnLst>
                                    <p:set>
                                      <p:cBhvr>
                                        <p:cTn id="84" dur="1" fill="hold">
                                          <p:stCondLst>
                                            <p:cond delay="0"/>
                                          </p:stCondLst>
                                        </p:cTn>
                                        <p:tgtEl>
                                          <p:spTgt spid="67616"/>
                                        </p:tgtEl>
                                        <p:attrNameLst>
                                          <p:attrName>style.visibility</p:attrName>
                                        </p:attrNameLst>
                                      </p:cBhvr>
                                      <p:to>
                                        <p:strVal val="visible"/>
                                      </p:to>
                                    </p:set>
                                    <p:animEffect transition="in" filter="slide(fromRight)">
                                      <p:cBhvr>
                                        <p:cTn id="85" dur="500"/>
                                        <p:tgtEl>
                                          <p:spTgt spid="67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5" grpId="0" animBg="1"/>
      <p:bldP spid="676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Freeform 2">
            <a:extLst>
              <a:ext uri="{FF2B5EF4-FFF2-40B4-BE49-F238E27FC236}">
                <a16:creationId xmlns:a16="http://schemas.microsoft.com/office/drawing/2014/main" id="{40A7E263-59BE-4242-9D43-3B5CA3B1DE00}"/>
              </a:ext>
            </a:extLst>
          </p:cNvPr>
          <p:cNvSpPr>
            <a:spLocks/>
          </p:cNvSpPr>
          <p:nvPr/>
        </p:nvSpPr>
        <p:spPr bwMode="auto">
          <a:xfrm>
            <a:off x="1331913" y="-7938"/>
            <a:ext cx="7008812" cy="5149851"/>
          </a:xfrm>
          <a:custGeom>
            <a:avLst/>
            <a:gdLst>
              <a:gd name="T0" fmla="*/ 969 w 4415"/>
              <a:gd name="T1" fmla="*/ 0 h 3244"/>
              <a:gd name="T2" fmla="*/ 0 w 4415"/>
              <a:gd name="T3" fmla="*/ 3244 h 3244"/>
              <a:gd name="T4" fmla="*/ 3444 w 4415"/>
              <a:gd name="T5" fmla="*/ 3244 h 3244"/>
              <a:gd name="T6" fmla="*/ 4415 w 4415"/>
              <a:gd name="T7" fmla="*/ 0 h 3244"/>
              <a:gd name="T8" fmla="*/ 969 w 4415"/>
              <a:gd name="T9" fmla="*/ 0 h 3244"/>
            </a:gdLst>
            <a:ahLst/>
            <a:cxnLst>
              <a:cxn ang="0">
                <a:pos x="T0" y="T1"/>
              </a:cxn>
              <a:cxn ang="0">
                <a:pos x="T2" y="T3"/>
              </a:cxn>
              <a:cxn ang="0">
                <a:pos x="T4" y="T5"/>
              </a:cxn>
              <a:cxn ang="0">
                <a:pos x="T6" y="T7"/>
              </a:cxn>
              <a:cxn ang="0">
                <a:pos x="T8" y="T9"/>
              </a:cxn>
            </a:cxnLst>
            <a:rect l="0" t="0" r="r" b="b"/>
            <a:pathLst>
              <a:path w="4415" h="3244">
                <a:moveTo>
                  <a:pt x="969" y="0"/>
                </a:moveTo>
                <a:lnTo>
                  <a:pt x="0" y="3244"/>
                </a:lnTo>
                <a:lnTo>
                  <a:pt x="3444" y="3244"/>
                </a:lnTo>
                <a:lnTo>
                  <a:pt x="4415" y="0"/>
                </a:lnTo>
                <a:lnTo>
                  <a:pt x="969" y="0"/>
                </a:lnTo>
                <a:close/>
              </a:path>
            </a:pathLst>
          </a:custGeom>
          <a:blipFill dpi="0" rotWithShape="1">
            <a:blip r:embed="rId3"/>
            <a:srcRect/>
            <a:stretch>
              <a:fillRect r="-22666"/>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4581" name="Freeform 37">
            <a:extLst>
              <a:ext uri="{FF2B5EF4-FFF2-40B4-BE49-F238E27FC236}">
                <a16:creationId xmlns:a16="http://schemas.microsoft.com/office/drawing/2014/main" id="{637E10EF-CB6B-40D6-A8A6-196012EC6BE4}"/>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26" name="Freeform 38">
            <a:extLst>
              <a:ext uri="{FF2B5EF4-FFF2-40B4-BE49-F238E27FC236}">
                <a16:creationId xmlns:a16="http://schemas.microsoft.com/office/drawing/2014/main" id="{0DC1D6F8-FFCB-449F-9D9F-E6C355AA1D43}"/>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583" name="Freeform 39">
            <a:extLst>
              <a:ext uri="{FF2B5EF4-FFF2-40B4-BE49-F238E27FC236}">
                <a16:creationId xmlns:a16="http://schemas.microsoft.com/office/drawing/2014/main" id="{485C4020-9A25-4CC8-B938-EB57AEDE6842}"/>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28" name="Freeform 40">
            <a:extLst>
              <a:ext uri="{FF2B5EF4-FFF2-40B4-BE49-F238E27FC236}">
                <a16:creationId xmlns:a16="http://schemas.microsoft.com/office/drawing/2014/main" id="{555200C7-94D2-45B1-B53B-22CE5F4BF361}"/>
              </a:ext>
            </a:extLst>
          </p:cNvPr>
          <p:cNvSpPr>
            <a:spLocks/>
          </p:cNvSpPr>
          <p:nvPr/>
        </p:nvSpPr>
        <p:spPr bwMode="auto">
          <a:xfrm>
            <a:off x="1430338" y="-7938"/>
            <a:ext cx="2001837" cy="5149851"/>
          </a:xfrm>
          <a:custGeom>
            <a:avLst/>
            <a:gdLst>
              <a:gd name="T0" fmla="*/ 2001837 w 1261"/>
              <a:gd name="T1" fmla="*/ 0 h 3244"/>
              <a:gd name="T2" fmla="*/ 1608137 w 1261"/>
              <a:gd name="T3" fmla="*/ 0 h 3244"/>
              <a:gd name="T4" fmla="*/ 66675 w 1261"/>
              <a:gd name="T5" fmla="*/ 5149851 h 3244"/>
              <a:gd name="T6" fmla="*/ 0 w 1261"/>
              <a:gd name="T7" fmla="*/ 5149851 h 3244"/>
              <a:gd name="T8" fmla="*/ 460375 w 1261"/>
              <a:gd name="T9" fmla="*/ 5149851 h 3244"/>
              <a:gd name="T10" fmla="*/ 2001837 w 126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1" h="3244">
                <a:moveTo>
                  <a:pt x="1261" y="0"/>
                </a:moveTo>
                <a:lnTo>
                  <a:pt x="1013" y="0"/>
                </a:lnTo>
                <a:lnTo>
                  <a:pt x="42" y="3244"/>
                </a:lnTo>
                <a:lnTo>
                  <a:pt x="0" y="3244"/>
                </a:lnTo>
                <a:lnTo>
                  <a:pt x="290" y="3244"/>
                </a:lnTo>
                <a:lnTo>
                  <a:pt x="1261"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585" name="Freeform 41">
            <a:extLst>
              <a:ext uri="{FF2B5EF4-FFF2-40B4-BE49-F238E27FC236}">
                <a16:creationId xmlns:a16="http://schemas.microsoft.com/office/drawing/2014/main" id="{11394F5C-EDDF-4D12-8661-2F58CCA2C691}"/>
              </a:ext>
            </a:extLst>
          </p:cNvPr>
          <p:cNvSpPr>
            <a:spLocks/>
          </p:cNvSpPr>
          <p:nvPr/>
        </p:nvSpPr>
        <p:spPr bwMode="auto">
          <a:xfrm>
            <a:off x="1455738" y="3643313"/>
            <a:ext cx="757237" cy="1498600"/>
          </a:xfrm>
          <a:custGeom>
            <a:avLst/>
            <a:gdLst>
              <a:gd name="T0" fmla="*/ 307975 w 477"/>
              <a:gd name="T1" fmla="*/ 1498600 h 944"/>
              <a:gd name="T2" fmla="*/ 757237 w 477"/>
              <a:gd name="T3" fmla="*/ 0 h 944"/>
              <a:gd name="T4" fmla="*/ 447675 w 477"/>
              <a:gd name="T5" fmla="*/ 0 h 944"/>
              <a:gd name="T6" fmla="*/ 0 w 477"/>
              <a:gd name="T7" fmla="*/ 1498600 h 944"/>
              <a:gd name="T8" fmla="*/ 307975 w 477"/>
              <a:gd name="T9" fmla="*/ 149860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944">
                <a:moveTo>
                  <a:pt x="194" y="944"/>
                </a:moveTo>
                <a:lnTo>
                  <a:pt x="477" y="0"/>
                </a:lnTo>
                <a:lnTo>
                  <a:pt x="282" y="0"/>
                </a:lnTo>
                <a:lnTo>
                  <a:pt x="0" y="944"/>
                </a:lnTo>
                <a:lnTo>
                  <a:pt x="194"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0" name="Freeform 42">
            <a:extLst>
              <a:ext uri="{FF2B5EF4-FFF2-40B4-BE49-F238E27FC236}">
                <a16:creationId xmlns:a16="http://schemas.microsoft.com/office/drawing/2014/main" id="{03E39A97-DC72-425B-AE13-7B9916669541}"/>
              </a:ext>
            </a:extLst>
          </p:cNvPr>
          <p:cNvSpPr>
            <a:spLocks/>
          </p:cNvSpPr>
          <p:nvPr/>
        </p:nvSpPr>
        <p:spPr bwMode="auto">
          <a:xfrm>
            <a:off x="1620838" y="-7938"/>
            <a:ext cx="1544637" cy="5149851"/>
          </a:xfrm>
          <a:custGeom>
            <a:avLst/>
            <a:gdLst>
              <a:gd name="T0" fmla="*/ 1541462 w 973"/>
              <a:gd name="T1" fmla="*/ 0 h 3244"/>
              <a:gd name="T2" fmla="*/ 0 w 973"/>
              <a:gd name="T3" fmla="*/ 5149851 h 3244"/>
              <a:gd name="T4" fmla="*/ 3175 w 973"/>
              <a:gd name="T5" fmla="*/ 5149851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1" name="Freeform 43">
            <a:extLst>
              <a:ext uri="{FF2B5EF4-FFF2-40B4-BE49-F238E27FC236}">
                <a16:creationId xmlns:a16="http://schemas.microsoft.com/office/drawing/2014/main" id="{A59FD2B2-F009-4B3C-BA16-99FE03F1E71F}"/>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588" name="Freeform 44">
            <a:extLst>
              <a:ext uri="{FF2B5EF4-FFF2-40B4-BE49-F238E27FC236}">
                <a16:creationId xmlns:a16="http://schemas.microsoft.com/office/drawing/2014/main" id="{71BE464F-E790-4BA3-A205-4CEFD0CC6450}"/>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3" name="Freeform 45">
            <a:extLst>
              <a:ext uri="{FF2B5EF4-FFF2-40B4-BE49-F238E27FC236}">
                <a16:creationId xmlns:a16="http://schemas.microsoft.com/office/drawing/2014/main" id="{CE96932E-15FD-452C-B878-B3A7AC6A33F0}"/>
              </a:ext>
            </a:extLst>
          </p:cNvPr>
          <p:cNvSpPr>
            <a:spLocks/>
          </p:cNvSpPr>
          <p:nvPr/>
        </p:nvSpPr>
        <p:spPr bwMode="auto">
          <a:xfrm>
            <a:off x="2949575" y="217488"/>
            <a:ext cx="165100" cy="484187"/>
          </a:xfrm>
          <a:custGeom>
            <a:avLst/>
            <a:gdLst>
              <a:gd name="T0" fmla="*/ 22225 w 104"/>
              <a:gd name="T1" fmla="*/ 484187 h 305"/>
              <a:gd name="T2" fmla="*/ 165100 w 104"/>
              <a:gd name="T3" fmla="*/ 0 h 305"/>
              <a:gd name="T4" fmla="*/ 146050 w 104"/>
              <a:gd name="T5" fmla="*/ 0 h 305"/>
              <a:gd name="T6" fmla="*/ 0 w 104"/>
              <a:gd name="T7" fmla="*/ 484187 h 305"/>
              <a:gd name="T8" fmla="*/ 22225 w 104"/>
              <a:gd name="T9" fmla="*/ 484187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14" y="305"/>
                </a:moveTo>
                <a:lnTo>
                  <a:pt x="104" y="0"/>
                </a:lnTo>
                <a:lnTo>
                  <a:pt x="92" y="0"/>
                </a:lnTo>
                <a:lnTo>
                  <a:pt x="0" y="305"/>
                </a:lnTo>
                <a:lnTo>
                  <a:pt x="14" y="30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4" name="Freeform 46">
            <a:extLst>
              <a:ext uri="{FF2B5EF4-FFF2-40B4-BE49-F238E27FC236}">
                <a16:creationId xmlns:a16="http://schemas.microsoft.com/office/drawing/2014/main" id="{6D2FB589-8397-49E6-8230-7EC1E5D01145}"/>
              </a:ext>
            </a:extLst>
          </p:cNvPr>
          <p:cNvSpPr>
            <a:spLocks/>
          </p:cNvSpPr>
          <p:nvPr/>
        </p:nvSpPr>
        <p:spPr bwMode="auto">
          <a:xfrm>
            <a:off x="1004888" y="3122613"/>
            <a:ext cx="647700" cy="2019300"/>
          </a:xfrm>
          <a:custGeom>
            <a:avLst/>
            <a:gdLst>
              <a:gd name="T0" fmla="*/ 44450 w 408"/>
              <a:gd name="T1" fmla="*/ 2019300 h 1272"/>
              <a:gd name="T2" fmla="*/ 647700 w 408"/>
              <a:gd name="T3" fmla="*/ 0 h 1272"/>
              <a:gd name="T4" fmla="*/ 603250 w 408"/>
              <a:gd name="T5" fmla="*/ 0 h 1272"/>
              <a:gd name="T6" fmla="*/ 0 w 408"/>
              <a:gd name="T7" fmla="*/ 2019300 h 1272"/>
              <a:gd name="T8" fmla="*/ 44450 w 408"/>
              <a:gd name="T9" fmla="*/ 201930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1272">
                <a:moveTo>
                  <a:pt x="28" y="1272"/>
                </a:moveTo>
                <a:lnTo>
                  <a:pt x="408" y="0"/>
                </a:lnTo>
                <a:lnTo>
                  <a:pt x="380" y="0"/>
                </a:lnTo>
                <a:lnTo>
                  <a:pt x="0" y="1272"/>
                </a:lnTo>
                <a:lnTo>
                  <a:pt x="28" y="12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5" name="Freeform 47">
            <a:extLst>
              <a:ext uri="{FF2B5EF4-FFF2-40B4-BE49-F238E27FC236}">
                <a16:creationId xmlns:a16="http://schemas.microsoft.com/office/drawing/2014/main" id="{E3B27D97-D3CC-442C-978C-CA628289588D}"/>
              </a:ext>
            </a:extLst>
          </p:cNvPr>
          <p:cNvSpPr>
            <a:spLocks/>
          </p:cNvSpPr>
          <p:nvPr/>
        </p:nvSpPr>
        <p:spPr bwMode="auto">
          <a:xfrm>
            <a:off x="2651125" y="1468438"/>
            <a:ext cx="120650" cy="88900"/>
          </a:xfrm>
          <a:custGeom>
            <a:avLst/>
            <a:gdLst>
              <a:gd name="T0" fmla="*/ 107950 w 76"/>
              <a:gd name="T1" fmla="*/ 25400 h 56"/>
              <a:gd name="T2" fmla="*/ 53975 w 76"/>
              <a:gd name="T3" fmla="*/ 53975 h 56"/>
              <a:gd name="T4" fmla="*/ 22225 w 76"/>
              <a:gd name="T5" fmla="*/ 0 h 56"/>
              <a:gd name="T6" fmla="*/ 0 w 76"/>
              <a:gd name="T7" fmla="*/ 12700 h 56"/>
              <a:gd name="T8" fmla="*/ 44450 w 76"/>
              <a:gd name="T9" fmla="*/ 88900 h 56"/>
              <a:gd name="T10" fmla="*/ 120650 w 76"/>
              <a:gd name="T11" fmla="*/ 47625 h 56"/>
              <a:gd name="T12" fmla="*/ 107950 w 76"/>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6"/>
                </a:moveTo>
                <a:lnTo>
                  <a:pt x="34" y="34"/>
                </a:lnTo>
                <a:lnTo>
                  <a:pt x="14" y="0"/>
                </a:lnTo>
                <a:lnTo>
                  <a:pt x="0" y="8"/>
                </a:lnTo>
                <a:lnTo>
                  <a:pt x="28" y="56"/>
                </a:lnTo>
                <a:lnTo>
                  <a:pt x="76" y="30"/>
                </a:lnTo>
                <a:lnTo>
                  <a:pt x="68"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6" name="Freeform 48">
            <a:extLst>
              <a:ext uri="{FF2B5EF4-FFF2-40B4-BE49-F238E27FC236}">
                <a16:creationId xmlns:a16="http://schemas.microsoft.com/office/drawing/2014/main" id="{4D15B316-7AFA-4C0F-8B68-1DEA629A4197}"/>
              </a:ext>
            </a:extLst>
          </p:cNvPr>
          <p:cNvSpPr>
            <a:spLocks/>
          </p:cNvSpPr>
          <p:nvPr/>
        </p:nvSpPr>
        <p:spPr bwMode="auto">
          <a:xfrm>
            <a:off x="1636713" y="1060450"/>
            <a:ext cx="877887" cy="2316163"/>
          </a:xfrm>
          <a:custGeom>
            <a:avLst/>
            <a:gdLst>
              <a:gd name="T0" fmla="*/ 877887 w 553"/>
              <a:gd name="T1" fmla="*/ 0 h 1459"/>
              <a:gd name="T2" fmla="*/ 693737 w 553"/>
              <a:gd name="T3" fmla="*/ 0 h 1459"/>
              <a:gd name="T4" fmla="*/ 0 w 553"/>
              <a:gd name="T5" fmla="*/ 2316163 h 1459"/>
              <a:gd name="T6" fmla="*/ 184150 w 553"/>
              <a:gd name="T7" fmla="*/ 2316163 h 1459"/>
              <a:gd name="T8" fmla="*/ 877887 w 553"/>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9">
                <a:moveTo>
                  <a:pt x="553" y="0"/>
                </a:moveTo>
                <a:lnTo>
                  <a:pt x="437" y="0"/>
                </a:lnTo>
                <a:lnTo>
                  <a:pt x="0" y="1459"/>
                </a:lnTo>
                <a:lnTo>
                  <a:pt x="116" y="1459"/>
                </a:lnTo>
                <a:lnTo>
                  <a:pt x="553"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7" name="Freeform 49">
            <a:extLst>
              <a:ext uri="{FF2B5EF4-FFF2-40B4-BE49-F238E27FC236}">
                <a16:creationId xmlns:a16="http://schemas.microsoft.com/office/drawing/2014/main" id="{B000CA37-69C6-491C-A60C-823FCC2C4513}"/>
              </a:ext>
            </a:extLst>
          </p:cNvPr>
          <p:cNvSpPr>
            <a:spLocks/>
          </p:cNvSpPr>
          <p:nvPr/>
        </p:nvSpPr>
        <p:spPr bwMode="auto">
          <a:xfrm>
            <a:off x="823913" y="3694113"/>
            <a:ext cx="577850" cy="1447800"/>
          </a:xfrm>
          <a:custGeom>
            <a:avLst/>
            <a:gdLst>
              <a:gd name="T0" fmla="*/ 146050 w 364"/>
              <a:gd name="T1" fmla="*/ 1447800 h 912"/>
              <a:gd name="T2" fmla="*/ 577850 w 364"/>
              <a:gd name="T3" fmla="*/ 0 h 912"/>
              <a:gd name="T4" fmla="*/ 431800 w 364"/>
              <a:gd name="T5" fmla="*/ 0 h 912"/>
              <a:gd name="T6" fmla="*/ 0 w 364"/>
              <a:gd name="T7" fmla="*/ 1447800 h 912"/>
              <a:gd name="T8" fmla="*/ 146050 w 364"/>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912">
                <a:moveTo>
                  <a:pt x="92" y="912"/>
                </a:moveTo>
                <a:lnTo>
                  <a:pt x="364" y="0"/>
                </a:lnTo>
                <a:lnTo>
                  <a:pt x="272" y="0"/>
                </a:lnTo>
                <a:lnTo>
                  <a:pt x="0" y="912"/>
                </a:lnTo>
                <a:lnTo>
                  <a:pt x="92"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8" name="Freeform 50">
            <a:extLst>
              <a:ext uri="{FF2B5EF4-FFF2-40B4-BE49-F238E27FC236}">
                <a16:creationId xmlns:a16="http://schemas.microsoft.com/office/drawing/2014/main" id="{F976BBB4-AB23-4FD2-A079-6048F1B3BDC2}"/>
              </a:ext>
            </a:extLst>
          </p:cNvPr>
          <p:cNvSpPr>
            <a:spLocks/>
          </p:cNvSpPr>
          <p:nvPr/>
        </p:nvSpPr>
        <p:spPr bwMode="auto">
          <a:xfrm>
            <a:off x="1309688" y="2159000"/>
            <a:ext cx="877887" cy="2314575"/>
          </a:xfrm>
          <a:custGeom>
            <a:avLst/>
            <a:gdLst>
              <a:gd name="T0" fmla="*/ 184150 w 553"/>
              <a:gd name="T1" fmla="*/ 2314575 h 1458"/>
              <a:gd name="T2" fmla="*/ 877887 w 553"/>
              <a:gd name="T3" fmla="*/ 0 h 1458"/>
              <a:gd name="T4" fmla="*/ 692150 w 553"/>
              <a:gd name="T5" fmla="*/ 0 h 1458"/>
              <a:gd name="T6" fmla="*/ 0 w 553"/>
              <a:gd name="T7" fmla="*/ 2314575 h 1458"/>
              <a:gd name="T8" fmla="*/ 184150 w 553"/>
              <a:gd name="T9" fmla="*/ 2314575 h 14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8">
                <a:moveTo>
                  <a:pt x="116" y="1458"/>
                </a:moveTo>
                <a:lnTo>
                  <a:pt x="553" y="0"/>
                </a:lnTo>
                <a:lnTo>
                  <a:pt x="436" y="0"/>
                </a:lnTo>
                <a:lnTo>
                  <a:pt x="0" y="1458"/>
                </a:lnTo>
                <a:lnTo>
                  <a:pt x="116"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39" name="Freeform 51">
            <a:extLst>
              <a:ext uri="{FF2B5EF4-FFF2-40B4-BE49-F238E27FC236}">
                <a16:creationId xmlns:a16="http://schemas.microsoft.com/office/drawing/2014/main" id="{C483DEAE-A94C-43A8-9A9E-55C81BD8A320}"/>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596" name="Freeform 52">
            <a:extLst>
              <a:ext uri="{FF2B5EF4-FFF2-40B4-BE49-F238E27FC236}">
                <a16:creationId xmlns:a16="http://schemas.microsoft.com/office/drawing/2014/main" id="{DB7B56C3-860E-4BAA-84BD-822C5E596BA6}"/>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1" name="Freeform 53">
            <a:extLst>
              <a:ext uri="{FF2B5EF4-FFF2-40B4-BE49-F238E27FC236}">
                <a16:creationId xmlns:a16="http://schemas.microsoft.com/office/drawing/2014/main" id="{9BD0596C-006A-4382-8740-420A32C8AAFE}"/>
              </a:ext>
            </a:extLst>
          </p:cNvPr>
          <p:cNvSpPr>
            <a:spLocks/>
          </p:cNvSpPr>
          <p:nvPr/>
        </p:nvSpPr>
        <p:spPr bwMode="auto">
          <a:xfrm>
            <a:off x="7446963" y="-7938"/>
            <a:ext cx="755650" cy="1498601"/>
          </a:xfrm>
          <a:custGeom>
            <a:avLst/>
            <a:gdLst>
              <a:gd name="T0" fmla="*/ 447675 w 476"/>
              <a:gd name="T1" fmla="*/ 0 h 944"/>
              <a:gd name="T2" fmla="*/ 0 w 476"/>
              <a:gd name="T3" fmla="*/ 1498601 h 944"/>
              <a:gd name="T4" fmla="*/ 307975 w 476"/>
              <a:gd name="T5" fmla="*/ 1498601 h 944"/>
              <a:gd name="T6" fmla="*/ 755650 w 476"/>
              <a:gd name="T7" fmla="*/ 0 h 944"/>
              <a:gd name="T8" fmla="*/ 447675 w 476"/>
              <a:gd name="T9" fmla="*/ 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944">
                <a:moveTo>
                  <a:pt x="282" y="0"/>
                </a:moveTo>
                <a:lnTo>
                  <a:pt x="0" y="944"/>
                </a:lnTo>
                <a:lnTo>
                  <a:pt x="194" y="944"/>
                </a:lnTo>
                <a:lnTo>
                  <a:pt x="47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2" name="Freeform 54">
            <a:extLst>
              <a:ext uri="{FF2B5EF4-FFF2-40B4-BE49-F238E27FC236}">
                <a16:creationId xmlns:a16="http://schemas.microsoft.com/office/drawing/2014/main" id="{C593D0E2-9598-4008-9856-6969FAF7C2B2}"/>
              </a:ext>
            </a:extLst>
          </p:cNvPr>
          <p:cNvSpPr>
            <a:spLocks/>
          </p:cNvSpPr>
          <p:nvPr/>
        </p:nvSpPr>
        <p:spPr bwMode="auto">
          <a:xfrm>
            <a:off x="7189788" y="-7938"/>
            <a:ext cx="1541462" cy="5149851"/>
          </a:xfrm>
          <a:custGeom>
            <a:avLst/>
            <a:gdLst>
              <a:gd name="T0" fmla="*/ 3175 w 971"/>
              <a:gd name="T1" fmla="*/ 5149851 h 3244"/>
              <a:gd name="T2" fmla="*/ 1541462 w 971"/>
              <a:gd name="T3" fmla="*/ 0 h 3244"/>
              <a:gd name="T4" fmla="*/ 1538287 w 971"/>
              <a:gd name="T5" fmla="*/ 0 h 3244"/>
              <a:gd name="T6" fmla="*/ 0 w 971"/>
              <a:gd name="T7" fmla="*/ 5149851 h 3244"/>
              <a:gd name="T8" fmla="*/ 3175 w 971"/>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3244">
                <a:moveTo>
                  <a:pt x="2" y="3244"/>
                </a:moveTo>
                <a:lnTo>
                  <a:pt x="971" y="0"/>
                </a:lnTo>
                <a:lnTo>
                  <a:pt x="969" y="0"/>
                </a:lnTo>
                <a:lnTo>
                  <a:pt x="0" y="3244"/>
                </a:lnTo>
                <a:lnTo>
                  <a:pt x="2"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3" name="Freeform 55">
            <a:extLst>
              <a:ext uri="{FF2B5EF4-FFF2-40B4-BE49-F238E27FC236}">
                <a16:creationId xmlns:a16="http://schemas.microsoft.com/office/drawing/2014/main" id="{9EB6FA29-75CE-4FDF-B4E7-0BA8CDEF32C0}"/>
              </a:ext>
            </a:extLst>
          </p:cNvPr>
          <p:cNvSpPr>
            <a:spLocks/>
          </p:cNvSpPr>
          <p:nvPr/>
        </p:nvSpPr>
        <p:spPr bwMode="auto">
          <a:xfrm>
            <a:off x="6516688"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600" name="Freeform 56">
            <a:extLst>
              <a:ext uri="{FF2B5EF4-FFF2-40B4-BE49-F238E27FC236}">
                <a16:creationId xmlns:a16="http://schemas.microsoft.com/office/drawing/2014/main" id="{497E9284-BD0B-45A4-8FFA-BDB0729E3598}"/>
              </a:ext>
            </a:extLst>
          </p:cNvPr>
          <p:cNvSpPr>
            <a:spLocks/>
          </p:cNvSpPr>
          <p:nvPr/>
        </p:nvSpPr>
        <p:spPr bwMode="auto">
          <a:xfrm>
            <a:off x="6518275"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5" name="Freeform 57">
            <a:extLst>
              <a:ext uri="{FF2B5EF4-FFF2-40B4-BE49-F238E27FC236}">
                <a16:creationId xmlns:a16="http://schemas.microsoft.com/office/drawing/2014/main" id="{7DF8315D-02FA-4824-BCCB-5B25B5E2C4FA}"/>
              </a:ext>
            </a:extLst>
          </p:cNvPr>
          <p:cNvSpPr>
            <a:spLocks/>
          </p:cNvSpPr>
          <p:nvPr/>
        </p:nvSpPr>
        <p:spPr bwMode="auto">
          <a:xfrm>
            <a:off x="7237413" y="4432300"/>
            <a:ext cx="165100" cy="484188"/>
          </a:xfrm>
          <a:custGeom>
            <a:avLst/>
            <a:gdLst>
              <a:gd name="T0" fmla="*/ 142875 w 104"/>
              <a:gd name="T1" fmla="*/ 0 h 305"/>
              <a:gd name="T2" fmla="*/ 0 w 104"/>
              <a:gd name="T3" fmla="*/ 484188 h 305"/>
              <a:gd name="T4" fmla="*/ 19050 w 104"/>
              <a:gd name="T5" fmla="*/ 484188 h 305"/>
              <a:gd name="T6" fmla="*/ 165100 w 104"/>
              <a:gd name="T7" fmla="*/ 0 h 305"/>
              <a:gd name="T8" fmla="*/ 142875 w 104"/>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90" y="0"/>
                </a:moveTo>
                <a:lnTo>
                  <a:pt x="0" y="305"/>
                </a:lnTo>
                <a:lnTo>
                  <a:pt x="12" y="305"/>
                </a:lnTo>
                <a:lnTo>
                  <a:pt x="104" y="0"/>
                </a:lnTo>
                <a:lnTo>
                  <a:pt x="9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6" name="Freeform 58">
            <a:extLst>
              <a:ext uri="{FF2B5EF4-FFF2-40B4-BE49-F238E27FC236}">
                <a16:creationId xmlns:a16="http://schemas.microsoft.com/office/drawing/2014/main" id="{FE52299D-B381-4B79-B8E7-803FF4F21FB2}"/>
              </a:ext>
            </a:extLst>
          </p:cNvPr>
          <p:cNvSpPr>
            <a:spLocks/>
          </p:cNvSpPr>
          <p:nvPr/>
        </p:nvSpPr>
        <p:spPr bwMode="auto">
          <a:xfrm>
            <a:off x="7986713" y="-7938"/>
            <a:ext cx="646112" cy="2019301"/>
          </a:xfrm>
          <a:custGeom>
            <a:avLst/>
            <a:gdLst>
              <a:gd name="T0" fmla="*/ 604837 w 407"/>
              <a:gd name="T1" fmla="*/ 0 h 1272"/>
              <a:gd name="T2" fmla="*/ 0 w 407"/>
              <a:gd name="T3" fmla="*/ 2019301 h 1272"/>
              <a:gd name="T4" fmla="*/ 41275 w 407"/>
              <a:gd name="T5" fmla="*/ 2019301 h 1272"/>
              <a:gd name="T6" fmla="*/ 646112 w 407"/>
              <a:gd name="T7" fmla="*/ 0 h 1272"/>
              <a:gd name="T8" fmla="*/ 604837 w 407"/>
              <a:gd name="T9" fmla="*/ 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1272">
                <a:moveTo>
                  <a:pt x="381" y="0"/>
                </a:moveTo>
                <a:lnTo>
                  <a:pt x="0" y="1272"/>
                </a:lnTo>
                <a:lnTo>
                  <a:pt x="26" y="1272"/>
                </a:lnTo>
                <a:lnTo>
                  <a:pt x="407" y="0"/>
                </a:lnTo>
                <a:lnTo>
                  <a:pt x="38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7" name="Freeform 59">
            <a:extLst>
              <a:ext uri="{FF2B5EF4-FFF2-40B4-BE49-F238E27FC236}">
                <a16:creationId xmlns:a16="http://schemas.microsoft.com/office/drawing/2014/main" id="{2DF64FCC-A568-4C4A-989D-E82975BEFA46}"/>
              </a:ext>
            </a:extLst>
          </p:cNvPr>
          <p:cNvSpPr>
            <a:spLocks/>
          </p:cNvSpPr>
          <p:nvPr/>
        </p:nvSpPr>
        <p:spPr bwMode="auto">
          <a:xfrm>
            <a:off x="7580313" y="3576638"/>
            <a:ext cx="120650" cy="88900"/>
          </a:xfrm>
          <a:custGeom>
            <a:avLst/>
            <a:gdLst>
              <a:gd name="T0" fmla="*/ 12700 w 76"/>
              <a:gd name="T1" fmla="*/ 63500 h 56"/>
              <a:gd name="T2" fmla="*/ 66675 w 76"/>
              <a:gd name="T3" fmla="*/ 34925 h 56"/>
              <a:gd name="T4" fmla="*/ 98425 w 76"/>
              <a:gd name="T5" fmla="*/ 88900 h 56"/>
              <a:gd name="T6" fmla="*/ 120650 w 76"/>
              <a:gd name="T7" fmla="*/ 76200 h 56"/>
              <a:gd name="T8" fmla="*/ 79375 w 76"/>
              <a:gd name="T9" fmla="*/ 0 h 56"/>
              <a:gd name="T10" fmla="*/ 0 w 76"/>
              <a:gd name="T11" fmla="*/ 41275 h 56"/>
              <a:gd name="T12" fmla="*/ 12700 w 76"/>
              <a:gd name="T13" fmla="*/ 635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8" y="40"/>
                </a:moveTo>
                <a:lnTo>
                  <a:pt x="42" y="22"/>
                </a:lnTo>
                <a:lnTo>
                  <a:pt x="62" y="56"/>
                </a:lnTo>
                <a:lnTo>
                  <a:pt x="76" y="48"/>
                </a:lnTo>
                <a:lnTo>
                  <a:pt x="50" y="0"/>
                </a:lnTo>
                <a:lnTo>
                  <a:pt x="0" y="26"/>
                </a:lnTo>
                <a:lnTo>
                  <a:pt x="8" y="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48" name="Freeform 60">
            <a:extLst>
              <a:ext uri="{FF2B5EF4-FFF2-40B4-BE49-F238E27FC236}">
                <a16:creationId xmlns:a16="http://schemas.microsoft.com/office/drawing/2014/main" id="{F3D334E6-1FEF-4A37-AD15-0E928AEA2CB6}"/>
              </a:ext>
            </a:extLst>
          </p:cNvPr>
          <p:cNvSpPr>
            <a:spLocks/>
          </p:cNvSpPr>
          <p:nvPr/>
        </p:nvSpPr>
        <p:spPr bwMode="auto">
          <a:xfrm>
            <a:off x="7189788" y="1231900"/>
            <a:ext cx="876300" cy="2316163"/>
          </a:xfrm>
          <a:custGeom>
            <a:avLst/>
            <a:gdLst>
              <a:gd name="T0" fmla="*/ 876300 w 552"/>
              <a:gd name="T1" fmla="*/ 0 h 1459"/>
              <a:gd name="T2" fmla="*/ 692150 w 552"/>
              <a:gd name="T3" fmla="*/ 0 h 1459"/>
              <a:gd name="T4" fmla="*/ 0 w 552"/>
              <a:gd name="T5" fmla="*/ 2316163 h 1459"/>
              <a:gd name="T6" fmla="*/ 184150 w 552"/>
              <a:gd name="T7" fmla="*/ 2316163 h 1459"/>
              <a:gd name="T8" fmla="*/ 876300 w 552"/>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59">
                <a:moveTo>
                  <a:pt x="552" y="0"/>
                </a:moveTo>
                <a:lnTo>
                  <a:pt x="436" y="0"/>
                </a:lnTo>
                <a:lnTo>
                  <a:pt x="0" y="1459"/>
                </a:lnTo>
                <a:lnTo>
                  <a:pt x="116" y="1459"/>
                </a:lnTo>
                <a:lnTo>
                  <a:pt x="552"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37949" name="Group 61">
            <a:extLst>
              <a:ext uri="{FF2B5EF4-FFF2-40B4-BE49-F238E27FC236}">
                <a16:creationId xmlns:a16="http://schemas.microsoft.com/office/drawing/2014/main" id="{2C46480D-42AE-4848-A076-A591356F0ED7}"/>
              </a:ext>
            </a:extLst>
          </p:cNvPr>
          <p:cNvGrpSpPr>
            <a:grpSpLocks/>
          </p:cNvGrpSpPr>
          <p:nvPr/>
        </p:nvGrpSpPr>
        <p:grpSpPr bwMode="auto">
          <a:xfrm>
            <a:off x="561975" y="555625"/>
            <a:ext cx="950913" cy="298450"/>
            <a:chOff x="354" y="350"/>
            <a:chExt cx="599" cy="188"/>
          </a:xfrm>
        </p:grpSpPr>
        <p:sp>
          <p:nvSpPr>
            <p:cNvPr id="24608" name="Freeform 62">
              <a:extLst>
                <a:ext uri="{FF2B5EF4-FFF2-40B4-BE49-F238E27FC236}">
                  <a16:creationId xmlns:a16="http://schemas.microsoft.com/office/drawing/2014/main" id="{605E1B48-623E-484F-AD60-3053D6544AD3}"/>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609" name="Freeform 63">
              <a:extLst>
                <a:ext uri="{FF2B5EF4-FFF2-40B4-BE49-F238E27FC236}">
                  <a16:creationId xmlns:a16="http://schemas.microsoft.com/office/drawing/2014/main" id="{3C03731B-EB03-4951-AB33-92A3F83CDEC6}"/>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610" name="Freeform 64">
              <a:extLst>
                <a:ext uri="{FF2B5EF4-FFF2-40B4-BE49-F238E27FC236}">
                  <a16:creationId xmlns:a16="http://schemas.microsoft.com/office/drawing/2014/main" id="{C443AA35-441B-48CE-8B26-1F66685D9150}"/>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611" name="Freeform 65">
              <a:extLst>
                <a:ext uri="{FF2B5EF4-FFF2-40B4-BE49-F238E27FC236}">
                  <a16:creationId xmlns:a16="http://schemas.microsoft.com/office/drawing/2014/main" id="{4B37D1A3-EC7D-4353-B8CA-8BDA8F108F0E}"/>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7954" name="Text Box 66">
            <a:extLst>
              <a:ext uri="{FF2B5EF4-FFF2-40B4-BE49-F238E27FC236}">
                <a16:creationId xmlns:a16="http://schemas.microsoft.com/office/drawing/2014/main" id="{246D8224-F6C8-4B5E-917E-3A631FC1EEC2}"/>
              </a:ext>
            </a:extLst>
          </p:cNvPr>
          <p:cNvSpPr txBox="1">
            <a:spLocks noChangeArrowheads="1"/>
          </p:cNvSpPr>
          <p:nvPr/>
        </p:nvSpPr>
        <p:spPr bwMode="auto">
          <a:xfrm>
            <a:off x="376238" y="882650"/>
            <a:ext cx="1316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PRODUCTS</a:t>
            </a:r>
          </a:p>
          <a:p>
            <a:pPr algn="ctr" eaLnBrk="1" hangingPunct="1"/>
            <a:r>
              <a:rPr lang="en-US" altLang="zh-CN" sz="1200">
                <a:latin typeface="微软雅黑" panose="020B0503020204020204" pitchFamily="34" charset="-122"/>
                <a:ea typeface="微软雅黑" panose="020B0503020204020204" pitchFamily="34" charset="-122"/>
              </a:rPr>
              <a:t>AND SERVICES</a:t>
            </a:r>
          </a:p>
        </p:txBody>
      </p:sp>
      <p:sp>
        <p:nvSpPr>
          <p:cNvPr id="37955" name="Line 67">
            <a:extLst>
              <a:ext uri="{FF2B5EF4-FFF2-40B4-BE49-F238E27FC236}">
                <a16:creationId xmlns:a16="http://schemas.microsoft.com/office/drawing/2014/main" id="{D716D660-B9B4-4441-AC7D-C4EF56583A84}"/>
              </a:ext>
            </a:extLst>
          </p:cNvPr>
          <p:cNvSpPr>
            <a:spLocks noChangeShapeType="1"/>
          </p:cNvSpPr>
          <p:nvPr/>
        </p:nvSpPr>
        <p:spPr bwMode="auto">
          <a:xfrm>
            <a:off x="393700" y="914400"/>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37926"/>
                                        </p:tgtEl>
                                        <p:attrNameLst>
                                          <p:attrName>style.visibility</p:attrName>
                                        </p:attrNameLst>
                                      </p:cBhvr>
                                      <p:to>
                                        <p:strVal val="visible"/>
                                      </p:to>
                                    </p:set>
                                    <p:animEffect transition="in" filter="wipe(down)">
                                      <p:cBhvr>
                                        <p:cTn id="7" dur="500"/>
                                        <p:tgtEl>
                                          <p:spTgt spid="37926"/>
                                        </p:tgtEl>
                                      </p:cBhvr>
                                    </p:animEffect>
                                  </p:childTnLst>
                                </p:cTn>
                              </p:par>
                              <p:par>
                                <p:cTn id="8" presetID="22" presetClass="entr" presetSubtype="1" fill="hold" nodeType="withEffect">
                                  <p:stCondLst>
                                    <p:cond delay="0"/>
                                  </p:stCondLst>
                                  <p:childTnLst>
                                    <p:set>
                                      <p:cBhvr>
                                        <p:cTn id="9" dur="1" fill="hold">
                                          <p:stCondLst>
                                            <p:cond delay="0"/>
                                          </p:stCondLst>
                                        </p:cTn>
                                        <p:tgtEl>
                                          <p:spTgt spid="37928"/>
                                        </p:tgtEl>
                                        <p:attrNameLst>
                                          <p:attrName>style.visibility</p:attrName>
                                        </p:attrNameLst>
                                      </p:cBhvr>
                                      <p:to>
                                        <p:strVal val="visible"/>
                                      </p:to>
                                    </p:set>
                                    <p:animEffect transition="in" filter="wipe(up)">
                                      <p:cBhvr>
                                        <p:cTn id="10" dur="500"/>
                                        <p:tgtEl>
                                          <p:spTgt spid="37928"/>
                                        </p:tgtEl>
                                      </p:cBhvr>
                                    </p:animEffect>
                                  </p:childTnLst>
                                </p:cTn>
                              </p:par>
                              <p:par>
                                <p:cTn id="11" presetID="22" presetClass="entr" presetSubtype="4" fill="hold" nodeType="withEffect">
                                  <p:stCondLst>
                                    <p:cond delay="100"/>
                                  </p:stCondLst>
                                  <p:childTnLst>
                                    <p:set>
                                      <p:cBhvr>
                                        <p:cTn id="12" dur="1" fill="hold">
                                          <p:stCondLst>
                                            <p:cond delay="0"/>
                                          </p:stCondLst>
                                        </p:cTn>
                                        <p:tgtEl>
                                          <p:spTgt spid="37931"/>
                                        </p:tgtEl>
                                        <p:attrNameLst>
                                          <p:attrName>style.visibility</p:attrName>
                                        </p:attrNameLst>
                                      </p:cBhvr>
                                      <p:to>
                                        <p:strVal val="visible"/>
                                      </p:to>
                                    </p:set>
                                    <p:animEffect transition="in" filter="wipe(down)">
                                      <p:cBhvr>
                                        <p:cTn id="13" dur="500"/>
                                        <p:tgtEl>
                                          <p:spTgt spid="37931"/>
                                        </p:tgtEl>
                                      </p:cBhvr>
                                    </p:animEffect>
                                  </p:childTnLst>
                                </p:cTn>
                              </p:par>
                              <p:par>
                                <p:cTn id="14" presetID="1" presetClass="entr" presetSubtype="0" fill="hold" nodeType="withEffect">
                                  <p:stCondLst>
                                    <p:cond delay="200"/>
                                  </p:stCondLst>
                                  <p:childTnLst>
                                    <p:set>
                                      <p:cBhvr>
                                        <p:cTn id="15" dur="1" fill="hold">
                                          <p:stCondLst>
                                            <p:cond delay="0"/>
                                          </p:stCondLst>
                                        </p:cTn>
                                        <p:tgtEl>
                                          <p:spTgt spid="37938"/>
                                        </p:tgtEl>
                                        <p:attrNameLst>
                                          <p:attrName>style.visibility</p:attrName>
                                        </p:attrNameLst>
                                      </p:cBhvr>
                                      <p:to>
                                        <p:strVal val="visible"/>
                                      </p:to>
                                    </p:set>
                                  </p:childTnLst>
                                </p:cTn>
                              </p:par>
                              <p:par>
                                <p:cTn id="16" presetID="0" presetClass="path" presetSubtype="0" accel="50000" fill="hold" nodeType="withEffect">
                                  <p:stCondLst>
                                    <p:cond delay="200"/>
                                  </p:stCondLst>
                                  <p:childTnLst>
                                    <p:animMotion origin="layout" path="M -4.16667E-6 1.85185E-6 L -0.12083 0.72099 " pathEditMode="relative" ptsTypes="AA">
                                      <p:cBhvr>
                                        <p:cTn id="17" dur="500" spd="-100000" fill="hold"/>
                                        <p:tgtEl>
                                          <p:spTgt spid="37938"/>
                                        </p:tgtEl>
                                        <p:attrNameLst>
                                          <p:attrName>ppt_x</p:attrName>
                                          <p:attrName>ppt_y</p:attrName>
                                        </p:attrNameLst>
                                      </p:cBhvr>
                                    </p:animMotion>
                                  </p:childTnLst>
                                </p:cTn>
                              </p:par>
                              <p:par>
                                <p:cTn id="18" presetID="0" presetClass="path" presetSubtype="0" decel="50000" fill="hold" nodeType="withEffect">
                                  <p:stCondLst>
                                    <p:cond delay="700"/>
                                  </p:stCondLst>
                                  <p:childTnLst>
                                    <p:animMotion origin="layout" path="M 2.77778E-7 4.93827E-7 L 0.02917 -0.1753 " pathEditMode="relative" rAng="0" ptsTypes="AA">
                                      <p:cBhvr>
                                        <p:cTn id="19" dur="3000" fill="hold"/>
                                        <p:tgtEl>
                                          <p:spTgt spid="37938"/>
                                        </p:tgtEl>
                                        <p:attrNameLst>
                                          <p:attrName>ppt_x</p:attrName>
                                          <p:attrName>ppt_y</p:attrName>
                                        </p:attrNameLst>
                                      </p:cBhvr>
                                      <p:rCtr x="0" y="0"/>
                                    </p:animMotion>
                                  </p:childTnLst>
                                </p:cTn>
                              </p:par>
                              <p:par>
                                <p:cTn id="20" presetID="1" presetClass="entr" presetSubtype="0" fill="hold" nodeType="withEffect">
                                  <p:stCondLst>
                                    <p:cond delay="500"/>
                                  </p:stCondLst>
                                  <p:childTnLst>
                                    <p:set>
                                      <p:cBhvr>
                                        <p:cTn id="21" dur="1" fill="hold">
                                          <p:stCondLst>
                                            <p:cond delay="0"/>
                                          </p:stCondLst>
                                        </p:cTn>
                                        <p:tgtEl>
                                          <p:spTgt spid="37936"/>
                                        </p:tgtEl>
                                        <p:attrNameLst>
                                          <p:attrName>style.visibility</p:attrName>
                                        </p:attrNameLst>
                                      </p:cBhvr>
                                      <p:to>
                                        <p:strVal val="visible"/>
                                      </p:to>
                                    </p:set>
                                  </p:childTnLst>
                                </p:cTn>
                              </p:par>
                              <p:par>
                                <p:cTn id="22" presetID="0" presetClass="path" presetSubtype="0" accel="50000" fill="hold" nodeType="withEffect">
                                  <p:stCondLst>
                                    <p:cond delay="500"/>
                                  </p:stCondLst>
                                  <p:childTnLst>
                                    <p:animMotion origin="layout" path="M 6.38889E-6 5.80247E-6 L 0.11529 -0.66172 " pathEditMode="relative" ptsTypes="AA">
                                      <p:cBhvr>
                                        <p:cTn id="23" dur="1000" spd="-100000" fill="hold"/>
                                        <p:tgtEl>
                                          <p:spTgt spid="37936"/>
                                        </p:tgtEl>
                                        <p:attrNameLst>
                                          <p:attrName>ppt_x</p:attrName>
                                          <p:attrName>ppt_y</p:attrName>
                                        </p:attrNameLst>
                                      </p:cBhvr>
                                    </p:animMotion>
                                  </p:childTnLst>
                                </p:cTn>
                              </p:par>
                              <p:par>
                                <p:cTn id="24" presetID="0" presetClass="path" presetSubtype="0" decel="50000" fill="hold" nodeType="withEffect">
                                  <p:stCondLst>
                                    <p:cond delay="1500"/>
                                  </p:stCondLst>
                                  <p:childTnLst>
                                    <p:animMotion origin="layout" path="M -3.88889E-6 -4.38098E-6 L -0.04409 0.26397 " pathEditMode="relative" ptsTypes="AA">
                                      <p:cBhvr>
                                        <p:cTn id="25" dur="2300" fill="hold"/>
                                        <p:tgtEl>
                                          <p:spTgt spid="37936"/>
                                        </p:tgtEl>
                                        <p:attrNameLst>
                                          <p:attrName>ppt_x</p:attrName>
                                          <p:attrName>ppt_y</p:attrName>
                                        </p:attrNameLst>
                                      </p:cBhvr>
                                    </p:animMotion>
                                  </p:childTnLst>
                                </p:cTn>
                              </p:par>
                              <p:par>
                                <p:cTn id="26" presetID="22" presetClass="entr" presetSubtype="4" fill="hold" nodeType="withEffect">
                                  <p:stCondLst>
                                    <p:cond delay="400"/>
                                  </p:stCondLst>
                                  <p:childTnLst>
                                    <p:set>
                                      <p:cBhvr>
                                        <p:cTn id="27" dur="1" fill="hold">
                                          <p:stCondLst>
                                            <p:cond delay="0"/>
                                          </p:stCondLst>
                                        </p:cTn>
                                        <p:tgtEl>
                                          <p:spTgt spid="37934"/>
                                        </p:tgtEl>
                                        <p:attrNameLst>
                                          <p:attrName>style.visibility</p:attrName>
                                        </p:attrNameLst>
                                      </p:cBhvr>
                                      <p:to>
                                        <p:strVal val="visible"/>
                                      </p:to>
                                    </p:set>
                                    <p:animEffect transition="in" filter="wipe(down)">
                                      <p:cBhvr>
                                        <p:cTn id="28" dur="500"/>
                                        <p:tgtEl>
                                          <p:spTgt spid="37934"/>
                                        </p:tgtEl>
                                      </p:cBhvr>
                                    </p:animEffect>
                                  </p:childTnLst>
                                </p:cTn>
                              </p:par>
                              <p:par>
                                <p:cTn id="29" presetID="22" presetClass="entr" presetSubtype="4" fill="hold" nodeType="withEffect">
                                  <p:stCondLst>
                                    <p:cond delay="300"/>
                                  </p:stCondLst>
                                  <p:childTnLst>
                                    <p:set>
                                      <p:cBhvr>
                                        <p:cTn id="30" dur="1" fill="hold">
                                          <p:stCondLst>
                                            <p:cond delay="0"/>
                                          </p:stCondLst>
                                        </p:cTn>
                                        <p:tgtEl>
                                          <p:spTgt spid="37937"/>
                                        </p:tgtEl>
                                        <p:attrNameLst>
                                          <p:attrName>style.visibility</p:attrName>
                                        </p:attrNameLst>
                                      </p:cBhvr>
                                      <p:to>
                                        <p:strVal val="visible"/>
                                      </p:to>
                                    </p:set>
                                    <p:animEffect transition="in" filter="wipe(down)">
                                      <p:cBhvr>
                                        <p:cTn id="31" dur="500"/>
                                        <p:tgtEl>
                                          <p:spTgt spid="37937"/>
                                        </p:tgtEl>
                                      </p:cBhvr>
                                    </p:animEffect>
                                  </p:childTnLst>
                                </p:cTn>
                              </p:par>
                              <p:par>
                                <p:cTn id="32" presetID="22" presetClass="entr" presetSubtype="1" fill="hold" nodeType="withEffect">
                                  <p:stCondLst>
                                    <p:cond delay="300"/>
                                  </p:stCondLst>
                                  <p:childTnLst>
                                    <p:set>
                                      <p:cBhvr>
                                        <p:cTn id="33" dur="1" fill="hold">
                                          <p:stCondLst>
                                            <p:cond delay="0"/>
                                          </p:stCondLst>
                                        </p:cTn>
                                        <p:tgtEl>
                                          <p:spTgt spid="37930"/>
                                        </p:tgtEl>
                                        <p:attrNameLst>
                                          <p:attrName>style.visibility</p:attrName>
                                        </p:attrNameLst>
                                      </p:cBhvr>
                                      <p:to>
                                        <p:strVal val="visible"/>
                                      </p:to>
                                    </p:set>
                                    <p:animEffect transition="in" filter="wipe(up)">
                                      <p:cBhvr>
                                        <p:cTn id="34" dur="500"/>
                                        <p:tgtEl>
                                          <p:spTgt spid="37930"/>
                                        </p:tgtEl>
                                      </p:cBhvr>
                                    </p:animEffect>
                                  </p:childTnLst>
                                </p:cTn>
                              </p:par>
                              <p:par>
                                <p:cTn id="35" presetID="1" presetClass="entr" presetSubtype="0" fill="hold" nodeType="withEffect">
                                  <p:stCondLst>
                                    <p:cond delay="300"/>
                                  </p:stCondLst>
                                  <p:childTnLst>
                                    <p:set>
                                      <p:cBhvr>
                                        <p:cTn id="36" dur="1" fill="hold">
                                          <p:stCondLst>
                                            <p:cond delay="0"/>
                                          </p:stCondLst>
                                        </p:cTn>
                                        <p:tgtEl>
                                          <p:spTgt spid="37933"/>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 0 L 0.08959 -0.54444 " pathEditMode="relative" ptsTypes="AA">
                                      <p:cBhvr>
                                        <p:cTn id="38" dur="2000" spd="-100000" fill="hold"/>
                                        <p:tgtEl>
                                          <p:spTgt spid="37933"/>
                                        </p:tgtEl>
                                        <p:attrNameLst>
                                          <p:attrName>ppt_x</p:attrName>
                                          <p:attrName>ppt_y</p:attrName>
                                        </p:attrNameLst>
                                      </p:cBhvr>
                                    </p:animMotion>
                                  </p:childTnLst>
                                </p:cTn>
                              </p:par>
                              <p:par>
                                <p:cTn id="39" presetID="1" presetClass="entr" presetSubtype="0" fill="hold" nodeType="withEffect">
                                  <p:stCondLst>
                                    <p:cond delay="600"/>
                                  </p:stCondLst>
                                  <p:childTnLst>
                                    <p:set>
                                      <p:cBhvr>
                                        <p:cTn id="40" dur="1" fill="hold">
                                          <p:stCondLst>
                                            <p:cond delay="0"/>
                                          </p:stCondLst>
                                        </p:cTn>
                                        <p:tgtEl>
                                          <p:spTgt spid="37935"/>
                                        </p:tgtEl>
                                        <p:attrNameLst>
                                          <p:attrName>style.visibility</p:attrName>
                                        </p:attrNameLst>
                                      </p:cBhvr>
                                      <p:to>
                                        <p:strVal val="visible"/>
                                      </p:to>
                                    </p:set>
                                  </p:childTnLst>
                                </p:cTn>
                              </p:par>
                              <p:par>
                                <p:cTn id="41" presetID="0" presetClass="path" presetSubtype="0" accel="50000" decel="50000" fill="hold" nodeType="withEffect">
                                  <p:stCondLst>
                                    <p:cond delay="600"/>
                                  </p:stCondLst>
                                  <p:childTnLst>
                                    <p:animMotion origin="layout" path="M 0 0 L 0.08959 -0.54444 " pathEditMode="relative" ptsTypes="AA">
                                      <p:cBhvr>
                                        <p:cTn id="42" dur="2000" spd="-100000" fill="hold"/>
                                        <p:tgtEl>
                                          <p:spTgt spid="37935"/>
                                        </p:tgtEl>
                                        <p:attrNameLst>
                                          <p:attrName>ppt_x</p:attrName>
                                          <p:attrName>ppt_y</p:attrName>
                                        </p:attrNameLst>
                                      </p:cBhvr>
                                    </p:animMotion>
                                  </p:childTnLst>
                                </p:cTn>
                              </p:par>
                              <p:par>
                                <p:cTn id="43" presetID="22" presetClass="entr" presetSubtype="1" fill="hold" nodeType="withEffect">
                                  <p:stCondLst>
                                    <p:cond delay="200"/>
                                  </p:stCondLst>
                                  <p:childTnLst>
                                    <p:set>
                                      <p:cBhvr>
                                        <p:cTn id="44" dur="1" fill="hold">
                                          <p:stCondLst>
                                            <p:cond delay="0"/>
                                          </p:stCondLst>
                                        </p:cTn>
                                        <p:tgtEl>
                                          <p:spTgt spid="37941"/>
                                        </p:tgtEl>
                                        <p:attrNameLst>
                                          <p:attrName>style.visibility</p:attrName>
                                        </p:attrNameLst>
                                      </p:cBhvr>
                                      <p:to>
                                        <p:strVal val="visible"/>
                                      </p:to>
                                    </p:set>
                                    <p:animEffect transition="in" filter="wipe(up)">
                                      <p:cBhvr>
                                        <p:cTn id="45" dur="500"/>
                                        <p:tgtEl>
                                          <p:spTgt spid="37941"/>
                                        </p:tgtEl>
                                      </p:cBhvr>
                                    </p:animEffect>
                                  </p:childTnLst>
                                </p:cTn>
                              </p:par>
                              <p:par>
                                <p:cTn id="46" presetID="22" presetClass="entr" presetSubtype="1" fill="hold" nodeType="withEffect">
                                  <p:stCondLst>
                                    <p:cond delay="200"/>
                                  </p:stCondLst>
                                  <p:childTnLst>
                                    <p:set>
                                      <p:cBhvr>
                                        <p:cTn id="47" dur="1" fill="hold">
                                          <p:stCondLst>
                                            <p:cond delay="0"/>
                                          </p:stCondLst>
                                        </p:cTn>
                                        <p:tgtEl>
                                          <p:spTgt spid="37946"/>
                                        </p:tgtEl>
                                        <p:attrNameLst>
                                          <p:attrName>style.visibility</p:attrName>
                                        </p:attrNameLst>
                                      </p:cBhvr>
                                      <p:to>
                                        <p:strVal val="visible"/>
                                      </p:to>
                                    </p:set>
                                    <p:animEffect transition="in" filter="wipe(up)">
                                      <p:cBhvr>
                                        <p:cTn id="48" dur="500"/>
                                        <p:tgtEl>
                                          <p:spTgt spid="37946"/>
                                        </p:tgtEl>
                                      </p:cBhvr>
                                    </p:animEffect>
                                  </p:childTnLst>
                                </p:cTn>
                              </p:par>
                              <p:par>
                                <p:cTn id="49" presetID="22" presetClass="entr" presetSubtype="1" fill="hold" nodeType="withEffect">
                                  <p:stCondLst>
                                    <p:cond delay="200"/>
                                  </p:stCondLst>
                                  <p:childTnLst>
                                    <p:set>
                                      <p:cBhvr>
                                        <p:cTn id="50" dur="1" fill="hold">
                                          <p:stCondLst>
                                            <p:cond delay="0"/>
                                          </p:stCondLst>
                                        </p:cTn>
                                        <p:tgtEl>
                                          <p:spTgt spid="37939"/>
                                        </p:tgtEl>
                                        <p:attrNameLst>
                                          <p:attrName>style.visibility</p:attrName>
                                        </p:attrNameLst>
                                      </p:cBhvr>
                                      <p:to>
                                        <p:strVal val="visible"/>
                                      </p:to>
                                    </p:set>
                                    <p:animEffect transition="in" filter="wipe(up)">
                                      <p:cBhvr>
                                        <p:cTn id="51" dur="500"/>
                                        <p:tgtEl>
                                          <p:spTgt spid="37939"/>
                                        </p:tgtEl>
                                      </p:cBhvr>
                                    </p:animEffect>
                                  </p:childTnLst>
                                </p:cTn>
                              </p:par>
                              <p:par>
                                <p:cTn id="52" presetID="22" presetClass="entr" presetSubtype="4" fill="hold" nodeType="withEffect">
                                  <p:stCondLst>
                                    <p:cond delay="300"/>
                                  </p:stCondLst>
                                  <p:childTnLst>
                                    <p:set>
                                      <p:cBhvr>
                                        <p:cTn id="53" dur="1" fill="hold">
                                          <p:stCondLst>
                                            <p:cond delay="0"/>
                                          </p:stCondLst>
                                        </p:cTn>
                                        <p:tgtEl>
                                          <p:spTgt spid="37943"/>
                                        </p:tgtEl>
                                        <p:attrNameLst>
                                          <p:attrName>style.visibility</p:attrName>
                                        </p:attrNameLst>
                                      </p:cBhvr>
                                      <p:to>
                                        <p:strVal val="visible"/>
                                      </p:to>
                                    </p:set>
                                    <p:animEffect transition="in" filter="wipe(down)">
                                      <p:cBhvr>
                                        <p:cTn id="54" dur="500"/>
                                        <p:tgtEl>
                                          <p:spTgt spid="37943"/>
                                        </p:tgtEl>
                                      </p:cBhvr>
                                    </p:animEffect>
                                  </p:childTnLst>
                                </p:cTn>
                              </p:par>
                              <p:par>
                                <p:cTn id="55" presetID="22" presetClass="entr" presetSubtype="4" fill="hold" nodeType="withEffect">
                                  <p:stCondLst>
                                    <p:cond delay="300"/>
                                  </p:stCondLst>
                                  <p:childTnLst>
                                    <p:set>
                                      <p:cBhvr>
                                        <p:cTn id="56" dur="1" fill="hold">
                                          <p:stCondLst>
                                            <p:cond delay="0"/>
                                          </p:stCondLst>
                                        </p:cTn>
                                        <p:tgtEl>
                                          <p:spTgt spid="37942"/>
                                        </p:tgtEl>
                                        <p:attrNameLst>
                                          <p:attrName>style.visibility</p:attrName>
                                        </p:attrNameLst>
                                      </p:cBhvr>
                                      <p:to>
                                        <p:strVal val="visible"/>
                                      </p:to>
                                    </p:set>
                                    <p:animEffect transition="in" filter="wipe(down)">
                                      <p:cBhvr>
                                        <p:cTn id="57" dur="500"/>
                                        <p:tgtEl>
                                          <p:spTgt spid="37942"/>
                                        </p:tgtEl>
                                      </p:cBhvr>
                                    </p:animEffect>
                                  </p:childTnLst>
                                </p:cTn>
                              </p:par>
                              <p:par>
                                <p:cTn id="58" presetID="1" presetClass="entr" presetSubtype="0" fill="hold" nodeType="withEffect">
                                  <p:stCondLst>
                                    <p:cond delay="400"/>
                                  </p:stCondLst>
                                  <p:childTnLst>
                                    <p:set>
                                      <p:cBhvr>
                                        <p:cTn id="59" dur="1" fill="hold">
                                          <p:stCondLst>
                                            <p:cond delay="0"/>
                                          </p:stCondLst>
                                        </p:cTn>
                                        <p:tgtEl>
                                          <p:spTgt spid="37948"/>
                                        </p:tgtEl>
                                        <p:attrNameLst>
                                          <p:attrName>style.visibility</p:attrName>
                                        </p:attrNameLst>
                                      </p:cBhvr>
                                      <p:to>
                                        <p:strVal val="visible"/>
                                      </p:to>
                                    </p:set>
                                  </p:childTnLst>
                                </p:cTn>
                              </p:par>
                              <p:par>
                                <p:cTn id="60" presetID="0" presetClass="path" presetSubtype="0" accel="50000" fill="hold" nodeType="withEffect">
                                  <p:stCondLst>
                                    <p:cond delay="400"/>
                                  </p:stCondLst>
                                  <p:childTnLst>
                                    <p:animMotion origin="layout" path="M -4.72222E-6 3.33333E-6 L 0.16198 -0.9855 " pathEditMode="relative" rAng="0" ptsTypes="AA">
                                      <p:cBhvr>
                                        <p:cTn id="61" dur="2000" spd="-100000" fill="hold"/>
                                        <p:tgtEl>
                                          <p:spTgt spid="37948"/>
                                        </p:tgtEl>
                                        <p:attrNameLst>
                                          <p:attrName>ppt_x</p:attrName>
                                          <p:attrName>ppt_y</p:attrName>
                                        </p:attrNameLst>
                                      </p:cBhvr>
                                      <p:rCtr x="8090" y="-49290"/>
                                    </p:animMotion>
                                  </p:childTnLst>
                                </p:cTn>
                              </p:par>
                              <p:par>
                                <p:cTn id="62" presetID="0" presetClass="path" presetSubtype="0" decel="50000" fill="hold" nodeType="withEffect">
                                  <p:stCondLst>
                                    <p:cond delay="2400"/>
                                  </p:stCondLst>
                                  <p:childTnLst>
                                    <p:animMotion origin="layout" path="M 2.77778E-6 4.93827E-7 L -0.0217 0.13055 " pathEditMode="relative" ptsTypes="AA">
                                      <p:cBhvr>
                                        <p:cTn id="63" dur="2000" fill="hold"/>
                                        <p:tgtEl>
                                          <p:spTgt spid="37948"/>
                                        </p:tgtEl>
                                        <p:attrNameLst>
                                          <p:attrName>ppt_x</p:attrName>
                                          <p:attrName>ppt_y</p:attrName>
                                        </p:attrNameLst>
                                      </p:cBhvr>
                                    </p:animMotion>
                                  </p:childTnLst>
                                </p:cTn>
                              </p:par>
                              <p:par>
                                <p:cTn id="64" presetID="1" presetClass="entr" presetSubtype="0" fill="hold" nodeType="withEffect">
                                  <p:stCondLst>
                                    <p:cond delay="400"/>
                                  </p:stCondLst>
                                  <p:childTnLst>
                                    <p:set>
                                      <p:cBhvr>
                                        <p:cTn id="65" dur="1" fill="hold">
                                          <p:stCondLst>
                                            <p:cond delay="0"/>
                                          </p:stCondLst>
                                        </p:cTn>
                                        <p:tgtEl>
                                          <p:spTgt spid="37945"/>
                                        </p:tgtEl>
                                        <p:attrNameLst>
                                          <p:attrName>style.visibility</p:attrName>
                                        </p:attrNameLst>
                                      </p:cBhvr>
                                      <p:to>
                                        <p:strVal val="visible"/>
                                      </p:to>
                                    </p:set>
                                  </p:childTnLst>
                                </p:cTn>
                              </p:par>
                              <p:par>
                                <p:cTn id="66" presetID="0" presetClass="path" presetSubtype="0" accel="50000" decel="50000" fill="hold" nodeType="withEffect">
                                  <p:stCondLst>
                                    <p:cond delay="400"/>
                                  </p:stCondLst>
                                  <p:childTnLst>
                                    <p:animMotion origin="layout" path="M 0 0 L -0.09826 0.58673 " pathEditMode="relative" ptsTypes="AA">
                                      <p:cBhvr>
                                        <p:cTn id="67" dur="2000" spd="-100000" fill="hold"/>
                                        <p:tgtEl>
                                          <p:spTgt spid="37945"/>
                                        </p:tgtEl>
                                        <p:attrNameLst>
                                          <p:attrName>ppt_x</p:attrName>
                                          <p:attrName>ppt_y</p:attrName>
                                        </p:attrNameLst>
                                      </p:cBhvr>
                                    </p:animMotion>
                                  </p:childTnLst>
                                </p:cTn>
                              </p:par>
                              <p:par>
                                <p:cTn id="68" presetID="1" presetClass="entr" presetSubtype="0" fill="hold" nodeType="withEffect">
                                  <p:stCondLst>
                                    <p:cond delay="700"/>
                                  </p:stCondLst>
                                  <p:childTnLst>
                                    <p:set>
                                      <p:cBhvr>
                                        <p:cTn id="69" dur="1" fill="hold">
                                          <p:stCondLst>
                                            <p:cond delay="0"/>
                                          </p:stCondLst>
                                        </p:cTn>
                                        <p:tgtEl>
                                          <p:spTgt spid="37947"/>
                                        </p:tgtEl>
                                        <p:attrNameLst>
                                          <p:attrName>style.visibility</p:attrName>
                                        </p:attrNameLst>
                                      </p:cBhvr>
                                      <p:to>
                                        <p:strVal val="visible"/>
                                      </p:to>
                                    </p:set>
                                  </p:childTnLst>
                                </p:cTn>
                              </p:par>
                              <p:par>
                                <p:cTn id="70" presetID="0" presetClass="path" presetSubtype="0" accel="50000" decel="50000" fill="hold" nodeType="withEffect">
                                  <p:stCondLst>
                                    <p:cond delay="700"/>
                                  </p:stCondLst>
                                  <p:childTnLst>
                                    <p:animMotion origin="layout" path="M 0 0 L -0.09826 0.58673 " pathEditMode="relative" ptsTypes="AA">
                                      <p:cBhvr>
                                        <p:cTn id="71" dur="2000" spd="-100000" fill="hold"/>
                                        <p:tgtEl>
                                          <p:spTgt spid="37947"/>
                                        </p:tgtEl>
                                        <p:attrNameLst>
                                          <p:attrName>ppt_x</p:attrName>
                                          <p:attrName>ppt_y</p:attrName>
                                        </p:attrNameLst>
                                      </p:cBhvr>
                                    </p:animMotion>
                                  </p:childTnLst>
                                </p:cTn>
                              </p:par>
                              <p:par>
                                <p:cTn id="72" presetID="2" presetClass="entr" presetSubtype="8" fill="hold" nodeType="withEffect">
                                  <p:stCondLst>
                                    <p:cond delay="0"/>
                                  </p:stCondLst>
                                  <p:childTnLst>
                                    <p:set>
                                      <p:cBhvr>
                                        <p:cTn id="73" dur="1" fill="hold">
                                          <p:stCondLst>
                                            <p:cond delay="0"/>
                                          </p:stCondLst>
                                        </p:cTn>
                                        <p:tgtEl>
                                          <p:spTgt spid="37949"/>
                                        </p:tgtEl>
                                        <p:attrNameLst>
                                          <p:attrName>style.visibility</p:attrName>
                                        </p:attrNameLst>
                                      </p:cBhvr>
                                      <p:to>
                                        <p:strVal val="visible"/>
                                      </p:to>
                                    </p:set>
                                    <p:anim calcmode="lin" valueType="num">
                                      <p:cBhvr additive="base">
                                        <p:cTn id="74" dur="500" fill="hold"/>
                                        <p:tgtEl>
                                          <p:spTgt spid="37949"/>
                                        </p:tgtEl>
                                        <p:attrNameLst>
                                          <p:attrName>ppt_x</p:attrName>
                                        </p:attrNameLst>
                                      </p:cBhvr>
                                      <p:tavLst>
                                        <p:tav tm="0">
                                          <p:val>
                                            <p:strVal val="0-#ppt_w/2"/>
                                          </p:val>
                                        </p:tav>
                                        <p:tav tm="100000">
                                          <p:val>
                                            <p:strVal val="#ppt_x"/>
                                          </p:val>
                                        </p:tav>
                                      </p:tavLst>
                                    </p:anim>
                                    <p:anim calcmode="lin" valueType="num">
                                      <p:cBhvr additive="base">
                                        <p:cTn id="75" dur="500" fill="hold"/>
                                        <p:tgtEl>
                                          <p:spTgt spid="37949"/>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100"/>
                                  </p:stCondLst>
                                  <p:childTnLst>
                                    <p:set>
                                      <p:cBhvr>
                                        <p:cTn id="77" dur="1" fill="hold">
                                          <p:stCondLst>
                                            <p:cond delay="0"/>
                                          </p:stCondLst>
                                        </p:cTn>
                                        <p:tgtEl>
                                          <p:spTgt spid="37954"/>
                                        </p:tgtEl>
                                        <p:attrNameLst>
                                          <p:attrName>style.visibility</p:attrName>
                                        </p:attrNameLst>
                                      </p:cBhvr>
                                      <p:to>
                                        <p:strVal val="visible"/>
                                      </p:to>
                                    </p:set>
                                    <p:anim calcmode="lin" valueType="num">
                                      <p:cBhvr additive="base">
                                        <p:cTn id="78" dur="500" fill="hold"/>
                                        <p:tgtEl>
                                          <p:spTgt spid="37954"/>
                                        </p:tgtEl>
                                        <p:attrNameLst>
                                          <p:attrName>ppt_x</p:attrName>
                                        </p:attrNameLst>
                                      </p:cBhvr>
                                      <p:tavLst>
                                        <p:tav tm="0">
                                          <p:val>
                                            <p:strVal val="0-#ppt_w/2"/>
                                          </p:val>
                                        </p:tav>
                                        <p:tav tm="100000">
                                          <p:val>
                                            <p:strVal val="#ppt_x"/>
                                          </p:val>
                                        </p:tav>
                                      </p:tavLst>
                                    </p:anim>
                                    <p:anim calcmode="lin" valueType="num">
                                      <p:cBhvr additive="base">
                                        <p:cTn id="79" dur="500" fill="hold"/>
                                        <p:tgtEl>
                                          <p:spTgt spid="37954"/>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200"/>
                                  </p:stCondLst>
                                  <p:childTnLst>
                                    <p:set>
                                      <p:cBhvr>
                                        <p:cTn id="81" dur="1" fill="hold">
                                          <p:stCondLst>
                                            <p:cond delay="0"/>
                                          </p:stCondLst>
                                        </p:cTn>
                                        <p:tgtEl>
                                          <p:spTgt spid="37955"/>
                                        </p:tgtEl>
                                        <p:attrNameLst>
                                          <p:attrName>style.visibility</p:attrName>
                                        </p:attrNameLst>
                                      </p:cBhvr>
                                      <p:to>
                                        <p:strVal val="visible"/>
                                      </p:to>
                                    </p:set>
                                    <p:anim calcmode="lin" valueType="num">
                                      <p:cBhvr additive="base">
                                        <p:cTn id="82" dur="500" fill="hold"/>
                                        <p:tgtEl>
                                          <p:spTgt spid="37955"/>
                                        </p:tgtEl>
                                        <p:attrNameLst>
                                          <p:attrName>ppt_x</p:attrName>
                                        </p:attrNameLst>
                                      </p:cBhvr>
                                      <p:tavLst>
                                        <p:tav tm="0">
                                          <p:val>
                                            <p:strVal val="0-#ppt_w/2"/>
                                          </p:val>
                                        </p:tav>
                                        <p:tav tm="100000">
                                          <p:val>
                                            <p:strVal val="#ppt_x"/>
                                          </p:val>
                                        </p:tav>
                                      </p:tavLst>
                                    </p:anim>
                                    <p:anim calcmode="lin" valueType="num">
                                      <p:cBhvr additive="base">
                                        <p:cTn id="83" dur="500" fill="hold"/>
                                        <p:tgtEl>
                                          <p:spTgt spid="37955"/>
                                        </p:tgtEl>
                                        <p:attrNameLst>
                                          <p:attrName>ppt_y</p:attrName>
                                        </p:attrNameLst>
                                      </p:cBhvr>
                                      <p:tavLst>
                                        <p:tav tm="0">
                                          <p:val>
                                            <p:strVal val="#ppt_y"/>
                                          </p:val>
                                        </p:tav>
                                        <p:tav tm="100000">
                                          <p:val>
                                            <p:strVal val="#ppt_y"/>
                                          </p:val>
                                        </p:tav>
                                      </p:tavLst>
                                    </p:anim>
                                  </p:childTnLst>
                                </p:cTn>
                              </p:par>
                              <p:par>
                                <p:cTn id="84" presetID="22" presetClass="entr" presetSubtype="1" fill="hold" nodeType="withEffect">
                                  <p:stCondLst>
                                    <p:cond delay="500"/>
                                  </p:stCondLst>
                                  <p:childTnLst>
                                    <p:set>
                                      <p:cBhvr>
                                        <p:cTn id="85" dur="1" fill="hold">
                                          <p:stCondLst>
                                            <p:cond delay="0"/>
                                          </p:stCondLst>
                                        </p:cTn>
                                        <p:tgtEl>
                                          <p:spTgt spid="37890"/>
                                        </p:tgtEl>
                                        <p:attrNameLst>
                                          <p:attrName>style.visibility</p:attrName>
                                        </p:attrNameLst>
                                      </p:cBhvr>
                                      <p:to>
                                        <p:strVal val="visible"/>
                                      </p:to>
                                    </p:set>
                                    <p:animEffect transition="in" filter="wipe(up)">
                                      <p:cBhvr>
                                        <p:cTn id="86"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Line 2">
            <a:extLst>
              <a:ext uri="{FF2B5EF4-FFF2-40B4-BE49-F238E27FC236}">
                <a16:creationId xmlns:a16="http://schemas.microsoft.com/office/drawing/2014/main" id="{05524156-7D07-4E3F-8155-B3CDA8299324}"/>
              </a:ext>
            </a:extLst>
          </p:cNvPr>
          <p:cNvSpPr>
            <a:spLocks noChangeShapeType="1"/>
          </p:cNvSpPr>
          <p:nvPr/>
        </p:nvSpPr>
        <p:spPr bwMode="auto">
          <a:xfrm flipH="1">
            <a:off x="1624013" y="0"/>
            <a:ext cx="1539875" cy="5149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940" name="Freeform 4">
            <a:extLst>
              <a:ext uri="{FF2B5EF4-FFF2-40B4-BE49-F238E27FC236}">
                <a16:creationId xmlns:a16="http://schemas.microsoft.com/office/drawing/2014/main" id="{3F62B1BF-EB8B-4628-97C1-833355861404}"/>
              </a:ext>
            </a:extLst>
          </p:cNvPr>
          <p:cNvSpPr>
            <a:spLocks/>
          </p:cNvSpPr>
          <p:nvPr/>
        </p:nvSpPr>
        <p:spPr bwMode="auto">
          <a:xfrm>
            <a:off x="2195513" y="2198688"/>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41" name="Freeform 5">
            <a:extLst>
              <a:ext uri="{FF2B5EF4-FFF2-40B4-BE49-F238E27FC236}">
                <a16:creationId xmlns:a16="http://schemas.microsoft.com/office/drawing/2014/main" id="{ADA70EEF-AF13-491F-8C83-89DFA428926F}"/>
              </a:ext>
            </a:extLst>
          </p:cNvPr>
          <p:cNvSpPr>
            <a:spLocks/>
          </p:cNvSpPr>
          <p:nvPr/>
        </p:nvSpPr>
        <p:spPr bwMode="auto">
          <a:xfrm>
            <a:off x="2662238" y="1482725"/>
            <a:ext cx="104775" cy="66675"/>
          </a:xfrm>
          <a:custGeom>
            <a:avLst/>
            <a:gdLst>
              <a:gd name="T0" fmla="*/ 104775 w 66"/>
              <a:gd name="T1" fmla="*/ 31750 h 42"/>
              <a:gd name="T2" fmla="*/ 38100 w 66"/>
              <a:gd name="T3" fmla="*/ 66675 h 42"/>
              <a:gd name="T4" fmla="*/ 0 w 66"/>
              <a:gd name="T5" fmla="*/ 0 h 42"/>
              <a:gd name="T6" fmla="*/ 0 60000 65536"/>
              <a:gd name="T7" fmla="*/ 0 60000 65536"/>
              <a:gd name="T8" fmla="*/ 0 60000 65536"/>
            </a:gdLst>
            <a:ahLst/>
            <a:cxnLst>
              <a:cxn ang="T6">
                <a:pos x="T0" y="T1"/>
              </a:cxn>
              <a:cxn ang="T7">
                <a:pos x="T2" y="T3"/>
              </a:cxn>
              <a:cxn ang="T8">
                <a:pos x="T4" y="T5"/>
              </a:cxn>
            </a:cxnLst>
            <a:rect l="0" t="0" r="r" b="b"/>
            <a:pathLst>
              <a:path w="66" h="42">
                <a:moveTo>
                  <a:pt x="66" y="20"/>
                </a:moveTo>
                <a:lnTo>
                  <a:pt x="24"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974" name="Text Box 38">
            <a:extLst>
              <a:ext uri="{FF2B5EF4-FFF2-40B4-BE49-F238E27FC236}">
                <a16:creationId xmlns:a16="http://schemas.microsoft.com/office/drawing/2014/main" id="{C55DFD52-F59F-4184-9B84-7AEF480D09F0}"/>
              </a:ext>
            </a:extLst>
          </p:cNvPr>
          <p:cNvSpPr txBox="1">
            <a:spLocks noChangeArrowheads="1"/>
          </p:cNvSpPr>
          <p:nvPr/>
        </p:nvSpPr>
        <p:spPr bwMode="auto">
          <a:xfrm>
            <a:off x="539750" y="1995488"/>
            <a:ext cx="131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PRODUCTS</a:t>
            </a:r>
          </a:p>
          <a:p>
            <a:pPr algn="ctr" eaLnBrk="1" hangingPunct="1"/>
            <a:r>
              <a:rPr lang="en-US" altLang="zh-CN" sz="1200">
                <a:latin typeface="微软雅黑" panose="020B0503020204020204" pitchFamily="34" charset="-122"/>
                <a:ea typeface="微软雅黑" panose="020B0503020204020204" pitchFamily="34" charset="-122"/>
              </a:rPr>
              <a:t>AND SERVICES</a:t>
            </a:r>
          </a:p>
        </p:txBody>
      </p:sp>
      <p:sp>
        <p:nvSpPr>
          <p:cNvPr id="39975" name="Line 39">
            <a:extLst>
              <a:ext uri="{FF2B5EF4-FFF2-40B4-BE49-F238E27FC236}">
                <a16:creationId xmlns:a16="http://schemas.microsoft.com/office/drawing/2014/main" id="{94646FE2-E25A-4CBF-AFC7-8FC97FE44133}"/>
              </a:ext>
            </a:extLst>
          </p:cNvPr>
          <p:cNvSpPr>
            <a:spLocks noChangeShapeType="1"/>
          </p:cNvSpPr>
          <p:nvPr/>
        </p:nvSpPr>
        <p:spPr bwMode="auto">
          <a:xfrm>
            <a:off x="557213" y="2414588"/>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76" name="Text Box 40">
            <a:extLst>
              <a:ext uri="{FF2B5EF4-FFF2-40B4-BE49-F238E27FC236}">
                <a16:creationId xmlns:a16="http://schemas.microsoft.com/office/drawing/2014/main" id="{F83CE5AD-1814-499A-9642-2184129ED678}"/>
              </a:ext>
            </a:extLst>
          </p:cNvPr>
          <p:cNvSpPr txBox="1">
            <a:spLocks noChangeArrowheads="1"/>
          </p:cNvSpPr>
          <p:nvPr/>
        </p:nvSpPr>
        <p:spPr bwMode="auto">
          <a:xfrm>
            <a:off x="852488" y="2362200"/>
            <a:ext cx="55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rgbClr val="A20C00"/>
                </a:solidFill>
                <a:latin typeface="微软雅黑" panose="020B0503020204020204" pitchFamily="34" charset="-122"/>
                <a:ea typeface="微软雅黑" panose="020B0503020204020204" pitchFamily="34" charset="-122"/>
              </a:rPr>
              <a:t>01</a:t>
            </a:r>
          </a:p>
        </p:txBody>
      </p:sp>
      <p:sp>
        <p:nvSpPr>
          <p:cNvPr id="39977" name="Line 41">
            <a:extLst>
              <a:ext uri="{FF2B5EF4-FFF2-40B4-BE49-F238E27FC236}">
                <a16:creationId xmlns:a16="http://schemas.microsoft.com/office/drawing/2014/main" id="{0DD10058-1AE0-4F6F-897B-FD58C1A31829}"/>
              </a:ext>
            </a:extLst>
          </p:cNvPr>
          <p:cNvSpPr>
            <a:spLocks noChangeShapeType="1"/>
          </p:cNvSpPr>
          <p:nvPr/>
        </p:nvSpPr>
        <p:spPr bwMode="auto">
          <a:xfrm flipH="1">
            <a:off x="-7938" y="0"/>
            <a:ext cx="574676" cy="19192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978" name="Freeform 42">
            <a:extLst>
              <a:ext uri="{FF2B5EF4-FFF2-40B4-BE49-F238E27FC236}">
                <a16:creationId xmlns:a16="http://schemas.microsoft.com/office/drawing/2014/main" id="{675A4D19-E0D6-434C-90A4-F2DC941DD371}"/>
              </a:ext>
            </a:extLst>
          </p:cNvPr>
          <p:cNvSpPr>
            <a:spLocks/>
          </p:cNvSpPr>
          <p:nvPr/>
        </p:nvSpPr>
        <p:spPr bwMode="auto">
          <a:xfrm rot="10676234">
            <a:off x="357188" y="493713"/>
            <a:ext cx="104775" cy="66675"/>
          </a:xfrm>
          <a:custGeom>
            <a:avLst/>
            <a:gdLst>
              <a:gd name="T0" fmla="*/ 104775 w 66"/>
              <a:gd name="T1" fmla="*/ 31750 h 42"/>
              <a:gd name="T2" fmla="*/ 38100 w 66"/>
              <a:gd name="T3" fmla="*/ 66675 h 42"/>
              <a:gd name="T4" fmla="*/ 0 w 66"/>
              <a:gd name="T5" fmla="*/ 0 h 42"/>
              <a:gd name="T6" fmla="*/ 0 60000 65536"/>
              <a:gd name="T7" fmla="*/ 0 60000 65536"/>
              <a:gd name="T8" fmla="*/ 0 60000 65536"/>
            </a:gdLst>
            <a:ahLst/>
            <a:cxnLst>
              <a:cxn ang="T6">
                <a:pos x="T0" y="T1"/>
              </a:cxn>
              <a:cxn ang="T7">
                <a:pos x="T2" y="T3"/>
              </a:cxn>
              <a:cxn ang="T8">
                <a:pos x="T4" y="T5"/>
              </a:cxn>
            </a:cxnLst>
            <a:rect l="0" t="0" r="r" b="b"/>
            <a:pathLst>
              <a:path w="66" h="42">
                <a:moveTo>
                  <a:pt x="66" y="20"/>
                </a:moveTo>
                <a:lnTo>
                  <a:pt x="24"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979" name="Freeform 43">
            <a:extLst>
              <a:ext uri="{FF2B5EF4-FFF2-40B4-BE49-F238E27FC236}">
                <a16:creationId xmlns:a16="http://schemas.microsoft.com/office/drawing/2014/main" id="{94373299-EE7F-417D-998C-24F2E2C3D90C}"/>
              </a:ext>
            </a:extLst>
          </p:cNvPr>
          <p:cNvSpPr>
            <a:spLocks/>
          </p:cNvSpPr>
          <p:nvPr/>
        </p:nvSpPr>
        <p:spPr bwMode="auto">
          <a:xfrm>
            <a:off x="-403225" y="904875"/>
            <a:ext cx="766763" cy="2327275"/>
          </a:xfrm>
          <a:custGeom>
            <a:avLst/>
            <a:gdLst>
              <a:gd name="T0" fmla="*/ 70417 w 196"/>
              <a:gd name="T1" fmla="*/ 2327275 h 595"/>
              <a:gd name="T2" fmla="*/ 766763 w 196"/>
              <a:gd name="T3" fmla="*/ 0 h 595"/>
              <a:gd name="T4" fmla="*/ 696346 w 196"/>
              <a:gd name="T5" fmla="*/ 0 h 595"/>
              <a:gd name="T6" fmla="*/ 0 w 196"/>
              <a:gd name="T7" fmla="*/ 2327275 h 595"/>
              <a:gd name="T8" fmla="*/ 70417 w 196"/>
              <a:gd name="T9" fmla="*/ 2327275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94" name="Freeform 58">
            <a:extLst>
              <a:ext uri="{FF2B5EF4-FFF2-40B4-BE49-F238E27FC236}">
                <a16:creationId xmlns:a16="http://schemas.microsoft.com/office/drawing/2014/main" id="{8B00F156-F565-4941-9032-5381F787E665}"/>
              </a:ext>
            </a:extLst>
          </p:cNvPr>
          <p:cNvSpPr>
            <a:spLocks/>
          </p:cNvSpPr>
          <p:nvPr/>
        </p:nvSpPr>
        <p:spPr bwMode="auto">
          <a:xfrm>
            <a:off x="1846263" y="3451225"/>
            <a:ext cx="601662" cy="1698625"/>
          </a:xfrm>
          <a:custGeom>
            <a:avLst/>
            <a:gdLst>
              <a:gd name="T0" fmla="*/ 509587 w 379"/>
              <a:gd name="T1" fmla="*/ 0 h 1070"/>
              <a:gd name="T2" fmla="*/ 0 w 379"/>
              <a:gd name="T3" fmla="*/ 1698625 h 1070"/>
              <a:gd name="T4" fmla="*/ 92075 w 379"/>
              <a:gd name="T5" fmla="*/ 1698625 h 1070"/>
              <a:gd name="T6" fmla="*/ 601662 w 379"/>
              <a:gd name="T7" fmla="*/ 0 h 1070"/>
              <a:gd name="T8" fmla="*/ 509587 w 379"/>
              <a:gd name="T9" fmla="*/ 0 h 1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 h="1070">
                <a:moveTo>
                  <a:pt x="321" y="0"/>
                </a:moveTo>
                <a:lnTo>
                  <a:pt x="0" y="1070"/>
                </a:lnTo>
                <a:lnTo>
                  <a:pt x="58" y="1070"/>
                </a:lnTo>
                <a:lnTo>
                  <a:pt x="379" y="0"/>
                </a:lnTo>
                <a:lnTo>
                  <a:pt x="32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96" name="Freeform 60">
            <a:extLst>
              <a:ext uri="{FF2B5EF4-FFF2-40B4-BE49-F238E27FC236}">
                <a16:creationId xmlns:a16="http://schemas.microsoft.com/office/drawing/2014/main" id="{16E59E25-B446-4E09-AB46-6E009B0F3B27}"/>
              </a:ext>
            </a:extLst>
          </p:cNvPr>
          <p:cNvSpPr>
            <a:spLocks/>
          </p:cNvSpPr>
          <p:nvPr/>
        </p:nvSpPr>
        <p:spPr bwMode="auto">
          <a:xfrm>
            <a:off x="1976438" y="3451225"/>
            <a:ext cx="6859587" cy="1698625"/>
          </a:xfrm>
          <a:custGeom>
            <a:avLst/>
            <a:gdLst>
              <a:gd name="T0" fmla="*/ 321 w 4321"/>
              <a:gd name="T1" fmla="*/ 0 h 1070"/>
              <a:gd name="T2" fmla="*/ 0 w 4321"/>
              <a:gd name="T3" fmla="*/ 1070 h 1070"/>
              <a:gd name="T4" fmla="*/ 4000 w 4321"/>
              <a:gd name="T5" fmla="*/ 1070 h 1070"/>
              <a:gd name="T6" fmla="*/ 4321 w 4321"/>
              <a:gd name="T7" fmla="*/ 0 h 1070"/>
              <a:gd name="T8" fmla="*/ 321 w 4321"/>
              <a:gd name="T9" fmla="*/ 0 h 1070"/>
            </a:gdLst>
            <a:ahLst/>
            <a:cxnLst>
              <a:cxn ang="0">
                <a:pos x="T0" y="T1"/>
              </a:cxn>
              <a:cxn ang="0">
                <a:pos x="T2" y="T3"/>
              </a:cxn>
              <a:cxn ang="0">
                <a:pos x="T4" y="T5"/>
              </a:cxn>
              <a:cxn ang="0">
                <a:pos x="T6" y="T7"/>
              </a:cxn>
              <a:cxn ang="0">
                <a:pos x="T8" y="T9"/>
              </a:cxn>
            </a:cxnLst>
            <a:rect l="0" t="0" r="r" b="b"/>
            <a:pathLst>
              <a:path w="4321" h="1070">
                <a:moveTo>
                  <a:pt x="321" y="0"/>
                </a:moveTo>
                <a:lnTo>
                  <a:pt x="0" y="1070"/>
                </a:lnTo>
                <a:lnTo>
                  <a:pt x="4000" y="1070"/>
                </a:lnTo>
                <a:lnTo>
                  <a:pt x="4321" y="0"/>
                </a:lnTo>
                <a:lnTo>
                  <a:pt x="321" y="0"/>
                </a:lnTo>
                <a:close/>
              </a:path>
            </a:pathLst>
          </a:custGeom>
          <a:blipFill dpi="0" rotWithShape="1">
            <a:blip r:embed="rId3"/>
            <a:srcRect/>
            <a:stretch>
              <a:fillRect b="-61533"/>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39997" name="Freeform 61">
            <a:extLst>
              <a:ext uri="{FF2B5EF4-FFF2-40B4-BE49-F238E27FC236}">
                <a16:creationId xmlns:a16="http://schemas.microsoft.com/office/drawing/2014/main" id="{1C88643A-4BD9-43C7-8363-E325F176B616}"/>
              </a:ext>
            </a:extLst>
          </p:cNvPr>
          <p:cNvSpPr>
            <a:spLocks/>
          </p:cNvSpPr>
          <p:nvPr/>
        </p:nvSpPr>
        <p:spPr bwMode="auto">
          <a:xfrm>
            <a:off x="2362200" y="1724025"/>
            <a:ext cx="6781800" cy="1701800"/>
          </a:xfrm>
          <a:custGeom>
            <a:avLst/>
            <a:gdLst>
              <a:gd name="T0" fmla="*/ 320 w 4272"/>
              <a:gd name="T1" fmla="*/ 0 h 1072"/>
              <a:gd name="T2" fmla="*/ 0 w 4272"/>
              <a:gd name="T3" fmla="*/ 1072 h 1072"/>
              <a:gd name="T4" fmla="*/ 4272 w 4272"/>
              <a:gd name="T5" fmla="*/ 1072 h 1072"/>
              <a:gd name="T6" fmla="*/ 4272 w 4272"/>
              <a:gd name="T7" fmla="*/ 0 h 1072"/>
              <a:gd name="T8" fmla="*/ 320 w 4272"/>
              <a:gd name="T9" fmla="*/ 0 h 1072"/>
            </a:gdLst>
            <a:ahLst/>
            <a:cxnLst>
              <a:cxn ang="0">
                <a:pos x="T0" y="T1"/>
              </a:cxn>
              <a:cxn ang="0">
                <a:pos x="T2" y="T3"/>
              </a:cxn>
              <a:cxn ang="0">
                <a:pos x="T4" y="T5"/>
              </a:cxn>
              <a:cxn ang="0">
                <a:pos x="T6" y="T7"/>
              </a:cxn>
              <a:cxn ang="0">
                <a:pos x="T8" y="T9"/>
              </a:cxn>
            </a:cxnLst>
            <a:rect l="0" t="0" r="r" b="b"/>
            <a:pathLst>
              <a:path w="4272" h="1072">
                <a:moveTo>
                  <a:pt x="320" y="0"/>
                </a:moveTo>
                <a:lnTo>
                  <a:pt x="0" y="1072"/>
                </a:lnTo>
                <a:lnTo>
                  <a:pt x="4272" y="1072"/>
                </a:lnTo>
                <a:lnTo>
                  <a:pt x="4272" y="0"/>
                </a:lnTo>
                <a:lnTo>
                  <a:pt x="320" y="0"/>
                </a:lnTo>
                <a:close/>
              </a:path>
            </a:pathLst>
          </a:custGeom>
          <a:blipFill dpi="0" rotWithShape="1">
            <a:blip r:embed="rId4"/>
            <a:srcRect/>
            <a:stretch>
              <a:fillRect b="-58780"/>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39998" name="Freeform 62">
            <a:extLst>
              <a:ext uri="{FF2B5EF4-FFF2-40B4-BE49-F238E27FC236}">
                <a16:creationId xmlns:a16="http://schemas.microsoft.com/office/drawing/2014/main" id="{9C7D5B64-C36A-4367-9FC7-2AAF5EDCA3C9}"/>
              </a:ext>
            </a:extLst>
          </p:cNvPr>
          <p:cNvSpPr>
            <a:spLocks/>
          </p:cNvSpPr>
          <p:nvPr/>
        </p:nvSpPr>
        <p:spPr bwMode="auto">
          <a:xfrm>
            <a:off x="2876550" y="0"/>
            <a:ext cx="600075" cy="1698625"/>
          </a:xfrm>
          <a:custGeom>
            <a:avLst/>
            <a:gdLst>
              <a:gd name="T0" fmla="*/ 508000 w 378"/>
              <a:gd name="T1" fmla="*/ 0 h 1070"/>
              <a:gd name="T2" fmla="*/ 0 w 378"/>
              <a:gd name="T3" fmla="*/ 1698625 h 1070"/>
              <a:gd name="T4" fmla="*/ 92075 w 378"/>
              <a:gd name="T5" fmla="*/ 1698625 h 1070"/>
              <a:gd name="T6" fmla="*/ 600075 w 378"/>
              <a:gd name="T7" fmla="*/ 0 h 1070"/>
              <a:gd name="T8" fmla="*/ 508000 w 378"/>
              <a:gd name="T9" fmla="*/ 0 h 1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8" h="1070">
                <a:moveTo>
                  <a:pt x="320" y="0"/>
                </a:moveTo>
                <a:lnTo>
                  <a:pt x="0" y="1070"/>
                </a:lnTo>
                <a:lnTo>
                  <a:pt x="58" y="1070"/>
                </a:lnTo>
                <a:lnTo>
                  <a:pt x="378" y="0"/>
                </a:lnTo>
                <a:lnTo>
                  <a:pt x="32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99" name="Freeform 63">
            <a:extLst>
              <a:ext uri="{FF2B5EF4-FFF2-40B4-BE49-F238E27FC236}">
                <a16:creationId xmlns:a16="http://schemas.microsoft.com/office/drawing/2014/main" id="{37E653FB-E933-4698-9932-26BDF49AA7FC}"/>
              </a:ext>
            </a:extLst>
          </p:cNvPr>
          <p:cNvSpPr>
            <a:spLocks/>
          </p:cNvSpPr>
          <p:nvPr/>
        </p:nvSpPr>
        <p:spPr bwMode="auto">
          <a:xfrm>
            <a:off x="3006725" y="0"/>
            <a:ext cx="6137275" cy="1698625"/>
          </a:xfrm>
          <a:custGeom>
            <a:avLst/>
            <a:gdLst>
              <a:gd name="T0" fmla="*/ 320 w 3866"/>
              <a:gd name="T1" fmla="*/ 0 h 1070"/>
              <a:gd name="T2" fmla="*/ 0 w 3866"/>
              <a:gd name="T3" fmla="*/ 1070 h 1070"/>
              <a:gd name="T4" fmla="*/ 3866 w 3866"/>
              <a:gd name="T5" fmla="*/ 1070 h 1070"/>
              <a:gd name="T6" fmla="*/ 3866 w 3866"/>
              <a:gd name="T7" fmla="*/ 0 h 1070"/>
              <a:gd name="T8" fmla="*/ 320 w 3866"/>
              <a:gd name="T9" fmla="*/ 0 h 1070"/>
            </a:gdLst>
            <a:ahLst/>
            <a:cxnLst>
              <a:cxn ang="0">
                <a:pos x="T0" y="T1"/>
              </a:cxn>
              <a:cxn ang="0">
                <a:pos x="T2" y="T3"/>
              </a:cxn>
              <a:cxn ang="0">
                <a:pos x="T4" y="T5"/>
              </a:cxn>
              <a:cxn ang="0">
                <a:pos x="T6" y="T7"/>
              </a:cxn>
              <a:cxn ang="0">
                <a:pos x="T8" y="T9"/>
              </a:cxn>
            </a:cxnLst>
            <a:rect l="0" t="0" r="r" b="b"/>
            <a:pathLst>
              <a:path w="3866" h="1070">
                <a:moveTo>
                  <a:pt x="320" y="0"/>
                </a:moveTo>
                <a:lnTo>
                  <a:pt x="0" y="1070"/>
                </a:lnTo>
                <a:lnTo>
                  <a:pt x="3866" y="1070"/>
                </a:lnTo>
                <a:lnTo>
                  <a:pt x="3866" y="0"/>
                </a:lnTo>
                <a:lnTo>
                  <a:pt x="320" y="0"/>
                </a:lnTo>
                <a:close/>
              </a:path>
            </a:pathLst>
          </a:custGeom>
          <a:blipFill dpi="0" rotWithShape="1">
            <a:blip r:embed="rId5"/>
            <a:srcRect/>
            <a:stretch>
              <a:fillRect b="-33374"/>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40002" name="Freeform 66">
            <a:extLst>
              <a:ext uri="{FF2B5EF4-FFF2-40B4-BE49-F238E27FC236}">
                <a16:creationId xmlns:a16="http://schemas.microsoft.com/office/drawing/2014/main" id="{9C1C9D99-DCC4-407D-BE50-18166B18600E}"/>
              </a:ext>
            </a:extLst>
          </p:cNvPr>
          <p:cNvSpPr>
            <a:spLocks/>
          </p:cNvSpPr>
          <p:nvPr/>
        </p:nvSpPr>
        <p:spPr bwMode="auto">
          <a:xfrm>
            <a:off x="796925" y="4316413"/>
            <a:ext cx="298450" cy="261937"/>
          </a:xfrm>
          <a:custGeom>
            <a:avLst/>
            <a:gdLst>
              <a:gd name="T0" fmla="*/ 225245 w 212"/>
              <a:gd name="T1" fmla="*/ 261937 h 187"/>
              <a:gd name="T2" fmla="*/ 298450 w 212"/>
              <a:gd name="T3" fmla="*/ 130268 h 187"/>
              <a:gd name="T4" fmla="*/ 225245 w 212"/>
              <a:gd name="T5" fmla="*/ 0 h 187"/>
              <a:gd name="T6" fmla="*/ 76020 w 212"/>
              <a:gd name="T7" fmla="*/ 0 h 187"/>
              <a:gd name="T8" fmla="*/ 0 w 212"/>
              <a:gd name="T9" fmla="*/ 130268 h 187"/>
              <a:gd name="T10" fmla="*/ 76020 w 212"/>
              <a:gd name="T11" fmla="*/ 261937 h 187"/>
              <a:gd name="T12" fmla="*/ 225245 w 212"/>
              <a:gd name="T13" fmla="*/ 2619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003" name="Freeform 67">
            <a:extLst>
              <a:ext uri="{FF2B5EF4-FFF2-40B4-BE49-F238E27FC236}">
                <a16:creationId xmlns:a16="http://schemas.microsoft.com/office/drawing/2014/main" id="{1856E661-BEBD-4DED-B8B4-949D172FA8B1}"/>
              </a:ext>
            </a:extLst>
          </p:cNvPr>
          <p:cNvSpPr>
            <a:spLocks/>
          </p:cNvSpPr>
          <p:nvPr/>
        </p:nvSpPr>
        <p:spPr bwMode="auto">
          <a:xfrm>
            <a:off x="796925" y="4589463"/>
            <a:ext cx="298450" cy="261937"/>
          </a:xfrm>
          <a:custGeom>
            <a:avLst/>
            <a:gdLst>
              <a:gd name="T0" fmla="*/ 225245 w 212"/>
              <a:gd name="T1" fmla="*/ 261937 h 186"/>
              <a:gd name="T2" fmla="*/ 298450 w 212"/>
              <a:gd name="T3" fmla="*/ 129560 h 186"/>
              <a:gd name="T4" fmla="*/ 225245 w 212"/>
              <a:gd name="T5" fmla="*/ 0 h 186"/>
              <a:gd name="T6" fmla="*/ 76020 w 212"/>
              <a:gd name="T7" fmla="*/ 0 h 186"/>
              <a:gd name="T8" fmla="*/ 0 w 212"/>
              <a:gd name="T9" fmla="*/ 129560 h 186"/>
              <a:gd name="T10" fmla="*/ 76020 w 212"/>
              <a:gd name="T11" fmla="*/ 261937 h 186"/>
              <a:gd name="T12" fmla="*/ 225245 w 212"/>
              <a:gd name="T13" fmla="*/ 261937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004" name="Freeform 68">
            <a:extLst>
              <a:ext uri="{FF2B5EF4-FFF2-40B4-BE49-F238E27FC236}">
                <a16:creationId xmlns:a16="http://schemas.microsoft.com/office/drawing/2014/main" id="{1540830C-0910-435E-A0F7-A7A67447C1EE}"/>
              </a:ext>
            </a:extLst>
          </p:cNvPr>
          <p:cNvSpPr>
            <a:spLocks/>
          </p:cNvSpPr>
          <p:nvPr/>
        </p:nvSpPr>
        <p:spPr bwMode="auto">
          <a:xfrm>
            <a:off x="560388" y="4452938"/>
            <a:ext cx="298450" cy="260350"/>
          </a:xfrm>
          <a:custGeom>
            <a:avLst/>
            <a:gdLst>
              <a:gd name="T0" fmla="*/ 225589 w 213"/>
              <a:gd name="T1" fmla="*/ 260350 h 186"/>
              <a:gd name="T2" fmla="*/ 298450 w 213"/>
              <a:gd name="T3" fmla="*/ 131575 h 186"/>
              <a:gd name="T4" fmla="*/ 225589 w 213"/>
              <a:gd name="T5" fmla="*/ 0 h 186"/>
              <a:gd name="T6" fmla="*/ 75663 w 213"/>
              <a:gd name="T7" fmla="*/ 0 h 186"/>
              <a:gd name="T8" fmla="*/ 0 w 213"/>
              <a:gd name="T9" fmla="*/ 131575 h 186"/>
              <a:gd name="T10" fmla="*/ 75663 w 213"/>
              <a:gd name="T11" fmla="*/ 260350 h 186"/>
              <a:gd name="T12" fmla="*/ 225589 w 213"/>
              <a:gd name="T13" fmla="*/ 260350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005" name="Freeform 69">
            <a:extLst>
              <a:ext uri="{FF2B5EF4-FFF2-40B4-BE49-F238E27FC236}">
                <a16:creationId xmlns:a16="http://schemas.microsoft.com/office/drawing/2014/main" id="{26EFF73C-65B1-476F-AFD4-0715137DF293}"/>
              </a:ext>
            </a:extLst>
          </p:cNvPr>
          <p:cNvSpPr>
            <a:spLocks/>
          </p:cNvSpPr>
          <p:nvPr/>
        </p:nvSpPr>
        <p:spPr bwMode="auto">
          <a:xfrm>
            <a:off x="1030288" y="4452938"/>
            <a:ext cx="301625" cy="260350"/>
          </a:xfrm>
          <a:custGeom>
            <a:avLst/>
            <a:gdLst>
              <a:gd name="T0" fmla="*/ 225514 w 214"/>
              <a:gd name="T1" fmla="*/ 260350 h 186"/>
              <a:gd name="T2" fmla="*/ 301625 w 214"/>
              <a:gd name="T3" fmla="*/ 131575 h 186"/>
              <a:gd name="T4" fmla="*/ 225514 w 214"/>
              <a:gd name="T5" fmla="*/ 0 h 186"/>
              <a:gd name="T6" fmla="*/ 76111 w 214"/>
              <a:gd name="T7" fmla="*/ 0 h 186"/>
              <a:gd name="T8" fmla="*/ 0 w 214"/>
              <a:gd name="T9" fmla="*/ 131575 h 186"/>
              <a:gd name="T10" fmla="*/ 76111 w 214"/>
              <a:gd name="T11" fmla="*/ 260350 h 186"/>
              <a:gd name="T12" fmla="*/ 225514 w 214"/>
              <a:gd name="T13" fmla="*/ 260350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006" name="Freeform 70">
            <a:extLst>
              <a:ext uri="{FF2B5EF4-FFF2-40B4-BE49-F238E27FC236}">
                <a16:creationId xmlns:a16="http://schemas.microsoft.com/office/drawing/2014/main" id="{7C7B7411-DE0D-49CF-90E9-5E59A9FFC452}"/>
              </a:ext>
            </a:extLst>
          </p:cNvPr>
          <p:cNvSpPr>
            <a:spLocks/>
          </p:cNvSpPr>
          <p:nvPr/>
        </p:nvSpPr>
        <p:spPr bwMode="auto">
          <a:xfrm>
            <a:off x="323850" y="4316413"/>
            <a:ext cx="301625" cy="261937"/>
          </a:xfrm>
          <a:custGeom>
            <a:avLst/>
            <a:gdLst>
              <a:gd name="T0" fmla="*/ 225514 w 214"/>
              <a:gd name="T1" fmla="*/ 261937 h 187"/>
              <a:gd name="T2" fmla="*/ 301625 w 214"/>
              <a:gd name="T3" fmla="*/ 130268 h 187"/>
              <a:gd name="T4" fmla="*/ 225514 w 214"/>
              <a:gd name="T5" fmla="*/ 0 h 187"/>
              <a:gd name="T6" fmla="*/ 76111 w 214"/>
              <a:gd name="T7" fmla="*/ 0 h 187"/>
              <a:gd name="T8" fmla="*/ 0 w 214"/>
              <a:gd name="T9" fmla="*/ 130268 h 187"/>
              <a:gd name="T10" fmla="*/ 76111 w 214"/>
              <a:gd name="T11" fmla="*/ 261937 h 187"/>
              <a:gd name="T12" fmla="*/ 225514 w 214"/>
              <a:gd name="T13" fmla="*/ 2619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007" name="Freeform 71">
            <a:extLst>
              <a:ext uri="{FF2B5EF4-FFF2-40B4-BE49-F238E27FC236}">
                <a16:creationId xmlns:a16="http://schemas.microsoft.com/office/drawing/2014/main" id="{C5FFBAF6-7B85-414A-BEF8-7B20F2114372}"/>
              </a:ext>
            </a:extLst>
          </p:cNvPr>
          <p:cNvSpPr>
            <a:spLocks/>
          </p:cNvSpPr>
          <p:nvPr/>
        </p:nvSpPr>
        <p:spPr bwMode="auto">
          <a:xfrm>
            <a:off x="669925" y="4298950"/>
            <a:ext cx="93663" cy="93663"/>
          </a:xfrm>
          <a:custGeom>
            <a:avLst/>
            <a:gdLst>
              <a:gd name="T0" fmla="*/ 90825 w 33"/>
              <a:gd name="T1" fmla="*/ 45412 h 33"/>
              <a:gd name="T2" fmla="*/ 87986 w 33"/>
              <a:gd name="T3" fmla="*/ 45412 h 33"/>
              <a:gd name="T4" fmla="*/ 76633 w 33"/>
              <a:gd name="T5" fmla="*/ 76633 h 33"/>
              <a:gd name="T6" fmla="*/ 45412 w 33"/>
              <a:gd name="T7" fmla="*/ 87986 h 33"/>
              <a:gd name="T8" fmla="*/ 14191 w 33"/>
              <a:gd name="T9" fmla="*/ 76633 h 33"/>
              <a:gd name="T10" fmla="*/ 2838 w 33"/>
              <a:gd name="T11" fmla="*/ 45412 h 33"/>
              <a:gd name="T12" fmla="*/ 14191 w 33"/>
              <a:gd name="T13" fmla="*/ 14191 h 33"/>
              <a:gd name="T14" fmla="*/ 45412 w 33"/>
              <a:gd name="T15" fmla="*/ 2838 h 33"/>
              <a:gd name="T16" fmla="*/ 76633 w 33"/>
              <a:gd name="T17" fmla="*/ 14191 h 33"/>
              <a:gd name="T18" fmla="*/ 87986 w 33"/>
              <a:gd name="T19" fmla="*/ 45412 h 33"/>
              <a:gd name="T20" fmla="*/ 90825 w 33"/>
              <a:gd name="T21" fmla="*/ 45412 h 33"/>
              <a:gd name="T22" fmla="*/ 93663 w 33"/>
              <a:gd name="T23" fmla="*/ 45412 h 33"/>
              <a:gd name="T24" fmla="*/ 45412 w 33"/>
              <a:gd name="T25" fmla="*/ 0 h 33"/>
              <a:gd name="T26" fmla="*/ 0 w 33"/>
              <a:gd name="T27" fmla="*/ 45412 h 33"/>
              <a:gd name="T28" fmla="*/ 45412 w 33"/>
              <a:gd name="T29" fmla="*/ 93663 h 33"/>
              <a:gd name="T30" fmla="*/ 93663 w 33"/>
              <a:gd name="T31" fmla="*/ 45412 h 33"/>
              <a:gd name="T32" fmla="*/ 90825 w 33"/>
              <a:gd name="T33" fmla="*/ 45412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008" name="Freeform 72">
            <a:extLst>
              <a:ext uri="{FF2B5EF4-FFF2-40B4-BE49-F238E27FC236}">
                <a16:creationId xmlns:a16="http://schemas.microsoft.com/office/drawing/2014/main" id="{E47C7180-F12F-4CA8-B6B6-877BEE500B86}"/>
              </a:ext>
            </a:extLst>
          </p:cNvPr>
          <p:cNvSpPr>
            <a:spLocks/>
          </p:cNvSpPr>
          <p:nvPr/>
        </p:nvSpPr>
        <p:spPr bwMode="auto">
          <a:xfrm>
            <a:off x="692150" y="4321175"/>
            <a:ext cx="46038" cy="49213"/>
          </a:xfrm>
          <a:custGeom>
            <a:avLst/>
            <a:gdLst>
              <a:gd name="T0" fmla="*/ 46038 w 33"/>
              <a:gd name="T1" fmla="*/ 22497 h 35"/>
              <a:gd name="T2" fmla="*/ 22321 w 33"/>
              <a:gd name="T3" fmla="*/ 0 h 35"/>
              <a:gd name="T4" fmla="*/ 0 w 33"/>
              <a:gd name="T5" fmla="*/ 22497 h 35"/>
              <a:gd name="T6" fmla="*/ 2790 w 33"/>
              <a:gd name="T7" fmla="*/ 25310 h 35"/>
              <a:gd name="T8" fmla="*/ 19531 w 33"/>
              <a:gd name="T9" fmla="*/ 8437 h 35"/>
              <a:gd name="T10" fmla="*/ 19531 w 33"/>
              <a:gd name="T11" fmla="*/ 49213 h 35"/>
              <a:gd name="T12" fmla="*/ 25112 w 33"/>
              <a:gd name="T13" fmla="*/ 49213 h 35"/>
              <a:gd name="T14" fmla="*/ 25112 w 33"/>
              <a:gd name="T15" fmla="*/ 8437 h 35"/>
              <a:gd name="T16" fmla="*/ 43248 w 33"/>
              <a:gd name="T17" fmla="*/ 25310 h 35"/>
              <a:gd name="T18" fmla="*/ 46038 w 33"/>
              <a:gd name="T19" fmla="*/ 2249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95" name="Freeform 59">
            <a:extLst>
              <a:ext uri="{FF2B5EF4-FFF2-40B4-BE49-F238E27FC236}">
                <a16:creationId xmlns:a16="http://schemas.microsoft.com/office/drawing/2014/main" id="{10AB919C-16D9-4343-8B7D-133B013C7380}"/>
              </a:ext>
            </a:extLst>
          </p:cNvPr>
          <p:cNvSpPr>
            <a:spLocks/>
          </p:cNvSpPr>
          <p:nvPr/>
        </p:nvSpPr>
        <p:spPr bwMode="auto">
          <a:xfrm>
            <a:off x="8107363" y="3451225"/>
            <a:ext cx="855662" cy="1698625"/>
          </a:xfrm>
          <a:custGeom>
            <a:avLst/>
            <a:gdLst>
              <a:gd name="T0" fmla="*/ 509587 w 539"/>
              <a:gd name="T1" fmla="*/ 0 h 1070"/>
              <a:gd name="T2" fmla="*/ 0 w 539"/>
              <a:gd name="T3" fmla="*/ 1698625 h 1070"/>
              <a:gd name="T4" fmla="*/ 347662 w 539"/>
              <a:gd name="T5" fmla="*/ 1698625 h 1070"/>
              <a:gd name="T6" fmla="*/ 855662 w 539"/>
              <a:gd name="T7" fmla="*/ 0 h 1070"/>
              <a:gd name="T8" fmla="*/ 509587 w 539"/>
              <a:gd name="T9" fmla="*/ 0 h 1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 h="1070">
                <a:moveTo>
                  <a:pt x="321" y="0"/>
                </a:moveTo>
                <a:lnTo>
                  <a:pt x="0" y="1070"/>
                </a:lnTo>
                <a:lnTo>
                  <a:pt x="219" y="1070"/>
                </a:lnTo>
                <a:lnTo>
                  <a:pt x="539" y="0"/>
                </a:lnTo>
                <a:lnTo>
                  <a:pt x="32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9977"/>
                                        </p:tgtEl>
                                        <p:attrNameLst>
                                          <p:attrName>style.visibility</p:attrName>
                                        </p:attrNameLst>
                                      </p:cBhvr>
                                      <p:to>
                                        <p:strVal val="visible"/>
                                      </p:to>
                                    </p:set>
                                    <p:animEffect transition="in" filter="wipe(up)">
                                      <p:cBhvr>
                                        <p:cTn id="7" dur="500"/>
                                        <p:tgtEl>
                                          <p:spTgt spid="39977"/>
                                        </p:tgtEl>
                                      </p:cBhvr>
                                    </p:animEffect>
                                  </p:childTnLst>
                                </p:cTn>
                              </p:par>
                              <p:par>
                                <p:cTn id="8" presetID="22" presetClass="entr" presetSubtype="4" fill="hold" nodeType="withEffect">
                                  <p:stCondLst>
                                    <p:cond delay="100"/>
                                  </p:stCondLst>
                                  <p:childTnLst>
                                    <p:set>
                                      <p:cBhvr>
                                        <p:cTn id="9" dur="1" fill="hold">
                                          <p:stCondLst>
                                            <p:cond delay="0"/>
                                          </p:stCondLst>
                                        </p:cTn>
                                        <p:tgtEl>
                                          <p:spTgt spid="39979"/>
                                        </p:tgtEl>
                                        <p:attrNameLst>
                                          <p:attrName>style.visibility</p:attrName>
                                        </p:attrNameLst>
                                      </p:cBhvr>
                                      <p:to>
                                        <p:strVal val="visible"/>
                                      </p:to>
                                    </p:set>
                                    <p:animEffect transition="in" filter="wipe(down)">
                                      <p:cBhvr>
                                        <p:cTn id="10" dur="500"/>
                                        <p:tgtEl>
                                          <p:spTgt spid="39979"/>
                                        </p:tgtEl>
                                      </p:cBhvr>
                                    </p:animEffect>
                                  </p:childTnLst>
                                </p:cTn>
                              </p:par>
                              <p:par>
                                <p:cTn id="11" presetID="12" presetClass="entr" presetSubtype="8" fill="hold" grpId="0" nodeType="withEffect">
                                  <p:stCondLst>
                                    <p:cond delay="600"/>
                                  </p:stCondLst>
                                  <p:childTnLst>
                                    <p:set>
                                      <p:cBhvr>
                                        <p:cTn id="12" dur="1" fill="hold">
                                          <p:stCondLst>
                                            <p:cond delay="0"/>
                                          </p:stCondLst>
                                        </p:cTn>
                                        <p:tgtEl>
                                          <p:spTgt spid="39974"/>
                                        </p:tgtEl>
                                        <p:attrNameLst>
                                          <p:attrName>style.visibility</p:attrName>
                                        </p:attrNameLst>
                                      </p:cBhvr>
                                      <p:to>
                                        <p:strVal val="visible"/>
                                      </p:to>
                                    </p:set>
                                    <p:animEffect transition="in" filter="slide(fromLeft)">
                                      <p:cBhvr>
                                        <p:cTn id="13" dur="500"/>
                                        <p:tgtEl>
                                          <p:spTgt spid="39974"/>
                                        </p:tgtEl>
                                      </p:cBhvr>
                                    </p:animEffect>
                                  </p:childTnLst>
                                </p:cTn>
                              </p:par>
                              <p:par>
                                <p:cTn id="14" presetID="12" presetClass="entr" presetSubtype="8" fill="hold" nodeType="withEffect">
                                  <p:stCondLst>
                                    <p:cond delay="700"/>
                                  </p:stCondLst>
                                  <p:childTnLst>
                                    <p:set>
                                      <p:cBhvr>
                                        <p:cTn id="15" dur="1" fill="hold">
                                          <p:stCondLst>
                                            <p:cond delay="0"/>
                                          </p:stCondLst>
                                        </p:cTn>
                                        <p:tgtEl>
                                          <p:spTgt spid="39975"/>
                                        </p:tgtEl>
                                        <p:attrNameLst>
                                          <p:attrName>style.visibility</p:attrName>
                                        </p:attrNameLst>
                                      </p:cBhvr>
                                      <p:to>
                                        <p:strVal val="visible"/>
                                      </p:to>
                                    </p:set>
                                    <p:animEffect transition="in" filter="slide(fromLeft)">
                                      <p:cBhvr>
                                        <p:cTn id="16" dur="500"/>
                                        <p:tgtEl>
                                          <p:spTgt spid="39975"/>
                                        </p:tgtEl>
                                      </p:cBhvr>
                                    </p:animEffect>
                                  </p:childTnLst>
                                </p:cTn>
                              </p:par>
                              <p:par>
                                <p:cTn id="17" presetID="12" presetClass="entr" presetSubtype="8" fill="hold" grpId="0" nodeType="withEffect">
                                  <p:stCondLst>
                                    <p:cond delay="800"/>
                                  </p:stCondLst>
                                  <p:childTnLst>
                                    <p:set>
                                      <p:cBhvr>
                                        <p:cTn id="18" dur="1" fill="hold">
                                          <p:stCondLst>
                                            <p:cond delay="0"/>
                                          </p:stCondLst>
                                        </p:cTn>
                                        <p:tgtEl>
                                          <p:spTgt spid="39976"/>
                                        </p:tgtEl>
                                        <p:attrNameLst>
                                          <p:attrName>style.visibility</p:attrName>
                                        </p:attrNameLst>
                                      </p:cBhvr>
                                      <p:to>
                                        <p:strVal val="visible"/>
                                      </p:to>
                                    </p:set>
                                    <p:animEffect transition="in" filter="slide(fromLeft)">
                                      <p:cBhvr>
                                        <p:cTn id="19" dur="500"/>
                                        <p:tgtEl>
                                          <p:spTgt spid="39976"/>
                                        </p:tgtEl>
                                      </p:cBhvr>
                                    </p:animEffect>
                                  </p:childTnLst>
                                </p:cTn>
                              </p:par>
                              <p:par>
                                <p:cTn id="20" presetID="1" presetClass="entr" presetSubtype="0" fill="hold" nodeType="withEffect">
                                  <p:stCondLst>
                                    <p:cond delay="800"/>
                                  </p:stCondLst>
                                  <p:childTnLst>
                                    <p:set>
                                      <p:cBhvr>
                                        <p:cTn id="21" dur="1" fill="hold">
                                          <p:stCondLst>
                                            <p:cond delay="0"/>
                                          </p:stCondLst>
                                        </p:cTn>
                                        <p:tgtEl>
                                          <p:spTgt spid="39978"/>
                                        </p:tgtEl>
                                        <p:attrNameLst>
                                          <p:attrName>style.visibility</p:attrName>
                                        </p:attrNameLst>
                                      </p:cBhvr>
                                      <p:to>
                                        <p:strVal val="visible"/>
                                      </p:to>
                                    </p:set>
                                  </p:childTnLst>
                                </p:cTn>
                              </p:par>
                              <p:par>
                                <p:cTn id="22" presetID="0" presetClass="path" presetSubtype="0" accel="50000" decel="50000" fill="hold" nodeType="withEffect">
                                  <p:stCondLst>
                                    <p:cond delay="800"/>
                                  </p:stCondLst>
                                  <p:childTnLst>
                                    <p:animMotion origin="layout" path="M -1.66667E-6 9.87654E-7 L -0.06146 0.35926 " pathEditMode="relative" ptsTypes="AA">
                                      <p:cBhvr>
                                        <p:cTn id="23" dur="1000" spd="-100000" fill="hold"/>
                                        <p:tgtEl>
                                          <p:spTgt spid="39978"/>
                                        </p:tgtEl>
                                        <p:attrNameLst>
                                          <p:attrName>ppt_x</p:attrName>
                                          <p:attrName>ppt_y</p:attrName>
                                        </p:attrNameLst>
                                      </p:cBhvr>
                                    </p:animMotion>
                                  </p:childTnLst>
                                </p:cTn>
                              </p:par>
                              <p:par>
                                <p:cTn id="24" presetID="22" presetClass="entr" presetSubtype="4" fill="hold" nodeType="withEffect">
                                  <p:stCondLst>
                                    <p:cond delay="100"/>
                                  </p:stCondLst>
                                  <p:childTnLst>
                                    <p:set>
                                      <p:cBhvr>
                                        <p:cTn id="25" dur="1" fill="hold">
                                          <p:stCondLst>
                                            <p:cond delay="0"/>
                                          </p:stCondLst>
                                        </p:cTn>
                                        <p:tgtEl>
                                          <p:spTgt spid="39938"/>
                                        </p:tgtEl>
                                        <p:attrNameLst>
                                          <p:attrName>style.visibility</p:attrName>
                                        </p:attrNameLst>
                                      </p:cBhvr>
                                      <p:to>
                                        <p:strVal val="visible"/>
                                      </p:to>
                                    </p:set>
                                    <p:animEffect transition="in" filter="wipe(down)">
                                      <p:cBhvr>
                                        <p:cTn id="26" dur="500"/>
                                        <p:tgtEl>
                                          <p:spTgt spid="39938"/>
                                        </p:tgtEl>
                                      </p:cBhvr>
                                    </p:animEffect>
                                  </p:childTnLst>
                                </p:cTn>
                              </p:par>
                              <p:par>
                                <p:cTn id="27" presetID="1" presetClass="entr" presetSubtype="0" fill="hold" nodeType="withEffect">
                                  <p:stCondLst>
                                    <p:cond delay="100"/>
                                  </p:stCondLst>
                                  <p:childTnLst>
                                    <p:set>
                                      <p:cBhvr>
                                        <p:cTn id="28" dur="1" fill="hold">
                                          <p:stCondLst>
                                            <p:cond delay="0"/>
                                          </p:stCondLst>
                                        </p:cTn>
                                        <p:tgtEl>
                                          <p:spTgt spid="39940"/>
                                        </p:tgtEl>
                                        <p:attrNameLst>
                                          <p:attrName>style.visibility</p:attrName>
                                        </p:attrNameLst>
                                      </p:cBhvr>
                                      <p:to>
                                        <p:strVal val="visible"/>
                                      </p:to>
                                    </p:set>
                                  </p:childTnLst>
                                </p:cTn>
                              </p:par>
                              <p:par>
                                <p:cTn id="29" presetID="1" presetClass="entr" presetSubtype="0" fill="hold" nodeType="withEffect">
                                  <p:stCondLst>
                                    <p:cond delay="100"/>
                                  </p:stCondLst>
                                  <p:childTnLst>
                                    <p:set>
                                      <p:cBhvr>
                                        <p:cTn id="30" dur="1" fill="hold">
                                          <p:stCondLst>
                                            <p:cond delay="0"/>
                                          </p:stCondLst>
                                        </p:cTn>
                                        <p:tgtEl>
                                          <p:spTgt spid="39941"/>
                                        </p:tgtEl>
                                        <p:attrNameLst>
                                          <p:attrName>style.visibility</p:attrName>
                                        </p:attrNameLst>
                                      </p:cBhvr>
                                      <p:to>
                                        <p:strVal val="visible"/>
                                      </p:to>
                                    </p:set>
                                  </p:childTnLst>
                                </p:cTn>
                              </p:par>
                              <p:par>
                                <p:cTn id="31" presetID="0" presetClass="path" presetSubtype="0" accel="50000" decel="50000" fill="hold" nodeType="withEffect">
                                  <p:stCondLst>
                                    <p:cond delay="100"/>
                                  </p:stCondLst>
                                  <p:childTnLst>
                                    <p:animMotion origin="layout" path="M 0 0 L 0.12222 -0.72011 " pathEditMode="relative" ptsTypes="AA">
                                      <p:cBhvr>
                                        <p:cTn id="32" dur="500" spd="-100000" fill="hold"/>
                                        <p:tgtEl>
                                          <p:spTgt spid="39940"/>
                                        </p:tgtEl>
                                        <p:attrNameLst>
                                          <p:attrName>ppt_x</p:attrName>
                                          <p:attrName>ppt_y</p:attrName>
                                        </p:attrNameLst>
                                      </p:cBhvr>
                                    </p:animMotion>
                                  </p:childTnLst>
                                </p:cTn>
                              </p:par>
                              <p:par>
                                <p:cTn id="33" presetID="0" presetClass="path" presetSubtype="0" accel="50000" decel="50000" fill="hold" nodeType="withEffect">
                                  <p:stCondLst>
                                    <p:cond delay="100"/>
                                  </p:stCondLst>
                                  <p:childTnLst>
                                    <p:animMotion origin="layout" path="M 0 0 L 0.12222 -0.72011 " pathEditMode="relative" ptsTypes="AA">
                                      <p:cBhvr>
                                        <p:cTn id="34" dur="1000" spd="-100000" fill="hold"/>
                                        <p:tgtEl>
                                          <p:spTgt spid="39941"/>
                                        </p:tgtEl>
                                        <p:attrNameLst>
                                          <p:attrName>ppt_x</p:attrName>
                                          <p:attrName>ppt_y</p:attrName>
                                        </p:attrNameLst>
                                      </p:cBhvr>
                                    </p:animMotion>
                                  </p:childTnLst>
                                </p:cTn>
                              </p:par>
                              <p:par>
                                <p:cTn id="35" presetID="22" presetClass="entr" presetSubtype="1" fill="hold" nodeType="withEffect">
                                  <p:stCondLst>
                                    <p:cond delay="100"/>
                                  </p:stCondLst>
                                  <p:childTnLst>
                                    <p:set>
                                      <p:cBhvr>
                                        <p:cTn id="36" dur="1" fill="hold">
                                          <p:stCondLst>
                                            <p:cond delay="0"/>
                                          </p:stCondLst>
                                        </p:cTn>
                                        <p:tgtEl>
                                          <p:spTgt spid="39998"/>
                                        </p:tgtEl>
                                        <p:attrNameLst>
                                          <p:attrName>style.visibility</p:attrName>
                                        </p:attrNameLst>
                                      </p:cBhvr>
                                      <p:to>
                                        <p:strVal val="visible"/>
                                      </p:to>
                                    </p:set>
                                    <p:animEffect transition="in" filter="wipe(up)">
                                      <p:cBhvr>
                                        <p:cTn id="37" dur="500"/>
                                        <p:tgtEl>
                                          <p:spTgt spid="39998"/>
                                        </p:tgtEl>
                                      </p:cBhvr>
                                    </p:animEffect>
                                  </p:childTnLst>
                                </p:cTn>
                              </p:par>
                              <p:par>
                                <p:cTn id="38" presetID="22" presetClass="entr" presetSubtype="4" fill="hold" nodeType="withEffect">
                                  <p:stCondLst>
                                    <p:cond delay="100"/>
                                  </p:stCondLst>
                                  <p:childTnLst>
                                    <p:set>
                                      <p:cBhvr>
                                        <p:cTn id="39" dur="1" fill="hold">
                                          <p:stCondLst>
                                            <p:cond delay="0"/>
                                          </p:stCondLst>
                                        </p:cTn>
                                        <p:tgtEl>
                                          <p:spTgt spid="39994"/>
                                        </p:tgtEl>
                                        <p:attrNameLst>
                                          <p:attrName>style.visibility</p:attrName>
                                        </p:attrNameLst>
                                      </p:cBhvr>
                                      <p:to>
                                        <p:strVal val="visible"/>
                                      </p:to>
                                    </p:set>
                                    <p:animEffect transition="in" filter="wipe(down)">
                                      <p:cBhvr>
                                        <p:cTn id="40" dur="500"/>
                                        <p:tgtEl>
                                          <p:spTgt spid="39994"/>
                                        </p:tgtEl>
                                      </p:cBhvr>
                                    </p:animEffect>
                                  </p:childTnLst>
                                </p:cTn>
                              </p:par>
                              <p:par>
                                <p:cTn id="41" presetID="22" presetClass="entr" presetSubtype="8" fill="hold" nodeType="withEffect">
                                  <p:stCondLst>
                                    <p:cond delay="600"/>
                                  </p:stCondLst>
                                  <p:childTnLst>
                                    <p:set>
                                      <p:cBhvr>
                                        <p:cTn id="42" dur="1" fill="hold">
                                          <p:stCondLst>
                                            <p:cond delay="0"/>
                                          </p:stCondLst>
                                        </p:cTn>
                                        <p:tgtEl>
                                          <p:spTgt spid="39996"/>
                                        </p:tgtEl>
                                        <p:attrNameLst>
                                          <p:attrName>style.visibility</p:attrName>
                                        </p:attrNameLst>
                                      </p:cBhvr>
                                      <p:to>
                                        <p:strVal val="visible"/>
                                      </p:to>
                                    </p:set>
                                    <p:animEffect transition="in" filter="wipe(left)">
                                      <p:cBhvr>
                                        <p:cTn id="43" dur="500"/>
                                        <p:tgtEl>
                                          <p:spTgt spid="39996"/>
                                        </p:tgtEl>
                                      </p:cBhvr>
                                    </p:animEffect>
                                  </p:childTnLst>
                                </p:cTn>
                              </p:par>
                              <p:par>
                                <p:cTn id="44" presetID="22" presetClass="entr" presetSubtype="8" fill="hold" nodeType="withEffect">
                                  <p:stCondLst>
                                    <p:cond delay="600"/>
                                  </p:stCondLst>
                                  <p:childTnLst>
                                    <p:set>
                                      <p:cBhvr>
                                        <p:cTn id="45" dur="1" fill="hold">
                                          <p:stCondLst>
                                            <p:cond delay="0"/>
                                          </p:stCondLst>
                                        </p:cTn>
                                        <p:tgtEl>
                                          <p:spTgt spid="39999"/>
                                        </p:tgtEl>
                                        <p:attrNameLst>
                                          <p:attrName>style.visibility</p:attrName>
                                        </p:attrNameLst>
                                      </p:cBhvr>
                                      <p:to>
                                        <p:strVal val="visible"/>
                                      </p:to>
                                    </p:set>
                                    <p:animEffect transition="in" filter="wipe(left)">
                                      <p:cBhvr>
                                        <p:cTn id="46" dur="500"/>
                                        <p:tgtEl>
                                          <p:spTgt spid="39999"/>
                                        </p:tgtEl>
                                      </p:cBhvr>
                                    </p:animEffect>
                                  </p:childTnLst>
                                </p:cTn>
                              </p:par>
                              <p:par>
                                <p:cTn id="47" presetID="22" presetClass="entr" presetSubtype="2" fill="hold" nodeType="withEffect">
                                  <p:stCondLst>
                                    <p:cond delay="600"/>
                                  </p:stCondLst>
                                  <p:childTnLst>
                                    <p:set>
                                      <p:cBhvr>
                                        <p:cTn id="48" dur="1" fill="hold">
                                          <p:stCondLst>
                                            <p:cond delay="0"/>
                                          </p:stCondLst>
                                        </p:cTn>
                                        <p:tgtEl>
                                          <p:spTgt spid="39997"/>
                                        </p:tgtEl>
                                        <p:attrNameLst>
                                          <p:attrName>style.visibility</p:attrName>
                                        </p:attrNameLst>
                                      </p:cBhvr>
                                      <p:to>
                                        <p:strVal val="visible"/>
                                      </p:to>
                                    </p:set>
                                    <p:animEffect transition="in" filter="wipe(right)">
                                      <p:cBhvr>
                                        <p:cTn id="49" dur="500"/>
                                        <p:tgtEl>
                                          <p:spTgt spid="39997"/>
                                        </p:tgtEl>
                                      </p:cBhvr>
                                    </p:animEffect>
                                  </p:childTnLst>
                                </p:cTn>
                              </p:par>
                              <p:par>
                                <p:cTn id="50" presetID="22" presetClass="entr" presetSubtype="4" fill="hold" nodeType="withEffect">
                                  <p:stCondLst>
                                    <p:cond delay="1100"/>
                                  </p:stCondLst>
                                  <p:childTnLst>
                                    <p:set>
                                      <p:cBhvr>
                                        <p:cTn id="51" dur="1" fill="hold">
                                          <p:stCondLst>
                                            <p:cond delay="0"/>
                                          </p:stCondLst>
                                        </p:cTn>
                                        <p:tgtEl>
                                          <p:spTgt spid="39995"/>
                                        </p:tgtEl>
                                        <p:attrNameLst>
                                          <p:attrName>style.visibility</p:attrName>
                                        </p:attrNameLst>
                                      </p:cBhvr>
                                      <p:to>
                                        <p:strVal val="visible"/>
                                      </p:to>
                                    </p:set>
                                    <p:animEffect transition="in" filter="wipe(down)">
                                      <p:cBhvr>
                                        <p:cTn id="52" dur="300"/>
                                        <p:tgtEl>
                                          <p:spTgt spid="39995"/>
                                        </p:tgtEl>
                                      </p:cBhvr>
                                    </p:animEffect>
                                  </p:childTnLst>
                                </p:cTn>
                              </p:par>
                              <p:par>
                                <p:cTn id="53" presetID="10" presetClass="entr" presetSubtype="0" fill="hold" nodeType="withEffect">
                                  <p:stCondLst>
                                    <p:cond delay="0"/>
                                  </p:stCondLst>
                                  <p:childTnLst>
                                    <p:set>
                                      <p:cBhvr>
                                        <p:cTn id="54" dur="1" fill="hold">
                                          <p:stCondLst>
                                            <p:cond delay="0"/>
                                          </p:stCondLst>
                                        </p:cTn>
                                        <p:tgtEl>
                                          <p:spTgt spid="40002"/>
                                        </p:tgtEl>
                                        <p:attrNameLst>
                                          <p:attrName>style.visibility</p:attrName>
                                        </p:attrNameLst>
                                      </p:cBhvr>
                                      <p:to>
                                        <p:strVal val="visible"/>
                                      </p:to>
                                    </p:set>
                                    <p:animEffect transition="in" filter="fade">
                                      <p:cBhvr>
                                        <p:cTn id="55" dur="500"/>
                                        <p:tgtEl>
                                          <p:spTgt spid="40002"/>
                                        </p:tgtEl>
                                      </p:cBhvr>
                                    </p:animEffect>
                                  </p:childTnLst>
                                </p:cTn>
                              </p:par>
                              <p:par>
                                <p:cTn id="56" presetID="10" presetClass="entr" presetSubtype="0" fill="hold" nodeType="withEffect">
                                  <p:stCondLst>
                                    <p:cond delay="100"/>
                                  </p:stCondLst>
                                  <p:childTnLst>
                                    <p:set>
                                      <p:cBhvr>
                                        <p:cTn id="57" dur="1" fill="hold">
                                          <p:stCondLst>
                                            <p:cond delay="0"/>
                                          </p:stCondLst>
                                        </p:cTn>
                                        <p:tgtEl>
                                          <p:spTgt spid="40003"/>
                                        </p:tgtEl>
                                        <p:attrNameLst>
                                          <p:attrName>style.visibility</p:attrName>
                                        </p:attrNameLst>
                                      </p:cBhvr>
                                      <p:to>
                                        <p:strVal val="visible"/>
                                      </p:to>
                                    </p:set>
                                    <p:animEffect transition="in" filter="fade">
                                      <p:cBhvr>
                                        <p:cTn id="58" dur="500"/>
                                        <p:tgtEl>
                                          <p:spTgt spid="40003"/>
                                        </p:tgtEl>
                                      </p:cBhvr>
                                    </p:animEffect>
                                  </p:childTnLst>
                                </p:cTn>
                              </p:par>
                              <p:par>
                                <p:cTn id="59" presetID="10" presetClass="entr" presetSubtype="0" fill="hold" nodeType="withEffect">
                                  <p:stCondLst>
                                    <p:cond delay="200"/>
                                  </p:stCondLst>
                                  <p:childTnLst>
                                    <p:set>
                                      <p:cBhvr>
                                        <p:cTn id="60" dur="1" fill="hold">
                                          <p:stCondLst>
                                            <p:cond delay="0"/>
                                          </p:stCondLst>
                                        </p:cTn>
                                        <p:tgtEl>
                                          <p:spTgt spid="40004"/>
                                        </p:tgtEl>
                                        <p:attrNameLst>
                                          <p:attrName>style.visibility</p:attrName>
                                        </p:attrNameLst>
                                      </p:cBhvr>
                                      <p:to>
                                        <p:strVal val="visible"/>
                                      </p:to>
                                    </p:set>
                                    <p:animEffect transition="in" filter="fade">
                                      <p:cBhvr>
                                        <p:cTn id="61" dur="500"/>
                                        <p:tgtEl>
                                          <p:spTgt spid="40004"/>
                                        </p:tgtEl>
                                      </p:cBhvr>
                                    </p:animEffect>
                                  </p:childTnLst>
                                </p:cTn>
                              </p:par>
                              <p:par>
                                <p:cTn id="62" presetID="10" presetClass="entr" presetSubtype="0" fill="hold" nodeType="withEffect">
                                  <p:stCondLst>
                                    <p:cond delay="300"/>
                                  </p:stCondLst>
                                  <p:childTnLst>
                                    <p:set>
                                      <p:cBhvr>
                                        <p:cTn id="63" dur="1" fill="hold">
                                          <p:stCondLst>
                                            <p:cond delay="0"/>
                                          </p:stCondLst>
                                        </p:cTn>
                                        <p:tgtEl>
                                          <p:spTgt spid="40005"/>
                                        </p:tgtEl>
                                        <p:attrNameLst>
                                          <p:attrName>style.visibility</p:attrName>
                                        </p:attrNameLst>
                                      </p:cBhvr>
                                      <p:to>
                                        <p:strVal val="visible"/>
                                      </p:to>
                                    </p:set>
                                    <p:animEffect transition="in" filter="fade">
                                      <p:cBhvr>
                                        <p:cTn id="64" dur="500"/>
                                        <p:tgtEl>
                                          <p:spTgt spid="40005"/>
                                        </p:tgtEl>
                                      </p:cBhvr>
                                    </p:animEffect>
                                  </p:childTnLst>
                                </p:cTn>
                              </p:par>
                              <p:par>
                                <p:cTn id="65" presetID="10" presetClass="entr" presetSubtype="0" fill="hold" nodeType="withEffect">
                                  <p:stCondLst>
                                    <p:cond delay="400"/>
                                  </p:stCondLst>
                                  <p:childTnLst>
                                    <p:set>
                                      <p:cBhvr>
                                        <p:cTn id="66" dur="1" fill="hold">
                                          <p:stCondLst>
                                            <p:cond delay="0"/>
                                          </p:stCondLst>
                                        </p:cTn>
                                        <p:tgtEl>
                                          <p:spTgt spid="40006"/>
                                        </p:tgtEl>
                                        <p:attrNameLst>
                                          <p:attrName>style.visibility</p:attrName>
                                        </p:attrNameLst>
                                      </p:cBhvr>
                                      <p:to>
                                        <p:strVal val="visible"/>
                                      </p:to>
                                    </p:set>
                                    <p:animEffect transition="in" filter="fade">
                                      <p:cBhvr>
                                        <p:cTn id="67" dur="500"/>
                                        <p:tgtEl>
                                          <p:spTgt spid="40006"/>
                                        </p:tgtEl>
                                      </p:cBhvr>
                                    </p:animEffect>
                                  </p:childTnLst>
                                </p:cTn>
                              </p:par>
                              <p:par>
                                <p:cTn id="68" presetID="10" presetClass="entr" presetSubtype="0" fill="hold" nodeType="withEffect">
                                  <p:stCondLst>
                                    <p:cond delay="500"/>
                                  </p:stCondLst>
                                  <p:childTnLst>
                                    <p:set>
                                      <p:cBhvr>
                                        <p:cTn id="69" dur="1" fill="hold">
                                          <p:stCondLst>
                                            <p:cond delay="0"/>
                                          </p:stCondLst>
                                        </p:cTn>
                                        <p:tgtEl>
                                          <p:spTgt spid="40007"/>
                                        </p:tgtEl>
                                        <p:attrNameLst>
                                          <p:attrName>style.visibility</p:attrName>
                                        </p:attrNameLst>
                                      </p:cBhvr>
                                      <p:to>
                                        <p:strVal val="visible"/>
                                      </p:to>
                                    </p:set>
                                    <p:animEffect transition="in" filter="fade">
                                      <p:cBhvr>
                                        <p:cTn id="70" dur="500"/>
                                        <p:tgtEl>
                                          <p:spTgt spid="40007"/>
                                        </p:tgtEl>
                                      </p:cBhvr>
                                    </p:animEffect>
                                  </p:childTnLst>
                                </p:cTn>
                              </p:par>
                              <p:par>
                                <p:cTn id="71" presetID="10" presetClass="entr" presetSubtype="0" fill="hold" nodeType="withEffect">
                                  <p:stCondLst>
                                    <p:cond delay="600"/>
                                  </p:stCondLst>
                                  <p:childTnLst>
                                    <p:set>
                                      <p:cBhvr>
                                        <p:cTn id="72" dur="1" fill="hold">
                                          <p:stCondLst>
                                            <p:cond delay="0"/>
                                          </p:stCondLst>
                                        </p:cTn>
                                        <p:tgtEl>
                                          <p:spTgt spid="40008"/>
                                        </p:tgtEl>
                                        <p:attrNameLst>
                                          <p:attrName>style.visibility</p:attrName>
                                        </p:attrNameLst>
                                      </p:cBhvr>
                                      <p:to>
                                        <p:strVal val="visible"/>
                                      </p:to>
                                    </p:set>
                                    <p:animEffect transition="in" filter="fade">
                                      <p:cBhvr>
                                        <p:cTn id="73" dur="500"/>
                                        <p:tgtEl>
                                          <p:spTgt spid="40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p:bldP spid="3997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Line 2">
            <a:extLst>
              <a:ext uri="{FF2B5EF4-FFF2-40B4-BE49-F238E27FC236}">
                <a16:creationId xmlns:a16="http://schemas.microsoft.com/office/drawing/2014/main" id="{7C336763-57A4-4D2F-A83F-BB1E0BB3D7ED}"/>
              </a:ext>
            </a:extLst>
          </p:cNvPr>
          <p:cNvSpPr>
            <a:spLocks noChangeShapeType="1"/>
          </p:cNvSpPr>
          <p:nvPr/>
        </p:nvSpPr>
        <p:spPr bwMode="auto">
          <a:xfrm flipH="1">
            <a:off x="1624013" y="0"/>
            <a:ext cx="1539875" cy="5149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9635" name="Freeform 3">
            <a:extLst>
              <a:ext uri="{FF2B5EF4-FFF2-40B4-BE49-F238E27FC236}">
                <a16:creationId xmlns:a16="http://schemas.microsoft.com/office/drawing/2014/main" id="{54C2DC34-6533-49C3-AA58-310222AD827C}"/>
              </a:ext>
            </a:extLst>
          </p:cNvPr>
          <p:cNvSpPr>
            <a:spLocks/>
          </p:cNvSpPr>
          <p:nvPr/>
        </p:nvSpPr>
        <p:spPr bwMode="auto">
          <a:xfrm>
            <a:off x="2195513" y="2198688"/>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36" name="Freeform 4">
            <a:extLst>
              <a:ext uri="{FF2B5EF4-FFF2-40B4-BE49-F238E27FC236}">
                <a16:creationId xmlns:a16="http://schemas.microsoft.com/office/drawing/2014/main" id="{339F45FF-1B7D-487E-BDF8-C68520A4E2B2}"/>
              </a:ext>
            </a:extLst>
          </p:cNvPr>
          <p:cNvSpPr>
            <a:spLocks/>
          </p:cNvSpPr>
          <p:nvPr/>
        </p:nvSpPr>
        <p:spPr bwMode="auto">
          <a:xfrm>
            <a:off x="2662238" y="1482725"/>
            <a:ext cx="104775" cy="66675"/>
          </a:xfrm>
          <a:custGeom>
            <a:avLst/>
            <a:gdLst>
              <a:gd name="T0" fmla="*/ 104775 w 66"/>
              <a:gd name="T1" fmla="*/ 31750 h 42"/>
              <a:gd name="T2" fmla="*/ 38100 w 66"/>
              <a:gd name="T3" fmla="*/ 66675 h 42"/>
              <a:gd name="T4" fmla="*/ 0 w 66"/>
              <a:gd name="T5" fmla="*/ 0 h 42"/>
              <a:gd name="T6" fmla="*/ 0 60000 65536"/>
              <a:gd name="T7" fmla="*/ 0 60000 65536"/>
              <a:gd name="T8" fmla="*/ 0 60000 65536"/>
            </a:gdLst>
            <a:ahLst/>
            <a:cxnLst>
              <a:cxn ang="T6">
                <a:pos x="T0" y="T1"/>
              </a:cxn>
              <a:cxn ang="T7">
                <a:pos x="T2" y="T3"/>
              </a:cxn>
              <a:cxn ang="T8">
                <a:pos x="T4" y="T5"/>
              </a:cxn>
            </a:cxnLst>
            <a:rect l="0" t="0" r="r" b="b"/>
            <a:pathLst>
              <a:path w="66" h="42">
                <a:moveTo>
                  <a:pt x="66" y="20"/>
                </a:moveTo>
                <a:lnTo>
                  <a:pt x="24"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9637" name="Text Box 5">
            <a:extLst>
              <a:ext uri="{FF2B5EF4-FFF2-40B4-BE49-F238E27FC236}">
                <a16:creationId xmlns:a16="http://schemas.microsoft.com/office/drawing/2014/main" id="{FDF14EBC-6DC5-40C3-AB30-55EAFF56A705}"/>
              </a:ext>
            </a:extLst>
          </p:cNvPr>
          <p:cNvSpPr txBox="1">
            <a:spLocks noChangeArrowheads="1"/>
          </p:cNvSpPr>
          <p:nvPr/>
        </p:nvSpPr>
        <p:spPr bwMode="auto">
          <a:xfrm>
            <a:off x="539750" y="1995488"/>
            <a:ext cx="131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PRODUCTS</a:t>
            </a:r>
          </a:p>
          <a:p>
            <a:pPr algn="ctr" eaLnBrk="1" hangingPunct="1"/>
            <a:r>
              <a:rPr lang="en-US" altLang="zh-CN" sz="1200">
                <a:latin typeface="微软雅黑" panose="020B0503020204020204" pitchFamily="34" charset="-122"/>
                <a:ea typeface="微软雅黑" panose="020B0503020204020204" pitchFamily="34" charset="-122"/>
              </a:rPr>
              <a:t>AND SERVICES</a:t>
            </a:r>
          </a:p>
        </p:txBody>
      </p:sp>
      <p:sp>
        <p:nvSpPr>
          <p:cNvPr id="69638" name="Line 6">
            <a:extLst>
              <a:ext uri="{FF2B5EF4-FFF2-40B4-BE49-F238E27FC236}">
                <a16:creationId xmlns:a16="http://schemas.microsoft.com/office/drawing/2014/main" id="{CBE15DE6-6D53-4319-A32C-7A3B61435BB8}"/>
              </a:ext>
            </a:extLst>
          </p:cNvPr>
          <p:cNvSpPr>
            <a:spLocks noChangeShapeType="1"/>
          </p:cNvSpPr>
          <p:nvPr/>
        </p:nvSpPr>
        <p:spPr bwMode="auto">
          <a:xfrm>
            <a:off x="557213" y="2414588"/>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9639" name="Text Box 7">
            <a:extLst>
              <a:ext uri="{FF2B5EF4-FFF2-40B4-BE49-F238E27FC236}">
                <a16:creationId xmlns:a16="http://schemas.microsoft.com/office/drawing/2014/main" id="{47AFFCCA-DF2F-4DFA-8057-8D2F5314115C}"/>
              </a:ext>
            </a:extLst>
          </p:cNvPr>
          <p:cNvSpPr txBox="1">
            <a:spLocks noChangeArrowheads="1"/>
          </p:cNvSpPr>
          <p:nvPr/>
        </p:nvSpPr>
        <p:spPr bwMode="auto">
          <a:xfrm>
            <a:off x="852488" y="23622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rgbClr val="A20C00"/>
                </a:solidFill>
                <a:latin typeface="微软雅黑" panose="020B0503020204020204" pitchFamily="34" charset="-122"/>
                <a:ea typeface="微软雅黑" panose="020B0503020204020204" pitchFamily="34" charset="-122"/>
              </a:rPr>
              <a:t>02</a:t>
            </a:r>
          </a:p>
        </p:txBody>
      </p:sp>
      <p:sp>
        <p:nvSpPr>
          <p:cNvPr id="69640" name="Line 8">
            <a:extLst>
              <a:ext uri="{FF2B5EF4-FFF2-40B4-BE49-F238E27FC236}">
                <a16:creationId xmlns:a16="http://schemas.microsoft.com/office/drawing/2014/main" id="{A4DE8852-2B91-41E8-9649-9F95ED813FC2}"/>
              </a:ext>
            </a:extLst>
          </p:cNvPr>
          <p:cNvSpPr>
            <a:spLocks noChangeShapeType="1"/>
          </p:cNvSpPr>
          <p:nvPr/>
        </p:nvSpPr>
        <p:spPr bwMode="auto">
          <a:xfrm flipH="1">
            <a:off x="-7938" y="0"/>
            <a:ext cx="574676" cy="1919288"/>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9641" name="Freeform 9">
            <a:extLst>
              <a:ext uri="{FF2B5EF4-FFF2-40B4-BE49-F238E27FC236}">
                <a16:creationId xmlns:a16="http://schemas.microsoft.com/office/drawing/2014/main" id="{7BC6BFC7-0416-4FC8-AB59-D215CA7A3F40}"/>
              </a:ext>
            </a:extLst>
          </p:cNvPr>
          <p:cNvSpPr>
            <a:spLocks/>
          </p:cNvSpPr>
          <p:nvPr/>
        </p:nvSpPr>
        <p:spPr bwMode="auto">
          <a:xfrm rot="10676234">
            <a:off x="357188" y="493713"/>
            <a:ext cx="104775" cy="66675"/>
          </a:xfrm>
          <a:custGeom>
            <a:avLst/>
            <a:gdLst>
              <a:gd name="T0" fmla="*/ 104775 w 66"/>
              <a:gd name="T1" fmla="*/ 31750 h 42"/>
              <a:gd name="T2" fmla="*/ 38100 w 66"/>
              <a:gd name="T3" fmla="*/ 66675 h 42"/>
              <a:gd name="T4" fmla="*/ 0 w 66"/>
              <a:gd name="T5" fmla="*/ 0 h 42"/>
              <a:gd name="T6" fmla="*/ 0 60000 65536"/>
              <a:gd name="T7" fmla="*/ 0 60000 65536"/>
              <a:gd name="T8" fmla="*/ 0 60000 65536"/>
            </a:gdLst>
            <a:ahLst/>
            <a:cxnLst>
              <a:cxn ang="T6">
                <a:pos x="T0" y="T1"/>
              </a:cxn>
              <a:cxn ang="T7">
                <a:pos x="T2" y="T3"/>
              </a:cxn>
              <a:cxn ang="T8">
                <a:pos x="T4" y="T5"/>
              </a:cxn>
            </a:cxnLst>
            <a:rect l="0" t="0" r="r" b="b"/>
            <a:pathLst>
              <a:path w="66" h="42">
                <a:moveTo>
                  <a:pt x="66" y="20"/>
                </a:moveTo>
                <a:lnTo>
                  <a:pt x="24"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9642" name="Freeform 10">
            <a:extLst>
              <a:ext uri="{FF2B5EF4-FFF2-40B4-BE49-F238E27FC236}">
                <a16:creationId xmlns:a16="http://schemas.microsoft.com/office/drawing/2014/main" id="{F0CCE787-4CB2-47EE-8F38-7C91D805F0F6}"/>
              </a:ext>
            </a:extLst>
          </p:cNvPr>
          <p:cNvSpPr>
            <a:spLocks/>
          </p:cNvSpPr>
          <p:nvPr/>
        </p:nvSpPr>
        <p:spPr bwMode="auto">
          <a:xfrm>
            <a:off x="-403225" y="904875"/>
            <a:ext cx="766763" cy="2327275"/>
          </a:xfrm>
          <a:custGeom>
            <a:avLst/>
            <a:gdLst>
              <a:gd name="T0" fmla="*/ 70417 w 196"/>
              <a:gd name="T1" fmla="*/ 2327275 h 595"/>
              <a:gd name="T2" fmla="*/ 766763 w 196"/>
              <a:gd name="T3" fmla="*/ 0 h 595"/>
              <a:gd name="T4" fmla="*/ 696346 w 196"/>
              <a:gd name="T5" fmla="*/ 0 h 595"/>
              <a:gd name="T6" fmla="*/ 0 w 196"/>
              <a:gd name="T7" fmla="*/ 2327275 h 595"/>
              <a:gd name="T8" fmla="*/ 70417 w 196"/>
              <a:gd name="T9" fmla="*/ 2327275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48" name="Freeform 16">
            <a:extLst>
              <a:ext uri="{FF2B5EF4-FFF2-40B4-BE49-F238E27FC236}">
                <a16:creationId xmlns:a16="http://schemas.microsoft.com/office/drawing/2014/main" id="{594C2C6A-576C-4C18-B79C-A7D142744101}"/>
              </a:ext>
            </a:extLst>
          </p:cNvPr>
          <p:cNvSpPr>
            <a:spLocks/>
          </p:cNvSpPr>
          <p:nvPr/>
        </p:nvSpPr>
        <p:spPr bwMode="auto">
          <a:xfrm>
            <a:off x="796925" y="4316413"/>
            <a:ext cx="298450" cy="261937"/>
          </a:xfrm>
          <a:custGeom>
            <a:avLst/>
            <a:gdLst>
              <a:gd name="T0" fmla="*/ 225245 w 212"/>
              <a:gd name="T1" fmla="*/ 261937 h 187"/>
              <a:gd name="T2" fmla="*/ 298450 w 212"/>
              <a:gd name="T3" fmla="*/ 130268 h 187"/>
              <a:gd name="T4" fmla="*/ 225245 w 212"/>
              <a:gd name="T5" fmla="*/ 0 h 187"/>
              <a:gd name="T6" fmla="*/ 76020 w 212"/>
              <a:gd name="T7" fmla="*/ 0 h 187"/>
              <a:gd name="T8" fmla="*/ 0 w 212"/>
              <a:gd name="T9" fmla="*/ 130268 h 187"/>
              <a:gd name="T10" fmla="*/ 76020 w 212"/>
              <a:gd name="T11" fmla="*/ 261937 h 187"/>
              <a:gd name="T12" fmla="*/ 225245 w 212"/>
              <a:gd name="T13" fmla="*/ 2619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49" name="Freeform 17">
            <a:extLst>
              <a:ext uri="{FF2B5EF4-FFF2-40B4-BE49-F238E27FC236}">
                <a16:creationId xmlns:a16="http://schemas.microsoft.com/office/drawing/2014/main" id="{DEF67BF7-BFC5-423F-A2B9-34D35C38DA00}"/>
              </a:ext>
            </a:extLst>
          </p:cNvPr>
          <p:cNvSpPr>
            <a:spLocks/>
          </p:cNvSpPr>
          <p:nvPr/>
        </p:nvSpPr>
        <p:spPr bwMode="auto">
          <a:xfrm>
            <a:off x="796925" y="4589463"/>
            <a:ext cx="298450" cy="261937"/>
          </a:xfrm>
          <a:custGeom>
            <a:avLst/>
            <a:gdLst>
              <a:gd name="T0" fmla="*/ 225245 w 212"/>
              <a:gd name="T1" fmla="*/ 261937 h 186"/>
              <a:gd name="T2" fmla="*/ 298450 w 212"/>
              <a:gd name="T3" fmla="*/ 129560 h 186"/>
              <a:gd name="T4" fmla="*/ 225245 w 212"/>
              <a:gd name="T5" fmla="*/ 0 h 186"/>
              <a:gd name="T6" fmla="*/ 76020 w 212"/>
              <a:gd name="T7" fmla="*/ 0 h 186"/>
              <a:gd name="T8" fmla="*/ 0 w 212"/>
              <a:gd name="T9" fmla="*/ 129560 h 186"/>
              <a:gd name="T10" fmla="*/ 76020 w 212"/>
              <a:gd name="T11" fmla="*/ 261937 h 186"/>
              <a:gd name="T12" fmla="*/ 225245 w 212"/>
              <a:gd name="T13" fmla="*/ 261937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0" name="Freeform 18">
            <a:extLst>
              <a:ext uri="{FF2B5EF4-FFF2-40B4-BE49-F238E27FC236}">
                <a16:creationId xmlns:a16="http://schemas.microsoft.com/office/drawing/2014/main" id="{EAFB2F7B-2D9C-4335-8420-482B378D1D1F}"/>
              </a:ext>
            </a:extLst>
          </p:cNvPr>
          <p:cNvSpPr>
            <a:spLocks/>
          </p:cNvSpPr>
          <p:nvPr/>
        </p:nvSpPr>
        <p:spPr bwMode="auto">
          <a:xfrm>
            <a:off x="560388" y="4452938"/>
            <a:ext cx="298450" cy="260350"/>
          </a:xfrm>
          <a:custGeom>
            <a:avLst/>
            <a:gdLst>
              <a:gd name="T0" fmla="*/ 225589 w 213"/>
              <a:gd name="T1" fmla="*/ 260350 h 186"/>
              <a:gd name="T2" fmla="*/ 298450 w 213"/>
              <a:gd name="T3" fmla="*/ 131575 h 186"/>
              <a:gd name="T4" fmla="*/ 225589 w 213"/>
              <a:gd name="T5" fmla="*/ 0 h 186"/>
              <a:gd name="T6" fmla="*/ 75663 w 213"/>
              <a:gd name="T7" fmla="*/ 0 h 186"/>
              <a:gd name="T8" fmla="*/ 0 w 213"/>
              <a:gd name="T9" fmla="*/ 131575 h 186"/>
              <a:gd name="T10" fmla="*/ 75663 w 213"/>
              <a:gd name="T11" fmla="*/ 260350 h 186"/>
              <a:gd name="T12" fmla="*/ 225589 w 213"/>
              <a:gd name="T13" fmla="*/ 260350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1" name="Freeform 19">
            <a:extLst>
              <a:ext uri="{FF2B5EF4-FFF2-40B4-BE49-F238E27FC236}">
                <a16:creationId xmlns:a16="http://schemas.microsoft.com/office/drawing/2014/main" id="{557AC326-D493-49C2-B6A4-9111CF4213D8}"/>
              </a:ext>
            </a:extLst>
          </p:cNvPr>
          <p:cNvSpPr>
            <a:spLocks/>
          </p:cNvSpPr>
          <p:nvPr/>
        </p:nvSpPr>
        <p:spPr bwMode="auto">
          <a:xfrm>
            <a:off x="1030288" y="4452938"/>
            <a:ext cx="301625" cy="260350"/>
          </a:xfrm>
          <a:custGeom>
            <a:avLst/>
            <a:gdLst>
              <a:gd name="T0" fmla="*/ 225514 w 214"/>
              <a:gd name="T1" fmla="*/ 260350 h 186"/>
              <a:gd name="T2" fmla="*/ 301625 w 214"/>
              <a:gd name="T3" fmla="*/ 131575 h 186"/>
              <a:gd name="T4" fmla="*/ 225514 w 214"/>
              <a:gd name="T5" fmla="*/ 0 h 186"/>
              <a:gd name="T6" fmla="*/ 76111 w 214"/>
              <a:gd name="T7" fmla="*/ 0 h 186"/>
              <a:gd name="T8" fmla="*/ 0 w 214"/>
              <a:gd name="T9" fmla="*/ 131575 h 186"/>
              <a:gd name="T10" fmla="*/ 76111 w 214"/>
              <a:gd name="T11" fmla="*/ 260350 h 186"/>
              <a:gd name="T12" fmla="*/ 225514 w 214"/>
              <a:gd name="T13" fmla="*/ 260350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2" name="Freeform 20">
            <a:extLst>
              <a:ext uri="{FF2B5EF4-FFF2-40B4-BE49-F238E27FC236}">
                <a16:creationId xmlns:a16="http://schemas.microsoft.com/office/drawing/2014/main" id="{2EBBB5BD-EC4C-4D20-A87A-18F3F8CB07D2}"/>
              </a:ext>
            </a:extLst>
          </p:cNvPr>
          <p:cNvSpPr>
            <a:spLocks/>
          </p:cNvSpPr>
          <p:nvPr/>
        </p:nvSpPr>
        <p:spPr bwMode="auto">
          <a:xfrm>
            <a:off x="323850" y="4316413"/>
            <a:ext cx="301625" cy="261937"/>
          </a:xfrm>
          <a:custGeom>
            <a:avLst/>
            <a:gdLst>
              <a:gd name="T0" fmla="*/ 225514 w 214"/>
              <a:gd name="T1" fmla="*/ 261937 h 187"/>
              <a:gd name="T2" fmla="*/ 301625 w 214"/>
              <a:gd name="T3" fmla="*/ 130268 h 187"/>
              <a:gd name="T4" fmla="*/ 225514 w 214"/>
              <a:gd name="T5" fmla="*/ 0 h 187"/>
              <a:gd name="T6" fmla="*/ 76111 w 214"/>
              <a:gd name="T7" fmla="*/ 0 h 187"/>
              <a:gd name="T8" fmla="*/ 0 w 214"/>
              <a:gd name="T9" fmla="*/ 130268 h 187"/>
              <a:gd name="T10" fmla="*/ 76111 w 214"/>
              <a:gd name="T11" fmla="*/ 261937 h 187"/>
              <a:gd name="T12" fmla="*/ 225514 w 214"/>
              <a:gd name="T13" fmla="*/ 2619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3" name="Freeform 21">
            <a:extLst>
              <a:ext uri="{FF2B5EF4-FFF2-40B4-BE49-F238E27FC236}">
                <a16:creationId xmlns:a16="http://schemas.microsoft.com/office/drawing/2014/main" id="{2801D277-42D1-45AB-A714-65CB398C6AD2}"/>
              </a:ext>
            </a:extLst>
          </p:cNvPr>
          <p:cNvSpPr>
            <a:spLocks/>
          </p:cNvSpPr>
          <p:nvPr/>
        </p:nvSpPr>
        <p:spPr bwMode="auto">
          <a:xfrm>
            <a:off x="669925" y="4298950"/>
            <a:ext cx="93663" cy="93663"/>
          </a:xfrm>
          <a:custGeom>
            <a:avLst/>
            <a:gdLst>
              <a:gd name="T0" fmla="*/ 90825 w 33"/>
              <a:gd name="T1" fmla="*/ 45412 h 33"/>
              <a:gd name="T2" fmla="*/ 87986 w 33"/>
              <a:gd name="T3" fmla="*/ 45412 h 33"/>
              <a:gd name="T4" fmla="*/ 76633 w 33"/>
              <a:gd name="T5" fmla="*/ 76633 h 33"/>
              <a:gd name="T6" fmla="*/ 45412 w 33"/>
              <a:gd name="T7" fmla="*/ 87986 h 33"/>
              <a:gd name="T8" fmla="*/ 14191 w 33"/>
              <a:gd name="T9" fmla="*/ 76633 h 33"/>
              <a:gd name="T10" fmla="*/ 2838 w 33"/>
              <a:gd name="T11" fmla="*/ 45412 h 33"/>
              <a:gd name="T12" fmla="*/ 14191 w 33"/>
              <a:gd name="T13" fmla="*/ 14191 h 33"/>
              <a:gd name="T14" fmla="*/ 45412 w 33"/>
              <a:gd name="T15" fmla="*/ 2838 h 33"/>
              <a:gd name="T16" fmla="*/ 76633 w 33"/>
              <a:gd name="T17" fmla="*/ 14191 h 33"/>
              <a:gd name="T18" fmla="*/ 87986 w 33"/>
              <a:gd name="T19" fmla="*/ 45412 h 33"/>
              <a:gd name="T20" fmla="*/ 90825 w 33"/>
              <a:gd name="T21" fmla="*/ 45412 h 33"/>
              <a:gd name="T22" fmla="*/ 93663 w 33"/>
              <a:gd name="T23" fmla="*/ 45412 h 33"/>
              <a:gd name="T24" fmla="*/ 45412 w 33"/>
              <a:gd name="T25" fmla="*/ 0 h 33"/>
              <a:gd name="T26" fmla="*/ 0 w 33"/>
              <a:gd name="T27" fmla="*/ 45412 h 33"/>
              <a:gd name="T28" fmla="*/ 45412 w 33"/>
              <a:gd name="T29" fmla="*/ 93663 h 33"/>
              <a:gd name="T30" fmla="*/ 93663 w 33"/>
              <a:gd name="T31" fmla="*/ 45412 h 33"/>
              <a:gd name="T32" fmla="*/ 90825 w 33"/>
              <a:gd name="T33" fmla="*/ 45412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4" name="Freeform 22">
            <a:extLst>
              <a:ext uri="{FF2B5EF4-FFF2-40B4-BE49-F238E27FC236}">
                <a16:creationId xmlns:a16="http://schemas.microsoft.com/office/drawing/2014/main" id="{E3DEF6AA-E519-4210-8C2D-791671A9C9CD}"/>
              </a:ext>
            </a:extLst>
          </p:cNvPr>
          <p:cNvSpPr>
            <a:spLocks/>
          </p:cNvSpPr>
          <p:nvPr/>
        </p:nvSpPr>
        <p:spPr bwMode="auto">
          <a:xfrm>
            <a:off x="692150" y="4321175"/>
            <a:ext cx="46038" cy="49213"/>
          </a:xfrm>
          <a:custGeom>
            <a:avLst/>
            <a:gdLst>
              <a:gd name="T0" fmla="*/ 46038 w 33"/>
              <a:gd name="T1" fmla="*/ 22497 h 35"/>
              <a:gd name="T2" fmla="*/ 22321 w 33"/>
              <a:gd name="T3" fmla="*/ 0 h 35"/>
              <a:gd name="T4" fmla="*/ 0 w 33"/>
              <a:gd name="T5" fmla="*/ 22497 h 35"/>
              <a:gd name="T6" fmla="*/ 2790 w 33"/>
              <a:gd name="T7" fmla="*/ 25310 h 35"/>
              <a:gd name="T8" fmla="*/ 19531 w 33"/>
              <a:gd name="T9" fmla="*/ 8437 h 35"/>
              <a:gd name="T10" fmla="*/ 19531 w 33"/>
              <a:gd name="T11" fmla="*/ 49213 h 35"/>
              <a:gd name="T12" fmla="*/ 25112 w 33"/>
              <a:gd name="T13" fmla="*/ 49213 h 35"/>
              <a:gd name="T14" fmla="*/ 25112 w 33"/>
              <a:gd name="T15" fmla="*/ 8437 h 35"/>
              <a:gd name="T16" fmla="*/ 43248 w 33"/>
              <a:gd name="T17" fmla="*/ 25310 h 35"/>
              <a:gd name="T18" fmla="*/ 46038 w 33"/>
              <a:gd name="T19" fmla="*/ 2249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6" name="Freeform 24">
            <a:extLst>
              <a:ext uri="{FF2B5EF4-FFF2-40B4-BE49-F238E27FC236}">
                <a16:creationId xmlns:a16="http://schemas.microsoft.com/office/drawing/2014/main" id="{79FE506C-5061-4AED-AB05-AB88B8E694A9}"/>
              </a:ext>
            </a:extLst>
          </p:cNvPr>
          <p:cNvSpPr>
            <a:spLocks/>
          </p:cNvSpPr>
          <p:nvPr/>
        </p:nvSpPr>
        <p:spPr bwMode="auto">
          <a:xfrm>
            <a:off x="2386013" y="1727200"/>
            <a:ext cx="636587" cy="1701800"/>
          </a:xfrm>
          <a:custGeom>
            <a:avLst/>
            <a:gdLst>
              <a:gd name="T0" fmla="*/ 506412 w 401"/>
              <a:gd name="T1" fmla="*/ 0 h 1072"/>
              <a:gd name="T2" fmla="*/ 0 w 401"/>
              <a:gd name="T3" fmla="*/ 1701800 h 1072"/>
              <a:gd name="T4" fmla="*/ 130175 w 401"/>
              <a:gd name="T5" fmla="*/ 1701800 h 1072"/>
              <a:gd name="T6" fmla="*/ 636587 w 401"/>
              <a:gd name="T7" fmla="*/ 0 h 1072"/>
              <a:gd name="T8" fmla="*/ 506412 w 401"/>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1072">
                <a:moveTo>
                  <a:pt x="319" y="0"/>
                </a:moveTo>
                <a:lnTo>
                  <a:pt x="0" y="1072"/>
                </a:lnTo>
                <a:lnTo>
                  <a:pt x="82" y="1072"/>
                </a:lnTo>
                <a:lnTo>
                  <a:pt x="401" y="0"/>
                </a:lnTo>
                <a:lnTo>
                  <a:pt x="319"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657" name="Freeform 25">
            <a:extLst>
              <a:ext uri="{FF2B5EF4-FFF2-40B4-BE49-F238E27FC236}">
                <a16:creationId xmlns:a16="http://schemas.microsoft.com/office/drawing/2014/main" id="{47E3ADC2-29A5-4AAA-84EC-A63D607C8E83}"/>
              </a:ext>
            </a:extLst>
          </p:cNvPr>
          <p:cNvSpPr>
            <a:spLocks/>
          </p:cNvSpPr>
          <p:nvPr/>
        </p:nvSpPr>
        <p:spPr bwMode="auto">
          <a:xfrm>
            <a:off x="1871663" y="3454400"/>
            <a:ext cx="4065587" cy="1698625"/>
          </a:xfrm>
          <a:custGeom>
            <a:avLst/>
            <a:gdLst>
              <a:gd name="T0" fmla="*/ 402 w 2561"/>
              <a:gd name="T1" fmla="*/ 0 h 1070"/>
              <a:gd name="T2" fmla="*/ 320 w 2561"/>
              <a:gd name="T3" fmla="*/ 0 h 1070"/>
              <a:gd name="T4" fmla="*/ 0 w 2561"/>
              <a:gd name="T5" fmla="*/ 1070 h 1070"/>
              <a:gd name="T6" fmla="*/ 82 w 2561"/>
              <a:gd name="T7" fmla="*/ 1070 h 1070"/>
              <a:gd name="T8" fmla="*/ 2561 w 2561"/>
              <a:gd name="T9" fmla="*/ 1070 h 1070"/>
              <a:gd name="T10" fmla="*/ 2561 w 2561"/>
              <a:gd name="T11" fmla="*/ 0 h 1070"/>
              <a:gd name="T12" fmla="*/ 402 w 2561"/>
              <a:gd name="T13" fmla="*/ 0 h 1070"/>
            </a:gdLst>
            <a:ahLst/>
            <a:cxnLst>
              <a:cxn ang="0">
                <a:pos x="T0" y="T1"/>
              </a:cxn>
              <a:cxn ang="0">
                <a:pos x="T2" y="T3"/>
              </a:cxn>
              <a:cxn ang="0">
                <a:pos x="T4" y="T5"/>
              </a:cxn>
              <a:cxn ang="0">
                <a:pos x="T6" y="T7"/>
              </a:cxn>
              <a:cxn ang="0">
                <a:pos x="T8" y="T9"/>
              </a:cxn>
              <a:cxn ang="0">
                <a:pos x="T10" y="T11"/>
              </a:cxn>
              <a:cxn ang="0">
                <a:pos x="T12" y="T13"/>
              </a:cxn>
            </a:cxnLst>
            <a:rect l="0" t="0" r="r" b="b"/>
            <a:pathLst>
              <a:path w="2561" h="1070">
                <a:moveTo>
                  <a:pt x="402" y="0"/>
                </a:moveTo>
                <a:lnTo>
                  <a:pt x="320" y="0"/>
                </a:lnTo>
                <a:lnTo>
                  <a:pt x="0" y="1070"/>
                </a:lnTo>
                <a:lnTo>
                  <a:pt x="82" y="1070"/>
                </a:lnTo>
                <a:lnTo>
                  <a:pt x="2561" y="1070"/>
                </a:lnTo>
                <a:lnTo>
                  <a:pt x="2561" y="0"/>
                </a:lnTo>
                <a:lnTo>
                  <a:pt x="402" y="0"/>
                </a:lnTo>
                <a:close/>
              </a:path>
            </a:pathLst>
          </a:custGeom>
          <a:blipFill dpi="0" rotWithShape="1">
            <a:blip r:embed="rId3"/>
            <a:srcRect/>
            <a:stretch>
              <a:fillRect b="-24114"/>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9658" name="Freeform 26">
            <a:extLst>
              <a:ext uri="{FF2B5EF4-FFF2-40B4-BE49-F238E27FC236}">
                <a16:creationId xmlns:a16="http://schemas.microsoft.com/office/drawing/2014/main" id="{D6E1F7D8-90D9-4373-8656-9427530F95E7}"/>
              </a:ext>
            </a:extLst>
          </p:cNvPr>
          <p:cNvSpPr>
            <a:spLocks/>
          </p:cNvSpPr>
          <p:nvPr/>
        </p:nvSpPr>
        <p:spPr bwMode="auto">
          <a:xfrm>
            <a:off x="2898775" y="0"/>
            <a:ext cx="3038475" cy="1701800"/>
          </a:xfrm>
          <a:custGeom>
            <a:avLst/>
            <a:gdLst>
              <a:gd name="T0" fmla="*/ 403 w 1914"/>
              <a:gd name="T1" fmla="*/ 0 h 1072"/>
              <a:gd name="T2" fmla="*/ 321 w 1914"/>
              <a:gd name="T3" fmla="*/ 0 h 1072"/>
              <a:gd name="T4" fmla="*/ 0 w 1914"/>
              <a:gd name="T5" fmla="*/ 1072 h 1072"/>
              <a:gd name="T6" fmla="*/ 82 w 1914"/>
              <a:gd name="T7" fmla="*/ 1072 h 1072"/>
              <a:gd name="T8" fmla="*/ 1914 w 1914"/>
              <a:gd name="T9" fmla="*/ 1072 h 1072"/>
              <a:gd name="T10" fmla="*/ 1914 w 1914"/>
              <a:gd name="T11" fmla="*/ 0 h 1072"/>
              <a:gd name="T12" fmla="*/ 403 w 1914"/>
              <a:gd name="T13" fmla="*/ 0 h 1072"/>
            </a:gdLst>
            <a:ahLst/>
            <a:cxnLst>
              <a:cxn ang="0">
                <a:pos x="T0" y="T1"/>
              </a:cxn>
              <a:cxn ang="0">
                <a:pos x="T2" y="T3"/>
              </a:cxn>
              <a:cxn ang="0">
                <a:pos x="T4" y="T5"/>
              </a:cxn>
              <a:cxn ang="0">
                <a:pos x="T6" y="T7"/>
              </a:cxn>
              <a:cxn ang="0">
                <a:pos x="T8" y="T9"/>
              </a:cxn>
              <a:cxn ang="0">
                <a:pos x="T10" y="T11"/>
              </a:cxn>
              <a:cxn ang="0">
                <a:pos x="T12" y="T13"/>
              </a:cxn>
            </a:cxnLst>
            <a:rect l="0" t="0" r="r" b="b"/>
            <a:pathLst>
              <a:path w="1914" h="1072">
                <a:moveTo>
                  <a:pt x="403" y="0"/>
                </a:moveTo>
                <a:lnTo>
                  <a:pt x="321" y="0"/>
                </a:lnTo>
                <a:lnTo>
                  <a:pt x="0" y="1072"/>
                </a:lnTo>
                <a:lnTo>
                  <a:pt x="82" y="1072"/>
                </a:lnTo>
                <a:lnTo>
                  <a:pt x="1914" y="1072"/>
                </a:lnTo>
                <a:lnTo>
                  <a:pt x="1914" y="0"/>
                </a:lnTo>
                <a:lnTo>
                  <a:pt x="403" y="0"/>
                </a:lnTo>
                <a:close/>
              </a:path>
            </a:pathLst>
          </a:custGeom>
          <a:blipFill dpi="0" rotWithShape="1">
            <a:blip r:embed="rId4"/>
            <a:srcRect/>
            <a:stretch>
              <a:fillRect b="-5314"/>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9659" name="Freeform 27">
            <a:extLst>
              <a:ext uri="{FF2B5EF4-FFF2-40B4-BE49-F238E27FC236}">
                <a16:creationId xmlns:a16="http://schemas.microsoft.com/office/drawing/2014/main" id="{C2746C24-CCD2-4E60-BFF9-E9710FD33B15}"/>
              </a:ext>
            </a:extLst>
          </p:cNvPr>
          <p:cNvSpPr>
            <a:spLocks/>
          </p:cNvSpPr>
          <p:nvPr/>
        </p:nvSpPr>
        <p:spPr bwMode="auto">
          <a:xfrm>
            <a:off x="2516188" y="1727200"/>
            <a:ext cx="3421062" cy="1701800"/>
          </a:xfrm>
          <a:custGeom>
            <a:avLst/>
            <a:gdLst>
              <a:gd name="T0" fmla="*/ 319 w 2155"/>
              <a:gd name="T1" fmla="*/ 0 h 1072"/>
              <a:gd name="T2" fmla="*/ 0 w 2155"/>
              <a:gd name="T3" fmla="*/ 1072 h 1072"/>
              <a:gd name="T4" fmla="*/ 2155 w 2155"/>
              <a:gd name="T5" fmla="*/ 1072 h 1072"/>
              <a:gd name="T6" fmla="*/ 2155 w 2155"/>
              <a:gd name="T7" fmla="*/ 0 h 1072"/>
              <a:gd name="T8" fmla="*/ 319 w 2155"/>
              <a:gd name="T9" fmla="*/ 0 h 1072"/>
            </a:gdLst>
            <a:ahLst/>
            <a:cxnLst>
              <a:cxn ang="0">
                <a:pos x="T0" y="T1"/>
              </a:cxn>
              <a:cxn ang="0">
                <a:pos x="T2" y="T3"/>
              </a:cxn>
              <a:cxn ang="0">
                <a:pos x="T4" y="T5"/>
              </a:cxn>
              <a:cxn ang="0">
                <a:pos x="T6" y="T7"/>
              </a:cxn>
              <a:cxn ang="0">
                <a:pos x="T8" y="T9"/>
              </a:cxn>
            </a:cxnLst>
            <a:rect l="0" t="0" r="r" b="b"/>
            <a:pathLst>
              <a:path w="2155" h="1072">
                <a:moveTo>
                  <a:pt x="319" y="0"/>
                </a:moveTo>
                <a:lnTo>
                  <a:pt x="0" y="1072"/>
                </a:lnTo>
                <a:lnTo>
                  <a:pt x="2155" y="1072"/>
                </a:lnTo>
                <a:lnTo>
                  <a:pt x="2155" y="0"/>
                </a:lnTo>
                <a:lnTo>
                  <a:pt x="319" y="0"/>
                </a:lnTo>
                <a:close/>
              </a:path>
            </a:pathLst>
          </a:custGeom>
          <a:blipFill dpi="0" rotWithShape="1">
            <a:blip r:embed="rId5"/>
            <a:srcRect/>
            <a:stretch>
              <a:fillRect b="-33682"/>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9660" name="Freeform 28">
            <a:extLst>
              <a:ext uri="{FF2B5EF4-FFF2-40B4-BE49-F238E27FC236}">
                <a16:creationId xmlns:a16="http://schemas.microsoft.com/office/drawing/2014/main" id="{9BEED35B-EE26-4425-83A6-39DA54A8291E}"/>
              </a:ext>
            </a:extLst>
          </p:cNvPr>
          <p:cNvSpPr>
            <a:spLocks/>
          </p:cNvSpPr>
          <p:nvPr/>
        </p:nvSpPr>
        <p:spPr bwMode="auto">
          <a:xfrm>
            <a:off x="5940425" y="3443288"/>
            <a:ext cx="2887663" cy="1698625"/>
          </a:xfrm>
          <a:custGeom>
            <a:avLst/>
            <a:gdLst>
              <a:gd name="T0" fmla="*/ 1833 w 1833"/>
              <a:gd name="T1" fmla="*/ 0 h 1070"/>
              <a:gd name="T2" fmla="*/ 0 w 1833"/>
              <a:gd name="T3" fmla="*/ 0 h 1070"/>
              <a:gd name="T4" fmla="*/ 0 w 1833"/>
              <a:gd name="T5" fmla="*/ 1070 h 1070"/>
              <a:gd name="T6" fmla="*/ 1512 w 1833"/>
              <a:gd name="T7" fmla="*/ 1070 h 1070"/>
              <a:gd name="T8" fmla="*/ 1833 w 1833"/>
              <a:gd name="T9" fmla="*/ 0 h 1070"/>
            </a:gdLst>
            <a:ahLst/>
            <a:cxnLst>
              <a:cxn ang="0">
                <a:pos x="T0" y="T1"/>
              </a:cxn>
              <a:cxn ang="0">
                <a:pos x="T2" y="T3"/>
              </a:cxn>
              <a:cxn ang="0">
                <a:pos x="T4" y="T5"/>
              </a:cxn>
              <a:cxn ang="0">
                <a:pos x="T6" y="T7"/>
              </a:cxn>
              <a:cxn ang="0">
                <a:pos x="T8" y="T9"/>
              </a:cxn>
            </a:cxnLst>
            <a:rect l="0" t="0" r="r" b="b"/>
            <a:pathLst>
              <a:path w="1833" h="1070">
                <a:moveTo>
                  <a:pt x="1833" y="0"/>
                </a:moveTo>
                <a:lnTo>
                  <a:pt x="0" y="0"/>
                </a:lnTo>
                <a:lnTo>
                  <a:pt x="0" y="1070"/>
                </a:lnTo>
                <a:lnTo>
                  <a:pt x="1512" y="1070"/>
                </a:lnTo>
                <a:lnTo>
                  <a:pt x="1833" y="0"/>
                </a:lnTo>
                <a:close/>
              </a:path>
            </a:pathLst>
          </a:custGeom>
          <a:blipFill dpi="0" rotWithShape="1">
            <a:blip r:embed="rId6"/>
            <a:srcRect/>
            <a:stretch>
              <a:fillRect r="-28433"/>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9661" name="Rectangle 29">
            <a:extLst>
              <a:ext uri="{FF2B5EF4-FFF2-40B4-BE49-F238E27FC236}">
                <a16:creationId xmlns:a16="http://schemas.microsoft.com/office/drawing/2014/main" id="{47BCF74D-89F0-41CA-B647-2253E991DD3D}"/>
              </a:ext>
            </a:extLst>
          </p:cNvPr>
          <p:cNvSpPr>
            <a:spLocks noChangeArrowheads="1"/>
          </p:cNvSpPr>
          <p:nvPr/>
        </p:nvSpPr>
        <p:spPr bwMode="auto">
          <a:xfrm>
            <a:off x="5962650" y="0"/>
            <a:ext cx="3192463" cy="1701800"/>
          </a:xfrm>
          <a:prstGeom prst="rect">
            <a:avLst/>
          </a:prstGeom>
          <a:blipFill dpi="0" rotWithShape="1">
            <a:blip r:embed="rId7"/>
            <a:srcRect/>
            <a:stretch>
              <a:fillRect b="-2923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latin typeface="Arial" charset="0"/>
              <a:ea typeface="宋体" charset="-122"/>
            </a:endParaRPr>
          </a:p>
        </p:txBody>
      </p:sp>
      <p:sp>
        <p:nvSpPr>
          <p:cNvPr id="69662" name="Rectangle 30">
            <a:extLst>
              <a:ext uri="{FF2B5EF4-FFF2-40B4-BE49-F238E27FC236}">
                <a16:creationId xmlns:a16="http://schemas.microsoft.com/office/drawing/2014/main" id="{C5FF01B4-09AA-4C2E-878B-D6750708EF08}"/>
              </a:ext>
            </a:extLst>
          </p:cNvPr>
          <p:cNvSpPr>
            <a:spLocks noChangeArrowheads="1"/>
          </p:cNvSpPr>
          <p:nvPr/>
        </p:nvSpPr>
        <p:spPr bwMode="auto">
          <a:xfrm>
            <a:off x="5962650" y="1727200"/>
            <a:ext cx="3192463" cy="1701800"/>
          </a:xfrm>
          <a:prstGeom prst="rect">
            <a:avLst/>
          </a:prstGeom>
          <a:blipFill dpi="0" rotWithShape="1">
            <a:blip r:embed="rId8"/>
            <a:srcRect/>
            <a:stretch>
              <a:fillRect b="-32634"/>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latin typeface="Arial" charset="0"/>
              <a:ea typeface="宋体" charset="-122"/>
            </a:endParaRPr>
          </a:p>
        </p:txBody>
      </p:sp>
      <p:sp>
        <p:nvSpPr>
          <p:cNvPr id="69663" name="Freeform 31">
            <a:extLst>
              <a:ext uri="{FF2B5EF4-FFF2-40B4-BE49-F238E27FC236}">
                <a16:creationId xmlns:a16="http://schemas.microsoft.com/office/drawing/2014/main" id="{7BD8845C-4B3C-4552-BC6B-8A80A3FC6CCE}"/>
              </a:ext>
            </a:extLst>
          </p:cNvPr>
          <p:cNvSpPr>
            <a:spLocks/>
          </p:cNvSpPr>
          <p:nvPr/>
        </p:nvSpPr>
        <p:spPr bwMode="auto">
          <a:xfrm>
            <a:off x="8299450" y="1701800"/>
            <a:ext cx="1381125" cy="3451225"/>
          </a:xfrm>
          <a:custGeom>
            <a:avLst/>
            <a:gdLst>
              <a:gd name="T0" fmla="*/ 1035050 w 870"/>
              <a:gd name="T1" fmla="*/ 0 h 2174"/>
              <a:gd name="T2" fmla="*/ 0 w 870"/>
              <a:gd name="T3" fmla="*/ 3451225 h 2174"/>
              <a:gd name="T4" fmla="*/ 354013 w 870"/>
              <a:gd name="T5" fmla="*/ 3451225 h 2174"/>
              <a:gd name="T6" fmla="*/ 1381125 w 870"/>
              <a:gd name="T7" fmla="*/ 0 h 2174"/>
              <a:gd name="T8" fmla="*/ 1035050 w 870"/>
              <a:gd name="T9" fmla="*/ 0 h 2174"/>
              <a:gd name="T10" fmla="*/ 1035050 w 870"/>
              <a:gd name="T11" fmla="*/ 0 h 2174"/>
              <a:gd name="T12" fmla="*/ 1035050 w 870"/>
              <a:gd name="T13" fmla="*/ 0 h 2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0" h="2174">
                <a:moveTo>
                  <a:pt x="652" y="0"/>
                </a:moveTo>
                <a:lnTo>
                  <a:pt x="0" y="2174"/>
                </a:lnTo>
                <a:lnTo>
                  <a:pt x="223" y="2174"/>
                </a:lnTo>
                <a:lnTo>
                  <a:pt x="870" y="0"/>
                </a:lnTo>
                <a:lnTo>
                  <a:pt x="652"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9640"/>
                                        </p:tgtEl>
                                        <p:attrNameLst>
                                          <p:attrName>style.visibility</p:attrName>
                                        </p:attrNameLst>
                                      </p:cBhvr>
                                      <p:to>
                                        <p:strVal val="visible"/>
                                      </p:to>
                                    </p:set>
                                    <p:animEffect transition="in" filter="wipe(up)">
                                      <p:cBhvr>
                                        <p:cTn id="7" dur="500"/>
                                        <p:tgtEl>
                                          <p:spTgt spid="69640"/>
                                        </p:tgtEl>
                                      </p:cBhvr>
                                    </p:animEffect>
                                  </p:childTnLst>
                                </p:cTn>
                              </p:par>
                              <p:par>
                                <p:cTn id="8" presetID="22" presetClass="entr" presetSubtype="4" fill="hold" nodeType="withEffect">
                                  <p:stCondLst>
                                    <p:cond delay="100"/>
                                  </p:stCondLst>
                                  <p:childTnLst>
                                    <p:set>
                                      <p:cBhvr>
                                        <p:cTn id="9" dur="1" fill="hold">
                                          <p:stCondLst>
                                            <p:cond delay="0"/>
                                          </p:stCondLst>
                                        </p:cTn>
                                        <p:tgtEl>
                                          <p:spTgt spid="69642"/>
                                        </p:tgtEl>
                                        <p:attrNameLst>
                                          <p:attrName>style.visibility</p:attrName>
                                        </p:attrNameLst>
                                      </p:cBhvr>
                                      <p:to>
                                        <p:strVal val="visible"/>
                                      </p:to>
                                    </p:set>
                                    <p:animEffect transition="in" filter="wipe(down)">
                                      <p:cBhvr>
                                        <p:cTn id="10" dur="500"/>
                                        <p:tgtEl>
                                          <p:spTgt spid="69642"/>
                                        </p:tgtEl>
                                      </p:cBhvr>
                                    </p:animEffect>
                                  </p:childTnLst>
                                </p:cTn>
                              </p:par>
                              <p:par>
                                <p:cTn id="11" presetID="12" presetClass="entr" presetSubtype="8" fill="hold" grpId="0" nodeType="withEffect">
                                  <p:stCondLst>
                                    <p:cond delay="600"/>
                                  </p:stCondLst>
                                  <p:childTnLst>
                                    <p:set>
                                      <p:cBhvr>
                                        <p:cTn id="12" dur="1" fill="hold">
                                          <p:stCondLst>
                                            <p:cond delay="0"/>
                                          </p:stCondLst>
                                        </p:cTn>
                                        <p:tgtEl>
                                          <p:spTgt spid="69637"/>
                                        </p:tgtEl>
                                        <p:attrNameLst>
                                          <p:attrName>style.visibility</p:attrName>
                                        </p:attrNameLst>
                                      </p:cBhvr>
                                      <p:to>
                                        <p:strVal val="visible"/>
                                      </p:to>
                                    </p:set>
                                    <p:animEffect transition="in" filter="slide(fromLeft)">
                                      <p:cBhvr>
                                        <p:cTn id="13" dur="500"/>
                                        <p:tgtEl>
                                          <p:spTgt spid="69637"/>
                                        </p:tgtEl>
                                      </p:cBhvr>
                                    </p:animEffect>
                                  </p:childTnLst>
                                </p:cTn>
                              </p:par>
                              <p:par>
                                <p:cTn id="14" presetID="12" presetClass="entr" presetSubtype="8" fill="hold" nodeType="withEffect">
                                  <p:stCondLst>
                                    <p:cond delay="700"/>
                                  </p:stCondLst>
                                  <p:childTnLst>
                                    <p:set>
                                      <p:cBhvr>
                                        <p:cTn id="15" dur="1" fill="hold">
                                          <p:stCondLst>
                                            <p:cond delay="0"/>
                                          </p:stCondLst>
                                        </p:cTn>
                                        <p:tgtEl>
                                          <p:spTgt spid="69638"/>
                                        </p:tgtEl>
                                        <p:attrNameLst>
                                          <p:attrName>style.visibility</p:attrName>
                                        </p:attrNameLst>
                                      </p:cBhvr>
                                      <p:to>
                                        <p:strVal val="visible"/>
                                      </p:to>
                                    </p:set>
                                    <p:animEffect transition="in" filter="slide(fromLeft)">
                                      <p:cBhvr>
                                        <p:cTn id="16" dur="500"/>
                                        <p:tgtEl>
                                          <p:spTgt spid="69638"/>
                                        </p:tgtEl>
                                      </p:cBhvr>
                                    </p:animEffect>
                                  </p:childTnLst>
                                </p:cTn>
                              </p:par>
                              <p:par>
                                <p:cTn id="17" presetID="12" presetClass="entr" presetSubtype="8" fill="hold" grpId="0" nodeType="withEffect">
                                  <p:stCondLst>
                                    <p:cond delay="800"/>
                                  </p:stCondLst>
                                  <p:childTnLst>
                                    <p:set>
                                      <p:cBhvr>
                                        <p:cTn id="18" dur="1" fill="hold">
                                          <p:stCondLst>
                                            <p:cond delay="0"/>
                                          </p:stCondLst>
                                        </p:cTn>
                                        <p:tgtEl>
                                          <p:spTgt spid="69639"/>
                                        </p:tgtEl>
                                        <p:attrNameLst>
                                          <p:attrName>style.visibility</p:attrName>
                                        </p:attrNameLst>
                                      </p:cBhvr>
                                      <p:to>
                                        <p:strVal val="visible"/>
                                      </p:to>
                                    </p:set>
                                    <p:animEffect transition="in" filter="slide(fromLeft)">
                                      <p:cBhvr>
                                        <p:cTn id="19" dur="500"/>
                                        <p:tgtEl>
                                          <p:spTgt spid="69639"/>
                                        </p:tgtEl>
                                      </p:cBhvr>
                                    </p:animEffect>
                                  </p:childTnLst>
                                </p:cTn>
                              </p:par>
                              <p:par>
                                <p:cTn id="20" presetID="1" presetClass="entr" presetSubtype="0" fill="hold" nodeType="withEffect">
                                  <p:stCondLst>
                                    <p:cond delay="800"/>
                                  </p:stCondLst>
                                  <p:childTnLst>
                                    <p:set>
                                      <p:cBhvr>
                                        <p:cTn id="21" dur="1" fill="hold">
                                          <p:stCondLst>
                                            <p:cond delay="0"/>
                                          </p:stCondLst>
                                        </p:cTn>
                                        <p:tgtEl>
                                          <p:spTgt spid="69641"/>
                                        </p:tgtEl>
                                        <p:attrNameLst>
                                          <p:attrName>style.visibility</p:attrName>
                                        </p:attrNameLst>
                                      </p:cBhvr>
                                      <p:to>
                                        <p:strVal val="visible"/>
                                      </p:to>
                                    </p:set>
                                  </p:childTnLst>
                                </p:cTn>
                              </p:par>
                              <p:par>
                                <p:cTn id="22" presetID="0" presetClass="path" presetSubtype="0" accel="50000" decel="50000" fill="hold" nodeType="withEffect">
                                  <p:stCondLst>
                                    <p:cond delay="800"/>
                                  </p:stCondLst>
                                  <p:childTnLst>
                                    <p:animMotion origin="layout" path="M -1.66667E-6 9.87654E-7 L -0.06146 0.35926 " pathEditMode="relative" ptsTypes="AA">
                                      <p:cBhvr>
                                        <p:cTn id="23" dur="1000" spd="-100000" fill="hold"/>
                                        <p:tgtEl>
                                          <p:spTgt spid="69641"/>
                                        </p:tgtEl>
                                        <p:attrNameLst>
                                          <p:attrName>ppt_x</p:attrName>
                                          <p:attrName>ppt_y</p:attrName>
                                        </p:attrNameLst>
                                      </p:cBhvr>
                                    </p:animMotion>
                                  </p:childTnLst>
                                </p:cTn>
                              </p:par>
                              <p:par>
                                <p:cTn id="24" presetID="22" presetClass="entr" presetSubtype="4" fill="hold" nodeType="withEffect">
                                  <p:stCondLst>
                                    <p:cond delay="100"/>
                                  </p:stCondLst>
                                  <p:childTnLst>
                                    <p:set>
                                      <p:cBhvr>
                                        <p:cTn id="25" dur="1" fill="hold">
                                          <p:stCondLst>
                                            <p:cond delay="0"/>
                                          </p:stCondLst>
                                        </p:cTn>
                                        <p:tgtEl>
                                          <p:spTgt spid="69634"/>
                                        </p:tgtEl>
                                        <p:attrNameLst>
                                          <p:attrName>style.visibility</p:attrName>
                                        </p:attrNameLst>
                                      </p:cBhvr>
                                      <p:to>
                                        <p:strVal val="visible"/>
                                      </p:to>
                                    </p:set>
                                    <p:animEffect transition="in" filter="wipe(down)">
                                      <p:cBhvr>
                                        <p:cTn id="26" dur="500"/>
                                        <p:tgtEl>
                                          <p:spTgt spid="69634"/>
                                        </p:tgtEl>
                                      </p:cBhvr>
                                    </p:animEffect>
                                  </p:childTnLst>
                                </p:cTn>
                              </p:par>
                              <p:par>
                                <p:cTn id="27" presetID="1" presetClass="entr" presetSubtype="0" fill="hold" nodeType="withEffect">
                                  <p:stCondLst>
                                    <p:cond delay="100"/>
                                  </p:stCondLst>
                                  <p:childTnLst>
                                    <p:set>
                                      <p:cBhvr>
                                        <p:cTn id="28" dur="1" fill="hold">
                                          <p:stCondLst>
                                            <p:cond delay="0"/>
                                          </p:stCondLst>
                                        </p:cTn>
                                        <p:tgtEl>
                                          <p:spTgt spid="69635"/>
                                        </p:tgtEl>
                                        <p:attrNameLst>
                                          <p:attrName>style.visibility</p:attrName>
                                        </p:attrNameLst>
                                      </p:cBhvr>
                                      <p:to>
                                        <p:strVal val="visible"/>
                                      </p:to>
                                    </p:set>
                                  </p:childTnLst>
                                </p:cTn>
                              </p:par>
                              <p:par>
                                <p:cTn id="29" presetID="1" presetClass="entr" presetSubtype="0" fill="hold" nodeType="withEffect">
                                  <p:stCondLst>
                                    <p:cond delay="100"/>
                                  </p:stCondLst>
                                  <p:childTnLst>
                                    <p:set>
                                      <p:cBhvr>
                                        <p:cTn id="30" dur="1" fill="hold">
                                          <p:stCondLst>
                                            <p:cond delay="0"/>
                                          </p:stCondLst>
                                        </p:cTn>
                                        <p:tgtEl>
                                          <p:spTgt spid="69636"/>
                                        </p:tgtEl>
                                        <p:attrNameLst>
                                          <p:attrName>style.visibility</p:attrName>
                                        </p:attrNameLst>
                                      </p:cBhvr>
                                      <p:to>
                                        <p:strVal val="visible"/>
                                      </p:to>
                                    </p:set>
                                  </p:childTnLst>
                                </p:cTn>
                              </p:par>
                              <p:par>
                                <p:cTn id="31" presetID="0" presetClass="path" presetSubtype="0" accel="50000" decel="50000" fill="hold" nodeType="withEffect">
                                  <p:stCondLst>
                                    <p:cond delay="100"/>
                                  </p:stCondLst>
                                  <p:childTnLst>
                                    <p:animMotion origin="layout" path="M 0 0 L 0.12222 -0.72011 " pathEditMode="relative" ptsTypes="AA">
                                      <p:cBhvr>
                                        <p:cTn id="32" dur="500" spd="-100000" fill="hold"/>
                                        <p:tgtEl>
                                          <p:spTgt spid="69635"/>
                                        </p:tgtEl>
                                        <p:attrNameLst>
                                          <p:attrName>ppt_x</p:attrName>
                                          <p:attrName>ppt_y</p:attrName>
                                        </p:attrNameLst>
                                      </p:cBhvr>
                                    </p:animMotion>
                                  </p:childTnLst>
                                </p:cTn>
                              </p:par>
                              <p:par>
                                <p:cTn id="33" presetID="0" presetClass="path" presetSubtype="0" accel="50000" decel="50000" fill="hold" nodeType="withEffect">
                                  <p:stCondLst>
                                    <p:cond delay="100"/>
                                  </p:stCondLst>
                                  <p:childTnLst>
                                    <p:animMotion origin="layout" path="M 0 0 L 0.12222 -0.72011 " pathEditMode="relative" ptsTypes="AA">
                                      <p:cBhvr>
                                        <p:cTn id="34" dur="1000" spd="-100000" fill="hold"/>
                                        <p:tgtEl>
                                          <p:spTgt spid="69636"/>
                                        </p:tgtEl>
                                        <p:attrNameLst>
                                          <p:attrName>ppt_x</p:attrName>
                                          <p:attrName>ppt_y</p:attrName>
                                        </p:attrNameLst>
                                      </p:cBhvr>
                                    </p:animMotion>
                                  </p:childTnLst>
                                </p:cTn>
                              </p:par>
                              <p:par>
                                <p:cTn id="35" presetID="10" presetClass="entr" presetSubtype="0" fill="hold" nodeType="withEffect">
                                  <p:stCondLst>
                                    <p:cond delay="0"/>
                                  </p:stCondLst>
                                  <p:childTnLst>
                                    <p:set>
                                      <p:cBhvr>
                                        <p:cTn id="36" dur="1" fill="hold">
                                          <p:stCondLst>
                                            <p:cond delay="0"/>
                                          </p:stCondLst>
                                        </p:cTn>
                                        <p:tgtEl>
                                          <p:spTgt spid="69648"/>
                                        </p:tgtEl>
                                        <p:attrNameLst>
                                          <p:attrName>style.visibility</p:attrName>
                                        </p:attrNameLst>
                                      </p:cBhvr>
                                      <p:to>
                                        <p:strVal val="visible"/>
                                      </p:to>
                                    </p:set>
                                    <p:animEffect transition="in" filter="fade">
                                      <p:cBhvr>
                                        <p:cTn id="37" dur="500"/>
                                        <p:tgtEl>
                                          <p:spTgt spid="69648"/>
                                        </p:tgtEl>
                                      </p:cBhvr>
                                    </p:animEffect>
                                  </p:childTnLst>
                                </p:cTn>
                              </p:par>
                              <p:par>
                                <p:cTn id="38" presetID="10" presetClass="entr" presetSubtype="0" fill="hold" nodeType="withEffect">
                                  <p:stCondLst>
                                    <p:cond delay="100"/>
                                  </p:stCondLst>
                                  <p:childTnLst>
                                    <p:set>
                                      <p:cBhvr>
                                        <p:cTn id="39" dur="1" fill="hold">
                                          <p:stCondLst>
                                            <p:cond delay="0"/>
                                          </p:stCondLst>
                                        </p:cTn>
                                        <p:tgtEl>
                                          <p:spTgt spid="69649"/>
                                        </p:tgtEl>
                                        <p:attrNameLst>
                                          <p:attrName>style.visibility</p:attrName>
                                        </p:attrNameLst>
                                      </p:cBhvr>
                                      <p:to>
                                        <p:strVal val="visible"/>
                                      </p:to>
                                    </p:set>
                                    <p:animEffect transition="in" filter="fade">
                                      <p:cBhvr>
                                        <p:cTn id="40" dur="500"/>
                                        <p:tgtEl>
                                          <p:spTgt spid="69649"/>
                                        </p:tgtEl>
                                      </p:cBhvr>
                                    </p:animEffect>
                                  </p:childTnLst>
                                </p:cTn>
                              </p:par>
                              <p:par>
                                <p:cTn id="41" presetID="10" presetClass="entr" presetSubtype="0" fill="hold" nodeType="withEffect">
                                  <p:stCondLst>
                                    <p:cond delay="200"/>
                                  </p:stCondLst>
                                  <p:childTnLst>
                                    <p:set>
                                      <p:cBhvr>
                                        <p:cTn id="42" dur="1" fill="hold">
                                          <p:stCondLst>
                                            <p:cond delay="0"/>
                                          </p:stCondLst>
                                        </p:cTn>
                                        <p:tgtEl>
                                          <p:spTgt spid="69650"/>
                                        </p:tgtEl>
                                        <p:attrNameLst>
                                          <p:attrName>style.visibility</p:attrName>
                                        </p:attrNameLst>
                                      </p:cBhvr>
                                      <p:to>
                                        <p:strVal val="visible"/>
                                      </p:to>
                                    </p:set>
                                    <p:animEffect transition="in" filter="fade">
                                      <p:cBhvr>
                                        <p:cTn id="43" dur="500"/>
                                        <p:tgtEl>
                                          <p:spTgt spid="69650"/>
                                        </p:tgtEl>
                                      </p:cBhvr>
                                    </p:animEffect>
                                  </p:childTnLst>
                                </p:cTn>
                              </p:par>
                              <p:par>
                                <p:cTn id="44" presetID="10" presetClass="entr" presetSubtype="0" fill="hold" nodeType="withEffect">
                                  <p:stCondLst>
                                    <p:cond delay="300"/>
                                  </p:stCondLst>
                                  <p:childTnLst>
                                    <p:set>
                                      <p:cBhvr>
                                        <p:cTn id="45" dur="1" fill="hold">
                                          <p:stCondLst>
                                            <p:cond delay="0"/>
                                          </p:stCondLst>
                                        </p:cTn>
                                        <p:tgtEl>
                                          <p:spTgt spid="69651"/>
                                        </p:tgtEl>
                                        <p:attrNameLst>
                                          <p:attrName>style.visibility</p:attrName>
                                        </p:attrNameLst>
                                      </p:cBhvr>
                                      <p:to>
                                        <p:strVal val="visible"/>
                                      </p:to>
                                    </p:set>
                                    <p:animEffect transition="in" filter="fade">
                                      <p:cBhvr>
                                        <p:cTn id="46" dur="500"/>
                                        <p:tgtEl>
                                          <p:spTgt spid="69651"/>
                                        </p:tgtEl>
                                      </p:cBhvr>
                                    </p:animEffect>
                                  </p:childTnLst>
                                </p:cTn>
                              </p:par>
                              <p:par>
                                <p:cTn id="47" presetID="10" presetClass="entr" presetSubtype="0" fill="hold" nodeType="withEffect">
                                  <p:stCondLst>
                                    <p:cond delay="400"/>
                                  </p:stCondLst>
                                  <p:childTnLst>
                                    <p:set>
                                      <p:cBhvr>
                                        <p:cTn id="48" dur="1" fill="hold">
                                          <p:stCondLst>
                                            <p:cond delay="0"/>
                                          </p:stCondLst>
                                        </p:cTn>
                                        <p:tgtEl>
                                          <p:spTgt spid="69652"/>
                                        </p:tgtEl>
                                        <p:attrNameLst>
                                          <p:attrName>style.visibility</p:attrName>
                                        </p:attrNameLst>
                                      </p:cBhvr>
                                      <p:to>
                                        <p:strVal val="visible"/>
                                      </p:to>
                                    </p:set>
                                    <p:animEffect transition="in" filter="fade">
                                      <p:cBhvr>
                                        <p:cTn id="49" dur="500"/>
                                        <p:tgtEl>
                                          <p:spTgt spid="69652"/>
                                        </p:tgtEl>
                                      </p:cBhvr>
                                    </p:animEffect>
                                  </p:childTnLst>
                                </p:cTn>
                              </p:par>
                              <p:par>
                                <p:cTn id="50" presetID="10" presetClass="entr" presetSubtype="0" fill="hold" nodeType="withEffect">
                                  <p:stCondLst>
                                    <p:cond delay="500"/>
                                  </p:stCondLst>
                                  <p:childTnLst>
                                    <p:set>
                                      <p:cBhvr>
                                        <p:cTn id="51" dur="1" fill="hold">
                                          <p:stCondLst>
                                            <p:cond delay="0"/>
                                          </p:stCondLst>
                                        </p:cTn>
                                        <p:tgtEl>
                                          <p:spTgt spid="69653"/>
                                        </p:tgtEl>
                                        <p:attrNameLst>
                                          <p:attrName>style.visibility</p:attrName>
                                        </p:attrNameLst>
                                      </p:cBhvr>
                                      <p:to>
                                        <p:strVal val="visible"/>
                                      </p:to>
                                    </p:set>
                                    <p:animEffect transition="in" filter="fade">
                                      <p:cBhvr>
                                        <p:cTn id="52" dur="500"/>
                                        <p:tgtEl>
                                          <p:spTgt spid="69653"/>
                                        </p:tgtEl>
                                      </p:cBhvr>
                                    </p:animEffect>
                                  </p:childTnLst>
                                </p:cTn>
                              </p:par>
                              <p:par>
                                <p:cTn id="53" presetID="10" presetClass="entr" presetSubtype="0" fill="hold" nodeType="withEffect">
                                  <p:stCondLst>
                                    <p:cond delay="600"/>
                                  </p:stCondLst>
                                  <p:childTnLst>
                                    <p:set>
                                      <p:cBhvr>
                                        <p:cTn id="54" dur="1" fill="hold">
                                          <p:stCondLst>
                                            <p:cond delay="0"/>
                                          </p:stCondLst>
                                        </p:cTn>
                                        <p:tgtEl>
                                          <p:spTgt spid="69654"/>
                                        </p:tgtEl>
                                        <p:attrNameLst>
                                          <p:attrName>style.visibility</p:attrName>
                                        </p:attrNameLst>
                                      </p:cBhvr>
                                      <p:to>
                                        <p:strVal val="visible"/>
                                      </p:to>
                                    </p:set>
                                    <p:animEffect transition="in" filter="fade">
                                      <p:cBhvr>
                                        <p:cTn id="55" dur="500"/>
                                        <p:tgtEl>
                                          <p:spTgt spid="69654"/>
                                        </p:tgtEl>
                                      </p:cBhvr>
                                    </p:animEffect>
                                  </p:childTnLst>
                                </p:cTn>
                              </p:par>
                              <p:par>
                                <p:cTn id="56" presetID="16" presetClass="entr" presetSubtype="42" fill="hold" nodeType="withEffect">
                                  <p:stCondLst>
                                    <p:cond delay="0"/>
                                  </p:stCondLst>
                                  <p:childTnLst>
                                    <p:set>
                                      <p:cBhvr>
                                        <p:cTn id="57" dur="1" fill="hold">
                                          <p:stCondLst>
                                            <p:cond delay="0"/>
                                          </p:stCondLst>
                                        </p:cTn>
                                        <p:tgtEl>
                                          <p:spTgt spid="69656"/>
                                        </p:tgtEl>
                                        <p:attrNameLst>
                                          <p:attrName>style.visibility</p:attrName>
                                        </p:attrNameLst>
                                      </p:cBhvr>
                                      <p:to>
                                        <p:strVal val="visible"/>
                                      </p:to>
                                    </p:set>
                                    <p:animEffect transition="in" filter="barn(outHorizontal)">
                                      <p:cBhvr>
                                        <p:cTn id="58" dur="500"/>
                                        <p:tgtEl>
                                          <p:spTgt spid="69656"/>
                                        </p:tgtEl>
                                      </p:cBhvr>
                                    </p:animEffect>
                                  </p:childTnLst>
                                </p:cTn>
                              </p:par>
                              <p:par>
                                <p:cTn id="59" presetID="22" presetClass="entr" presetSubtype="8" fill="hold" nodeType="withEffect">
                                  <p:stCondLst>
                                    <p:cond delay="500"/>
                                  </p:stCondLst>
                                  <p:childTnLst>
                                    <p:set>
                                      <p:cBhvr>
                                        <p:cTn id="60" dur="1" fill="hold">
                                          <p:stCondLst>
                                            <p:cond delay="0"/>
                                          </p:stCondLst>
                                        </p:cTn>
                                        <p:tgtEl>
                                          <p:spTgt spid="69659"/>
                                        </p:tgtEl>
                                        <p:attrNameLst>
                                          <p:attrName>style.visibility</p:attrName>
                                        </p:attrNameLst>
                                      </p:cBhvr>
                                      <p:to>
                                        <p:strVal val="visible"/>
                                      </p:to>
                                    </p:set>
                                    <p:animEffect transition="in" filter="wipe(left)">
                                      <p:cBhvr>
                                        <p:cTn id="61" dur="500"/>
                                        <p:tgtEl>
                                          <p:spTgt spid="69659"/>
                                        </p:tgtEl>
                                      </p:cBhvr>
                                    </p:animEffect>
                                  </p:childTnLst>
                                </p:cTn>
                              </p:par>
                              <p:par>
                                <p:cTn id="62" presetID="22" presetClass="entr" presetSubtype="8" fill="hold" nodeType="withEffect">
                                  <p:stCondLst>
                                    <p:cond delay="600"/>
                                  </p:stCondLst>
                                  <p:childTnLst>
                                    <p:set>
                                      <p:cBhvr>
                                        <p:cTn id="63" dur="1" fill="hold">
                                          <p:stCondLst>
                                            <p:cond delay="0"/>
                                          </p:stCondLst>
                                        </p:cTn>
                                        <p:tgtEl>
                                          <p:spTgt spid="69658"/>
                                        </p:tgtEl>
                                        <p:attrNameLst>
                                          <p:attrName>style.visibility</p:attrName>
                                        </p:attrNameLst>
                                      </p:cBhvr>
                                      <p:to>
                                        <p:strVal val="visible"/>
                                      </p:to>
                                    </p:set>
                                    <p:animEffect transition="in" filter="wipe(left)">
                                      <p:cBhvr>
                                        <p:cTn id="64" dur="500"/>
                                        <p:tgtEl>
                                          <p:spTgt spid="69658"/>
                                        </p:tgtEl>
                                      </p:cBhvr>
                                    </p:animEffect>
                                  </p:childTnLst>
                                </p:cTn>
                              </p:par>
                              <p:par>
                                <p:cTn id="65" presetID="22" presetClass="entr" presetSubtype="8" fill="hold" nodeType="withEffect">
                                  <p:stCondLst>
                                    <p:cond delay="700"/>
                                  </p:stCondLst>
                                  <p:childTnLst>
                                    <p:set>
                                      <p:cBhvr>
                                        <p:cTn id="66" dur="1" fill="hold">
                                          <p:stCondLst>
                                            <p:cond delay="0"/>
                                          </p:stCondLst>
                                        </p:cTn>
                                        <p:tgtEl>
                                          <p:spTgt spid="69657"/>
                                        </p:tgtEl>
                                        <p:attrNameLst>
                                          <p:attrName>style.visibility</p:attrName>
                                        </p:attrNameLst>
                                      </p:cBhvr>
                                      <p:to>
                                        <p:strVal val="visible"/>
                                      </p:to>
                                    </p:set>
                                    <p:animEffect transition="in" filter="wipe(left)">
                                      <p:cBhvr>
                                        <p:cTn id="67" dur="500"/>
                                        <p:tgtEl>
                                          <p:spTgt spid="69657"/>
                                        </p:tgtEl>
                                      </p:cBhvr>
                                    </p:animEffect>
                                  </p:childTnLst>
                                </p:cTn>
                              </p:par>
                              <p:par>
                                <p:cTn id="68" presetID="22" presetClass="entr" presetSubtype="2" fill="hold" nodeType="withEffect">
                                  <p:stCondLst>
                                    <p:cond delay="700"/>
                                  </p:stCondLst>
                                  <p:childTnLst>
                                    <p:set>
                                      <p:cBhvr>
                                        <p:cTn id="69" dur="1" fill="hold">
                                          <p:stCondLst>
                                            <p:cond delay="0"/>
                                          </p:stCondLst>
                                        </p:cTn>
                                        <p:tgtEl>
                                          <p:spTgt spid="69661"/>
                                        </p:tgtEl>
                                        <p:attrNameLst>
                                          <p:attrName>style.visibility</p:attrName>
                                        </p:attrNameLst>
                                      </p:cBhvr>
                                      <p:to>
                                        <p:strVal val="visible"/>
                                      </p:to>
                                    </p:set>
                                    <p:animEffect transition="in" filter="wipe(right)">
                                      <p:cBhvr>
                                        <p:cTn id="70" dur="500"/>
                                        <p:tgtEl>
                                          <p:spTgt spid="69661"/>
                                        </p:tgtEl>
                                      </p:cBhvr>
                                    </p:animEffect>
                                  </p:childTnLst>
                                </p:cTn>
                              </p:par>
                              <p:par>
                                <p:cTn id="71" presetID="22" presetClass="entr" presetSubtype="2" fill="hold" nodeType="withEffect">
                                  <p:stCondLst>
                                    <p:cond delay="600"/>
                                  </p:stCondLst>
                                  <p:childTnLst>
                                    <p:set>
                                      <p:cBhvr>
                                        <p:cTn id="72" dur="1" fill="hold">
                                          <p:stCondLst>
                                            <p:cond delay="0"/>
                                          </p:stCondLst>
                                        </p:cTn>
                                        <p:tgtEl>
                                          <p:spTgt spid="69662"/>
                                        </p:tgtEl>
                                        <p:attrNameLst>
                                          <p:attrName>style.visibility</p:attrName>
                                        </p:attrNameLst>
                                      </p:cBhvr>
                                      <p:to>
                                        <p:strVal val="visible"/>
                                      </p:to>
                                    </p:set>
                                    <p:animEffect transition="in" filter="wipe(right)">
                                      <p:cBhvr>
                                        <p:cTn id="73" dur="500"/>
                                        <p:tgtEl>
                                          <p:spTgt spid="69662"/>
                                        </p:tgtEl>
                                      </p:cBhvr>
                                    </p:animEffect>
                                  </p:childTnLst>
                                </p:cTn>
                              </p:par>
                              <p:par>
                                <p:cTn id="74" presetID="22" presetClass="entr" presetSubtype="2" fill="hold" nodeType="withEffect">
                                  <p:stCondLst>
                                    <p:cond delay="500"/>
                                  </p:stCondLst>
                                  <p:childTnLst>
                                    <p:set>
                                      <p:cBhvr>
                                        <p:cTn id="75" dur="1" fill="hold">
                                          <p:stCondLst>
                                            <p:cond delay="0"/>
                                          </p:stCondLst>
                                        </p:cTn>
                                        <p:tgtEl>
                                          <p:spTgt spid="69660"/>
                                        </p:tgtEl>
                                        <p:attrNameLst>
                                          <p:attrName>style.visibility</p:attrName>
                                        </p:attrNameLst>
                                      </p:cBhvr>
                                      <p:to>
                                        <p:strVal val="visible"/>
                                      </p:to>
                                    </p:set>
                                    <p:animEffect transition="in" filter="wipe(right)">
                                      <p:cBhvr>
                                        <p:cTn id="76" dur="500"/>
                                        <p:tgtEl>
                                          <p:spTgt spid="69660"/>
                                        </p:tgtEl>
                                      </p:cBhvr>
                                    </p:animEffect>
                                  </p:childTnLst>
                                </p:cTn>
                              </p:par>
                              <p:par>
                                <p:cTn id="77" presetID="22" presetClass="entr" presetSubtype="4" fill="hold" nodeType="withEffect">
                                  <p:stCondLst>
                                    <p:cond delay="500"/>
                                  </p:stCondLst>
                                  <p:childTnLst>
                                    <p:set>
                                      <p:cBhvr>
                                        <p:cTn id="78" dur="1" fill="hold">
                                          <p:stCondLst>
                                            <p:cond delay="0"/>
                                          </p:stCondLst>
                                        </p:cTn>
                                        <p:tgtEl>
                                          <p:spTgt spid="69663"/>
                                        </p:tgtEl>
                                        <p:attrNameLst>
                                          <p:attrName>style.visibility</p:attrName>
                                        </p:attrNameLst>
                                      </p:cBhvr>
                                      <p:to>
                                        <p:strVal val="visible"/>
                                      </p:to>
                                    </p:set>
                                    <p:animEffect transition="in" filter="wipe(down)">
                                      <p:cBhvr>
                                        <p:cTn id="79" dur="500"/>
                                        <p:tgtEl>
                                          <p:spTgt spid="69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106" name="Freeform 2">
            <a:extLst>
              <a:ext uri="{FF2B5EF4-FFF2-40B4-BE49-F238E27FC236}">
                <a16:creationId xmlns:a16="http://schemas.microsoft.com/office/drawing/2014/main" id="{8D9DE29D-659A-4DCC-8B09-B20FAA10F26E}"/>
              </a:ext>
            </a:extLst>
          </p:cNvPr>
          <p:cNvSpPr>
            <a:spLocks/>
          </p:cNvSpPr>
          <p:nvPr/>
        </p:nvSpPr>
        <p:spPr bwMode="auto">
          <a:xfrm>
            <a:off x="1331913" y="-7938"/>
            <a:ext cx="7008812" cy="5149851"/>
          </a:xfrm>
          <a:custGeom>
            <a:avLst/>
            <a:gdLst>
              <a:gd name="T0" fmla="*/ 969 w 4415"/>
              <a:gd name="T1" fmla="*/ 0 h 3244"/>
              <a:gd name="T2" fmla="*/ 0 w 4415"/>
              <a:gd name="T3" fmla="*/ 3244 h 3244"/>
              <a:gd name="T4" fmla="*/ 3444 w 4415"/>
              <a:gd name="T5" fmla="*/ 3244 h 3244"/>
              <a:gd name="T6" fmla="*/ 4415 w 4415"/>
              <a:gd name="T7" fmla="*/ 0 h 3244"/>
              <a:gd name="T8" fmla="*/ 969 w 4415"/>
              <a:gd name="T9" fmla="*/ 0 h 3244"/>
            </a:gdLst>
            <a:ahLst/>
            <a:cxnLst>
              <a:cxn ang="0">
                <a:pos x="T0" y="T1"/>
              </a:cxn>
              <a:cxn ang="0">
                <a:pos x="T2" y="T3"/>
              </a:cxn>
              <a:cxn ang="0">
                <a:pos x="T4" y="T5"/>
              </a:cxn>
              <a:cxn ang="0">
                <a:pos x="T6" y="T7"/>
              </a:cxn>
              <a:cxn ang="0">
                <a:pos x="T8" y="T9"/>
              </a:cxn>
            </a:cxnLst>
            <a:rect l="0" t="0" r="r" b="b"/>
            <a:pathLst>
              <a:path w="4415" h="3244">
                <a:moveTo>
                  <a:pt x="969" y="0"/>
                </a:moveTo>
                <a:lnTo>
                  <a:pt x="0" y="3244"/>
                </a:lnTo>
                <a:lnTo>
                  <a:pt x="3444" y="3244"/>
                </a:lnTo>
                <a:lnTo>
                  <a:pt x="4415" y="0"/>
                </a:lnTo>
                <a:lnTo>
                  <a:pt x="969" y="0"/>
                </a:lnTo>
                <a:close/>
              </a:path>
            </a:pathLst>
          </a:custGeom>
          <a:blipFill dpi="0" rotWithShape="1">
            <a:blip r:embed="rId3"/>
            <a:srcRect/>
            <a:stretch>
              <a:fillRect r="-250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7653" name="Freeform 3">
            <a:extLst>
              <a:ext uri="{FF2B5EF4-FFF2-40B4-BE49-F238E27FC236}">
                <a16:creationId xmlns:a16="http://schemas.microsoft.com/office/drawing/2014/main" id="{107B9207-B137-4061-A7F5-EA691FB88FA5}"/>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08" name="Freeform 4">
            <a:extLst>
              <a:ext uri="{FF2B5EF4-FFF2-40B4-BE49-F238E27FC236}">
                <a16:creationId xmlns:a16="http://schemas.microsoft.com/office/drawing/2014/main" id="{24FDD248-8FC8-48B6-A5BE-6881FE934CD2}"/>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55" name="Freeform 5">
            <a:extLst>
              <a:ext uri="{FF2B5EF4-FFF2-40B4-BE49-F238E27FC236}">
                <a16:creationId xmlns:a16="http://schemas.microsoft.com/office/drawing/2014/main" id="{C234A778-7912-46C4-86CA-3B54586B5DF9}"/>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0" name="Freeform 6">
            <a:extLst>
              <a:ext uri="{FF2B5EF4-FFF2-40B4-BE49-F238E27FC236}">
                <a16:creationId xmlns:a16="http://schemas.microsoft.com/office/drawing/2014/main" id="{C5F1C881-CF25-44AD-A41D-669CD27CB003}"/>
              </a:ext>
            </a:extLst>
          </p:cNvPr>
          <p:cNvSpPr>
            <a:spLocks/>
          </p:cNvSpPr>
          <p:nvPr/>
        </p:nvSpPr>
        <p:spPr bwMode="auto">
          <a:xfrm>
            <a:off x="1430338" y="-7938"/>
            <a:ext cx="2001837" cy="5149851"/>
          </a:xfrm>
          <a:custGeom>
            <a:avLst/>
            <a:gdLst>
              <a:gd name="T0" fmla="*/ 2001837 w 1261"/>
              <a:gd name="T1" fmla="*/ 0 h 3244"/>
              <a:gd name="T2" fmla="*/ 1608137 w 1261"/>
              <a:gd name="T3" fmla="*/ 0 h 3244"/>
              <a:gd name="T4" fmla="*/ 66675 w 1261"/>
              <a:gd name="T5" fmla="*/ 5149851 h 3244"/>
              <a:gd name="T6" fmla="*/ 0 w 1261"/>
              <a:gd name="T7" fmla="*/ 5149851 h 3244"/>
              <a:gd name="T8" fmla="*/ 460375 w 1261"/>
              <a:gd name="T9" fmla="*/ 5149851 h 3244"/>
              <a:gd name="T10" fmla="*/ 2001837 w 126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1" h="3244">
                <a:moveTo>
                  <a:pt x="1261" y="0"/>
                </a:moveTo>
                <a:lnTo>
                  <a:pt x="1013" y="0"/>
                </a:lnTo>
                <a:lnTo>
                  <a:pt x="42" y="3244"/>
                </a:lnTo>
                <a:lnTo>
                  <a:pt x="0" y="3244"/>
                </a:lnTo>
                <a:lnTo>
                  <a:pt x="290" y="3244"/>
                </a:lnTo>
                <a:lnTo>
                  <a:pt x="1261"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57" name="Freeform 7">
            <a:extLst>
              <a:ext uri="{FF2B5EF4-FFF2-40B4-BE49-F238E27FC236}">
                <a16:creationId xmlns:a16="http://schemas.microsoft.com/office/drawing/2014/main" id="{97B70347-B769-4FFD-9BFA-7ED2A222F2D7}"/>
              </a:ext>
            </a:extLst>
          </p:cNvPr>
          <p:cNvSpPr>
            <a:spLocks/>
          </p:cNvSpPr>
          <p:nvPr/>
        </p:nvSpPr>
        <p:spPr bwMode="auto">
          <a:xfrm>
            <a:off x="1455738" y="3643313"/>
            <a:ext cx="757237" cy="1498600"/>
          </a:xfrm>
          <a:custGeom>
            <a:avLst/>
            <a:gdLst>
              <a:gd name="T0" fmla="*/ 307975 w 477"/>
              <a:gd name="T1" fmla="*/ 1498600 h 944"/>
              <a:gd name="T2" fmla="*/ 757237 w 477"/>
              <a:gd name="T3" fmla="*/ 0 h 944"/>
              <a:gd name="T4" fmla="*/ 447675 w 477"/>
              <a:gd name="T5" fmla="*/ 0 h 944"/>
              <a:gd name="T6" fmla="*/ 0 w 477"/>
              <a:gd name="T7" fmla="*/ 1498600 h 944"/>
              <a:gd name="T8" fmla="*/ 307975 w 477"/>
              <a:gd name="T9" fmla="*/ 149860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944">
                <a:moveTo>
                  <a:pt x="194" y="944"/>
                </a:moveTo>
                <a:lnTo>
                  <a:pt x="477" y="0"/>
                </a:lnTo>
                <a:lnTo>
                  <a:pt x="282" y="0"/>
                </a:lnTo>
                <a:lnTo>
                  <a:pt x="0" y="944"/>
                </a:lnTo>
                <a:lnTo>
                  <a:pt x="194"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2" name="Freeform 8">
            <a:extLst>
              <a:ext uri="{FF2B5EF4-FFF2-40B4-BE49-F238E27FC236}">
                <a16:creationId xmlns:a16="http://schemas.microsoft.com/office/drawing/2014/main" id="{424DF544-A1D2-4390-B5DE-933892E97379}"/>
              </a:ext>
            </a:extLst>
          </p:cNvPr>
          <p:cNvSpPr>
            <a:spLocks/>
          </p:cNvSpPr>
          <p:nvPr/>
        </p:nvSpPr>
        <p:spPr bwMode="auto">
          <a:xfrm>
            <a:off x="1620838" y="-7938"/>
            <a:ext cx="1544637" cy="5149851"/>
          </a:xfrm>
          <a:custGeom>
            <a:avLst/>
            <a:gdLst>
              <a:gd name="T0" fmla="*/ 1541462 w 973"/>
              <a:gd name="T1" fmla="*/ 0 h 3244"/>
              <a:gd name="T2" fmla="*/ 0 w 973"/>
              <a:gd name="T3" fmla="*/ 5149851 h 3244"/>
              <a:gd name="T4" fmla="*/ 3175 w 973"/>
              <a:gd name="T5" fmla="*/ 5149851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3" name="Freeform 9">
            <a:extLst>
              <a:ext uri="{FF2B5EF4-FFF2-40B4-BE49-F238E27FC236}">
                <a16:creationId xmlns:a16="http://schemas.microsoft.com/office/drawing/2014/main" id="{C9DADFAF-9F15-44B7-B482-9993C993DE1B}"/>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0" name="Freeform 10">
            <a:extLst>
              <a:ext uri="{FF2B5EF4-FFF2-40B4-BE49-F238E27FC236}">
                <a16:creationId xmlns:a16="http://schemas.microsoft.com/office/drawing/2014/main" id="{E841A834-E907-4DF3-A032-7E4BFE22A19C}"/>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5" name="Freeform 11">
            <a:extLst>
              <a:ext uri="{FF2B5EF4-FFF2-40B4-BE49-F238E27FC236}">
                <a16:creationId xmlns:a16="http://schemas.microsoft.com/office/drawing/2014/main" id="{584AFE05-2B6A-4A16-9242-0B985F070987}"/>
              </a:ext>
            </a:extLst>
          </p:cNvPr>
          <p:cNvSpPr>
            <a:spLocks/>
          </p:cNvSpPr>
          <p:nvPr/>
        </p:nvSpPr>
        <p:spPr bwMode="auto">
          <a:xfrm>
            <a:off x="2949575" y="217488"/>
            <a:ext cx="165100" cy="484187"/>
          </a:xfrm>
          <a:custGeom>
            <a:avLst/>
            <a:gdLst>
              <a:gd name="T0" fmla="*/ 22225 w 104"/>
              <a:gd name="T1" fmla="*/ 484187 h 305"/>
              <a:gd name="T2" fmla="*/ 165100 w 104"/>
              <a:gd name="T3" fmla="*/ 0 h 305"/>
              <a:gd name="T4" fmla="*/ 146050 w 104"/>
              <a:gd name="T5" fmla="*/ 0 h 305"/>
              <a:gd name="T6" fmla="*/ 0 w 104"/>
              <a:gd name="T7" fmla="*/ 484187 h 305"/>
              <a:gd name="T8" fmla="*/ 22225 w 104"/>
              <a:gd name="T9" fmla="*/ 484187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14" y="305"/>
                </a:moveTo>
                <a:lnTo>
                  <a:pt x="104" y="0"/>
                </a:lnTo>
                <a:lnTo>
                  <a:pt x="92" y="0"/>
                </a:lnTo>
                <a:lnTo>
                  <a:pt x="0" y="305"/>
                </a:lnTo>
                <a:lnTo>
                  <a:pt x="14" y="30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6" name="Freeform 12">
            <a:extLst>
              <a:ext uri="{FF2B5EF4-FFF2-40B4-BE49-F238E27FC236}">
                <a16:creationId xmlns:a16="http://schemas.microsoft.com/office/drawing/2014/main" id="{FA61796A-8BA3-453A-99AF-601590719722}"/>
              </a:ext>
            </a:extLst>
          </p:cNvPr>
          <p:cNvSpPr>
            <a:spLocks/>
          </p:cNvSpPr>
          <p:nvPr/>
        </p:nvSpPr>
        <p:spPr bwMode="auto">
          <a:xfrm>
            <a:off x="1004888" y="3122613"/>
            <a:ext cx="647700" cy="2019300"/>
          </a:xfrm>
          <a:custGeom>
            <a:avLst/>
            <a:gdLst>
              <a:gd name="T0" fmla="*/ 44450 w 408"/>
              <a:gd name="T1" fmla="*/ 2019300 h 1272"/>
              <a:gd name="T2" fmla="*/ 647700 w 408"/>
              <a:gd name="T3" fmla="*/ 0 h 1272"/>
              <a:gd name="T4" fmla="*/ 603250 w 408"/>
              <a:gd name="T5" fmla="*/ 0 h 1272"/>
              <a:gd name="T6" fmla="*/ 0 w 408"/>
              <a:gd name="T7" fmla="*/ 2019300 h 1272"/>
              <a:gd name="T8" fmla="*/ 44450 w 408"/>
              <a:gd name="T9" fmla="*/ 201930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1272">
                <a:moveTo>
                  <a:pt x="28" y="1272"/>
                </a:moveTo>
                <a:lnTo>
                  <a:pt x="408" y="0"/>
                </a:lnTo>
                <a:lnTo>
                  <a:pt x="380" y="0"/>
                </a:lnTo>
                <a:lnTo>
                  <a:pt x="0" y="1272"/>
                </a:lnTo>
                <a:lnTo>
                  <a:pt x="28" y="12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7" name="Freeform 13">
            <a:extLst>
              <a:ext uri="{FF2B5EF4-FFF2-40B4-BE49-F238E27FC236}">
                <a16:creationId xmlns:a16="http://schemas.microsoft.com/office/drawing/2014/main" id="{CAE5FB13-CAAA-4A1C-9E42-0AEB757C16EF}"/>
              </a:ext>
            </a:extLst>
          </p:cNvPr>
          <p:cNvSpPr>
            <a:spLocks/>
          </p:cNvSpPr>
          <p:nvPr/>
        </p:nvSpPr>
        <p:spPr bwMode="auto">
          <a:xfrm>
            <a:off x="2651125" y="1468438"/>
            <a:ext cx="120650" cy="88900"/>
          </a:xfrm>
          <a:custGeom>
            <a:avLst/>
            <a:gdLst>
              <a:gd name="T0" fmla="*/ 107950 w 76"/>
              <a:gd name="T1" fmla="*/ 25400 h 56"/>
              <a:gd name="T2" fmla="*/ 53975 w 76"/>
              <a:gd name="T3" fmla="*/ 53975 h 56"/>
              <a:gd name="T4" fmla="*/ 22225 w 76"/>
              <a:gd name="T5" fmla="*/ 0 h 56"/>
              <a:gd name="T6" fmla="*/ 0 w 76"/>
              <a:gd name="T7" fmla="*/ 12700 h 56"/>
              <a:gd name="T8" fmla="*/ 44450 w 76"/>
              <a:gd name="T9" fmla="*/ 88900 h 56"/>
              <a:gd name="T10" fmla="*/ 120650 w 76"/>
              <a:gd name="T11" fmla="*/ 47625 h 56"/>
              <a:gd name="T12" fmla="*/ 107950 w 76"/>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6"/>
                </a:moveTo>
                <a:lnTo>
                  <a:pt x="34" y="34"/>
                </a:lnTo>
                <a:lnTo>
                  <a:pt x="14" y="0"/>
                </a:lnTo>
                <a:lnTo>
                  <a:pt x="0" y="8"/>
                </a:lnTo>
                <a:lnTo>
                  <a:pt x="28" y="56"/>
                </a:lnTo>
                <a:lnTo>
                  <a:pt x="76" y="30"/>
                </a:lnTo>
                <a:lnTo>
                  <a:pt x="68"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8" name="Freeform 14">
            <a:extLst>
              <a:ext uri="{FF2B5EF4-FFF2-40B4-BE49-F238E27FC236}">
                <a16:creationId xmlns:a16="http://schemas.microsoft.com/office/drawing/2014/main" id="{448385C2-68C2-4384-8947-153459B6EEE0}"/>
              </a:ext>
            </a:extLst>
          </p:cNvPr>
          <p:cNvSpPr>
            <a:spLocks/>
          </p:cNvSpPr>
          <p:nvPr/>
        </p:nvSpPr>
        <p:spPr bwMode="auto">
          <a:xfrm>
            <a:off x="1636713" y="1060450"/>
            <a:ext cx="877887" cy="2316163"/>
          </a:xfrm>
          <a:custGeom>
            <a:avLst/>
            <a:gdLst>
              <a:gd name="T0" fmla="*/ 877887 w 553"/>
              <a:gd name="T1" fmla="*/ 0 h 1459"/>
              <a:gd name="T2" fmla="*/ 693737 w 553"/>
              <a:gd name="T3" fmla="*/ 0 h 1459"/>
              <a:gd name="T4" fmla="*/ 0 w 553"/>
              <a:gd name="T5" fmla="*/ 2316163 h 1459"/>
              <a:gd name="T6" fmla="*/ 184150 w 553"/>
              <a:gd name="T7" fmla="*/ 2316163 h 1459"/>
              <a:gd name="T8" fmla="*/ 877887 w 553"/>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9">
                <a:moveTo>
                  <a:pt x="553" y="0"/>
                </a:moveTo>
                <a:lnTo>
                  <a:pt x="437" y="0"/>
                </a:lnTo>
                <a:lnTo>
                  <a:pt x="0" y="1459"/>
                </a:lnTo>
                <a:lnTo>
                  <a:pt x="116" y="1459"/>
                </a:lnTo>
                <a:lnTo>
                  <a:pt x="553"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9" name="Freeform 15">
            <a:extLst>
              <a:ext uri="{FF2B5EF4-FFF2-40B4-BE49-F238E27FC236}">
                <a16:creationId xmlns:a16="http://schemas.microsoft.com/office/drawing/2014/main" id="{561E8FC2-0ED1-452E-8C5D-D2CDF6C37C08}"/>
              </a:ext>
            </a:extLst>
          </p:cNvPr>
          <p:cNvSpPr>
            <a:spLocks/>
          </p:cNvSpPr>
          <p:nvPr/>
        </p:nvSpPr>
        <p:spPr bwMode="auto">
          <a:xfrm>
            <a:off x="823913" y="3694113"/>
            <a:ext cx="577850" cy="1447800"/>
          </a:xfrm>
          <a:custGeom>
            <a:avLst/>
            <a:gdLst>
              <a:gd name="T0" fmla="*/ 146050 w 364"/>
              <a:gd name="T1" fmla="*/ 1447800 h 912"/>
              <a:gd name="T2" fmla="*/ 577850 w 364"/>
              <a:gd name="T3" fmla="*/ 0 h 912"/>
              <a:gd name="T4" fmla="*/ 431800 w 364"/>
              <a:gd name="T5" fmla="*/ 0 h 912"/>
              <a:gd name="T6" fmla="*/ 0 w 364"/>
              <a:gd name="T7" fmla="*/ 1447800 h 912"/>
              <a:gd name="T8" fmla="*/ 146050 w 364"/>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912">
                <a:moveTo>
                  <a:pt x="92" y="912"/>
                </a:moveTo>
                <a:lnTo>
                  <a:pt x="364" y="0"/>
                </a:lnTo>
                <a:lnTo>
                  <a:pt x="272" y="0"/>
                </a:lnTo>
                <a:lnTo>
                  <a:pt x="0" y="912"/>
                </a:lnTo>
                <a:lnTo>
                  <a:pt x="92"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0" name="Freeform 16">
            <a:extLst>
              <a:ext uri="{FF2B5EF4-FFF2-40B4-BE49-F238E27FC236}">
                <a16:creationId xmlns:a16="http://schemas.microsoft.com/office/drawing/2014/main" id="{55EDC67B-0450-4147-8398-E1EDCE90B6E3}"/>
              </a:ext>
            </a:extLst>
          </p:cNvPr>
          <p:cNvSpPr>
            <a:spLocks/>
          </p:cNvSpPr>
          <p:nvPr/>
        </p:nvSpPr>
        <p:spPr bwMode="auto">
          <a:xfrm>
            <a:off x="1309688" y="2159000"/>
            <a:ext cx="877887" cy="2314575"/>
          </a:xfrm>
          <a:custGeom>
            <a:avLst/>
            <a:gdLst>
              <a:gd name="T0" fmla="*/ 184150 w 553"/>
              <a:gd name="T1" fmla="*/ 2314575 h 1458"/>
              <a:gd name="T2" fmla="*/ 877887 w 553"/>
              <a:gd name="T3" fmla="*/ 0 h 1458"/>
              <a:gd name="T4" fmla="*/ 692150 w 553"/>
              <a:gd name="T5" fmla="*/ 0 h 1458"/>
              <a:gd name="T6" fmla="*/ 0 w 553"/>
              <a:gd name="T7" fmla="*/ 2314575 h 1458"/>
              <a:gd name="T8" fmla="*/ 184150 w 553"/>
              <a:gd name="T9" fmla="*/ 2314575 h 14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8">
                <a:moveTo>
                  <a:pt x="116" y="1458"/>
                </a:moveTo>
                <a:lnTo>
                  <a:pt x="553" y="0"/>
                </a:lnTo>
                <a:lnTo>
                  <a:pt x="436" y="0"/>
                </a:lnTo>
                <a:lnTo>
                  <a:pt x="0" y="1458"/>
                </a:lnTo>
                <a:lnTo>
                  <a:pt x="116"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1" name="Freeform 17">
            <a:extLst>
              <a:ext uri="{FF2B5EF4-FFF2-40B4-BE49-F238E27FC236}">
                <a16:creationId xmlns:a16="http://schemas.microsoft.com/office/drawing/2014/main" id="{70F766E5-A068-4C29-81FE-E595493FF0D4}"/>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8" name="Freeform 18">
            <a:extLst>
              <a:ext uri="{FF2B5EF4-FFF2-40B4-BE49-F238E27FC236}">
                <a16:creationId xmlns:a16="http://schemas.microsoft.com/office/drawing/2014/main" id="{5292D2AE-362D-4D50-9DD0-22D06D915A96}"/>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3" name="Freeform 19">
            <a:extLst>
              <a:ext uri="{FF2B5EF4-FFF2-40B4-BE49-F238E27FC236}">
                <a16:creationId xmlns:a16="http://schemas.microsoft.com/office/drawing/2014/main" id="{F4CBD2BA-A596-4FAD-8E33-94EF24DA29D5}"/>
              </a:ext>
            </a:extLst>
          </p:cNvPr>
          <p:cNvSpPr>
            <a:spLocks/>
          </p:cNvSpPr>
          <p:nvPr/>
        </p:nvSpPr>
        <p:spPr bwMode="auto">
          <a:xfrm>
            <a:off x="7446963" y="-7938"/>
            <a:ext cx="755650" cy="1498601"/>
          </a:xfrm>
          <a:custGeom>
            <a:avLst/>
            <a:gdLst>
              <a:gd name="T0" fmla="*/ 447675 w 476"/>
              <a:gd name="T1" fmla="*/ 0 h 944"/>
              <a:gd name="T2" fmla="*/ 0 w 476"/>
              <a:gd name="T3" fmla="*/ 1498601 h 944"/>
              <a:gd name="T4" fmla="*/ 307975 w 476"/>
              <a:gd name="T5" fmla="*/ 1498601 h 944"/>
              <a:gd name="T6" fmla="*/ 755650 w 476"/>
              <a:gd name="T7" fmla="*/ 0 h 944"/>
              <a:gd name="T8" fmla="*/ 447675 w 476"/>
              <a:gd name="T9" fmla="*/ 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944">
                <a:moveTo>
                  <a:pt x="282" y="0"/>
                </a:moveTo>
                <a:lnTo>
                  <a:pt x="0" y="944"/>
                </a:lnTo>
                <a:lnTo>
                  <a:pt x="194" y="944"/>
                </a:lnTo>
                <a:lnTo>
                  <a:pt x="47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4" name="Freeform 20">
            <a:extLst>
              <a:ext uri="{FF2B5EF4-FFF2-40B4-BE49-F238E27FC236}">
                <a16:creationId xmlns:a16="http://schemas.microsoft.com/office/drawing/2014/main" id="{64388B3B-D1BB-4C03-995B-6895B8EB8E0B}"/>
              </a:ext>
            </a:extLst>
          </p:cNvPr>
          <p:cNvSpPr>
            <a:spLocks/>
          </p:cNvSpPr>
          <p:nvPr/>
        </p:nvSpPr>
        <p:spPr bwMode="auto">
          <a:xfrm>
            <a:off x="7189788" y="-7938"/>
            <a:ext cx="1541462" cy="5149851"/>
          </a:xfrm>
          <a:custGeom>
            <a:avLst/>
            <a:gdLst>
              <a:gd name="T0" fmla="*/ 3175 w 971"/>
              <a:gd name="T1" fmla="*/ 5149851 h 3244"/>
              <a:gd name="T2" fmla="*/ 1541462 w 971"/>
              <a:gd name="T3" fmla="*/ 0 h 3244"/>
              <a:gd name="T4" fmla="*/ 1538287 w 971"/>
              <a:gd name="T5" fmla="*/ 0 h 3244"/>
              <a:gd name="T6" fmla="*/ 0 w 971"/>
              <a:gd name="T7" fmla="*/ 5149851 h 3244"/>
              <a:gd name="T8" fmla="*/ 3175 w 971"/>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3244">
                <a:moveTo>
                  <a:pt x="2" y="3244"/>
                </a:moveTo>
                <a:lnTo>
                  <a:pt x="971" y="0"/>
                </a:lnTo>
                <a:lnTo>
                  <a:pt x="969" y="0"/>
                </a:lnTo>
                <a:lnTo>
                  <a:pt x="0" y="3244"/>
                </a:lnTo>
                <a:lnTo>
                  <a:pt x="2"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5" name="Freeform 21">
            <a:extLst>
              <a:ext uri="{FF2B5EF4-FFF2-40B4-BE49-F238E27FC236}">
                <a16:creationId xmlns:a16="http://schemas.microsoft.com/office/drawing/2014/main" id="{EE96B4A3-341C-4E58-ADC6-3B3267E275E4}"/>
              </a:ext>
            </a:extLst>
          </p:cNvPr>
          <p:cNvSpPr>
            <a:spLocks/>
          </p:cNvSpPr>
          <p:nvPr/>
        </p:nvSpPr>
        <p:spPr bwMode="auto">
          <a:xfrm>
            <a:off x="6516688"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2" name="Freeform 22">
            <a:extLst>
              <a:ext uri="{FF2B5EF4-FFF2-40B4-BE49-F238E27FC236}">
                <a16:creationId xmlns:a16="http://schemas.microsoft.com/office/drawing/2014/main" id="{BEA2FD62-4157-438D-830A-4B0855DF8B3F}"/>
              </a:ext>
            </a:extLst>
          </p:cNvPr>
          <p:cNvSpPr>
            <a:spLocks/>
          </p:cNvSpPr>
          <p:nvPr/>
        </p:nvSpPr>
        <p:spPr bwMode="auto">
          <a:xfrm>
            <a:off x="6518275"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7" name="Freeform 23">
            <a:extLst>
              <a:ext uri="{FF2B5EF4-FFF2-40B4-BE49-F238E27FC236}">
                <a16:creationId xmlns:a16="http://schemas.microsoft.com/office/drawing/2014/main" id="{9F884FC4-E74B-4913-9470-B0FD7E215DAA}"/>
              </a:ext>
            </a:extLst>
          </p:cNvPr>
          <p:cNvSpPr>
            <a:spLocks/>
          </p:cNvSpPr>
          <p:nvPr/>
        </p:nvSpPr>
        <p:spPr bwMode="auto">
          <a:xfrm>
            <a:off x="7237413" y="4432300"/>
            <a:ext cx="165100" cy="484188"/>
          </a:xfrm>
          <a:custGeom>
            <a:avLst/>
            <a:gdLst>
              <a:gd name="T0" fmla="*/ 142875 w 104"/>
              <a:gd name="T1" fmla="*/ 0 h 305"/>
              <a:gd name="T2" fmla="*/ 0 w 104"/>
              <a:gd name="T3" fmla="*/ 484188 h 305"/>
              <a:gd name="T4" fmla="*/ 19050 w 104"/>
              <a:gd name="T5" fmla="*/ 484188 h 305"/>
              <a:gd name="T6" fmla="*/ 165100 w 104"/>
              <a:gd name="T7" fmla="*/ 0 h 305"/>
              <a:gd name="T8" fmla="*/ 142875 w 104"/>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90" y="0"/>
                </a:moveTo>
                <a:lnTo>
                  <a:pt x="0" y="305"/>
                </a:lnTo>
                <a:lnTo>
                  <a:pt x="12" y="305"/>
                </a:lnTo>
                <a:lnTo>
                  <a:pt x="104" y="0"/>
                </a:lnTo>
                <a:lnTo>
                  <a:pt x="9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8" name="Freeform 24">
            <a:extLst>
              <a:ext uri="{FF2B5EF4-FFF2-40B4-BE49-F238E27FC236}">
                <a16:creationId xmlns:a16="http://schemas.microsoft.com/office/drawing/2014/main" id="{CDD3FA8E-28E9-4130-AAC7-E0E9E32586D2}"/>
              </a:ext>
            </a:extLst>
          </p:cNvPr>
          <p:cNvSpPr>
            <a:spLocks/>
          </p:cNvSpPr>
          <p:nvPr/>
        </p:nvSpPr>
        <p:spPr bwMode="auto">
          <a:xfrm>
            <a:off x="7986713" y="-7938"/>
            <a:ext cx="646112" cy="2019301"/>
          </a:xfrm>
          <a:custGeom>
            <a:avLst/>
            <a:gdLst>
              <a:gd name="T0" fmla="*/ 604837 w 407"/>
              <a:gd name="T1" fmla="*/ 0 h 1272"/>
              <a:gd name="T2" fmla="*/ 0 w 407"/>
              <a:gd name="T3" fmla="*/ 2019301 h 1272"/>
              <a:gd name="T4" fmla="*/ 41275 w 407"/>
              <a:gd name="T5" fmla="*/ 2019301 h 1272"/>
              <a:gd name="T6" fmla="*/ 646112 w 407"/>
              <a:gd name="T7" fmla="*/ 0 h 1272"/>
              <a:gd name="T8" fmla="*/ 604837 w 407"/>
              <a:gd name="T9" fmla="*/ 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1272">
                <a:moveTo>
                  <a:pt x="381" y="0"/>
                </a:moveTo>
                <a:lnTo>
                  <a:pt x="0" y="1272"/>
                </a:lnTo>
                <a:lnTo>
                  <a:pt x="26" y="1272"/>
                </a:lnTo>
                <a:lnTo>
                  <a:pt x="407" y="0"/>
                </a:lnTo>
                <a:lnTo>
                  <a:pt x="38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9" name="Freeform 25">
            <a:extLst>
              <a:ext uri="{FF2B5EF4-FFF2-40B4-BE49-F238E27FC236}">
                <a16:creationId xmlns:a16="http://schemas.microsoft.com/office/drawing/2014/main" id="{6BD7C29D-9D28-435B-87A1-827400FBD77A}"/>
              </a:ext>
            </a:extLst>
          </p:cNvPr>
          <p:cNvSpPr>
            <a:spLocks/>
          </p:cNvSpPr>
          <p:nvPr/>
        </p:nvSpPr>
        <p:spPr bwMode="auto">
          <a:xfrm>
            <a:off x="7580313" y="3576638"/>
            <a:ext cx="120650" cy="88900"/>
          </a:xfrm>
          <a:custGeom>
            <a:avLst/>
            <a:gdLst>
              <a:gd name="T0" fmla="*/ 12700 w 76"/>
              <a:gd name="T1" fmla="*/ 63500 h 56"/>
              <a:gd name="T2" fmla="*/ 66675 w 76"/>
              <a:gd name="T3" fmla="*/ 34925 h 56"/>
              <a:gd name="T4" fmla="*/ 98425 w 76"/>
              <a:gd name="T5" fmla="*/ 88900 h 56"/>
              <a:gd name="T6" fmla="*/ 120650 w 76"/>
              <a:gd name="T7" fmla="*/ 76200 h 56"/>
              <a:gd name="T8" fmla="*/ 79375 w 76"/>
              <a:gd name="T9" fmla="*/ 0 h 56"/>
              <a:gd name="T10" fmla="*/ 0 w 76"/>
              <a:gd name="T11" fmla="*/ 41275 h 56"/>
              <a:gd name="T12" fmla="*/ 12700 w 76"/>
              <a:gd name="T13" fmla="*/ 635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8" y="40"/>
                </a:moveTo>
                <a:lnTo>
                  <a:pt x="42" y="22"/>
                </a:lnTo>
                <a:lnTo>
                  <a:pt x="62" y="56"/>
                </a:lnTo>
                <a:lnTo>
                  <a:pt x="76" y="48"/>
                </a:lnTo>
                <a:lnTo>
                  <a:pt x="50" y="0"/>
                </a:lnTo>
                <a:lnTo>
                  <a:pt x="0" y="26"/>
                </a:lnTo>
                <a:lnTo>
                  <a:pt x="8" y="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30" name="Freeform 26">
            <a:extLst>
              <a:ext uri="{FF2B5EF4-FFF2-40B4-BE49-F238E27FC236}">
                <a16:creationId xmlns:a16="http://schemas.microsoft.com/office/drawing/2014/main" id="{5D7451C5-36E8-447B-BD11-E9A523E9369C}"/>
              </a:ext>
            </a:extLst>
          </p:cNvPr>
          <p:cNvSpPr>
            <a:spLocks/>
          </p:cNvSpPr>
          <p:nvPr/>
        </p:nvSpPr>
        <p:spPr bwMode="auto">
          <a:xfrm>
            <a:off x="7189788" y="1231900"/>
            <a:ext cx="876300" cy="2316163"/>
          </a:xfrm>
          <a:custGeom>
            <a:avLst/>
            <a:gdLst>
              <a:gd name="T0" fmla="*/ 876300 w 552"/>
              <a:gd name="T1" fmla="*/ 0 h 1459"/>
              <a:gd name="T2" fmla="*/ 692150 w 552"/>
              <a:gd name="T3" fmla="*/ 0 h 1459"/>
              <a:gd name="T4" fmla="*/ 0 w 552"/>
              <a:gd name="T5" fmla="*/ 2316163 h 1459"/>
              <a:gd name="T6" fmla="*/ 184150 w 552"/>
              <a:gd name="T7" fmla="*/ 2316163 h 1459"/>
              <a:gd name="T8" fmla="*/ 876300 w 552"/>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59">
                <a:moveTo>
                  <a:pt x="552" y="0"/>
                </a:moveTo>
                <a:lnTo>
                  <a:pt x="436" y="0"/>
                </a:lnTo>
                <a:lnTo>
                  <a:pt x="0" y="1459"/>
                </a:lnTo>
                <a:lnTo>
                  <a:pt x="116" y="1459"/>
                </a:lnTo>
                <a:lnTo>
                  <a:pt x="552"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47131" name="Group 27">
            <a:extLst>
              <a:ext uri="{FF2B5EF4-FFF2-40B4-BE49-F238E27FC236}">
                <a16:creationId xmlns:a16="http://schemas.microsoft.com/office/drawing/2014/main" id="{C49EE1CB-B6A7-407C-B5DC-CA34BF3BACE2}"/>
              </a:ext>
            </a:extLst>
          </p:cNvPr>
          <p:cNvGrpSpPr>
            <a:grpSpLocks/>
          </p:cNvGrpSpPr>
          <p:nvPr/>
        </p:nvGrpSpPr>
        <p:grpSpPr bwMode="auto">
          <a:xfrm>
            <a:off x="561975" y="555625"/>
            <a:ext cx="950913" cy="298450"/>
            <a:chOff x="354" y="350"/>
            <a:chExt cx="599" cy="188"/>
          </a:xfrm>
        </p:grpSpPr>
        <p:sp>
          <p:nvSpPr>
            <p:cNvPr id="27680" name="Freeform 28">
              <a:extLst>
                <a:ext uri="{FF2B5EF4-FFF2-40B4-BE49-F238E27FC236}">
                  <a16:creationId xmlns:a16="http://schemas.microsoft.com/office/drawing/2014/main" id="{816BC2B5-F5EC-47B4-A57B-DA85CD1B0933}"/>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1" name="Freeform 29">
              <a:extLst>
                <a:ext uri="{FF2B5EF4-FFF2-40B4-BE49-F238E27FC236}">
                  <a16:creationId xmlns:a16="http://schemas.microsoft.com/office/drawing/2014/main" id="{7986DD87-067C-4CC5-84DA-267134D37CD4}"/>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2" name="Freeform 30">
              <a:extLst>
                <a:ext uri="{FF2B5EF4-FFF2-40B4-BE49-F238E27FC236}">
                  <a16:creationId xmlns:a16="http://schemas.microsoft.com/office/drawing/2014/main" id="{2A9C13DB-087A-4BE6-AD98-C8D5005BC446}"/>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3" name="Freeform 31">
              <a:extLst>
                <a:ext uri="{FF2B5EF4-FFF2-40B4-BE49-F238E27FC236}">
                  <a16:creationId xmlns:a16="http://schemas.microsoft.com/office/drawing/2014/main" id="{139FAA6C-AB80-448E-8660-317287C5AF8F}"/>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7136" name="Text Box 32">
            <a:extLst>
              <a:ext uri="{FF2B5EF4-FFF2-40B4-BE49-F238E27FC236}">
                <a16:creationId xmlns:a16="http://schemas.microsoft.com/office/drawing/2014/main" id="{67FCE6CC-5ECD-45CC-8696-A0A0D792D9E7}"/>
              </a:ext>
            </a:extLst>
          </p:cNvPr>
          <p:cNvSpPr txBox="1">
            <a:spLocks noChangeArrowheads="1"/>
          </p:cNvSpPr>
          <p:nvPr/>
        </p:nvSpPr>
        <p:spPr bwMode="auto">
          <a:xfrm>
            <a:off x="376238" y="882650"/>
            <a:ext cx="1316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CORPORATE</a:t>
            </a:r>
          </a:p>
          <a:p>
            <a:pPr algn="ctr" eaLnBrk="1" hangingPunct="1"/>
            <a:r>
              <a:rPr lang="en-US" altLang="zh-CN" sz="1200">
                <a:latin typeface="微软雅黑" panose="020B0503020204020204" pitchFamily="34" charset="-122"/>
                <a:ea typeface="微软雅黑" panose="020B0503020204020204" pitchFamily="34" charset="-122"/>
              </a:rPr>
              <a:t>GROWTH</a:t>
            </a:r>
          </a:p>
        </p:txBody>
      </p:sp>
      <p:sp>
        <p:nvSpPr>
          <p:cNvPr id="47137" name="Line 33">
            <a:extLst>
              <a:ext uri="{FF2B5EF4-FFF2-40B4-BE49-F238E27FC236}">
                <a16:creationId xmlns:a16="http://schemas.microsoft.com/office/drawing/2014/main" id="{E9F3CA66-11CD-46F5-8199-DB0773C78030}"/>
              </a:ext>
            </a:extLst>
          </p:cNvPr>
          <p:cNvSpPr>
            <a:spLocks noChangeShapeType="1"/>
          </p:cNvSpPr>
          <p:nvPr/>
        </p:nvSpPr>
        <p:spPr bwMode="auto">
          <a:xfrm>
            <a:off x="395288" y="914400"/>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wipe(down)">
                                      <p:cBhvr>
                                        <p:cTn id="7" dur="500"/>
                                        <p:tgtEl>
                                          <p:spTgt spid="47108"/>
                                        </p:tgtEl>
                                      </p:cBhvr>
                                    </p:animEffect>
                                  </p:childTnLst>
                                </p:cTn>
                              </p:par>
                              <p:par>
                                <p:cTn id="8" presetID="22" presetClass="entr" presetSubtype="1" fill="hold" nodeType="withEffect">
                                  <p:stCondLst>
                                    <p:cond delay="0"/>
                                  </p:stCondLst>
                                  <p:childTnLst>
                                    <p:set>
                                      <p:cBhvr>
                                        <p:cTn id="9" dur="1" fill="hold">
                                          <p:stCondLst>
                                            <p:cond delay="0"/>
                                          </p:stCondLst>
                                        </p:cTn>
                                        <p:tgtEl>
                                          <p:spTgt spid="47110"/>
                                        </p:tgtEl>
                                        <p:attrNameLst>
                                          <p:attrName>style.visibility</p:attrName>
                                        </p:attrNameLst>
                                      </p:cBhvr>
                                      <p:to>
                                        <p:strVal val="visible"/>
                                      </p:to>
                                    </p:set>
                                    <p:animEffect transition="in" filter="wipe(up)">
                                      <p:cBhvr>
                                        <p:cTn id="10" dur="500"/>
                                        <p:tgtEl>
                                          <p:spTgt spid="47110"/>
                                        </p:tgtEl>
                                      </p:cBhvr>
                                    </p:animEffect>
                                  </p:childTnLst>
                                </p:cTn>
                              </p:par>
                              <p:par>
                                <p:cTn id="11" presetID="22" presetClass="entr" presetSubtype="4" fill="hold" nodeType="withEffect">
                                  <p:stCondLst>
                                    <p:cond delay="100"/>
                                  </p:stCondLst>
                                  <p:childTnLst>
                                    <p:set>
                                      <p:cBhvr>
                                        <p:cTn id="12" dur="1" fill="hold">
                                          <p:stCondLst>
                                            <p:cond delay="0"/>
                                          </p:stCondLst>
                                        </p:cTn>
                                        <p:tgtEl>
                                          <p:spTgt spid="47113"/>
                                        </p:tgtEl>
                                        <p:attrNameLst>
                                          <p:attrName>style.visibility</p:attrName>
                                        </p:attrNameLst>
                                      </p:cBhvr>
                                      <p:to>
                                        <p:strVal val="visible"/>
                                      </p:to>
                                    </p:set>
                                    <p:animEffect transition="in" filter="wipe(down)">
                                      <p:cBhvr>
                                        <p:cTn id="13" dur="500"/>
                                        <p:tgtEl>
                                          <p:spTgt spid="47113"/>
                                        </p:tgtEl>
                                      </p:cBhvr>
                                    </p:animEffect>
                                  </p:childTnLst>
                                </p:cTn>
                              </p:par>
                              <p:par>
                                <p:cTn id="14" presetID="1" presetClass="entr" presetSubtype="0" fill="hold" nodeType="withEffect">
                                  <p:stCondLst>
                                    <p:cond delay="200"/>
                                  </p:stCondLst>
                                  <p:childTnLst>
                                    <p:set>
                                      <p:cBhvr>
                                        <p:cTn id="15" dur="1" fill="hold">
                                          <p:stCondLst>
                                            <p:cond delay="0"/>
                                          </p:stCondLst>
                                        </p:cTn>
                                        <p:tgtEl>
                                          <p:spTgt spid="47120"/>
                                        </p:tgtEl>
                                        <p:attrNameLst>
                                          <p:attrName>style.visibility</p:attrName>
                                        </p:attrNameLst>
                                      </p:cBhvr>
                                      <p:to>
                                        <p:strVal val="visible"/>
                                      </p:to>
                                    </p:set>
                                  </p:childTnLst>
                                </p:cTn>
                              </p:par>
                              <p:par>
                                <p:cTn id="16" presetID="0" presetClass="path" presetSubtype="0" accel="50000" fill="hold" nodeType="withEffect">
                                  <p:stCondLst>
                                    <p:cond delay="200"/>
                                  </p:stCondLst>
                                  <p:childTnLst>
                                    <p:animMotion origin="layout" path="M -4.16667E-6 1.85185E-6 L -0.12083 0.72099 " pathEditMode="relative" ptsTypes="AA">
                                      <p:cBhvr>
                                        <p:cTn id="17" dur="500" spd="-100000" fill="hold"/>
                                        <p:tgtEl>
                                          <p:spTgt spid="47120"/>
                                        </p:tgtEl>
                                        <p:attrNameLst>
                                          <p:attrName>ppt_x</p:attrName>
                                          <p:attrName>ppt_y</p:attrName>
                                        </p:attrNameLst>
                                      </p:cBhvr>
                                    </p:animMotion>
                                  </p:childTnLst>
                                </p:cTn>
                              </p:par>
                              <p:par>
                                <p:cTn id="18" presetID="0" presetClass="path" presetSubtype="0" decel="50000" fill="hold" nodeType="withEffect">
                                  <p:stCondLst>
                                    <p:cond delay="700"/>
                                  </p:stCondLst>
                                  <p:childTnLst>
                                    <p:animMotion origin="layout" path="M 2.77778E-7 4.93827E-7 L 0.02917 -0.1753 " pathEditMode="relative" rAng="0" ptsTypes="AA">
                                      <p:cBhvr>
                                        <p:cTn id="19" dur="3000" fill="hold"/>
                                        <p:tgtEl>
                                          <p:spTgt spid="47120"/>
                                        </p:tgtEl>
                                        <p:attrNameLst>
                                          <p:attrName>ppt_x</p:attrName>
                                          <p:attrName>ppt_y</p:attrName>
                                        </p:attrNameLst>
                                      </p:cBhvr>
                                      <p:rCtr x="0" y="0"/>
                                    </p:animMotion>
                                  </p:childTnLst>
                                </p:cTn>
                              </p:par>
                              <p:par>
                                <p:cTn id="20" presetID="1" presetClass="entr" presetSubtype="0" fill="hold" nodeType="withEffect">
                                  <p:stCondLst>
                                    <p:cond delay="500"/>
                                  </p:stCondLst>
                                  <p:childTnLst>
                                    <p:set>
                                      <p:cBhvr>
                                        <p:cTn id="21" dur="1" fill="hold">
                                          <p:stCondLst>
                                            <p:cond delay="0"/>
                                          </p:stCondLst>
                                        </p:cTn>
                                        <p:tgtEl>
                                          <p:spTgt spid="47118"/>
                                        </p:tgtEl>
                                        <p:attrNameLst>
                                          <p:attrName>style.visibility</p:attrName>
                                        </p:attrNameLst>
                                      </p:cBhvr>
                                      <p:to>
                                        <p:strVal val="visible"/>
                                      </p:to>
                                    </p:set>
                                  </p:childTnLst>
                                </p:cTn>
                              </p:par>
                              <p:par>
                                <p:cTn id="22" presetID="0" presetClass="path" presetSubtype="0" accel="50000" fill="hold" nodeType="withEffect">
                                  <p:stCondLst>
                                    <p:cond delay="500"/>
                                  </p:stCondLst>
                                  <p:childTnLst>
                                    <p:animMotion origin="layout" path="M 6.38889E-6 5.80247E-6 L 0.11529 -0.66172 " pathEditMode="relative" ptsTypes="AA">
                                      <p:cBhvr>
                                        <p:cTn id="23" dur="1000" spd="-100000" fill="hold"/>
                                        <p:tgtEl>
                                          <p:spTgt spid="47118"/>
                                        </p:tgtEl>
                                        <p:attrNameLst>
                                          <p:attrName>ppt_x</p:attrName>
                                          <p:attrName>ppt_y</p:attrName>
                                        </p:attrNameLst>
                                      </p:cBhvr>
                                    </p:animMotion>
                                  </p:childTnLst>
                                </p:cTn>
                              </p:par>
                              <p:par>
                                <p:cTn id="24" presetID="0" presetClass="path" presetSubtype="0" decel="50000" fill="hold" nodeType="withEffect">
                                  <p:stCondLst>
                                    <p:cond delay="1500"/>
                                  </p:stCondLst>
                                  <p:childTnLst>
                                    <p:animMotion origin="layout" path="M -3.88889E-6 -4.38098E-6 L -0.04409 0.26397 " pathEditMode="relative" ptsTypes="AA">
                                      <p:cBhvr>
                                        <p:cTn id="25" dur="2300" fill="hold"/>
                                        <p:tgtEl>
                                          <p:spTgt spid="47118"/>
                                        </p:tgtEl>
                                        <p:attrNameLst>
                                          <p:attrName>ppt_x</p:attrName>
                                          <p:attrName>ppt_y</p:attrName>
                                        </p:attrNameLst>
                                      </p:cBhvr>
                                    </p:animMotion>
                                  </p:childTnLst>
                                </p:cTn>
                              </p:par>
                              <p:par>
                                <p:cTn id="26" presetID="22" presetClass="entr" presetSubtype="4" fill="hold" nodeType="withEffect">
                                  <p:stCondLst>
                                    <p:cond delay="400"/>
                                  </p:stCondLst>
                                  <p:childTnLst>
                                    <p:set>
                                      <p:cBhvr>
                                        <p:cTn id="27" dur="1" fill="hold">
                                          <p:stCondLst>
                                            <p:cond delay="0"/>
                                          </p:stCondLst>
                                        </p:cTn>
                                        <p:tgtEl>
                                          <p:spTgt spid="47116"/>
                                        </p:tgtEl>
                                        <p:attrNameLst>
                                          <p:attrName>style.visibility</p:attrName>
                                        </p:attrNameLst>
                                      </p:cBhvr>
                                      <p:to>
                                        <p:strVal val="visible"/>
                                      </p:to>
                                    </p:set>
                                    <p:animEffect transition="in" filter="wipe(down)">
                                      <p:cBhvr>
                                        <p:cTn id="28" dur="500"/>
                                        <p:tgtEl>
                                          <p:spTgt spid="47116"/>
                                        </p:tgtEl>
                                      </p:cBhvr>
                                    </p:animEffect>
                                  </p:childTnLst>
                                </p:cTn>
                              </p:par>
                              <p:par>
                                <p:cTn id="29" presetID="22" presetClass="entr" presetSubtype="4" fill="hold" nodeType="withEffect">
                                  <p:stCondLst>
                                    <p:cond delay="300"/>
                                  </p:stCondLst>
                                  <p:childTnLst>
                                    <p:set>
                                      <p:cBhvr>
                                        <p:cTn id="30" dur="1" fill="hold">
                                          <p:stCondLst>
                                            <p:cond delay="0"/>
                                          </p:stCondLst>
                                        </p:cTn>
                                        <p:tgtEl>
                                          <p:spTgt spid="47119"/>
                                        </p:tgtEl>
                                        <p:attrNameLst>
                                          <p:attrName>style.visibility</p:attrName>
                                        </p:attrNameLst>
                                      </p:cBhvr>
                                      <p:to>
                                        <p:strVal val="visible"/>
                                      </p:to>
                                    </p:set>
                                    <p:animEffect transition="in" filter="wipe(down)">
                                      <p:cBhvr>
                                        <p:cTn id="31" dur="500"/>
                                        <p:tgtEl>
                                          <p:spTgt spid="47119"/>
                                        </p:tgtEl>
                                      </p:cBhvr>
                                    </p:animEffect>
                                  </p:childTnLst>
                                </p:cTn>
                              </p:par>
                              <p:par>
                                <p:cTn id="32" presetID="22" presetClass="entr" presetSubtype="1" fill="hold" nodeType="withEffect">
                                  <p:stCondLst>
                                    <p:cond delay="300"/>
                                  </p:stCondLst>
                                  <p:childTnLst>
                                    <p:set>
                                      <p:cBhvr>
                                        <p:cTn id="33" dur="1" fill="hold">
                                          <p:stCondLst>
                                            <p:cond delay="0"/>
                                          </p:stCondLst>
                                        </p:cTn>
                                        <p:tgtEl>
                                          <p:spTgt spid="47112"/>
                                        </p:tgtEl>
                                        <p:attrNameLst>
                                          <p:attrName>style.visibility</p:attrName>
                                        </p:attrNameLst>
                                      </p:cBhvr>
                                      <p:to>
                                        <p:strVal val="visible"/>
                                      </p:to>
                                    </p:set>
                                    <p:animEffect transition="in" filter="wipe(up)">
                                      <p:cBhvr>
                                        <p:cTn id="34" dur="500"/>
                                        <p:tgtEl>
                                          <p:spTgt spid="47112"/>
                                        </p:tgtEl>
                                      </p:cBhvr>
                                    </p:animEffect>
                                  </p:childTnLst>
                                </p:cTn>
                              </p:par>
                              <p:par>
                                <p:cTn id="35" presetID="1" presetClass="entr" presetSubtype="0" fill="hold" nodeType="withEffect">
                                  <p:stCondLst>
                                    <p:cond delay="300"/>
                                  </p:stCondLst>
                                  <p:childTnLst>
                                    <p:set>
                                      <p:cBhvr>
                                        <p:cTn id="36" dur="1" fill="hold">
                                          <p:stCondLst>
                                            <p:cond delay="0"/>
                                          </p:stCondLst>
                                        </p:cTn>
                                        <p:tgtEl>
                                          <p:spTgt spid="47115"/>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 0 L 0.08959 -0.54444 " pathEditMode="relative" ptsTypes="AA">
                                      <p:cBhvr>
                                        <p:cTn id="38" dur="2000" spd="-100000" fill="hold"/>
                                        <p:tgtEl>
                                          <p:spTgt spid="47115"/>
                                        </p:tgtEl>
                                        <p:attrNameLst>
                                          <p:attrName>ppt_x</p:attrName>
                                          <p:attrName>ppt_y</p:attrName>
                                        </p:attrNameLst>
                                      </p:cBhvr>
                                    </p:animMotion>
                                  </p:childTnLst>
                                </p:cTn>
                              </p:par>
                              <p:par>
                                <p:cTn id="39" presetID="1" presetClass="entr" presetSubtype="0" fill="hold" nodeType="withEffect">
                                  <p:stCondLst>
                                    <p:cond delay="600"/>
                                  </p:stCondLst>
                                  <p:childTnLst>
                                    <p:set>
                                      <p:cBhvr>
                                        <p:cTn id="40" dur="1" fill="hold">
                                          <p:stCondLst>
                                            <p:cond delay="0"/>
                                          </p:stCondLst>
                                        </p:cTn>
                                        <p:tgtEl>
                                          <p:spTgt spid="47117"/>
                                        </p:tgtEl>
                                        <p:attrNameLst>
                                          <p:attrName>style.visibility</p:attrName>
                                        </p:attrNameLst>
                                      </p:cBhvr>
                                      <p:to>
                                        <p:strVal val="visible"/>
                                      </p:to>
                                    </p:set>
                                  </p:childTnLst>
                                </p:cTn>
                              </p:par>
                              <p:par>
                                <p:cTn id="41" presetID="0" presetClass="path" presetSubtype="0" accel="50000" decel="50000" fill="hold" nodeType="withEffect">
                                  <p:stCondLst>
                                    <p:cond delay="600"/>
                                  </p:stCondLst>
                                  <p:childTnLst>
                                    <p:animMotion origin="layout" path="M 0 0 L 0.08959 -0.54444 " pathEditMode="relative" ptsTypes="AA">
                                      <p:cBhvr>
                                        <p:cTn id="42" dur="2000" spd="-100000" fill="hold"/>
                                        <p:tgtEl>
                                          <p:spTgt spid="47117"/>
                                        </p:tgtEl>
                                        <p:attrNameLst>
                                          <p:attrName>ppt_x</p:attrName>
                                          <p:attrName>ppt_y</p:attrName>
                                        </p:attrNameLst>
                                      </p:cBhvr>
                                    </p:animMotion>
                                  </p:childTnLst>
                                </p:cTn>
                              </p:par>
                              <p:par>
                                <p:cTn id="43" presetID="22" presetClass="entr" presetSubtype="1" fill="hold" nodeType="withEffect">
                                  <p:stCondLst>
                                    <p:cond delay="200"/>
                                  </p:stCondLst>
                                  <p:childTnLst>
                                    <p:set>
                                      <p:cBhvr>
                                        <p:cTn id="44" dur="1" fill="hold">
                                          <p:stCondLst>
                                            <p:cond delay="0"/>
                                          </p:stCondLst>
                                        </p:cTn>
                                        <p:tgtEl>
                                          <p:spTgt spid="47123"/>
                                        </p:tgtEl>
                                        <p:attrNameLst>
                                          <p:attrName>style.visibility</p:attrName>
                                        </p:attrNameLst>
                                      </p:cBhvr>
                                      <p:to>
                                        <p:strVal val="visible"/>
                                      </p:to>
                                    </p:set>
                                    <p:animEffect transition="in" filter="wipe(up)">
                                      <p:cBhvr>
                                        <p:cTn id="45" dur="500"/>
                                        <p:tgtEl>
                                          <p:spTgt spid="47123"/>
                                        </p:tgtEl>
                                      </p:cBhvr>
                                    </p:animEffect>
                                  </p:childTnLst>
                                </p:cTn>
                              </p:par>
                              <p:par>
                                <p:cTn id="46" presetID="22" presetClass="entr" presetSubtype="1" fill="hold" nodeType="withEffect">
                                  <p:stCondLst>
                                    <p:cond delay="200"/>
                                  </p:stCondLst>
                                  <p:childTnLst>
                                    <p:set>
                                      <p:cBhvr>
                                        <p:cTn id="47" dur="1" fill="hold">
                                          <p:stCondLst>
                                            <p:cond delay="0"/>
                                          </p:stCondLst>
                                        </p:cTn>
                                        <p:tgtEl>
                                          <p:spTgt spid="47128"/>
                                        </p:tgtEl>
                                        <p:attrNameLst>
                                          <p:attrName>style.visibility</p:attrName>
                                        </p:attrNameLst>
                                      </p:cBhvr>
                                      <p:to>
                                        <p:strVal val="visible"/>
                                      </p:to>
                                    </p:set>
                                    <p:animEffect transition="in" filter="wipe(up)">
                                      <p:cBhvr>
                                        <p:cTn id="48" dur="500"/>
                                        <p:tgtEl>
                                          <p:spTgt spid="47128"/>
                                        </p:tgtEl>
                                      </p:cBhvr>
                                    </p:animEffect>
                                  </p:childTnLst>
                                </p:cTn>
                              </p:par>
                              <p:par>
                                <p:cTn id="49" presetID="22" presetClass="entr" presetSubtype="1" fill="hold" nodeType="withEffect">
                                  <p:stCondLst>
                                    <p:cond delay="200"/>
                                  </p:stCondLst>
                                  <p:childTnLst>
                                    <p:set>
                                      <p:cBhvr>
                                        <p:cTn id="50" dur="1" fill="hold">
                                          <p:stCondLst>
                                            <p:cond delay="0"/>
                                          </p:stCondLst>
                                        </p:cTn>
                                        <p:tgtEl>
                                          <p:spTgt spid="47121"/>
                                        </p:tgtEl>
                                        <p:attrNameLst>
                                          <p:attrName>style.visibility</p:attrName>
                                        </p:attrNameLst>
                                      </p:cBhvr>
                                      <p:to>
                                        <p:strVal val="visible"/>
                                      </p:to>
                                    </p:set>
                                    <p:animEffect transition="in" filter="wipe(up)">
                                      <p:cBhvr>
                                        <p:cTn id="51" dur="500"/>
                                        <p:tgtEl>
                                          <p:spTgt spid="47121"/>
                                        </p:tgtEl>
                                      </p:cBhvr>
                                    </p:animEffect>
                                  </p:childTnLst>
                                </p:cTn>
                              </p:par>
                              <p:par>
                                <p:cTn id="52" presetID="22" presetClass="entr" presetSubtype="4" fill="hold" nodeType="withEffect">
                                  <p:stCondLst>
                                    <p:cond delay="300"/>
                                  </p:stCondLst>
                                  <p:childTnLst>
                                    <p:set>
                                      <p:cBhvr>
                                        <p:cTn id="53" dur="1" fill="hold">
                                          <p:stCondLst>
                                            <p:cond delay="0"/>
                                          </p:stCondLst>
                                        </p:cTn>
                                        <p:tgtEl>
                                          <p:spTgt spid="47125"/>
                                        </p:tgtEl>
                                        <p:attrNameLst>
                                          <p:attrName>style.visibility</p:attrName>
                                        </p:attrNameLst>
                                      </p:cBhvr>
                                      <p:to>
                                        <p:strVal val="visible"/>
                                      </p:to>
                                    </p:set>
                                    <p:animEffect transition="in" filter="wipe(down)">
                                      <p:cBhvr>
                                        <p:cTn id="54" dur="500"/>
                                        <p:tgtEl>
                                          <p:spTgt spid="47125"/>
                                        </p:tgtEl>
                                      </p:cBhvr>
                                    </p:animEffect>
                                  </p:childTnLst>
                                </p:cTn>
                              </p:par>
                              <p:par>
                                <p:cTn id="55" presetID="22" presetClass="entr" presetSubtype="4" fill="hold" nodeType="withEffect">
                                  <p:stCondLst>
                                    <p:cond delay="300"/>
                                  </p:stCondLst>
                                  <p:childTnLst>
                                    <p:set>
                                      <p:cBhvr>
                                        <p:cTn id="56" dur="1" fill="hold">
                                          <p:stCondLst>
                                            <p:cond delay="0"/>
                                          </p:stCondLst>
                                        </p:cTn>
                                        <p:tgtEl>
                                          <p:spTgt spid="47124"/>
                                        </p:tgtEl>
                                        <p:attrNameLst>
                                          <p:attrName>style.visibility</p:attrName>
                                        </p:attrNameLst>
                                      </p:cBhvr>
                                      <p:to>
                                        <p:strVal val="visible"/>
                                      </p:to>
                                    </p:set>
                                    <p:animEffect transition="in" filter="wipe(down)">
                                      <p:cBhvr>
                                        <p:cTn id="57" dur="500"/>
                                        <p:tgtEl>
                                          <p:spTgt spid="47124"/>
                                        </p:tgtEl>
                                      </p:cBhvr>
                                    </p:animEffect>
                                  </p:childTnLst>
                                </p:cTn>
                              </p:par>
                              <p:par>
                                <p:cTn id="58" presetID="1" presetClass="entr" presetSubtype="0" fill="hold" nodeType="withEffect">
                                  <p:stCondLst>
                                    <p:cond delay="400"/>
                                  </p:stCondLst>
                                  <p:childTnLst>
                                    <p:set>
                                      <p:cBhvr>
                                        <p:cTn id="59" dur="1" fill="hold">
                                          <p:stCondLst>
                                            <p:cond delay="0"/>
                                          </p:stCondLst>
                                        </p:cTn>
                                        <p:tgtEl>
                                          <p:spTgt spid="47130"/>
                                        </p:tgtEl>
                                        <p:attrNameLst>
                                          <p:attrName>style.visibility</p:attrName>
                                        </p:attrNameLst>
                                      </p:cBhvr>
                                      <p:to>
                                        <p:strVal val="visible"/>
                                      </p:to>
                                    </p:set>
                                  </p:childTnLst>
                                </p:cTn>
                              </p:par>
                              <p:par>
                                <p:cTn id="60" presetID="0" presetClass="path" presetSubtype="0" accel="50000" fill="hold" nodeType="withEffect">
                                  <p:stCondLst>
                                    <p:cond delay="400"/>
                                  </p:stCondLst>
                                  <p:childTnLst>
                                    <p:animMotion origin="layout" path="M -4.72222E-6 3.33333E-6 L 0.16198 -0.9855 " pathEditMode="relative" rAng="0" ptsTypes="AA">
                                      <p:cBhvr>
                                        <p:cTn id="61" dur="2000" spd="-100000" fill="hold"/>
                                        <p:tgtEl>
                                          <p:spTgt spid="47130"/>
                                        </p:tgtEl>
                                        <p:attrNameLst>
                                          <p:attrName>ppt_x</p:attrName>
                                          <p:attrName>ppt_y</p:attrName>
                                        </p:attrNameLst>
                                      </p:cBhvr>
                                      <p:rCtr x="8090" y="-49290"/>
                                    </p:animMotion>
                                  </p:childTnLst>
                                </p:cTn>
                              </p:par>
                              <p:par>
                                <p:cTn id="62" presetID="0" presetClass="path" presetSubtype="0" decel="50000" fill="hold" nodeType="withEffect">
                                  <p:stCondLst>
                                    <p:cond delay="2400"/>
                                  </p:stCondLst>
                                  <p:childTnLst>
                                    <p:animMotion origin="layout" path="M 2.77778E-6 4.93827E-7 L -0.0217 0.13055 " pathEditMode="relative" ptsTypes="AA">
                                      <p:cBhvr>
                                        <p:cTn id="63" dur="2000" fill="hold"/>
                                        <p:tgtEl>
                                          <p:spTgt spid="47130"/>
                                        </p:tgtEl>
                                        <p:attrNameLst>
                                          <p:attrName>ppt_x</p:attrName>
                                          <p:attrName>ppt_y</p:attrName>
                                        </p:attrNameLst>
                                      </p:cBhvr>
                                    </p:animMotion>
                                  </p:childTnLst>
                                </p:cTn>
                              </p:par>
                              <p:par>
                                <p:cTn id="64" presetID="1" presetClass="entr" presetSubtype="0" fill="hold" nodeType="withEffect">
                                  <p:stCondLst>
                                    <p:cond delay="400"/>
                                  </p:stCondLst>
                                  <p:childTnLst>
                                    <p:set>
                                      <p:cBhvr>
                                        <p:cTn id="65" dur="1" fill="hold">
                                          <p:stCondLst>
                                            <p:cond delay="0"/>
                                          </p:stCondLst>
                                        </p:cTn>
                                        <p:tgtEl>
                                          <p:spTgt spid="47127"/>
                                        </p:tgtEl>
                                        <p:attrNameLst>
                                          <p:attrName>style.visibility</p:attrName>
                                        </p:attrNameLst>
                                      </p:cBhvr>
                                      <p:to>
                                        <p:strVal val="visible"/>
                                      </p:to>
                                    </p:set>
                                  </p:childTnLst>
                                </p:cTn>
                              </p:par>
                              <p:par>
                                <p:cTn id="66" presetID="0" presetClass="path" presetSubtype="0" accel="50000" decel="50000" fill="hold" nodeType="withEffect">
                                  <p:stCondLst>
                                    <p:cond delay="400"/>
                                  </p:stCondLst>
                                  <p:childTnLst>
                                    <p:animMotion origin="layout" path="M 0 0 L -0.09826 0.58673 " pathEditMode="relative" ptsTypes="AA">
                                      <p:cBhvr>
                                        <p:cTn id="67" dur="2000" spd="-100000" fill="hold"/>
                                        <p:tgtEl>
                                          <p:spTgt spid="47127"/>
                                        </p:tgtEl>
                                        <p:attrNameLst>
                                          <p:attrName>ppt_x</p:attrName>
                                          <p:attrName>ppt_y</p:attrName>
                                        </p:attrNameLst>
                                      </p:cBhvr>
                                    </p:animMotion>
                                  </p:childTnLst>
                                </p:cTn>
                              </p:par>
                              <p:par>
                                <p:cTn id="68" presetID="1" presetClass="entr" presetSubtype="0" fill="hold" nodeType="withEffect">
                                  <p:stCondLst>
                                    <p:cond delay="700"/>
                                  </p:stCondLst>
                                  <p:childTnLst>
                                    <p:set>
                                      <p:cBhvr>
                                        <p:cTn id="69" dur="1" fill="hold">
                                          <p:stCondLst>
                                            <p:cond delay="0"/>
                                          </p:stCondLst>
                                        </p:cTn>
                                        <p:tgtEl>
                                          <p:spTgt spid="47129"/>
                                        </p:tgtEl>
                                        <p:attrNameLst>
                                          <p:attrName>style.visibility</p:attrName>
                                        </p:attrNameLst>
                                      </p:cBhvr>
                                      <p:to>
                                        <p:strVal val="visible"/>
                                      </p:to>
                                    </p:set>
                                  </p:childTnLst>
                                </p:cTn>
                              </p:par>
                              <p:par>
                                <p:cTn id="70" presetID="0" presetClass="path" presetSubtype="0" accel="50000" decel="50000" fill="hold" nodeType="withEffect">
                                  <p:stCondLst>
                                    <p:cond delay="700"/>
                                  </p:stCondLst>
                                  <p:childTnLst>
                                    <p:animMotion origin="layout" path="M 0 0 L -0.09826 0.58673 " pathEditMode="relative" ptsTypes="AA">
                                      <p:cBhvr>
                                        <p:cTn id="71" dur="2000" spd="-100000" fill="hold"/>
                                        <p:tgtEl>
                                          <p:spTgt spid="47129"/>
                                        </p:tgtEl>
                                        <p:attrNameLst>
                                          <p:attrName>ppt_x</p:attrName>
                                          <p:attrName>ppt_y</p:attrName>
                                        </p:attrNameLst>
                                      </p:cBhvr>
                                    </p:animMotion>
                                  </p:childTnLst>
                                </p:cTn>
                              </p:par>
                              <p:par>
                                <p:cTn id="72" presetID="2" presetClass="entr" presetSubtype="8" fill="hold" nodeType="withEffect">
                                  <p:stCondLst>
                                    <p:cond delay="0"/>
                                  </p:stCondLst>
                                  <p:childTnLst>
                                    <p:set>
                                      <p:cBhvr>
                                        <p:cTn id="73" dur="1" fill="hold">
                                          <p:stCondLst>
                                            <p:cond delay="0"/>
                                          </p:stCondLst>
                                        </p:cTn>
                                        <p:tgtEl>
                                          <p:spTgt spid="47131"/>
                                        </p:tgtEl>
                                        <p:attrNameLst>
                                          <p:attrName>style.visibility</p:attrName>
                                        </p:attrNameLst>
                                      </p:cBhvr>
                                      <p:to>
                                        <p:strVal val="visible"/>
                                      </p:to>
                                    </p:set>
                                    <p:anim calcmode="lin" valueType="num">
                                      <p:cBhvr additive="base">
                                        <p:cTn id="74" dur="500" fill="hold"/>
                                        <p:tgtEl>
                                          <p:spTgt spid="47131"/>
                                        </p:tgtEl>
                                        <p:attrNameLst>
                                          <p:attrName>ppt_x</p:attrName>
                                        </p:attrNameLst>
                                      </p:cBhvr>
                                      <p:tavLst>
                                        <p:tav tm="0">
                                          <p:val>
                                            <p:strVal val="0-#ppt_w/2"/>
                                          </p:val>
                                        </p:tav>
                                        <p:tav tm="100000">
                                          <p:val>
                                            <p:strVal val="#ppt_x"/>
                                          </p:val>
                                        </p:tav>
                                      </p:tavLst>
                                    </p:anim>
                                    <p:anim calcmode="lin" valueType="num">
                                      <p:cBhvr additive="base">
                                        <p:cTn id="75" dur="500" fill="hold"/>
                                        <p:tgtEl>
                                          <p:spTgt spid="47131"/>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100"/>
                                  </p:stCondLst>
                                  <p:childTnLst>
                                    <p:set>
                                      <p:cBhvr>
                                        <p:cTn id="77" dur="1" fill="hold">
                                          <p:stCondLst>
                                            <p:cond delay="0"/>
                                          </p:stCondLst>
                                        </p:cTn>
                                        <p:tgtEl>
                                          <p:spTgt spid="47136"/>
                                        </p:tgtEl>
                                        <p:attrNameLst>
                                          <p:attrName>style.visibility</p:attrName>
                                        </p:attrNameLst>
                                      </p:cBhvr>
                                      <p:to>
                                        <p:strVal val="visible"/>
                                      </p:to>
                                    </p:set>
                                    <p:anim calcmode="lin" valueType="num">
                                      <p:cBhvr additive="base">
                                        <p:cTn id="78" dur="500" fill="hold"/>
                                        <p:tgtEl>
                                          <p:spTgt spid="47136"/>
                                        </p:tgtEl>
                                        <p:attrNameLst>
                                          <p:attrName>ppt_x</p:attrName>
                                        </p:attrNameLst>
                                      </p:cBhvr>
                                      <p:tavLst>
                                        <p:tav tm="0">
                                          <p:val>
                                            <p:strVal val="0-#ppt_w/2"/>
                                          </p:val>
                                        </p:tav>
                                        <p:tav tm="100000">
                                          <p:val>
                                            <p:strVal val="#ppt_x"/>
                                          </p:val>
                                        </p:tav>
                                      </p:tavLst>
                                    </p:anim>
                                    <p:anim calcmode="lin" valueType="num">
                                      <p:cBhvr additive="base">
                                        <p:cTn id="79" dur="500" fill="hold"/>
                                        <p:tgtEl>
                                          <p:spTgt spid="47136"/>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200"/>
                                  </p:stCondLst>
                                  <p:childTnLst>
                                    <p:set>
                                      <p:cBhvr>
                                        <p:cTn id="81" dur="1" fill="hold">
                                          <p:stCondLst>
                                            <p:cond delay="0"/>
                                          </p:stCondLst>
                                        </p:cTn>
                                        <p:tgtEl>
                                          <p:spTgt spid="47137"/>
                                        </p:tgtEl>
                                        <p:attrNameLst>
                                          <p:attrName>style.visibility</p:attrName>
                                        </p:attrNameLst>
                                      </p:cBhvr>
                                      <p:to>
                                        <p:strVal val="visible"/>
                                      </p:to>
                                    </p:set>
                                    <p:anim calcmode="lin" valueType="num">
                                      <p:cBhvr additive="base">
                                        <p:cTn id="82" dur="500" fill="hold"/>
                                        <p:tgtEl>
                                          <p:spTgt spid="47137"/>
                                        </p:tgtEl>
                                        <p:attrNameLst>
                                          <p:attrName>ppt_x</p:attrName>
                                        </p:attrNameLst>
                                      </p:cBhvr>
                                      <p:tavLst>
                                        <p:tav tm="0">
                                          <p:val>
                                            <p:strVal val="0-#ppt_w/2"/>
                                          </p:val>
                                        </p:tav>
                                        <p:tav tm="100000">
                                          <p:val>
                                            <p:strVal val="#ppt_x"/>
                                          </p:val>
                                        </p:tav>
                                      </p:tavLst>
                                    </p:anim>
                                    <p:anim calcmode="lin" valueType="num">
                                      <p:cBhvr additive="base">
                                        <p:cTn id="83" dur="500" fill="hold"/>
                                        <p:tgtEl>
                                          <p:spTgt spid="47137"/>
                                        </p:tgtEl>
                                        <p:attrNameLst>
                                          <p:attrName>ppt_y</p:attrName>
                                        </p:attrNameLst>
                                      </p:cBhvr>
                                      <p:tavLst>
                                        <p:tav tm="0">
                                          <p:val>
                                            <p:strVal val="#ppt_y"/>
                                          </p:val>
                                        </p:tav>
                                        <p:tav tm="100000">
                                          <p:val>
                                            <p:strVal val="#ppt_y"/>
                                          </p:val>
                                        </p:tav>
                                      </p:tavLst>
                                    </p:anim>
                                  </p:childTnLst>
                                </p:cTn>
                              </p:par>
                              <p:par>
                                <p:cTn id="84" presetID="22" presetClass="entr" presetSubtype="1" fill="hold" nodeType="withEffect">
                                  <p:stCondLst>
                                    <p:cond delay="500"/>
                                  </p:stCondLst>
                                  <p:childTnLst>
                                    <p:set>
                                      <p:cBhvr>
                                        <p:cTn id="85" dur="1" fill="hold">
                                          <p:stCondLst>
                                            <p:cond delay="0"/>
                                          </p:stCondLst>
                                        </p:cTn>
                                        <p:tgtEl>
                                          <p:spTgt spid="47106"/>
                                        </p:tgtEl>
                                        <p:attrNameLst>
                                          <p:attrName>style.visibility</p:attrName>
                                        </p:attrNameLst>
                                      </p:cBhvr>
                                      <p:to>
                                        <p:strVal val="visible"/>
                                      </p:to>
                                    </p:set>
                                    <p:animEffect transition="in" filter="wipe(up)">
                                      <p:cBhvr>
                                        <p:cTn id="86"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90" name="Freeform 38">
            <a:extLst>
              <a:ext uri="{FF2B5EF4-FFF2-40B4-BE49-F238E27FC236}">
                <a16:creationId xmlns:a16="http://schemas.microsoft.com/office/drawing/2014/main" id="{6796D821-31A0-4E1D-BBFA-3F73602FFCDB}"/>
              </a:ext>
            </a:extLst>
          </p:cNvPr>
          <p:cNvSpPr>
            <a:spLocks/>
          </p:cNvSpPr>
          <p:nvPr/>
        </p:nvSpPr>
        <p:spPr bwMode="auto">
          <a:xfrm>
            <a:off x="2957513" y="839788"/>
            <a:ext cx="3009900" cy="196850"/>
          </a:xfrm>
          <a:custGeom>
            <a:avLst/>
            <a:gdLst>
              <a:gd name="T0" fmla="*/ 3009900 w 1896"/>
              <a:gd name="T1" fmla="*/ 0 h 124"/>
              <a:gd name="T2" fmla="*/ 76200 w 1896"/>
              <a:gd name="T3" fmla="*/ 0 h 124"/>
              <a:gd name="T4" fmla="*/ 0 w 1896"/>
              <a:gd name="T5" fmla="*/ 196850 h 124"/>
              <a:gd name="T6" fmla="*/ 2933700 w 1896"/>
              <a:gd name="T7" fmla="*/ 196850 h 124"/>
              <a:gd name="T8" fmla="*/ 3009900 w 1896"/>
              <a:gd name="T9" fmla="*/ 0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6" h="124">
                <a:moveTo>
                  <a:pt x="1896" y="0"/>
                </a:moveTo>
                <a:lnTo>
                  <a:pt x="48" y="0"/>
                </a:lnTo>
                <a:lnTo>
                  <a:pt x="0" y="124"/>
                </a:lnTo>
                <a:lnTo>
                  <a:pt x="1848" y="124"/>
                </a:lnTo>
                <a:lnTo>
                  <a:pt x="1896"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49288" name="Group 136">
            <a:extLst>
              <a:ext uri="{FF2B5EF4-FFF2-40B4-BE49-F238E27FC236}">
                <a16:creationId xmlns:a16="http://schemas.microsoft.com/office/drawing/2014/main" id="{D4B4C2B9-F35D-44B2-B994-928061E8A67E}"/>
              </a:ext>
            </a:extLst>
          </p:cNvPr>
          <p:cNvGrpSpPr>
            <a:grpSpLocks/>
          </p:cNvGrpSpPr>
          <p:nvPr/>
        </p:nvGrpSpPr>
        <p:grpSpPr bwMode="auto">
          <a:xfrm>
            <a:off x="2238375" y="1042988"/>
            <a:ext cx="4471988" cy="31750"/>
            <a:chOff x="1410" y="657"/>
            <a:chExt cx="2817" cy="20"/>
          </a:xfrm>
        </p:grpSpPr>
        <p:sp>
          <p:nvSpPr>
            <p:cNvPr id="28786" name="Line 39">
              <a:extLst>
                <a:ext uri="{FF2B5EF4-FFF2-40B4-BE49-F238E27FC236}">
                  <a16:creationId xmlns:a16="http://schemas.microsoft.com/office/drawing/2014/main" id="{03519345-2EA3-48F0-8461-9F15A116F2A4}"/>
                </a:ext>
              </a:extLst>
            </p:cNvPr>
            <p:cNvSpPr>
              <a:spLocks noChangeShapeType="1"/>
            </p:cNvSpPr>
            <p:nvPr/>
          </p:nvSpPr>
          <p:spPr bwMode="auto">
            <a:xfrm>
              <a:off x="1410" y="677"/>
              <a:ext cx="2817" cy="0"/>
            </a:xfrm>
            <a:prstGeom prst="line">
              <a:avLst/>
            </a:prstGeom>
            <a:noFill/>
            <a:ln w="635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7" name="Rectangle 40">
              <a:extLst>
                <a:ext uri="{FF2B5EF4-FFF2-40B4-BE49-F238E27FC236}">
                  <a16:creationId xmlns:a16="http://schemas.microsoft.com/office/drawing/2014/main" id="{E40DBDD8-D900-476D-92E7-2E89FFCF3230}"/>
                </a:ext>
              </a:extLst>
            </p:cNvPr>
            <p:cNvSpPr>
              <a:spLocks noChangeArrowheads="1"/>
            </p:cNvSpPr>
            <p:nvPr/>
          </p:nvSpPr>
          <p:spPr bwMode="auto">
            <a:xfrm>
              <a:off x="1410" y="657"/>
              <a:ext cx="395" cy="2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85" name="Group 133">
            <a:extLst>
              <a:ext uri="{FF2B5EF4-FFF2-40B4-BE49-F238E27FC236}">
                <a16:creationId xmlns:a16="http://schemas.microsoft.com/office/drawing/2014/main" id="{6D0B24CC-BD20-4B0A-987E-5C7123694936}"/>
              </a:ext>
            </a:extLst>
          </p:cNvPr>
          <p:cNvGrpSpPr>
            <a:grpSpLocks/>
          </p:cNvGrpSpPr>
          <p:nvPr/>
        </p:nvGrpSpPr>
        <p:grpSpPr bwMode="auto">
          <a:xfrm>
            <a:off x="2238375" y="1233488"/>
            <a:ext cx="4487863" cy="2563812"/>
            <a:chOff x="1410" y="777"/>
            <a:chExt cx="2827" cy="1615"/>
          </a:xfrm>
        </p:grpSpPr>
        <p:grpSp>
          <p:nvGrpSpPr>
            <p:cNvPr id="28769" name="Group 132">
              <a:extLst>
                <a:ext uri="{FF2B5EF4-FFF2-40B4-BE49-F238E27FC236}">
                  <a16:creationId xmlns:a16="http://schemas.microsoft.com/office/drawing/2014/main" id="{3EA98FC0-2BFB-4B5C-AD4E-34FB874C7053}"/>
                </a:ext>
              </a:extLst>
            </p:cNvPr>
            <p:cNvGrpSpPr>
              <a:grpSpLocks/>
            </p:cNvGrpSpPr>
            <p:nvPr/>
          </p:nvGrpSpPr>
          <p:grpSpPr bwMode="auto">
            <a:xfrm>
              <a:off x="1410" y="777"/>
              <a:ext cx="2827" cy="1615"/>
              <a:chOff x="1410" y="777"/>
              <a:chExt cx="2827" cy="1615"/>
            </a:xfrm>
          </p:grpSpPr>
          <p:sp>
            <p:nvSpPr>
              <p:cNvPr id="28776" name="Line 41">
                <a:extLst>
                  <a:ext uri="{FF2B5EF4-FFF2-40B4-BE49-F238E27FC236}">
                    <a16:creationId xmlns:a16="http://schemas.microsoft.com/office/drawing/2014/main" id="{087C3A3B-8D72-4BC3-84AF-A5782543F3C6}"/>
                  </a:ext>
                </a:extLst>
              </p:cNvPr>
              <p:cNvSpPr>
                <a:spLocks noChangeShapeType="1"/>
              </p:cNvSpPr>
              <p:nvPr/>
            </p:nvSpPr>
            <p:spPr bwMode="auto">
              <a:xfrm>
                <a:off x="1410" y="2392"/>
                <a:ext cx="2827"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7" name="Line 42">
                <a:extLst>
                  <a:ext uri="{FF2B5EF4-FFF2-40B4-BE49-F238E27FC236}">
                    <a16:creationId xmlns:a16="http://schemas.microsoft.com/office/drawing/2014/main" id="{A5BBDF93-C12A-4204-97A0-E0AE2760B563}"/>
                  </a:ext>
                </a:extLst>
              </p:cNvPr>
              <p:cNvSpPr>
                <a:spLocks noChangeShapeType="1"/>
              </p:cNvSpPr>
              <p:nvPr/>
            </p:nvSpPr>
            <p:spPr bwMode="auto">
              <a:xfrm>
                <a:off x="1410"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8" name="Line 43">
                <a:extLst>
                  <a:ext uri="{FF2B5EF4-FFF2-40B4-BE49-F238E27FC236}">
                    <a16:creationId xmlns:a16="http://schemas.microsoft.com/office/drawing/2014/main" id="{2C1EE585-52DC-4537-BEE6-4750FBA8F94E}"/>
                  </a:ext>
                </a:extLst>
              </p:cNvPr>
              <p:cNvSpPr>
                <a:spLocks noChangeShapeType="1"/>
              </p:cNvSpPr>
              <p:nvPr/>
            </p:nvSpPr>
            <p:spPr bwMode="auto">
              <a:xfrm>
                <a:off x="1815"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9" name="Line 44">
                <a:extLst>
                  <a:ext uri="{FF2B5EF4-FFF2-40B4-BE49-F238E27FC236}">
                    <a16:creationId xmlns:a16="http://schemas.microsoft.com/office/drawing/2014/main" id="{1F3000B9-8AEB-4229-A321-2234C560B085}"/>
                  </a:ext>
                </a:extLst>
              </p:cNvPr>
              <p:cNvSpPr>
                <a:spLocks noChangeShapeType="1"/>
              </p:cNvSpPr>
              <p:nvPr/>
            </p:nvSpPr>
            <p:spPr bwMode="auto">
              <a:xfrm>
                <a:off x="2219"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0" name="Line 45">
                <a:extLst>
                  <a:ext uri="{FF2B5EF4-FFF2-40B4-BE49-F238E27FC236}">
                    <a16:creationId xmlns:a16="http://schemas.microsoft.com/office/drawing/2014/main" id="{AFEF630A-BE12-470A-9948-5B9B95644049}"/>
                  </a:ext>
                </a:extLst>
              </p:cNvPr>
              <p:cNvSpPr>
                <a:spLocks noChangeShapeType="1"/>
              </p:cNvSpPr>
              <p:nvPr/>
            </p:nvSpPr>
            <p:spPr bwMode="auto">
              <a:xfrm>
                <a:off x="2622"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1" name="Line 46">
                <a:extLst>
                  <a:ext uri="{FF2B5EF4-FFF2-40B4-BE49-F238E27FC236}">
                    <a16:creationId xmlns:a16="http://schemas.microsoft.com/office/drawing/2014/main" id="{D12B026C-487B-4DBE-A817-9C0B3ACB5202}"/>
                  </a:ext>
                </a:extLst>
              </p:cNvPr>
              <p:cNvSpPr>
                <a:spLocks noChangeShapeType="1"/>
              </p:cNvSpPr>
              <p:nvPr/>
            </p:nvSpPr>
            <p:spPr bwMode="auto">
              <a:xfrm>
                <a:off x="3026"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2" name="Line 47">
                <a:extLst>
                  <a:ext uri="{FF2B5EF4-FFF2-40B4-BE49-F238E27FC236}">
                    <a16:creationId xmlns:a16="http://schemas.microsoft.com/office/drawing/2014/main" id="{9254EFFE-0DD1-4B57-9380-098699F7B5E8}"/>
                  </a:ext>
                </a:extLst>
              </p:cNvPr>
              <p:cNvSpPr>
                <a:spLocks noChangeShapeType="1"/>
              </p:cNvSpPr>
              <p:nvPr/>
            </p:nvSpPr>
            <p:spPr bwMode="auto">
              <a:xfrm>
                <a:off x="3430"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3" name="Line 48">
                <a:extLst>
                  <a:ext uri="{FF2B5EF4-FFF2-40B4-BE49-F238E27FC236}">
                    <a16:creationId xmlns:a16="http://schemas.microsoft.com/office/drawing/2014/main" id="{98B07344-8962-4C7F-91AA-8C443E05906A}"/>
                  </a:ext>
                </a:extLst>
              </p:cNvPr>
              <p:cNvSpPr>
                <a:spLocks noChangeShapeType="1"/>
              </p:cNvSpPr>
              <p:nvPr/>
            </p:nvSpPr>
            <p:spPr bwMode="auto">
              <a:xfrm>
                <a:off x="3833"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4" name="Line 49">
                <a:extLst>
                  <a:ext uri="{FF2B5EF4-FFF2-40B4-BE49-F238E27FC236}">
                    <a16:creationId xmlns:a16="http://schemas.microsoft.com/office/drawing/2014/main" id="{ED8F8895-5760-4DFF-A07C-B5C7D1DBC8A8}"/>
                  </a:ext>
                </a:extLst>
              </p:cNvPr>
              <p:cNvSpPr>
                <a:spLocks noChangeShapeType="1"/>
              </p:cNvSpPr>
              <p:nvPr/>
            </p:nvSpPr>
            <p:spPr bwMode="auto">
              <a:xfrm>
                <a:off x="4237" y="777"/>
                <a:ext cx="0" cy="1615"/>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85" name="Line 50">
                <a:extLst>
                  <a:ext uri="{FF2B5EF4-FFF2-40B4-BE49-F238E27FC236}">
                    <a16:creationId xmlns:a16="http://schemas.microsoft.com/office/drawing/2014/main" id="{9D56910E-DF08-4FA3-8C99-E7C0D5E539B6}"/>
                  </a:ext>
                </a:extLst>
              </p:cNvPr>
              <p:cNvSpPr>
                <a:spLocks noChangeShapeType="1"/>
              </p:cNvSpPr>
              <p:nvPr/>
            </p:nvSpPr>
            <p:spPr bwMode="auto">
              <a:xfrm>
                <a:off x="1410" y="777"/>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8770" name="Line 51">
              <a:extLst>
                <a:ext uri="{FF2B5EF4-FFF2-40B4-BE49-F238E27FC236}">
                  <a16:creationId xmlns:a16="http://schemas.microsoft.com/office/drawing/2014/main" id="{A84F6D83-6861-4DC4-A597-CCA64DC5E1A2}"/>
                </a:ext>
              </a:extLst>
            </p:cNvPr>
            <p:cNvSpPr>
              <a:spLocks noChangeShapeType="1"/>
            </p:cNvSpPr>
            <p:nvPr/>
          </p:nvSpPr>
          <p:spPr bwMode="auto">
            <a:xfrm>
              <a:off x="1410" y="1008"/>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1" name="Line 52">
              <a:extLst>
                <a:ext uri="{FF2B5EF4-FFF2-40B4-BE49-F238E27FC236}">
                  <a16:creationId xmlns:a16="http://schemas.microsoft.com/office/drawing/2014/main" id="{67B5A07E-8825-4BBC-A7D1-9BCEED88F9AF}"/>
                </a:ext>
              </a:extLst>
            </p:cNvPr>
            <p:cNvSpPr>
              <a:spLocks noChangeShapeType="1"/>
            </p:cNvSpPr>
            <p:nvPr/>
          </p:nvSpPr>
          <p:spPr bwMode="auto">
            <a:xfrm>
              <a:off x="1410" y="1238"/>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2" name="Line 53">
              <a:extLst>
                <a:ext uri="{FF2B5EF4-FFF2-40B4-BE49-F238E27FC236}">
                  <a16:creationId xmlns:a16="http://schemas.microsoft.com/office/drawing/2014/main" id="{416AB468-22D0-469F-9624-EC11333106A3}"/>
                </a:ext>
              </a:extLst>
            </p:cNvPr>
            <p:cNvSpPr>
              <a:spLocks noChangeShapeType="1"/>
            </p:cNvSpPr>
            <p:nvPr/>
          </p:nvSpPr>
          <p:spPr bwMode="auto">
            <a:xfrm>
              <a:off x="1410" y="1469"/>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3" name="Line 54">
              <a:extLst>
                <a:ext uri="{FF2B5EF4-FFF2-40B4-BE49-F238E27FC236}">
                  <a16:creationId xmlns:a16="http://schemas.microsoft.com/office/drawing/2014/main" id="{0ECACF02-1E28-4620-8663-4A8EB674AD19}"/>
                </a:ext>
              </a:extLst>
            </p:cNvPr>
            <p:cNvSpPr>
              <a:spLocks noChangeShapeType="1"/>
            </p:cNvSpPr>
            <p:nvPr/>
          </p:nvSpPr>
          <p:spPr bwMode="auto">
            <a:xfrm>
              <a:off x="1410" y="1699"/>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4" name="Line 55">
              <a:extLst>
                <a:ext uri="{FF2B5EF4-FFF2-40B4-BE49-F238E27FC236}">
                  <a16:creationId xmlns:a16="http://schemas.microsoft.com/office/drawing/2014/main" id="{C7748943-23F4-442C-AF38-F10C57A0F745}"/>
                </a:ext>
              </a:extLst>
            </p:cNvPr>
            <p:cNvSpPr>
              <a:spLocks noChangeShapeType="1"/>
            </p:cNvSpPr>
            <p:nvPr/>
          </p:nvSpPr>
          <p:spPr bwMode="auto">
            <a:xfrm>
              <a:off x="1410" y="1930"/>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75" name="Line 56">
              <a:extLst>
                <a:ext uri="{FF2B5EF4-FFF2-40B4-BE49-F238E27FC236}">
                  <a16:creationId xmlns:a16="http://schemas.microsoft.com/office/drawing/2014/main" id="{C0909042-F1D5-4C5D-B5D0-ADBAB3FEDA4D}"/>
                </a:ext>
              </a:extLst>
            </p:cNvPr>
            <p:cNvSpPr>
              <a:spLocks noChangeShapeType="1"/>
            </p:cNvSpPr>
            <p:nvPr/>
          </p:nvSpPr>
          <p:spPr bwMode="auto">
            <a:xfrm>
              <a:off x="1410" y="2160"/>
              <a:ext cx="2827" cy="0"/>
            </a:xfrm>
            <a:prstGeom prst="line">
              <a:avLst/>
            </a:prstGeom>
            <a:noFill/>
            <a:ln w="12700">
              <a:solidFill>
                <a:srgbClr val="3E3A39"/>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9286" name="Group 134">
            <a:extLst>
              <a:ext uri="{FF2B5EF4-FFF2-40B4-BE49-F238E27FC236}">
                <a16:creationId xmlns:a16="http://schemas.microsoft.com/office/drawing/2014/main" id="{7A878302-6C68-4B8A-A250-36A36C5AF6A5}"/>
              </a:ext>
            </a:extLst>
          </p:cNvPr>
          <p:cNvGrpSpPr>
            <a:grpSpLocks/>
          </p:cNvGrpSpPr>
          <p:nvPr/>
        </p:nvGrpSpPr>
        <p:grpSpPr bwMode="auto">
          <a:xfrm>
            <a:off x="2022475" y="1233488"/>
            <a:ext cx="95250" cy="2563812"/>
            <a:chOff x="1274" y="777"/>
            <a:chExt cx="60" cy="1615"/>
          </a:xfrm>
        </p:grpSpPr>
        <p:sp>
          <p:nvSpPr>
            <p:cNvPr id="28761" name="Line 58">
              <a:extLst>
                <a:ext uri="{FF2B5EF4-FFF2-40B4-BE49-F238E27FC236}">
                  <a16:creationId xmlns:a16="http://schemas.microsoft.com/office/drawing/2014/main" id="{C934ADA2-62EA-4F59-AF85-A8C33F2CDE29}"/>
                </a:ext>
              </a:extLst>
            </p:cNvPr>
            <p:cNvSpPr>
              <a:spLocks noChangeShapeType="1"/>
            </p:cNvSpPr>
            <p:nvPr/>
          </p:nvSpPr>
          <p:spPr bwMode="auto">
            <a:xfrm flipH="1">
              <a:off x="1274" y="2392"/>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2" name="Line 59">
              <a:extLst>
                <a:ext uri="{FF2B5EF4-FFF2-40B4-BE49-F238E27FC236}">
                  <a16:creationId xmlns:a16="http://schemas.microsoft.com/office/drawing/2014/main" id="{18D78004-4CAC-4375-88E2-C74FBFC48B77}"/>
                </a:ext>
              </a:extLst>
            </p:cNvPr>
            <p:cNvSpPr>
              <a:spLocks noChangeShapeType="1"/>
            </p:cNvSpPr>
            <p:nvPr/>
          </p:nvSpPr>
          <p:spPr bwMode="auto">
            <a:xfrm flipH="1">
              <a:off x="1274" y="2160"/>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3" name="Line 60">
              <a:extLst>
                <a:ext uri="{FF2B5EF4-FFF2-40B4-BE49-F238E27FC236}">
                  <a16:creationId xmlns:a16="http://schemas.microsoft.com/office/drawing/2014/main" id="{C58E8719-8DBE-40FF-9534-735A3610613F}"/>
                </a:ext>
              </a:extLst>
            </p:cNvPr>
            <p:cNvSpPr>
              <a:spLocks noChangeShapeType="1"/>
            </p:cNvSpPr>
            <p:nvPr/>
          </p:nvSpPr>
          <p:spPr bwMode="auto">
            <a:xfrm flipH="1">
              <a:off x="1274" y="1930"/>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4" name="Line 61">
              <a:extLst>
                <a:ext uri="{FF2B5EF4-FFF2-40B4-BE49-F238E27FC236}">
                  <a16:creationId xmlns:a16="http://schemas.microsoft.com/office/drawing/2014/main" id="{8C988ED9-367A-4996-A6CE-556645EE8E3F}"/>
                </a:ext>
              </a:extLst>
            </p:cNvPr>
            <p:cNvSpPr>
              <a:spLocks noChangeShapeType="1"/>
            </p:cNvSpPr>
            <p:nvPr/>
          </p:nvSpPr>
          <p:spPr bwMode="auto">
            <a:xfrm flipH="1">
              <a:off x="1274" y="1699"/>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5" name="Line 62">
              <a:extLst>
                <a:ext uri="{FF2B5EF4-FFF2-40B4-BE49-F238E27FC236}">
                  <a16:creationId xmlns:a16="http://schemas.microsoft.com/office/drawing/2014/main" id="{59A84E47-2677-42F0-8C2F-AA0A6016D2FD}"/>
                </a:ext>
              </a:extLst>
            </p:cNvPr>
            <p:cNvSpPr>
              <a:spLocks noChangeShapeType="1"/>
            </p:cNvSpPr>
            <p:nvPr/>
          </p:nvSpPr>
          <p:spPr bwMode="auto">
            <a:xfrm flipH="1">
              <a:off x="1274" y="1469"/>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6" name="Line 63">
              <a:extLst>
                <a:ext uri="{FF2B5EF4-FFF2-40B4-BE49-F238E27FC236}">
                  <a16:creationId xmlns:a16="http://schemas.microsoft.com/office/drawing/2014/main" id="{B55623B1-420A-4F54-9528-5A9521151944}"/>
                </a:ext>
              </a:extLst>
            </p:cNvPr>
            <p:cNvSpPr>
              <a:spLocks noChangeShapeType="1"/>
            </p:cNvSpPr>
            <p:nvPr/>
          </p:nvSpPr>
          <p:spPr bwMode="auto">
            <a:xfrm flipH="1">
              <a:off x="1274" y="1238"/>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7" name="Line 64">
              <a:extLst>
                <a:ext uri="{FF2B5EF4-FFF2-40B4-BE49-F238E27FC236}">
                  <a16:creationId xmlns:a16="http://schemas.microsoft.com/office/drawing/2014/main" id="{FFDACF25-7D4F-42E5-A8DF-98396AD58E34}"/>
                </a:ext>
              </a:extLst>
            </p:cNvPr>
            <p:cNvSpPr>
              <a:spLocks noChangeShapeType="1"/>
            </p:cNvSpPr>
            <p:nvPr/>
          </p:nvSpPr>
          <p:spPr bwMode="auto">
            <a:xfrm flipH="1">
              <a:off x="1274" y="1008"/>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8" name="Line 65">
              <a:extLst>
                <a:ext uri="{FF2B5EF4-FFF2-40B4-BE49-F238E27FC236}">
                  <a16:creationId xmlns:a16="http://schemas.microsoft.com/office/drawing/2014/main" id="{5EEC9793-2D40-47DC-894F-4DAF0E089FD2}"/>
                </a:ext>
              </a:extLst>
            </p:cNvPr>
            <p:cNvSpPr>
              <a:spLocks noChangeShapeType="1"/>
            </p:cNvSpPr>
            <p:nvPr/>
          </p:nvSpPr>
          <p:spPr bwMode="auto">
            <a:xfrm flipH="1">
              <a:off x="1274" y="777"/>
              <a:ext cx="60"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9287" name="Group 135">
            <a:extLst>
              <a:ext uri="{FF2B5EF4-FFF2-40B4-BE49-F238E27FC236}">
                <a16:creationId xmlns:a16="http://schemas.microsoft.com/office/drawing/2014/main" id="{C7274FE3-39BA-44B1-B7A2-F49517A4AAFF}"/>
              </a:ext>
            </a:extLst>
          </p:cNvPr>
          <p:cNvGrpSpPr>
            <a:grpSpLocks/>
          </p:cNvGrpSpPr>
          <p:nvPr/>
        </p:nvGrpSpPr>
        <p:grpSpPr bwMode="auto">
          <a:xfrm>
            <a:off x="2238375" y="3916363"/>
            <a:ext cx="4487863" cy="95250"/>
            <a:chOff x="1410" y="2467"/>
            <a:chExt cx="2827" cy="60"/>
          </a:xfrm>
        </p:grpSpPr>
        <p:sp>
          <p:nvSpPr>
            <p:cNvPr id="28753" name="Line 57">
              <a:extLst>
                <a:ext uri="{FF2B5EF4-FFF2-40B4-BE49-F238E27FC236}">
                  <a16:creationId xmlns:a16="http://schemas.microsoft.com/office/drawing/2014/main" id="{003FBBFA-EF39-4315-A40B-7711525BFB4C}"/>
                </a:ext>
              </a:extLst>
            </p:cNvPr>
            <p:cNvSpPr>
              <a:spLocks noChangeShapeType="1"/>
            </p:cNvSpPr>
            <p:nvPr/>
          </p:nvSpPr>
          <p:spPr bwMode="auto">
            <a:xfrm>
              <a:off x="1410"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54" name="Line 66">
              <a:extLst>
                <a:ext uri="{FF2B5EF4-FFF2-40B4-BE49-F238E27FC236}">
                  <a16:creationId xmlns:a16="http://schemas.microsoft.com/office/drawing/2014/main" id="{B1C7C308-B394-4DEA-B1A9-B47FEA050BF6}"/>
                </a:ext>
              </a:extLst>
            </p:cNvPr>
            <p:cNvSpPr>
              <a:spLocks noChangeShapeType="1"/>
            </p:cNvSpPr>
            <p:nvPr/>
          </p:nvSpPr>
          <p:spPr bwMode="auto">
            <a:xfrm>
              <a:off x="1815"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55" name="Line 67">
              <a:extLst>
                <a:ext uri="{FF2B5EF4-FFF2-40B4-BE49-F238E27FC236}">
                  <a16:creationId xmlns:a16="http://schemas.microsoft.com/office/drawing/2014/main" id="{1ECC55C9-954B-43CE-8364-5C76828FE6DB}"/>
                </a:ext>
              </a:extLst>
            </p:cNvPr>
            <p:cNvSpPr>
              <a:spLocks noChangeShapeType="1"/>
            </p:cNvSpPr>
            <p:nvPr/>
          </p:nvSpPr>
          <p:spPr bwMode="auto">
            <a:xfrm>
              <a:off x="2219"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56" name="Line 68">
              <a:extLst>
                <a:ext uri="{FF2B5EF4-FFF2-40B4-BE49-F238E27FC236}">
                  <a16:creationId xmlns:a16="http://schemas.microsoft.com/office/drawing/2014/main" id="{BCF17910-3655-42A4-8683-8BF790667A0A}"/>
                </a:ext>
              </a:extLst>
            </p:cNvPr>
            <p:cNvSpPr>
              <a:spLocks noChangeShapeType="1"/>
            </p:cNvSpPr>
            <p:nvPr/>
          </p:nvSpPr>
          <p:spPr bwMode="auto">
            <a:xfrm>
              <a:off x="2622"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57" name="Line 69">
              <a:extLst>
                <a:ext uri="{FF2B5EF4-FFF2-40B4-BE49-F238E27FC236}">
                  <a16:creationId xmlns:a16="http://schemas.microsoft.com/office/drawing/2014/main" id="{ABD3AF83-E9BA-43E2-9745-AF25980C8BDB}"/>
                </a:ext>
              </a:extLst>
            </p:cNvPr>
            <p:cNvSpPr>
              <a:spLocks noChangeShapeType="1"/>
            </p:cNvSpPr>
            <p:nvPr/>
          </p:nvSpPr>
          <p:spPr bwMode="auto">
            <a:xfrm>
              <a:off x="3026"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58" name="Line 70">
              <a:extLst>
                <a:ext uri="{FF2B5EF4-FFF2-40B4-BE49-F238E27FC236}">
                  <a16:creationId xmlns:a16="http://schemas.microsoft.com/office/drawing/2014/main" id="{E02DC5C7-1E38-4CDC-BDFF-B044AE41374A}"/>
                </a:ext>
              </a:extLst>
            </p:cNvPr>
            <p:cNvSpPr>
              <a:spLocks noChangeShapeType="1"/>
            </p:cNvSpPr>
            <p:nvPr/>
          </p:nvSpPr>
          <p:spPr bwMode="auto">
            <a:xfrm>
              <a:off x="3430"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59" name="Line 71">
              <a:extLst>
                <a:ext uri="{FF2B5EF4-FFF2-40B4-BE49-F238E27FC236}">
                  <a16:creationId xmlns:a16="http://schemas.microsoft.com/office/drawing/2014/main" id="{1A31073D-B586-4DF0-BF7E-EBF61BAAB40D}"/>
                </a:ext>
              </a:extLst>
            </p:cNvPr>
            <p:cNvSpPr>
              <a:spLocks noChangeShapeType="1"/>
            </p:cNvSpPr>
            <p:nvPr/>
          </p:nvSpPr>
          <p:spPr bwMode="auto">
            <a:xfrm>
              <a:off x="3833"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60" name="Line 72">
              <a:extLst>
                <a:ext uri="{FF2B5EF4-FFF2-40B4-BE49-F238E27FC236}">
                  <a16:creationId xmlns:a16="http://schemas.microsoft.com/office/drawing/2014/main" id="{FFE69135-10D9-492F-BB40-92DC5B745366}"/>
                </a:ext>
              </a:extLst>
            </p:cNvPr>
            <p:cNvSpPr>
              <a:spLocks noChangeShapeType="1"/>
            </p:cNvSpPr>
            <p:nvPr/>
          </p:nvSpPr>
          <p:spPr bwMode="auto">
            <a:xfrm>
              <a:off x="4237" y="2467"/>
              <a:ext cx="0" cy="6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9225" name="Rectangle 73">
            <a:extLst>
              <a:ext uri="{FF2B5EF4-FFF2-40B4-BE49-F238E27FC236}">
                <a16:creationId xmlns:a16="http://schemas.microsoft.com/office/drawing/2014/main" id="{0599AFCC-3EC6-4869-B934-30986E0BF121}"/>
              </a:ext>
            </a:extLst>
          </p:cNvPr>
          <p:cNvSpPr>
            <a:spLocks noChangeArrowheads="1"/>
          </p:cNvSpPr>
          <p:nvPr/>
        </p:nvSpPr>
        <p:spPr bwMode="auto">
          <a:xfrm>
            <a:off x="2433638"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26" name="Rectangle 74">
            <a:extLst>
              <a:ext uri="{FF2B5EF4-FFF2-40B4-BE49-F238E27FC236}">
                <a16:creationId xmlns:a16="http://schemas.microsoft.com/office/drawing/2014/main" id="{A94FDE91-716F-411C-8BD3-4B95F1B2C145}"/>
              </a:ext>
            </a:extLst>
          </p:cNvPr>
          <p:cNvSpPr>
            <a:spLocks noChangeArrowheads="1"/>
          </p:cNvSpPr>
          <p:nvPr/>
        </p:nvSpPr>
        <p:spPr bwMode="auto">
          <a:xfrm>
            <a:off x="1866900" y="3692525"/>
            <a:ext cx="666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0</a:t>
            </a:r>
            <a:endParaRPr lang="en-US" altLang="zh-CN"/>
          </a:p>
        </p:txBody>
      </p:sp>
      <p:sp>
        <p:nvSpPr>
          <p:cNvPr id="49227" name="Rectangle 75">
            <a:extLst>
              <a:ext uri="{FF2B5EF4-FFF2-40B4-BE49-F238E27FC236}">
                <a16:creationId xmlns:a16="http://schemas.microsoft.com/office/drawing/2014/main" id="{8CBFBACD-726C-421F-B99C-67DE18E62677}"/>
              </a:ext>
            </a:extLst>
          </p:cNvPr>
          <p:cNvSpPr>
            <a:spLocks noChangeArrowheads="1"/>
          </p:cNvSpPr>
          <p:nvPr/>
        </p:nvSpPr>
        <p:spPr bwMode="auto">
          <a:xfrm>
            <a:off x="1835150" y="3351213"/>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10</a:t>
            </a:r>
            <a:endParaRPr lang="en-US" altLang="zh-CN"/>
          </a:p>
        </p:txBody>
      </p:sp>
      <p:sp>
        <p:nvSpPr>
          <p:cNvPr id="49228" name="Rectangle 76">
            <a:extLst>
              <a:ext uri="{FF2B5EF4-FFF2-40B4-BE49-F238E27FC236}">
                <a16:creationId xmlns:a16="http://schemas.microsoft.com/office/drawing/2014/main" id="{FF286922-F964-45E0-A69E-93E5E72E181C}"/>
              </a:ext>
            </a:extLst>
          </p:cNvPr>
          <p:cNvSpPr>
            <a:spLocks noChangeArrowheads="1"/>
          </p:cNvSpPr>
          <p:nvPr/>
        </p:nvSpPr>
        <p:spPr bwMode="auto">
          <a:xfrm>
            <a:off x="1835150" y="2981325"/>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a:t>
            </a:r>
            <a:endParaRPr lang="en-US" altLang="zh-CN"/>
          </a:p>
        </p:txBody>
      </p:sp>
      <p:sp>
        <p:nvSpPr>
          <p:cNvPr id="49229" name="Rectangle 77">
            <a:extLst>
              <a:ext uri="{FF2B5EF4-FFF2-40B4-BE49-F238E27FC236}">
                <a16:creationId xmlns:a16="http://schemas.microsoft.com/office/drawing/2014/main" id="{E5281A50-CCC5-4B05-9437-04F0CA560581}"/>
              </a:ext>
            </a:extLst>
          </p:cNvPr>
          <p:cNvSpPr>
            <a:spLocks noChangeArrowheads="1"/>
          </p:cNvSpPr>
          <p:nvPr/>
        </p:nvSpPr>
        <p:spPr bwMode="auto">
          <a:xfrm>
            <a:off x="1835150" y="2622550"/>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30</a:t>
            </a:r>
            <a:endParaRPr lang="en-US" altLang="zh-CN"/>
          </a:p>
        </p:txBody>
      </p:sp>
      <p:sp>
        <p:nvSpPr>
          <p:cNvPr id="49230" name="Rectangle 78">
            <a:extLst>
              <a:ext uri="{FF2B5EF4-FFF2-40B4-BE49-F238E27FC236}">
                <a16:creationId xmlns:a16="http://schemas.microsoft.com/office/drawing/2014/main" id="{D8731CD2-8E58-4EDA-922A-EB9632B193E1}"/>
              </a:ext>
            </a:extLst>
          </p:cNvPr>
          <p:cNvSpPr>
            <a:spLocks noChangeArrowheads="1"/>
          </p:cNvSpPr>
          <p:nvPr/>
        </p:nvSpPr>
        <p:spPr bwMode="auto">
          <a:xfrm>
            <a:off x="1835150" y="2251075"/>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40</a:t>
            </a:r>
            <a:endParaRPr lang="en-US" altLang="zh-CN"/>
          </a:p>
        </p:txBody>
      </p:sp>
      <p:sp>
        <p:nvSpPr>
          <p:cNvPr id="49231" name="Rectangle 79">
            <a:extLst>
              <a:ext uri="{FF2B5EF4-FFF2-40B4-BE49-F238E27FC236}">
                <a16:creationId xmlns:a16="http://schemas.microsoft.com/office/drawing/2014/main" id="{8AEA9D76-1EFF-47BA-B500-5594A67E38B8}"/>
              </a:ext>
            </a:extLst>
          </p:cNvPr>
          <p:cNvSpPr>
            <a:spLocks noChangeArrowheads="1"/>
          </p:cNvSpPr>
          <p:nvPr/>
        </p:nvSpPr>
        <p:spPr bwMode="auto">
          <a:xfrm>
            <a:off x="1835150" y="1892300"/>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50</a:t>
            </a:r>
            <a:endParaRPr lang="en-US" altLang="zh-CN"/>
          </a:p>
        </p:txBody>
      </p:sp>
      <p:sp>
        <p:nvSpPr>
          <p:cNvPr id="49232" name="Rectangle 80">
            <a:extLst>
              <a:ext uri="{FF2B5EF4-FFF2-40B4-BE49-F238E27FC236}">
                <a16:creationId xmlns:a16="http://schemas.microsoft.com/office/drawing/2014/main" id="{1661B7A1-5FA6-49FC-BB04-DDD52BF91E62}"/>
              </a:ext>
            </a:extLst>
          </p:cNvPr>
          <p:cNvSpPr>
            <a:spLocks noChangeArrowheads="1"/>
          </p:cNvSpPr>
          <p:nvPr/>
        </p:nvSpPr>
        <p:spPr bwMode="auto">
          <a:xfrm>
            <a:off x="1835150" y="1535113"/>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60</a:t>
            </a:r>
            <a:endParaRPr lang="en-US" altLang="zh-CN"/>
          </a:p>
        </p:txBody>
      </p:sp>
      <p:sp>
        <p:nvSpPr>
          <p:cNvPr id="49233" name="Rectangle 81">
            <a:extLst>
              <a:ext uri="{FF2B5EF4-FFF2-40B4-BE49-F238E27FC236}">
                <a16:creationId xmlns:a16="http://schemas.microsoft.com/office/drawing/2014/main" id="{A84CDED0-43D4-441E-AD35-DD0D6D88EE08}"/>
              </a:ext>
            </a:extLst>
          </p:cNvPr>
          <p:cNvSpPr>
            <a:spLocks noChangeArrowheads="1"/>
          </p:cNvSpPr>
          <p:nvPr/>
        </p:nvSpPr>
        <p:spPr bwMode="auto">
          <a:xfrm>
            <a:off x="1835150" y="1173163"/>
            <a:ext cx="133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70</a:t>
            </a:r>
            <a:endParaRPr lang="en-US" altLang="zh-CN"/>
          </a:p>
        </p:txBody>
      </p:sp>
      <p:sp>
        <p:nvSpPr>
          <p:cNvPr id="49234" name="Rectangle 82">
            <a:extLst>
              <a:ext uri="{FF2B5EF4-FFF2-40B4-BE49-F238E27FC236}">
                <a16:creationId xmlns:a16="http://schemas.microsoft.com/office/drawing/2014/main" id="{5980228F-D44D-4371-911A-8A1137E4D058}"/>
              </a:ext>
            </a:extLst>
          </p:cNvPr>
          <p:cNvSpPr>
            <a:spLocks noChangeArrowheads="1"/>
          </p:cNvSpPr>
          <p:nvPr/>
        </p:nvSpPr>
        <p:spPr bwMode="auto">
          <a:xfrm>
            <a:off x="3065463"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35" name="Rectangle 83">
            <a:extLst>
              <a:ext uri="{FF2B5EF4-FFF2-40B4-BE49-F238E27FC236}">
                <a16:creationId xmlns:a16="http://schemas.microsoft.com/office/drawing/2014/main" id="{99B19C6C-9E65-4C15-9CAE-4F13894025F8}"/>
              </a:ext>
            </a:extLst>
          </p:cNvPr>
          <p:cNvSpPr>
            <a:spLocks noChangeArrowheads="1"/>
          </p:cNvSpPr>
          <p:nvPr/>
        </p:nvSpPr>
        <p:spPr bwMode="auto">
          <a:xfrm>
            <a:off x="3695700"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36" name="Rectangle 84">
            <a:extLst>
              <a:ext uri="{FF2B5EF4-FFF2-40B4-BE49-F238E27FC236}">
                <a16:creationId xmlns:a16="http://schemas.microsoft.com/office/drawing/2014/main" id="{D712F67D-911C-4BC7-85AF-9325B4CCC762}"/>
              </a:ext>
            </a:extLst>
          </p:cNvPr>
          <p:cNvSpPr>
            <a:spLocks noChangeArrowheads="1"/>
          </p:cNvSpPr>
          <p:nvPr/>
        </p:nvSpPr>
        <p:spPr bwMode="auto">
          <a:xfrm>
            <a:off x="4325938"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37" name="Rectangle 85">
            <a:extLst>
              <a:ext uri="{FF2B5EF4-FFF2-40B4-BE49-F238E27FC236}">
                <a16:creationId xmlns:a16="http://schemas.microsoft.com/office/drawing/2014/main" id="{DD49D0F3-C049-4398-9BB1-8F80CEC9EA29}"/>
              </a:ext>
            </a:extLst>
          </p:cNvPr>
          <p:cNvSpPr>
            <a:spLocks noChangeArrowheads="1"/>
          </p:cNvSpPr>
          <p:nvPr/>
        </p:nvSpPr>
        <p:spPr bwMode="auto">
          <a:xfrm>
            <a:off x="4975225"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38" name="Rectangle 86">
            <a:extLst>
              <a:ext uri="{FF2B5EF4-FFF2-40B4-BE49-F238E27FC236}">
                <a16:creationId xmlns:a16="http://schemas.microsoft.com/office/drawing/2014/main" id="{84C83EA9-32C6-4518-8B5D-89D15DBFC1E1}"/>
              </a:ext>
            </a:extLst>
          </p:cNvPr>
          <p:cNvSpPr>
            <a:spLocks noChangeArrowheads="1"/>
          </p:cNvSpPr>
          <p:nvPr/>
        </p:nvSpPr>
        <p:spPr bwMode="auto">
          <a:xfrm>
            <a:off x="5613400"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39" name="Rectangle 87">
            <a:extLst>
              <a:ext uri="{FF2B5EF4-FFF2-40B4-BE49-F238E27FC236}">
                <a16:creationId xmlns:a16="http://schemas.microsoft.com/office/drawing/2014/main" id="{D2566A64-F33D-457A-B7A2-0D2E0DF7B099}"/>
              </a:ext>
            </a:extLst>
          </p:cNvPr>
          <p:cNvSpPr>
            <a:spLocks noChangeArrowheads="1"/>
          </p:cNvSpPr>
          <p:nvPr/>
        </p:nvSpPr>
        <p:spPr bwMode="auto">
          <a:xfrm>
            <a:off x="6284913" y="3879850"/>
            <a:ext cx="26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rgbClr val="000000"/>
                </a:solidFill>
                <a:latin typeface="微软雅黑" panose="020B0503020204020204" pitchFamily="34" charset="-122"/>
                <a:ea typeface="微软雅黑" panose="020B0503020204020204" pitchFamily="34" charset="-122"/>
              </a:rPr>
              <a:t>2008</a:t>
            </a:r>
            <a:endParaRPr lang="en-US" altLang="zh-CN"/>
          </a:p>
        </p:txBody>
      </p:sp>
      <p:sp>
        <p:nvSpPr>
          <p:cNvPr id="49240" name="Freeform 88">
            <a:extLst>
              <a:ext uri="{FF2B5EF4-FFF2-40B4-BE49-F238E27FC236}">
                <a16:creationId xmlns:a16="http://schemas.microsoft.com/office/drawing/2014/main" id="{B2D789CF-91EB-4AD6-82E1-AB58D9AB26FC}"/>
              </a:ext>
            </a:extLst>
          </p:cNvPr>
          <p:cNvSpPr>
            <a:spLocks/>
          </p:cNvSpPr>
          <p:nvPr/>
        </p:nvSpPr>
        <p:spPr bwMode="auto">
          <a:xfrm>
            <a:off x="2238375" y="1860550"/>
            <a:ext cx="4487863" cy="1558925"/>
          </a:xfrm>
          <a:custGeom>
            <a:avLst/>
            <a:gdLst>
              <a:gd name="T0" fmla="*/ 0 w 1412"/>
              <a:gd name="T1" fmla="*/ 1543018 h 490"/>
              <a:gd name="T2" fmla="*/ 371870 w 1412"/>
              <a:gd name="T3" fmla="*/ 1412577 h 490"/>
              <a:gd name="T4" fmla="*/ 1204603 w 1412"/>
              <a:gd name="T5" fmla="*/ 550396 h 490"/>
              <a:gd name="T6" fmla="*/ 2367888 w 1412"/>
              <a:gd name="T7" fmla="*/ 57267 h 490"/>
              <a:gd name="T8" fmla="*/ 4487863 w 1412"/>
              <a:gd name="T9" fmla="*/ 547214 h 4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2" h="490">
                <a:moveTo>
                  <a:pt x="0" y="485"/>
                </a:moveTo>
                <a:cubicBezTo>
                  <a:pt x="0" y="485"/>
                  <a:pt x="49" y="490"/>
                  <a:pt x="117" y="444"/>
                </a:cubicBezTo>
                <a:cubicBezTo>
                  <a:pt x="184" y="399"/>
                  <a:pt x="324" y="223"/>
                  <a:pt x="379" y="173"/>
                </a:cubicBezTo>
                <a:cubicBezTo>
                  <a:pt x="449" y="110"/>
                  <a:pt x="557" y="34"/>
                  <a:pt x="745" y="18"/>
                </a:cubicBezTo>
                <a:cubicBezTo>
                  <a:pt x="945" y="0"/>
                  <a:pt x="1223" y="66"/>
                  <a:pt x="1412" y="172"/>
                </a:cubicBezTo>
              </a:path>
            </a:pathLst>
          </a:custGeom>
          <a:noFill/>
          <a:ln w="25400" cap="flat">
            <a:solidFill>
              <a:srgbClr val="00BE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9241" name="Freeform 89">
            <a:extLst>
              <a:ext uri="{FF2B5EF4-FFF2-40B4-BE49-F238E27FC236}">
                <a16:creationId xmlns:a16="http://schemas.microsoft.com/office/drawing/2014/main" id="{282EB238-763A-468E-B2C0-69291A8FE810}"/>
              </a:ext>
            </a:extLst>
          </p:cNvPr>
          <p:cNvSpPr>
            <a:spLocks/>
          </p:cNvSpPr>
          <p:nvPr/>
        </p:nvSpPr>
        <p:spPr bwMode="auto">
          <a:xfrm>
            <a:off x="2238375" y="1838325"/>
            <a:ext cx="4487863" cy="1349375"/>
          </a:xfrm>
          <a:custGeom>
            <a:avLst/>
            <a:gdLst>
              <a:gd name="T0" fmla="*/ 0 w 1412"/>
              <a:gd name="T1" fmla="*/ 1327098 h 424"/>
              <a:gd name="T2" fmla="*/ 330551 w 1412"/>
              <a:gd name="T3" fmla="*/ 1260265 h 424"/>
              <a:gd name="T4" fmla="*/ 1223674 w 1412"/>
              <a:gd name="T5" fmla="*/ 652410 h 424"/>
              <a:gd name="T6" fmla="*/ 2345639 w 1412"/>
              <a:gd name="T7" fmla="*/ 353256 h 424"/>
              <a:gd name="T8" fmla="*/ 3883972 w 1412"/>
              <a:gd name="T9" fmla="*/ 225957 h 424"/>
              <a:gd name="T10" fmla="*/ 4487863 w 1412"/>
              <a:gd name="T11" fmla="*/ 0 h 4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2" h="424">
                <a:moveTo>
                  <a:pt x="0" y="417"/>
                </a:moveTo>
                <a:cubicBezTo>
                  <a:pt x="0" y="417"/>
                  <a:pt x="41" y="424"/>
                  <a:pt x="104" y="396"/>
                </a:cubicBezTo>
                <a:cubicBezTo>
                  <a:pt x="166" y="368"/>
                  <a:pt x="324" y="237"/>
                  <a:pt x="385" y="205"/>
                </a:cubicBezTo>
                <a:cubicBezTo>
                  <a:pt x="446" y="173"/>
                  <a:pt x="550" y="118"/>
                  <a:pt x="738" y="111"/>
                </a:cubicBezTo>
                <a:cubicBezTo>
                  <a:pt x="926" y="104"/>
                  <a:pt x="1085" y="102"/>
                  <a:pt x="1222" y="71"/>
                </a:cubicBezTo>
                <a:cubicBezTo>
                  <a:pt x="1360" y="40"/>
                  <a:pt x="1412" y="0"/>
                  <a:pt x="1412" y="0"/>
                </a:cubicBezTo>
              </a:path>
            </a:pathLst>
          </a:custGeom>
          <a:noFill/>
          <a:ln w="25400" cap="flat">
            <a:solidFill>
              <a:srgbClr val="10B66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49289" name="Group 137">
            <a:extLst>
              <a:ext uri="{FF2B5EF4-FFF2-40B4-BE49-F238E27FC236}">
                <a16:creationId xmlns:a16="http://schemas.microsoft.com/office/drawing/2014/main" id="{04818C73-A31D-486D-A6A1-7BC2C550251A}"/>
              </a:ext>
            </a:extLst>
          </p:cNvPr>
          <p:cNvGrpSpPr>
            <a:grpSpLocks/>
          </p:cNvGrpSpPr>
          <p:nvPr/>
        </p:nvGrpSpPr>
        <p:grpSpPr bwMode="auto">
          <a:xfrm>
            <a:off x="2171700" y="3098800"/>
            <a:ext cx="136525" cy="136525"/>
            <a:chOff x="1368" y="1952"/>
            <a:chExt cx="86" cy="86"/>
          </a:xfrm>
        </p:grpSpPr>
        <p:sp>
          <p:nvSpPr>
            <p:cNvPr id="28751" name="Oval 90">
              <a:extLst>
                <a:ext uri="{FF2B5EF4-FFF2-40B4-BE49-F238E27FC236}">
                  <a16:creationId xmlns:a16="http://schemas.microsoft.com/office/drawing/2014/main" id="{C57827F0-C940-40CA-8210-F1EC5A173D25}"/>
                </a:ext>
              </a:extLst>
            </p:cNvPr>
            <p:cNvSpPr>
              <a:spLocks noChangeArrowheads="1"/>
            </p:cNvSpPr>
            <p:nvPr/>
          </p:nvSpPr>
          <p:spPr bwMode="auto">
            <a:xfrm>
              <a:off x="1390" y="1974"/>
              <a:ext cx="42" cy="42"/>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52" name="Oval 91">
              <a:extLst>
                <a:ext uri="{FF2B5EF4-FFF2-40B4-BE49-F238E27FC236}">
                  <a16:creationId xmlns:a16="http://schemas.microsoft.com/office/drawing/2014/main" id="{0DC18F40-978D-4067-9EB5-DE10BEE37511}"/>
                </a:ext>
              </a:extLst>
            </p:cNvPr>
            <p:cNvSpPr>
              <a:spLocks noChangeArrowheads="1"/>
            </p:cNvSpPr>
            <p:nvPr/>
          </p:nvSpPr>
          <p:spPr bwMode="auto">
            <a:xfrm>
              <a:off x="1368" y="1952"/>
              <a:ext cx="86" cy="86"/>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0" name="Group 138">
            <a:extLst>
              <a:ext uri="{FF2B5EF4-FFF2-40B4-BE49-F238E27FC236}">
                <a16:creationId xmlns:a16="http://schemas.microsoft.com/office/drawing/2014/main" id="{2C83F5E1-AC6C-40B2-844B-3A2345D04875}"/>
              </a:ext>
            </a:extLst>
          </p:cNvPr>
          <p:cNvGrpSpPr>
            <a:grpSpLocks/>
          </p:cNvGrpSpPr>
          <p:nvPr/>
        </p:nvGrpSpPr>
        <p:grpSpPr bwMode="auto">
          <a:xfrm>
            <a:off x="2171700" y="3333750"/>
            <a:ext cx="136525" cy="136525"/>
            <a:chOff x="1368" y="2100"/>
            <a:chExt cx="86" cy="86"/>
          </a:xfrm>
        </p:grpSpPr>
        <p:sp>
          <p:nvSpPr>
            <p:cNvPr id="28749" name="Oval 92">
              <a:extLst>
                <a:ext uri="{FF2B5EF4-FFF2-40B4-BE49-F238E27FC236}">
                  <a16:creationId xmlns:a16="http://schemas.microsoft.com/office/drawing/2014/main" id="{082BC1E2-52CD-4C06-AAEE-4CF2FDAFE7A6}"/>
                </a:ext>
              </a:extLst>
            </p:cNvPr>
            <p:cNvSpPr>
              <a:spLocks noChangeArrowheads="1"/>
            </p:cNvSpPr>
            <p:nvPr/>
          </p:nvSpPr>
          <p:spPr bwMode="auto">
            <a:xfrm>
              <a:off x="1390" y="2122"/>
              <a:ext cx="42"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50" name="Oval 93">
              <a:extLst>
                <a:ext uri="{FF2B5EF4-FFF2-40B4-BE49-F238E27FC236}">
                  <a16:creationId xmlns:a16="http://schemas.microsoft.com/office/drawing/2014/main" id="{4A75DF73-6086-48D9-910C-85CD11214979}"/>
                </a:ext>
              </a:extLst>
            </p:cNvPr>
            <p:cNvSpPr>
              <a:spLocks noChangeArrowheads="1"/>
            </p:cNvSpPr>
            <p:nvPr/>
          </p:nvSpPr>
          <p:spPr bwMode="auto">
            <a:xfrm>
              <a:off x="1368" y="2100"/>
              <a:ext cx="86" cy="86"/>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2" name="Group 140">
            <a:extLst>
              <a:ext uri="{FF2B5EF4-FFF2-40B4-BE49-F238E27FC236}">
                <a16:creationId xmlns:a16="http://schemas.microsoft.com/office/drawing/2014/main" id="{2B7E5748-FBFE-4F77-A078-F00DAAA4788C}"/>
              </a:ext>
            </a:extLst>
          </p:cNvPr>
          <p:cNvGrpSpPr>
            <a:grpSpLocks/>
          </p:cNvGrpSpPr>
          <p:nvPr/>
        </p:nvGrpSpPr>
        <p:grpSpPr bwMode="auto">
          <a:xfrm>
            <a:off x="2814638" y="2954338"/>
            <a:ext cx="133350" cy="138112"/>
            <a:chOff x="1773" y="1861"/>
            <a:chExt cx="84" cy="87"/>
          </a:xfrm>
        </p:grpSpPr>
        <p:sp>
          <p:nvSpPr>
            <p:cNvPr id="28747" name="Oval 94">
              <a:extLst>
                <a:ext uri="{FF2B5EF4-FFF2-40B4-BE49-F238E27FC236}">
                  <a16:creationId xmlns:a16="http://schemas.microsoft.com/office/drawing/2014/main" id="{A4713476-A920-4C6C-BACE-846BD7662740}"/>
                </a:ext>
              </a:extLst>
            </p:cNvPr>
            <p:cNvSpPr>
              <a:spLocks noChangeArrowheads="1"/>
            </p:cNvSpPr>
            <p:nvPr/>
          </p:nvSpPr>
          <p:spPr bwMode="auto">
            <a:xfrm>
              <a:off x="1793" y="1883"/>
              <a:ext cx="44" cy="43"/>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48" name="Oval 95">
              <a:extLst>
                <a:ext uri="{FF2B5EF4-FFF2-40B4-BE49-F238E27FC236}">
                  <a16:creationId xmlns:a16="http://schemas.microsoft.com/office/drawing/2014/main" id="{704D4E52-1591-491A-B11F-9B7EC6A22B7F}"/>
                </a:ext>
              </a:extLst>
            </p:cNvPr>
            <p:cNvSpPr>
              <a:spLocks noChangeArrowheads="1"/>
            </p:cNvSpPr>
            <p:nvPr/>
          </p:nvSpPr>
          <p:spPr bwMode="auto">
            <a:xfrm>
              <a:off x="1773" y="1861"/>
              <a:ext cx="84" cy="87"/>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4" name="Group 142">
            <a:extLst>
              <a:ext uri="{FF2B5EF4-FFF2-40B4-BE49-F238E27FC236}">
                <a16:creationId xmlns:a16="http://schemas.microsoft.com/office/drawing/2014/main" id="{C0A1A7EB-3E73-4A5D-8F02-ED164CBDB169}"/>
              </a:ext>
            </a:extLst>
          </p:cNvPr>
          <p:cNvGrpSpPr>
            <a:grpSpLocks/>
          </p:cNvGrpSpPr>
          <p:nvPr/>
        </p:nvGrpSpPr>
        <p:grpSpPr bwMode="auto">
          <a:xfrm>
            <a:off x="3452813" y="2274888"/>
            <a:ext cx="136525" cy="136525"/>
            <a:chOff x="2175" y="1433"/>
            <a:chExt cx="86" cy="86"/>
          </a:xfrm>
        </p:grpSpPr>
        <p:sp>
          <p:nvSpPr>
            <p:cNvPr id="28745" name="Oval 96">
              <a:extLst>
                <a:ext uri="{FF2B5EF4-FFF2-40B4-BE49-F238E27FC236}">
                  <a16:creationId xmlns:a16="http://schemas.microsoft.com/office/drawing/2014/main" id="{881FB5EF-59A1-48CA-A8B9-C6E44FED97E5}"/>
                </a:ext>
              </a:extLst>
            </p:cNvPr>
            <p:cNvSpPr>
              <a:spLocks noChangeArrowheads="1"/>
            </p:cNvSpPr>
            <p:nvPr/>
          </p:nvSpPr>
          <p:spPr bwMode="auto">
            <a:xfrm>
              <a:off x="2197" y="1455"/>
              <a:ext cx="42"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46" name="Oval 97">
              <a:extLst>
                <a:ext uri="{FF2B5EF4-FFF2-40B4-BE49-F238E27FC236}">
                  <a16:creationId xmlns:a16="http://schemas.microsoft.com/office/drawing/2014/main" id="{57D7FEFE-8589-43F5-A1A6-952E693D5563}"/>
                </a:ext>
              </a:extLst>
            </p:cNvPr>
            <p:cNvSpPr>
              <a:spLocks noChangeArrowheads="1"/>
            </p:cNvSpPr>
            <p:nvPr/>
          </p:nvSpPr>
          <p:spPr bwMode="auto">
            <a:xfrm>
              <a:off x="2175" y="1433"/>
              <a:ext cx="86" cy="86"/>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5" name="Group 143">
            <a:extLst>
              <a:ext uri="{FF2B5EF4-FFF2-40B4-BE49-F238E27FC236}">
                <a16:creationId xmlns:a16="http://schemas.microsoft.com/office/drawing/2014/main" id="{E961B340-A6B9-4DF9-93BA-2843604AA302}"/>
              </a:ext>
            </a:extLst>
          </p:cNvPr>
          <p:cNvGrpSpPr>
            <a:grpSpLocks/>
          </p:cNvGrpSpPr>
          <p:nvPr/>
        </p:nvGrpSpPr>
        <p:grpSpPr bwMode="auto">
          <a:xfrm>
            <a:off x="4095750" y="1930400"/>
            <a:ext cx="136525" cy="136525"/>
            <a:chOff x="2580" y="1216"/>
            <a:chExt cx="86" cy="86"/>
          </a:xfrm>
        </p:grpSpPr>
        <p:sp>
          <p:nvSpPr>
            <p:cNvPr id="28743" name="Oval 98">
              <a:extLst>
                <a:ext uri="{FF2B5EF4-FFF2-40B4-BE49-F238E27FC236}">
                  <a16:creationId xmlns:a16="http://schemas.microsoft.com/office/drawing/2014/main" id="{346B8216-7872-47B0-B855-642D14C94A9F}"/>
                </a:ext>
              </a:extLst>
            </p:cNvPr>
            <p:cNvSpPr>
              <a:spLocks noChangeArrowheads="1"/>
            </p:cNvSpPr>
            <p:nvPr/>
          </p:nvSpPr>
          <p:spPr bwMode="auto">
            <a:xfrm>
              <a:off x="2602" y="1238"/>
              <a:ext cx="42"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44" name="Oval 99">
              <a:extLst>
                <a:ext uri="{FF2B5EF4-FFF2-40B4-BE49-F238E27FC236}">
                  <a16:creationId xmlns:a16="http://schemas.microsoft.com/office/drawing/2014/main" id="{9D8B0561-C584-408F-AA52-A2B77F8BDAF1}"/>
                </a:ext>
              </a:extLst>
            </p:cNvPr>
            <p:cNvSpPr>
              <a:spLocks noChangeArrowheads="1"/>
            </p:cNvSpPr>
            <p:nvPr/>
          </p:nvSpPr>
          <p:spPr bwMode="auto">
            <a:xfrm>
              <a:off x="2580" y="1216"/>
              <a:ext cx="86" cy="86"/>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7" name="Group 145">
            <a:extLst>
              <a:ext uri="{FF2B5EF4-FFF2-40B4-BE49-F238E27FC236}">
                <a16:creationId xmlns:a16="http://schemas.microsoft.com/office/drawing/2014/main" id="{65595DA6-20FA-4BD8-ABED-3DAB65E41769}"/>
              </a:ext>
            </a:extLst>
          </p:cNvPr>
          <p:cNvGrpSpPr>
            <a:grpSpLocks/>
          </p:cNvGrpSpPr>
          <p:nvPr/>
        </p:nvGrpSpPr>
        <p:grpSpPr bwMode="auto">
          <a:xfrm>
            <a:off x="4737100" y="1838325"/>
            <a:ext cx="133350" cy="136525"/>
            <a:chOff x="2984" y="1158"/>
            <a:chExt cx="84" cy="86"/>
          </a:xfrm>
        </p:grpSpPr>
        <p:sp>
          <p:nvSpPr>
            <p:cNvPr id="28741" name="Oval 100">
              <a:extLst>
                <a:ext uri="{FF2B5EF4-FFF2-40B4-BE49-F238E27FC236}">
                  <a16:creationId xmlns:a16="http://schemas.microsoft.com/office/drawing/2014/main" id="{19209D37-01F1-43D3-A7EA-F6A99D016378}"/>
                </a:ext>
              </a:extLst>
            </p:cNvPr>
            <p:cNvSpPr>
              <a:spLocks noChangeArrowheads="1"/>
            </p:cNvSpPr>
            <p:nvPr/>
          </p:nvSpPr>
          <p:spPr bwMode="auto">
            <a:xfrm>
              <a:off x="3004" y="1180"/>
              <a:ext cx="44"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42" name="Oval 101">
              <a:extLst>
                <a:ext uri="{FF2B5EF4-FFF2-40B4-BE49-F238E27FC236}">
                  <a16:creationId xmlns:a16="http://schemas.microsoft.com/office/drawing/2014/main" id="{55D8DE29-BC69-44C2-AFD0-4C5D66BFC91C}"/>
                </a:ext>
              </a:extLst>
            </p:cNvPr>
            <p:cNvSpPr>
              <a:spLocks noChangeArrowheads="1"/>
            </p:cNvSpPr>
            <p:nvPr/>
          </p:nvSpPr>
          <p:spPr bwMode="auto">
            <a:xfrm>
              <a:off x="2984" y="1158"/>
              <a:ext cx="84" cy="86"/>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9" name="Group 147">
            <a:extLst>
              <a:ext uri="{FF2B5EF4-FFF2-40B4-BE49-F238E27FC236}">
                <a16:creationId xmlns:a16="http://schemas.microsoft.com/office/drawing/2014/main" id="{0E043EEF-5082-40AF-8AD7-3E9DA21F34DD}"/>
              </a:ext>
            </a:extLst>
          </p:cNvPr>
          <p:cNvGrpSpPr>
            <a:grpSpLocks/>
          </p:cNvGrpSpPr>
          <p:nvPr/>
        </p:nvGrpSpPr>
        <p:grpSpPr bwMode="auto">
          <a:xfrm>
            <a:off x="5375275" y="1895475"/>
            <a:ext cx="136525" cy="136525"/>
            <a:chOff x="3386" y="1194"/>
            <a:chExt cx="86" cy="86"/>
          </a:xfrm>
        </p:grpSpPr>
        <p:sp>
          <p:nvSpPr>
            <p:cNvPr id="28739" name="Oval 102">
              <a:extLst>
                <a:ext uri="{FF2B5EF4-FFF2-40B4-BE49-F238E27FC236}">
                  <a16:creationId xmlns:a16="http://schemas.microsoft.com/office/drawing/2014/main" id="{D3DF227B-1FCA-4223-BC4E-CAF9584C69EB}"/>
                </a:ext>
              </a:extLst>
            </p:cNvPr>
            <p:cNvSpPr>
              <a:spLocks noChangeArrowheads="1"/>
            </p:cNvSpPr>
            <p:nvPr/>
          </p:nvSpPr>
          <p:spPr bwMode="auto">
            <a:xfrm>
              <a:off x="3408" y="1216"/>
              <a:ext cx="42"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40" name="Oval 103">
              <a:extLst>
                <a:ext uri="{FF2B5EF4-FFF2-40B4-BE49-F238E27FC236}">
                  <a16:creationId xmlns:a16="http://schemas.microsoft.com/office/drawing/2014/main" id="{D3B2BF8B-98BF-4076-894A-AC78355CEDCA}"/>
                </a:ext>
              </a:extLst>
            </p:cNvPr>
            <p:cNvSpPr>
              <a:spLocks noChangeArrowheads="1"/>
            </p:cNvSpPr>
            <p:nvPr/>
          </p:nvSpPr>
          <p:spPr bwMode="auto">
            <a:xfrm>
              <a:off x="3386" y="1194"/>
              <a:ext cx="86" cy="86"/>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302" name="Group 150">
            <a:extLst>
              <a:ext uri="{FF2B5EF4-FFF2-40B4-BE49-F238E27FC236}">
                <a16:creationId xmlns:a16="http://schemas.microsoft.com/office/drawing/2014/main" id="{CF2C7B3C-8345-4FFA-8EE5-5DBE61ABB2CA}"/>
              </a:ext>
            </a:extLst>
          </p:cNvPr>
          <p:cNvGrpSpPr>
            <a:grpSpLocks/>
          </p:cNvGrpSpPr>
          <p:nvPr/>
        </p:nvGrpSpPr>
        <p:grpSpPr bwMode="auto">
          <a:xfrm>
            <a:off x="6018213" y="2060575"/>
            <a:ext cx="136525" cy="138113"/>
            <a:chOff x="3791" y="1298"/>
            <a:chExt cx="86" cy="87"/>
          </a:xfrm>
        </p:grpSpPr>
        <p:sp>
          <p:nvSpPr>
            <p:cNvPr id="28737" name="Oval 104">
              <a:extLst>
                <a:ext uri="{FF2B5EF4-FFF2-40B4-BE49-F238E27FC236}">
                  <a16:creationId xmlns:a16="http://schemas.microsoft.com/office/drawing/2014/main" id="{217B90D5-AFE1-4014-A645-5E3A88DE6881}"/>
                </a:ext>
              </a:extLst>
            </p:cNvPr>
            <p:cNvSpPr>
              <a:spLocks noChangeArrowheads="1"/>
            </p:cNvSpPr>
            <p:nvPr/>
          </p:nvSpPr>
          <p:spPr bwMode="auto">
            <a:xfrm>
              <a:off x="3813" y="1320"/>
              <a:ext cx="42"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38" name="Oval 105">
              <a:extLst>
                <a:ext uri="{FF2B5EF4-FFF2-40B4-BE49-F238E27FC236}">
                  <a16:creationId xmlns:a16="http://schemas.microsoft.com/office/drawing/2014/main" id="{F6987B31-AB88-49C1-9B02-F81F28434490}"/>
                </a:ext>
              </a:extLst>
            </p:cNvPr>
            <p:cNvSpPr>
              <a:spLocks noChangeArrowheads="1"/>
            </p:cNvSpPr>
            <p:nvPr/>
          </p:nvSpPr>
          <p:spPr bwMode="auto">
            <a:xfrm>
              <a:off x="3791" y="1298"/>
              <a:ext cx="86" cy="87"/>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304" name="Group 152">
            <a:extLst>
              <a:ext uri="{FF2B5EF4-FFF2-40B4-BE49-F238E27FC236}">
                <a16:creationId xmlns:a16="http://schemas.microsoft.com/office/drawing/2014/main" id="{9D2CCEC3-DB6C-438D-8870-CDBC967DB872}"/>
              </a:ext>
            </a:extLst>
          </p:cNvPr>
          <p:cNvGrpSpPr>
            <a:grpSpLocks/>
          </p:cNvGrpSpPr>
          <p:nvPr/>
        </p:nvGrpSpPr>
        <p:grpSpPr bwMode="auto">
          <a:xfrm>
            <a:off x="6659563" y="2338388"/>
            <a:ext cx="133350" cy="136525"/>
            <a:chOff x="4195" y="1473"/>
            <a:chExt cx="84" cy="86"/>
          </a:xfrm>
        </p:grpSpPr>
        <p:sp>
          <p:nvSpPr>
            <p:cNvPr id="28735" name="Oval 106">
              <a:extLst>
                <a:ext uri="{FF2B5EF4-FFF2-40B4-BE49-F238E27FC236}">
                  <a16:creationId xmlns:a16="http://schemas.microsoft.com/office/drawing/2014/main" id="{8914422B-8D0C-4CEF-93AB-A125373E07C8}"/>
                </a:ext>
              </a:extLst>
            </p:cNvPr>
            <p:cNvSpPr>
              <a:spLocks noChangeArrowheads="1"/>
            </p:cNvSpPr>
            <p:nvPr/>
          </p:nvSpPr>
          <p:spPr bwMode="auto">
            <a:xfrm>
              <a:off x="4215" y="1495"/>
              <a:ext cx="44" cy="42"/>
            </a:xfrm>
            <a:prstGeom prst="ellipse">
              <a:avLst/>
            </a:pr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36" name="Oval 107">
              <a:extLst>
                <a:ext uri="{FF2B5EF4-FFF2-40B4-BE49-F238E27FC236}">
                  <a16:creationId xmlns:a16="http://schemas.microsoft.com/office/drawing/2014/main" id="{E484EE5D-640E-482A-AF17-544AB70AE83D}"/>
                </a:ext>
              </a:extLst>
            </p:cNvPr>
            <p:cNvSpPr>
              <a:spLocks noChangeArrowheads="1"/>
            </p:cNvSpPr>
            <p:nvPr/>
          </p:nvSpPr>
          <p:spPr bwMode="auto">
            <a:xfrm>
              <a:off x="4195" y="1473"/>
              <a:ext cx="84" cy="86"/>
            </a:xfrm>
            <a:prstGeom prst="ellipse">
              <a:avLst/>
            </a:prstGeom>
            <a:noFill/>
            <a:ln w="12700">
              <a:solidFill>
                <a:srgbClr val="00BE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1" name="Group 139">
            <a:extLst>
              <a:ext uri="{FF2B5EF4-FFF2-40B4-BE49-F238E27FC236}">
                <a16:creationId xmlns:a16="http://schemas.microsoft.com/office/drawing/2014/main" id="{FBE25FDA-B9DB-47EF-9CAA-52EF266BEF13}"/>
              </a:ext>
            </a:extLst>
          </p:cNvPr>
          <p:cNvGrpSpPr>
            <a:grpSpLocks/>
          </p:cNvGrpSpPr>
          <p:nvPr/>
        </p:nvGrpSpPr>
        <p:grpSpPr bwMode="auto">
          <a:xfrm>
            <a:off x="2814638" y="2836863"/>
            <a:ext cx="133350" cy="136525"/>
            <a:chOff x="1773" y="1787"/>
            <a:chExt cx="84" cy="86"/>
          </a:xfrm>
        </p:grpSpPr>
        <p:sp>
          <p:nvSpPr>
            <p:cNvPr id="28733" name="Oval 108">
              <a:extLst>
                <a:ext uri="{FF2B5EF4-FFF2-40B4-BE49-F238E27FC236}">
                  <a16:creationId xmlns:a16="http://schemas.microsoft.com/office/drawing/2014/main" id="{51F44FF4-3569-4CA4-B6DA-B7EB3EF5167F}"/>
                </a:ext>
              </a:extLst>
            </p:cNvPr>
            <p:cNvSpPr>
              <a:spLocks noChangeArrowheads="1"/>
            </p:cNvSpPr>
            <p:nvPr/>
          </p:nvSpPr>
          <p:spPr bwMode="auto">
            <a:xfrm>
              <a:off x="1793" y="1809"/>
              <a:ext cx="44" cy="42"/>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34" name="Oval 109">
              <a:extLst>
                <a:ext uri="{FF2B5EF4-FFF2-40B4-BE49-F238E27FC236}">
                  <a16:creationId xmlns:a16="http://schemas.microsoft.com/office/drawing/2014/main" id="{06F8B0AC-5C43-413C-9739-6BACF1117F8A}"/>
                </a:ext>
              </a:extLst>
            </p:cNvPr>
            <p:cNvSpPr>
              <a:spLocks noChangeArrowheads="1"/>
            </p:cNvSpPr>
            <p:nvPr/>
          </p:nvSpPr>
          <p:spPr bwMode="auto">
            <a:xfrm>
              <a:off x="1773" y="1787"/>
              <a:ext cx="84" cy="86"/>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3" name="Group 141">
            <a:extLst>
              <a:ext uri="{FF2B5EF4-FFF2-40B4-BE49-F238E27FC236}">
                <a16:creationId xmlns:a16="http://schemas.microsoft.com/office/drawing/2014/main" id="{A8292CE8-ADA3-485B-9694-C517E09D16D4}"/>
              </a:ext>
            </a:extLst>
          </p:cNvPr>
          <p:cNvGrpSpPr>
            <a:grpSpLocks/>
          </p:cNvGrpSpPr>
          <p:nvPr/>
        </p:nvGrpSpPr>
        <p:grpSpPr bwMode="auto">
          <a:xfrm>
            <a:off x="3452813" y="2392363"/>
            <a:ext cx="136525" cy="136525"/>
            <a:chOff x="2175" y="1507"/>
            <a:chExt cx="86" cy="86"/>
          </a:xfrm>
        </p:grpSpPr>
        <p:sp>
          <p:nvSpPr>
            <p:cNvPr id="28731" name="Oval 110">
              <a:extLst>
                <a:ext uri="{FF2B5EF4-FFF2-40B4-BE49-F238E27FC236}">
                  <a16:creationId xmlns:a16="http://schemas.microsoft.com/office/drawing/2014/main" id="{D0EE1562-0C17-43DE-A61A-9D8646455235}"/>
                </a:ext>
              </a:extLst>
            </p:cNvPr>
            <p:cNvSpPr>
              <a:spLocks noChangeArrowheads="1"/>
            </p:cNvSpPr>
            <p:nvPr/>
          </p:nvSpPr>
          <p:spPr bwMode="auto">
            <a:xfrm>
              <a:off x="2197" y="1529"/>
              <a:ext cx="42" cy="42"/>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32" name="Oval 111">
              <a:extLst>
                <a:ext uri="{FF2B5EF4-FFF2-40B4-BE49-F238E27FC236}">
                  <a16:creationId xmlns:a16="http://schemas.microsoft.com/office/drawing/2014/main" id="{9844D964-4B9E-423C-B2C2-C09FA2D51E53}"/>
                </a:ext>
              </a:extLst>
            </p:cNvPr>
            <p:cNvSpPr>
              <a:spLocks noChangeArrowheads="1"/>
            </p:cNvSpPr>
            <p:nvPr/>
          </p:nvSpPr>
          <p:spPr bwMode="auto">
            <a:xfrm>
              <a:off x="2175" y="1507"/>
              <a:ext cx="86" cy="86"/>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6" name="Group 144">
            <a:extLst>
              <a:ext uri="{FF2B5EF4-FFF2-40B4-BE49-F238E27FC236}">
                <a16:creationId xmlns:a16="http://schemas.microsoft.com/office/drawing/2014/main" id="{200227B3-0A31-4681-96C2-DBE135B4B34C}"/>
              </a:ext>
            </a:extLst>
          </p:cNvPr>
          <p:cNvGrpSpPr>
            <a:grpSpLocks/>
          </p:cNvGrpSpPr>
          <p:nvPr/>
        </p:nvGrpSpPr>
        <p:grpSpPr bwMode="auto">
          <a:xfrm>
            <a:off x="4095750" y="2171700"/>
            <a:ext cx="136525" cy="138113"/>
            <a:chOff x="2580" y="1368"/>
            <a:chExt cx="86" cy="87"/>
          </a:xfrm>
        </p:grpSpPr>
        <p:sp>
          <p:nvSpPr>
            <p:cNvPr id="28729" name="Oval 112">
              <a:extLst>
                <a:ext uri="{FF2B5EF4-FFF2-40B4-BE49-F238E27FC236}">
                  <a16:creationId xmlns:a16="http://schemas.microsoft.com/office/drawing/2014/main" id="{A6C684F4-ECE8-430C-90F9-8F3492818C6C}"/>
                </a:ext>
              </a:extLst>
            </p:cNvPr>
            <p:cNvSpPr>
              <a:spLocks noChangeArrowheads="1"/>
            </p:cNvSpPr>
            <p:nvPr/>
          </p:nvSpPr>
          <p:spPr bwMode="auto">
            <a:xfrm>
              <a:off x="2602" y="1391"/>
              <a:ext cx="42" cy="42"/>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30" name="Oval 113">
              <a:extLst>
                <a:ext uri="{FF2B5EF4-FFF2-40B4-BE49-F238E27FC236}">
                  <a16:creationId xmlns:a16="http://schemas.microsoft.com/office/drawing/2014/main" id="{946C6517-6F9C-46BA-8FAE-C931836F5EC8}"/>
                </a:ext>
              </a:extLst>
            </p:cNvPr>
            <p:cNvSpPr>
              <a:spLocks noChangeArrowheads="1"/>
            </p:cNvSpPr>
            <p:nvPr/>
          </p:nvSpPr>
          <p:spPr bwMode="auto">
            <a:xfrm>
              <a:off x="2580" y="1368"/>
              <a:ext cx="86" cy="87"/>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298" name="Group 146">
            <a:extLst>
              <a:ext uri="{FF2B5EF4-FFF2-40B4-BE49-F238E27FC236}">
                <a16:creationId xmlns:a16="http://schemas.microsoft.com/office/drawing/2014/main" id="{BA8FBEE8-5CE8-40DC-92B2-07F69161B98D}"/>
              </a:ext>
            </a:extLst>
          </p:cNvPr>
          <p:cNvGrpSpPr>
            <a:grpSpLocks/>
          </p:cNvGrpSpPr>
          <p:nvPr/>
        </p:nvGrpSpPr>
        <p:grpSpPr bwMode="auto">
          <a:xfrm>
            <a:off x="4737100" y="2114550"/>
            <a:ext cx="133350" cy="138113"/>
            <a:chOff x="2984" y="1332"/>
            <a:chExt cx="84" cy="87"/>
          </a:xfrm>
        </p:grpSpPr>
        <p:sp>
          <p:nvSpPr>
            <p:cNvPr id="28727" name="Oval 114">
              <a:extLst>
                <a:ext uri="{FF2B5EF4-FFF2-40B4-BE49-F238E27FC236}">
                  <a16:creationId xmlns:a16="http://schemas.microsoft.com/office/drawing/2014/main" id="{8D81FB66-EDC9-4C5B-8F8C-65828BCF405B}"/>
                </a:ext>
              </a:extLst>
            </p:cNvPr>
            <p:cNvSpPr>
              <a:spLocks noChangeArrowheads="1"/>
            </p:cNvSpPr>
            <p:nvPr/>
          </p:nvSpPr>
          <p:spPr bwMode="auto">
            <a:xfrm>
              <a:off x="3004" y="1354"/>
              <a:ext cx="44" cy="43"/>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28" name="Oval 115">
              <a:extLst>
                <a:ext uri="{FF2B5EF4-FFF2-40B4-BE49-F238E27FC236}">
                  <a16:creationId xmlns:a16="http://schemas.microsoft.com/office/drawing/2014/main" id="{92186E72-4B4E-4EE3-99FF-6F1506940A5D}"/>
                </a:ext>
              </a:extLst>
            </p:cNvPr>
            <p:cNvSpPr>
              <a:spLocks noChangeArrowheads="1"/>
            </p:cNvSpPr>
            <p:nvPr/>
          </p:nvSpPr>
          <p:spPr bwMode="auto">
            <a:xfrm>
              <a:off x="2984" y="1332"/>
              <a:ext cx="84" cy="87"/>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300" name="Group 148">
            <a:extLst>
              <a:ext uri="{FF2B5EF4-FFF2-40B4-BE49-F238E27FC236}">
                <a16:creationId xmlns:a16="http://schemas.microsoft.com/office/drawing/2014/main" id="{3DC098C7-A9DB-4696-AF03-14E6C5B519ED}"/>
              </a:ext>
            </a:extLst>
          </p:cNvPr>
          <p:cNvGrpSpPr>
            <a:grpSpLocks/>
          </p:cNvGrpSpPr>
          <p:nvPr/>
        </p:nvGrpSpPr>
        <p:grpSpPr bwMode="auto">
          <a:xfrm>
            <a:off x="5375275" y="2089150"/>
            <a:ext cx="136525" cy="138113"/>
            <a:chOff x="3386" y="1316"/>
            <a:chExt cx="86" cy="87"/>
          </a:xfrm>
        </p:grpSpPr>
        <p:sp>
          <p:nvSpPr>
            <p:cNvPr id="28725" name="Oval 116">
              <a:extLst>
                <a:ext uri="{FF2B5EF4-FFF2-40B4-BE49-F238E27FC236}">
                  <a16:creationId xmlns:a16="http://schemas.microsoft.com/office/drawing/2014/main" id="{E8AB7D87-7D0E-4380-A90B-DD1D7AF48D1A}"/>
                </a:ext>
              </a:extLst>
            </p:cNvPr>
            <p:cNvSpPr>
              <a:spLocks noChangeArrowheads="1"/>
            </p:cNvSpPr>
            <p:nvPr/>
          </p:nvSpPr>
          <p:spPr bwMode="auto">
            <a:xfrm>
              <a:off x="3408" y="1338"/>
              <a:ext cx="42" cy="43"/>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26" name="Oval 117">
              <a:extLst>
                <a:ext uri="{FF2B5EF4-FFF2-40B4-BE49-F238E27FC236}">
                  <a16:creationId xmlns:a16="http://schemas.microsoft.com/office/drawing/2014/main" id="{24EB2F2A-4FB6-4757-920B-F4AA5677E804}"/>
                </a:ext>
              </a:extLst>
            </p:cNvPr>
            <p:cNvSpPr>
              <a:spLocks noChangeArrowheads="1"/>
            </p:cNvSpPr>
            <p:nvPr/>
          </p:nvSpPr>
          <p:spPr bwMode="auto">
            <a:xfrm>
              <a:off x="3386" y="1316"/>
              <a:ext cx="86" cy="87"/>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301" name="Group 149">
            <a:extLst>
              <a:ext uri="{FF2B5EF4-FFF2-40B4-BE49-F238E27FC236}">
                <a16:creationId xmlns:a16="http://schemas.microsoft.com/office/drawing/2014/main" id="{DB33B7E4-8079-408C-A07D-8E87C67BD54F}"/>
              </a:ext>
            </a:extLst>
          </p:cNvPr>
          <p:cNvGrpSpPr>
            <a:grpSpLocks/>
          </p:cNvGrpSpPr>
          <p:nvPr/>
        </p:nvGrpSpPr>
        <p:grpSpPr bwMode="auto">
          <a:xfrm>
            <a:off x="6018213" y="2003425"/>
            <a:ext cx="136525" cy="136525"/>
            <a:chOff x="3791" y="1262"/>
            <a:chExt cx="86" cy="86"/>
          </a:xfrm>
        </p:grpSpPr>
        <p:sp>
          <p:nvSpPr>
            <p:cNvPr id="28723" name="Oval 118">
              <a:extLst>
                <a:ext uri="{FF2B5EF4-FFF2-40B4-BE49-F238E27FC236}">
                  <a16:creationId xmlns:a16="http://schemas.microsoft.com/office/drawing/2014/main" id="{A0CD73C9-B232-4514-94DF-370AB883F26D}"/>
                </a:ext>
              </a:extLst>
            </p:cNvPr>
            <p:cNvSpPr>
              <a:spLocks noChangeArrowheads="1"/>
            </p:cNvSpPr>
            <p:nvPr/>
          </p:nvSpPr>
          <p:spPr bwMode="auto">
            <a:xfrm>
              <a:off x="3813" y="1284"/>
              <a:ext cx="42" cy="42"/>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24" name="Oval 119">
              <a:extLst>
                <a:ext uri="{FF2B5EF4-FFF2-40B4-BE49-F238E27FC236}">
                  <a16:creationId xmlns:a16="http://schemas.microsoft.com/office/drawing/2014/main" id="{B80E744F-B1FF-47B9-B883-03EAB5983CA6}"/>
                </a:ext>
              </a:extLst>
            </p:cNvPr>
            <p:cNvSpPr>
              <a:spLocks noChangeArrowheads="1"/>
            </p:cNvSpPr>
            <p:nvPr/>
          </p:nvSpPr>
          <p:spPr bwMode="auto">
            <a:xfrm>
              <a:off x="3791" y="1262"/>
              <a:ext cx="86" cy="86"/>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49303" name="Group 151">
            <a:extLst>
              <a:ext uri="{FF2B5EF4-FFF2-40B4-BE49-F238E27FC236}">
                <a16:creationId xmlns:a16="http://schemas.microsoft.com/office/drawing/2014/main" id="{6E1E3967-F8DD-49A4-8C17-F18E1B7ABAC8}"/>
              </a:ext>
            </a:extLst>
          </p:cNvPr>
          <p:cNvGrpSpPr>
            <a:grpSpLocks/>
          </p:cNvGrpSpPr>
          <p:nvPr/>
        </p:nvGrpSpPr>
        <p:grpSpPr bwMode="auto">
          <a:xfrm>
            <a:off x="6659563" y="1771650"/>
            <a:ext cx="133350" cy="136525"/>
            <a:chOff x="4195" y="1116"/>
            <a:chExt cx="84" cy="86"/>
          </a:xfrm>
        </p:grpSpPr>
        <p:sp>
          <p:nvSpPr>
            <p:cNvPr id="28721" name="Oval 120">
              <a:extLst>
                <a:ext uri="{FF2B5EF4-FFF2-40B4-BE49-F238E27FC236}">
                  <a16:creationId xmlns:a16="http://schemas.microsoft.com/office/drawing/2014/main" id="{4CA837AD-F55D-49A2-9011-556239C889DA}"/>
                </a:ext>
              </a:extLst>
            </p:cNvPr>
            <p:cNvSpPr>
              <a:spLocks noChangeArrowheads="1"/>
            </p:cNvSpPr>
            <p:nvPr/>
          </p:nvSpPr>
          <p:spPr bwMode="auto">
            <a:xfrm>
              <a:off x="4215" y="1138"/>
              <a:ext cx="44" cy="42"/>
            </a:xfrm>
            <a:prstGeom prst="ellipse">
              <a:avLst/>
            </a:pr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722" name="Oval 121">
              <a:extLst>
                <a:ext uri="{FF2B5EF4-FFF2-40B4-BE49-F238E27FC236}">
                  <a16:creationId xmlns:a16="http://schemas.microsoft.com/office/drawing/2014/main" id="{3F6D4675-6AC8-48DD-AF8B-3A84B24F8EC3}"/>
                </a:ext>
              </a:extLst>
            </p:cNvPr>
            <p:cNvSpPr>
              <a:spLocks noChangeArrowheads="1"/>
            </p:cNvSpPr>
            <p:nvPr/>
          </p:nvSpPr>
          <p:spPr bwMode="auto">
            <a:xfrm>
              <a:off x="4195" y="1116"/>
              <a:ext cx="84" cy="86"/>
            </a:xfrm>
            <a:prstGeom prst="ellipse">
              <a:avLst/>
            </a:prstGeom>
            <a:noFill/>
            <a:ln w="12700">
              <a:solidFill>
                <a:srgbClr val="10B66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49274" name="Rectangle 122">
            <a:extLst>
              <a:ext uri="{FF2B5EF4-FFF2-40B4-BE49-F238E27FC236}">
                <a16:creationId xmlns:a16="http://schemas.microsoft.com/office/drawing/2014/main" id="{53E5CB0A-2A4C-4967-90BB-A7EF9DCF7EA5}"/>
              </a:ext>
            </a:extLst>
          </p:cNvPr>
          <p:cNvSpPr>
            <a:spLocks noChangeArrowheads="1"/>
          </p:cNvSpPr>
          <p:nvPr/>
        </p:nvSpPr>
        <p:spPr bwMode="auto">
          <a:xfrm>
            <a:off x="3522663" y="4217988"/>
            <a:ext cx="769937" cy="152400"/>
          </a:xfrm>
          <a:prstGeom prst="rect">
            <a:avLst/>
          </a:prstGeom>
          <a:solidFill>
            <a:srgbClr val="10B6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9275" name="Rectangle 123">
            <a:extLst>
              <a:ext uri="{FF2B5EF4-FFF2-40B4-BE49-F238E27FC236}">
                <a16:creationId xmlns:a16="http://schemas.microsoft.com/office/drawing/2014/main" id="{0E14741B-4D6B-4342-BCB4-57F2DB6BDD89}"/>
              </a:ext>
            </a:extLst>
          </p:cNvPr>
          <p:cNvSpPr>
            <a:spLocks noChangeArrowheads="1"/>
          </p:cNvSpPr>
          <p:nvPr/>
        </p:nvSpPr>
        <p:spPr bwMode="auto">
          <a:xfrm>
            <a:off x="4483100" y="4217988"/>
            <a:ext cx="771525" cy="152400"/>
          </a:xfrm>
          <a:prstGeom prst="rect">
            <a:avLst/>
          </a:prstGeom>
          <a:solidFill>
            <a:srgbClr val="00B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9276" name="Freeform 124">
            <a:extLst>
              <a:ext uri="{FF2B5EF4-FFF2-40B4-BE49-F238E27FC236}">
                <a16:creationId xmlns:a16="http://schemas.microsoft.com/office/drawing/2014/main" id="{D55050B6-D087-4E86-A2D1-2732BF9D6C31}"/>
              </a:ext>
            </a:extLst>
          </p:cNvPr>
          <p:cNvSpPr>
            <a:spLocks/>
          </p:cNvSpPr>
          <p:nvPr/>
        </p:nvSpPr>
        <p:spPr bwMode="auto">
          <a:xfrm>
            <a:off x="6246813" y="1466850"/>
            <a:ext cx="960437" cy="288925"/>
          </a:xfrm>
          <a:custGeom>
            <a:avLst/>
            <a:gdLst>
              <a:gd name="T0" fmla="*/ 960437 w 605"/>
              <a:gd name="T1" fmla="*/ 0 h 182"/>
              <a:gd name="T2" fmla="*/ 0 w 605"/>
              <a:gd name="T3" fmla="*/ 0 h 182"/>
              <a:gd name="T4" fmla="*/ 0 w 605"/>
              <a:gd name="T5" fmla="*/ 222250 h 182"/>
              <a:gd name="T6" fmla="*/ 441325 w 605"/>
              <a:gd name="T7" fmla="*/ 222250 h 182"/>
              <a:gd name="T8" fmla="*/ 479425 w 605"/>
              <a:gd name="T9" fmla="*/ 288925 h 182"/>
              <a:gd name="T10" fmla="*/ 517525 w 605"/>
              <a:gd name="T11" fmla="*/ 222250 h 182"/>
              <a:gd name="T12" fmla="*/ 960437 w 605"/>
              <a:gd name="T13" fmla="*/ 222250 h 182"/>
              <a:gd name="T14" fmla="*/ 960437 w 605"/>
              <a:gd name="T15" fmla="*/ 0 h 1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5" h="182">
                <a:moveTo>
                  <a:pt x="605" y="0"/>
                </a:moveTo>
                <a:lnTo>
                  <a:pt x="0" y="0"/>
                </a:lnTo>
                <a:lnTo>
                  <a:pt x="0" y="140"/>
                </a:lnTo>
                <a:lnTo>
                  <a:pt x="278" y="140"/>
                </a:lnTo>
                <a:lnTo>
                  <a:pt x="302" y="182"/>
                </a:lnTo>
                <a:lnTo>
                  <a:pt x="326" y="140"/>
                </a:lnTo>
                <a:lnTo>
                  <a:pt x="605" y="140"/>
                </a:lnTo>
                <a:lnTo>
                  <a:pt x="605" y="0"/>
                </a:lnTo>
                <a:close/>
              </a:path>
            </a:pathLst>
          </a:custGeom>
          <a:solidFill>
            <a:srgbClr val="10B6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7" name="Freeform 125">
            <a:extLst>
              <a:ext uri="{FF2B5EF4-FFF2-40B4-BE49-F238E27FC236}">
                <a16:creationId xmlns:a16="http://schemas.microsoft.com/office/drawing/2014/main" id="{349DFBD1-32D3-4976-8E09-15A2A45CE8FD}"/>
              </a:ext>
            </a:extLst>
          </p:cNvPr>
          <p:cNvSpPr>
            <a:spLocks/>
          </p:cNvSpPr>
          <p:nvPr/>
        </p:nvSpPr>
        <p:spPr bwMode="auto">
          <a:xfrm>
            <a:off x="6834188" y="2293938"/>
            <a:ext cx="1033462" cy="222250"/>
          </a:xfrm>
          <a:custGeom>
            <a:avLst/>
            <a:gdLst>
              <a:gd name="T0" fmla="*/ 73025 w 651"/>
              <a:gd name="T1" fmla="*/ 0 h 140"/>
              <a:gd name="T2" fmla="*/ 73025 w 651"/>
              <a:gd name="T3" fmla="*/ 73025 h 140"/>
              <a:gd name="T4" fmla="*/ 0 w 651"/>
              <a:gd name="T5" fmla="*/ 111125 h 140"/>
              <a:gd name="T6" fmla="*/ 73025 w 651"/>
              <a:gd name="T7" fmla="*/ 152400 h 140"/>
              <a:gd name="T8" fmla="*/ 73025 w 651"/>
              <a:gd name="T9" fmla="*/ 222250 h 140"/>
              <a:gd name="T10" fmla="*/ 1033462 w 651"/>
              <a:gd name="T11" fmla="*/ 222250 h 140"/>
              <a:gd name="T12" fmla="*/ 1033462 w 651"/>
              <a:gd name="T13" fmla="*/ 0 h 140"/>
              <a:gd name="T14" fmla="*/ 73025 w 651"/>
              <a:gd name="T15" fmla="*/ 0 h 1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1" h="140">
                <a:moveTo>
                  <a:pt x="46" y="0"/>
                </a:moveTo>
                <a:lnTo>
                  <a:pt x="46" y="46"/>
                </a:lnTo>
                <a:lnTo>
                  <a:pt x="0" y="70"/>
                </a:lnTo>
                <a:lnTo>
                  <a:pt x="46" y="96"/>
                </a:lnTo>
                <a:lnTo>
                  <a:pt x="46" y="140"/>
                </a:lnTo>
                <a:lnTo>
                  <a:pt x="651" y="140"/>
                </a:lnTo>
                <a:lnTo>
                  <a:pt x="651" y="0"/>
                </a:lnTo>
                <a:lnTo>
                  <a:pt x="46" y="0"/>
                </a:lnTo>
                <a:close/>
              </a:path>
            </a:pathLst>
          </a:custGeom>
          <a:solidFill>
            <a:srgbClr val="00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9" name="Text Box 127">
            <a:extLst>
              <a:ext uri="{FF2B5EF4-FFF2-40B4-BE49-F238E27FC236}">
                <a16:creationId xmlns:a16="http://schemas.microsoft.com/office/drawing/2014/main" id="{FB588D51-D495-42A4-AB81-93A56482C2F6}"/>
              </a:ext>
            </a:extLst>
          </p:cNvPr>
          <p:cNvSpPr txBox="1">
            <a:spLocks noChangeArrowheads="1"/>
          </p:cNvSpPr>
          <p:nvPr/>
        </p:nvSpPr>
        <p:spPr bwMode="auto">
          <a:xfrm>
            <a:off x="3779838" y="822325"/>
            <a:ext cx="132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a:solidFill>
                  <a:schemeClr val="bg1"/>
                </a:solidFill>
                <a:latin typeface="微软雅黑" panose="020B0503020204020204" pitchFamily="34" charset="-122"/>
                <a:ea typeface="微软雅黑" panose="020B0503020204020204" pitchFamily="34" charset="-122"/>
              </a:rPr>
              <a:t>MARKET GROWTH</a:t>
            </a:r>
          </a:p>
        </p:txBody>
      </p:sp>
      <p:sp>
        <p:nvSpPr>
          <p:cNvPr id="49280" name="Text Box 128">
            <a:extLst>
              <a:ext uri="{FF2B5EF4-FFF2-40B4-BE49-F238E27FC236}">
                <a16:creationId xmlns:a16="http://schemas.microsoft.com/office/drawing/2014/main" id="{60AE0A5D-9F35-490A-85E7-BA20E6CA9DDC}"/>
              </a:ext>
            </a:extLst>
          </p:cNvPr>
          <p:cNvSpPr txBox="1">
            <a:spLocks noChangeArrowheads="1"/>
          </p:cNvSpPr>
          <p:nvPr/>
        </p:nvSpPr>
        <p:spPr bwMode="auto">
          <a:xfrm>
            <a:off x="3635375" y="4187825"/>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solidFill>
                  <a:schemeClr val="bg1"/>
                </a:solidFill>
                <a:latin typeface="微软雅黑" panose="020B0503020204020204" pitchFamily="34" charset="-122"/>
                <a:ea typeface="微软雅黑" panose="020B0503020204020204" pitchFamily="34" charset="-122"/>
              </a:rPr>
              <a:t>PROFIT</a:t>
            </a:r>
          </a:p>
        </p:txBody>
      </p:sp>
      <p:sp>
        <p:nvSpPr>
          <p:cNvPr id="49281" name="Text Box 129">
            <a:extLst>
              <a:ext uri="{FF2B5EF4-FFF2-40B4-BE49-F238E27FC236}">
                <a16:creationId xmlns:a16="http://schemas.microsoft.com/office/drawing/2014/main" id="{63E024A9-0724-42CD-AEC9-F5F227ADF978}"/>
              </a:ext>
            </a:extLst>
          </p:cNvPr>
          <p:cNvSpPr txBox="1">
            <a:spLocks noChangeArrowheads="1"/>
          </p:cNvSpPr>
          <p:nvPr/>
        </p:nvSpPr>
        <p:spPr bwMode="auto">
          <a:xfrm>
            <a:off x="4446588" y="4187825"/>
            <a:ext cx="838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solidFill>
                  <a:schemeClr val="bg1"/>
                </a:solidFill>
                <a:latin typeface="微软雅黑" panose="020B0503020204020204" pitchFamily="34" charset="-122"/>
                <a:ea typeface="微软雅黑" panose="020B0503020204020204" pitchFamily="34" charset="-122"/>
              </a:rPr>
              <a:t>MAN POWER</a:t>
            </a:r>
          </a:p>
        </p:txBody>
      </p:sp>
      <p:sp>
        <p:nvSpPr>
          <p:cNvPr id="49282" name="Text Box 130">
            <a:extLst>
              <a:ext uri="{FF2B5EF4-FFF2-40B4-BE49-F238E27FC236}">
                <a16:creationId xmlns:a16="http://schemas.microsoft.com/office/drawing/2014/main" id="{CDC26CE7-5338-4E8C-83D2-188F9D6B7A04}"/>
              </a:ext>
            </a:extLst>
          </p:cNvPr>
          <p:cNvSpPr txBox="1">
            <a:spLocks noChangeArrowheads="1"/>
          </p:cNvSpPr>
          <p:nvPr/>
        </p:nvSpPr>
        <p:spPr bwMode="auto">
          <a:xfrm>
            <a:off x="6394450" y="1463675"/>
            <a:ext cx="6477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solidFill>
                  <a:schemeClr val="bg1"/>
                </a:solidFill>
                <a:latin typeface="微软雅黑" panose="020B0503020204020204" pitchFamily="34" charset="-122"/>
                <a:ea typeface="微软雅黑" panose="020B0503020204020204" pitchFamily="34" charset="-122"/>
              </a:rPr>
              <a:t>$55</a:t>
            </a:r>
            <a:r>
              <a:rPr lang="zh-CN" altLang="en-US" sz="800">
                <a:solidFill>
                  <a:schemeClr val="bg1"/>
                </a:solidFill>
                <a:latin typeface="微软雅黑" panose="020B0503020204020204" pitchFamily="34" charset="-122"/>
                <a:ea typeface="微软雅黑" panose="020B0503020204020204" pitchFamily="34" charset="-122"/>
              </a:rPr>
              <a:t>，</a:t>
            </a:r>
            <a:r>
              <a:rPr lang="en-US" altLang="zh-CN" sz="800">
                <a:solidFill>
                  <a:schemeClr val="bg1"/>
                </a:solidFill>
                <a:latin typeface="微软雅黑" panose="020B0503020204020204" pitchFamily="34" charset="-122"/>
                <a:ea typeface="微软雅黑" panose="020B0503020204020204" pitchFamily="34" charset="-122"/>
              </a:rPr>
              <a:t>000</a:t>
            </a:r>
          </a:p>
        </p:txBody>
      </p:sp>
      <p:sp>
        <p:nvSpPr>
          <p:cNvPr id="49283" name="Text Box 131">
            <a:extLst>
              <a:ext uri="{FF2B5EF4-FFF2-40B4-BE49-F238E27FC236}">
                <a16:creationId xmlns:a16="http://schemas.microsoft.com/office/drawing/2014/main" id="{B52D60CA-6FDE-4910-9C97-9211515B8B7F}"/>
              </a:ext>
            </a:extLst>
          </p:cNvPr>
          <p:cNvSpPr txBox="1">
            <a:spLocks noChangeArrowheads="1"/>
          </p:cNvSpPr>
          <p:nvPr/>
        </p:nvSpPr>
        <p:spPr bwMode="auto">
          <a:xfrm>
            <a:off x="7073900" y="2289175"/>
            <a:ext cx="6477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solidFill>
                  <a:schemeClr val="bg1"/>
                </a:solidFill>
                <a:latin typeface="微软雅黑" panose="020B0503020204020204" pitchFamily="34" charset="-122"/>
                <a:ea typeface="微软雅黑" panose="020B0503020204020204" pitchFamily="34" charset="-122"/>
              </a:rPr>
              <a:t>$38</a:t>
            </a:r>
            <a:r>
              <a:rPr lang="zh-CN" altLang="en-US" sz="800">
                <a:solidFill>
                  <a:schemeClr val="bg1"/>
                </a:solidFill>
                <a:latin typeface="微软雅黑" panose="020B0503020204020204" pitchFamily="34" charset="-122"/>
                <a:ea typeface="微软雅黑" panose="020B0503020204020204" pitchFamily="34" charset="-122"/>
              </a:rPr>
              <a:t>，</a:t>
            </a:r>
            <a:r>
              <a:rPr lang="en-US" altLang="zh-CN" sz="800">
                <a:solidFill>
                  <a:schemeClr val="bg1"/>
                </a:solidFill>
                <a:latin typeface="微软雅黑" panose="020B0503020204020204" pitchFamily="34" charset="-122"/>
                <a:ea typeface="微软雅黑" panose="020B0503020204020204" pitchFamily="34" charset="-122"/>
              </a:rPr>
              <a:t>000</a:t>
            </a:r>
          </a:p>
        </p:txBody>
      </p:sp>
    </p:spTree>
  </p:cSld>
  <p:clrMapOvr>
    <a:masterClrMapping/>
  </p:clrMapOvr>
  <p:transition advClick="0" advTm="4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9285"/>
                                        </p:tgtEl>
                                        <p:attrNameLst>
                                          <p:attrName>style.visibility</p:attrName>
                                        </p:attrNameLst>
                                      </p:cBhvr>
                                      <p:to>
                                        <p:strVal val="visible"/>
                                      </p:to>
                                    </p:set>
                                    <p:anim calcmode="lin" valueType="num">
                                      <p:cBhvr>
                                        <p:cTn id="7" dur="300" fill="hold"/>
                                        <p:tgtEl>
                                          <p:spTgt spid="49285"/>
                                        </p:tgtEl>
                                        <p:attrNameLst>
                                          <p:attrName>ppt_w</p:attrName>
                                        </p:attrNameLst>
                                      </p:cBhvr>
                                      <p:tavLst>
                                        <p:tav tm="0">
                                          <p:val>
                                            <p:fltVal val="0"/>
                                          </p:val>
                                        </p:tav>
                                        <p:tav tm="100000">
                                          <p:val>
                                            <p:strVal val="#ppt_w"/>
                                          </p:val>
                                        </p:tav>
                                      </p:tavLst>
                                    </p:anim>
                                    <p:anim calcmode="lin" valueType="num">
                                      <p:cBhvr>
                                        <p:cTn id="8" dur="300" fill="hold"/>
                                        <p:tgtEl>
                                          <p:spTgt spid="49285"/>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300"/>
                                  </p:stCondLst>
                                  <p:childTnLst>
                                    <p:animScale>
                                      <p:cBhvr>
                                        <p:cTn id="10" dur="150" fill="hold"/>
                                        <p:tgtEl>
                                          <p:spTgt spid="49285"/>
                                        </p:tgtEl>
                                      </p:cBhvr>
                                      <p:by x="110000" y="110000"/>
                                    </p:animScale>
                                  </p:childTnLst>
                                </p:cTn>
                              </p:par>
                              <p:par>
                                <p:cTn id="11" presetID="22" presetClass="entr" presetSubtype="1" fill="hold" nodeType="withEffect">
                                  <p:stCondLst>
                                    <p:cond delay="200"/>
                                  </p:stCondLst>
                                  <p:childTnLst>
                                    <p:set>
                                      <p:cBhvr>
                                        <p:cTn id="12" dur="1" fill="hold">
                                          <p:stCondLst>
                                            <p:cond delay="0"/>
                                          </p:stCondLst>
                                        </p:cTn>
                                        <p:tgtEl>
                                          <p:spTgt spid="49287"/>
                                        </p:tgtEl>
                                        <p:attrNameLst>
                                          <p:attrName>style.visibility</p:attrName>
                                        </p:attrNameLst>
                                      </p:cBhvr>
                                      <p:to>
                                        <p:strVal val="visible"/>
                                      </p:to>
                                    </p:set>
                                    <p:animEffect transition="in" filter="wipe(up)">
                                      <p:cBhvr>
                                        <p:cTn id="13" dur="500"/>
                                        <p:tgtEl>
                                          <p:spTgt spid="49287"/>
                                        </p:tgtEl>
                                      </p:cBhvr>
                                    </p:animEffect>
                                  </p:childTnLst>
                                </p:cTn>
                              </p:par>
                              <p:par>
                                <p:cTn id="14" presetID="23" presetClass="entr" presetSubtype="16" fill="hold" grpId="0" nodeType="withEffect">
                                  <p:stCondLst>
                                    <p:cond delay="500"/>
                                  </p:stCondLst>
                                  <p:childTnLst>
                                    <p:set>
                                      <p:cBhvr>
                                        <p:cTn id="15" dur="1" fill="hold">
                                          <p:stCondLst>
                                            <p:cond delay="0"/>
                                          </p:stCondLst>
                                        </p:cTn>
                                        <p:tgtEl>
                                          <p:spTgt spid="49226"/>
                                        </p:tgtEl>
                                        <p:attrNameLst>
                                          <p:attrName>style.visibility</p:attrName>
                                        </p:attrNameLst>
                                      </p:cBhvr>
                                      <p:to>
                                        <p:strVal val="visible"/>
                                      </p:to>
                                    </p:set>
                                    <p:anim calcmode="lin" valueType="num">
                                      <p:cBhvr>
                                        <p:cTn id="16" dur="500" fill="hold"/>
                                        <p:tgtEl>
                                          <p:spTgt spid="49226"/>
                                        </p:tgtEl>
                                        <p:attrNameLst>
                                          <p:attrName>ppt_w</p:attrName>
                                        </p:attrNameLst>
                                      </p:cBhvr>
                                      <p:tavLst>
                                        <p:tav tm="0">
                                          <p:val>
                                            <p:fltVal val="0"/>
                                          </p:val>
                                        </p:tav>
                                        <p:tav tm="100000">
                                          <p:val>
                                            <p:strVal val="#ppt_w"/>
                                          </p:val>
                                        </p:tav>
                                      </p:tavLst>
                                    </p:anim>
                                    <p:anim calcmode="lin" valueType="num">
                                      <p:cBhvr>
                                        <p:cTn id="17" dur="500" fill="hold"/>
                                        <p:tgtEl>
                                          <p:spTgt spid="49226"/>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600"/>
                                  </p:stCondLst>
                                  <p:childTnLst>
                                    <p:set>
                                      <p:cBhvr>
                                        <p:cTn id="19" dur="1" fill="hold">
                                          <p:stCondLst>
                                            <p:cond delay="0"/>
                                          </p:stCondLst>
                                        </p:cTn>
                                        <p:tgtEl>
                                          <p:spTgt spid="49227"/>
                                        </p:tgtEl>
                                        <p:attrNameLst>
                                          <p:attrName>style.visibility</p:attrName>
                                        </p:attrNameLst>
                                      </p:cBhvr>
                                      <p:to>
                                        <p:strVal val="visible"/>
                                      </p:to>
                                    </p:set>
                                    <p:anim calcmode="lin" valueType="num">
                                      <p:cBhvr>
                                        <p:cTn id="20" dur="500" fill="hold"/>
                                        <p:tgtEl>
                                          <p:spTgt spid="49227"/>
                                        </p:tgtEl>
                                        <p:attrNameLst>
                                          <p:attrName>ppt_w</p:attrName>
                                        </p:attrNameLst>
                                      </p:cBhvr>
                                      <p:tavLst>
                                        <p:tav tm="0">
                                          <p:val>
                                            <p:fltVal val="0"/>
                                          </p:val>
                                        </p:tav>
                                        <p:tav tm="100000">
                                          <p:val>
                                            <p:strVal val="#ppt_w"/>
                                          </p:val>
                                        </p:tav>
                                      </p:tavLst>
                                    </p:anim>
                                    <p:anim calcmode="lin" valueType="num">
                                      <p:cBhvr>
                                        <p:cTn id="21" dur="500" fill="hold"/>
                                        <p:tgtEl>
                                          <p:spTgt spid="49227"/>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700"/>
                                  </p:stCondLst>
                                  <p:childTnLst>
                                    <p:set>
                                      <p:cBhvr>
                                        <p:cTn id="23" dur="1" fill="hold">
                                          <p:stCondLst>
                                            <p:cond delay="0"/>
                                          </p:stCondLst>
                                        </p:cTn>
                                        <p:tgtEl>
                                          <p:spTgt spid="49228"/>
                                        </p:tgtEl>
                                        <p:attrNameLst>
                                          <p:attrName>style.visibility</p:attrName>
                                        </p:attrNameLst>
                                      </p:cBhvr>
                                      <p:to>
                                        <p:strVal val="visible"/>
                                      </p:to>
                                    </p:set>
                                    <p:anim calcmode="lin" valueType="num">
                                      <p:cBhvr>
                                        <p:cTn id="24" dur="500" fill="hold"/>
                                        <p:tgtEl>
                                          <p:spTgt spid="49228"/>
                                        </p:tgtEl>
                                        <p:attrNameLst>
                                          <p:attrName>ppt_w</p:attrName>
                                        </p:attrNameLst>
                                      </p:cBhvr>
                                      <p:tavLst>
                                        <p:tav tm="0">
                                          <p:val>
                                            <p:fltVal val="0"/>
                                          </p:val>
                                        </p:tav>
                                        <p:tav tm="100000">
                                          <p:val>
                                            <p:strVal val="#ppt_w"/>
                                          </p:val>
                                        </p:tav>
                                      </p:tavLst>
                                    </p:anim>
                                    <p:anim calcmode="lin" valueType="num">
                                      <p:cBhvr>
                                        <p:cTn id="25" dur="500" fill="hold"/>
                                        <p:tgtEl>
                                          <p:spTgt spid="49228"/>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800"/>
                                  </p:stCondLst>
                                  <p:childTnLst>
                                    <p:set>
                                      <p:cBhvr>
                                        <p:cTn id="27" dur="1" fill="hold">
                                          <p:stCondLst>
                                            <p:cond delay="0"/>
                                          </p:stCondLst>
                                        </p:cTn>
                                        <p:tgtEl>
                                          <p:spTgt spid="49229"/>
                                        </p:tgtEl>
                                        <p:attrNameLst>
                                          <p:attrName>style.visibility</p:attrName>
                                        </p:attrNameLst>
                                      </p:cBhvr>
                                      <p:to>
                                        <p:strVal val="visible"/>
                                      </p:to>
                                    </p:set>
                                    <p:anim calcmode="lin" valueType="num">
                                      <p:cBhvr>
                                        <p:cTn id="28" dur="500" fill="hold"/>
                                        <p:tgtEl>
                                          <p:spTgt spid="49229"/>
                                        </p:tgtEl>
                                        <p:attrNameLst>
                                          <p:attrName>ppt_w</p:attrName>
                                        </p:attrNameLst>
                                      </p:cBhvr>
                                      <p:tavLst>
                                        <p:tav tm="0">
                                          <p:val>
                                            <p:fltVal val="0"/>
                                          </p:val>
                                        </p:tav>
                                        <p:tav tm="100000">
                                          <p:val>
                                            <p:strVal val="#ppt_w"/>
                                          </p:val>
                                        </p:tav>
                                      </p:tavLst>
                                    </p:anim>
                                    <p:anim calcmode="lin" valueType="num">
                                      <p:cBhvr>
                                        <p:cTn id="29" dur="500" fill="hold"/>
                                        <p:tgtEl>
                                          <p:spTgt spid="49229"/>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900"/>
                                  </p:stCondLst>
                                  <p:childTnLst>
                                    <p:set>
                                      <p:cBhvr>
                                        <p:cTn id="31" dur="1" fill="hold">
                                          <p:stCondLst>
                                            <p:cond delay="0"/>
                                          </p:stCondLst>
                                        </p:cTn>
                                        <p:tgtEl>
                                          <p:spTgt spid="49230"/>
                                        </p:tgtEl>
                                        <p:attrNameLst>
                                          <p:attrName>style.visibility</p:attrName>
                                        </p:attrNameLst>
                                      </p:cBhvr>
                                      <p:to>
                                        <p:strVal val="visible"/>
                                      </p:to>
                                    </p:set>
                                    <p:anim calcmode="lin" valueType="num">
                                      <p:cBhvr>
                                        <p:cTn id="32" dur="500" fill="hold"/>
                                        <p:tgtEl>
                                          <p:spTgt spid="49230"/>
                                        </p:tgtEl>
                                        <p:attrNameLst>
                                          <p:attrName>ppt_w</p:attrName>
                                        </p:attrNameLst>
                                      </p:cBhvr>
                                      <p:tavLst>
                                        <p:tav tm="0">
                                          <p:val>
                                            <p:fltVal val="0"/>
                                          </p:val>
                                        </p:tav>
                                        <p:tav tm="100000">
                                          <p:val>
                                            <p:strVal val="#ppt_w"/>
                                          </p:val>
                                        </p:tav>
                                      </p:tavLst>
                                    </p:anim>
                                    <p:anim calcmode="lin" valueType="num">
                                      <p:cBhvr>
                                        <p:cTn id="33" dur="500" fill="hold"/>
                                        <p:tgtEl>
                                          <p:spTgt spid="49230"/>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1000"/>
                                  </p:stCondLst>
                                  <p:childTnLst>
                                    <p:set>
                                      <p:cBhvr>
                                        <p:cTn id="35" dur="1" fill="hold">
                                          <p:stCondLst>
                                            <p:cond delay="0"/>
                                          </p:stCondLst>
                                        </p:cTn>
                                        <p:tgtEl>
                                          <p:spTgt spid="49231"/>
                                        </p:tgtEl>
                                        <p:attrNameLst>
                                          <p:attrName>style.visibility</p:attrName>
                                        </p:attrNameLst>
                                      </p:cBhvr>
                                      <p:to>
                                        <p:strVal val="visible"/>
                                      </p:to>
                                    </p:set>
                                    <p:anim calcmode="lin" valueType="num">
                                      <p:cBhvr>
                                        <p:cTn id="36" dur="500" fill="hold"/>
                                        <p:tgtEl>
                                          <p:spTgt spid="49231"/>
                                        </p:tgtEl>
                                        <p:attrNameLst>
                                          <p:attrName>ppt_w</p:attrName>
                                        </p:attrNameLst>
                                      </p:cBhvr>
                                      <p:tavLst>
                                        <p:tav tm="0">
                                          <p:val>
                                            <p:fltVal val="0"/>
                                          </p:val>
                                        </p:tav>
                                        <p:tav tm="100000">
                                          <p:val>
                                            <p:strVal val="#ppt_w"/>
                                          </p:val>
                                        </p:tav>
                                      </p:tavLst>
                                    </p:anim>
                                    <p:anim calcmode="lin" valueType="num">
                                      <p:cBhvr>
                                        <p:cTn id="37" dur="500" fill="hold"/>
                                        <p:tgtEl>
                                          <p:spTgt spid="49231"/>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1100"/>
                                  </p:stCondLst>
                                  <p:childTnLst>
                                    <p:set>
                                      <p:cBhvr>
                                        <p:cTn id="39" dur="1" fill="hold">
                                          <p:stCondLst>
                                            <p:cond delay="0"/>
                                          </p:stCondLst>
                                        </p:cTn>
                                        <p:tgtEl>
                                          <p:spTgt spid="49232"/>
                                        </p:tgtEl>
                                        <p:attrNameLst>
                                          <p:attrName>style.visibility</p:attrName>
                                        </p:attrNameLst>
                                      </p:cBhvr>
                                      <p:to>
                                        <p:strVal val="visible"/>
                                      </p:to>
                                    </p:set>
                                    <p:anim calcmode="lin" valueType="num">
                                      <p:cBhvr>
                                        <p:cTn id="40" dur="500" fill="hold"/>
                                        <p:tgtEl>
                                          <p:spTgt spid="49232"/>
                                        </p:tgtEl>
                                        <p:attrNameLst>
                                          <p:attrName>ppt_w</p:attrName>
                                        </p:attrNameLst>
                                      </p:cBhvr>
                                      <p:tavLst>
                                        <p:tav tm="0">
                                          <p:val>
                                            <p:fltVal val="0"/>
                                          </p:val>
                                        </p:tav>
                                        <p:tav tm="100000">
                                          <p:val>
                                            <p:strVal val="#ppt_w"/>
                                          </p:val>
                                        </p:tav>
                                      </p:tavLst>
                                    </p:anim>
                                    <p:anim calcmode="lin" valueType="num">
                                      <p:cBhvr>
                                        <p:cTn id="41" dur="500" fill="hold"/>
                                        <p:tgtEl>
                                          <p:spTgt spid="49232"/>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1200"/>
                                  </p:stCondLst>
                                  <p:childTnLst>
                                    <p:set>
                                      <p:cBhvr>
                                        <p:cTn id="43" dur="1" fill="hold">
                                          <p:stCondLst>
                                            <p:cond delay="0"/>
                                          </p:stCondLst>
                                        </p:cTn>
                                        <p:tgtEl>
                                          <p:spTgt spid="49233"/>
                                        </p:tgtEl>
                                        <p:attrNameLst>
                                          <p:attrName>style.visibility</p:attrName>
                                        </p:attrNameLst>
                                      </p:cBhvr>
                                      <p:to>
                                        <p:strVal val="visible"/>
                                      </p:to>
                                    </p:set>
                                    <p:anim calcmode="lin" valueType="num">
                                      <p:cBhvr>
                                        <p:cTn id="44" dur="500" fill="hold"/>
                                        <p:tgtEl>
                                          <p:spTgt spid="49233"/>
                                        </p:tgtEl>
                                        <p:attrNameLst>
                                          <p:attrName>ppt_w</p:attrName>
                                        </p:attrNameLst>
                                      </p:cBhvr>
                                      <p:tavLst>
                                        <p:tav tm="0">
                                          <p:val>
                                            <p:fltVal val="0"/>
                                          </p:val>
                                        </p:tav>
                                        <p:tav tm="100000">
                                          <p:val>
                                            <p:strVal val="#ppt_w"/>
                                          </p:val>
                                        </p:tav>
                                      </p:tavLst>
                                    </p:anim>
                                    <p:anim calcmode="lin" valueType="num">
                                      <p:cBhvr>
                                        <p:cTn id="45" dur="500" fill="hold"/>
                                        <p:tgtEl>
                                          <p:spTgt spid="49233"/>
                                        </p:tgtEl>
                                        <p:attrNameLst>
                                          <p:attrName>ppt_h</p:attrName>
                                        </p:attrNameLst>
                                      </p:cBhvr>
                                      <p:tavLst>
                                        <p:tav tm="0">
                                          <p:val>
                                            <p:fltVal val="0"/>
                                          </p:val>
                                        </p:tav>
                                        <p:tav tm="100000">
                                          <p:val>
                                            <p:strVal val="#ppt_h"/>
                                          </p:val>
                                        </p:tav>
                                      </p:tavLst>
                                    </p:anim>
                                  </p:childTnLst>
                                </p:cTn>
                              </p:par>
                              <p:par>
                                <p:cTn id="46" presetID="22" presetClass="entr" presetSubtype="2" fill="hold" nodeType="withEffect">
                                  <p:stCondLst>
                                    <p:cond delay="200"/>
                                  </p:stCondLst>
                                  <p:childTnLst>
                                    <p:set>
                                      <p:cBhvr>
                                        <p:cTn id="47" dur="1" fill="hold">
                                          <p:stCondLst>
                                            <p:cond delay="0"/>
                                          </p:stCondLst>
                                        </p:cTn>
                                        <p:tgtEl>
                                          <p:spTgt spid="49286"/>
                                        </p:tgtEl>
                                        <p:attrNameLst>
                                          <p:attrName>style.visibility</p:attrName>
                                        </p:attrNameLst>
                                      </p:cBhvr>
                                      <p:to>
                                        <p:strVal val="visible"/>
                                      </p:to>
                                    </p:set>
                                    <p:animEffect transition="in" filter="wipe(right)">
                                      <p:cBhvr>
                                        <p:cTn id="48" dur="500"/>
                                        <p:tgtEl>
                                          <p:spTgt spid="49286"/>
                                        </p:tgtEl>
                                      </p:cBhvr>
                                    </p:animEffect>
                                  </p:childTnLst>
                                </p:cTn>
                              </p:par>
                              <p:par>
                                <p:cTn id="49" presetID="23" presetClass="entr" presetSubtype="16" fill="hold" grpId="0" nodeType="withEffect">
                                  <p:stCondLst>
                                    <p:cond delay="500"/>
                                  </p:stCondLst>
                                  <p:childTnLst>
                                    <p:set>
                                      <p:cBhvr>
                                        <p:cTn id="50" dur="1" fill="hold">
                                          <p:stCondLst>
                                            <p:cond delay="0"/>
                                          </p:stCondLst>
                                        </p:cTn>
                                        <p:tgtEl>
                                          <p:spTgt spid="49225"/>
                                        </p:tgtEl>
                                        <p:attrNameLst>
                                          <p:attrName>style.visibility</p:attrName>
                                        </p:attrNameLst>
                                      </p:cBhvr>
                                      <p:to>
                                        <p:strVal val="visible"/>
                                      </p:to>
                                    </p:set>
                                    <p:anim calcmode="lin" valueType="num">
                                      <p:cBhvr>
                                        <p:cTn id="51" dur="500" fill="hold"/>
                                        <p:tgtEl>
                                          <p:spTgt spid="49225"/>
                                        </p:tgtEl>
                                        <p:attrNameLst>
                                          <p:attrName>ppt_w</p:attrName>
                                        </p:attrNameLst>
                                      </p:cBhvr>
                                      <p:tavLst>
                                        <p:tav tm="0">
                                          <p:val>
                                            <p:fltVal val="0"/>
                                          </p:val>
                                        </p:tav>
                                        <p:tav tm="100000">
                                          <p:val>
                                            <p:strVal val="#ppt_w"/>
                                          </p:val>
                                        </p:tav>
                                      </p:tavLst>
                                    </p:anim>
                                    <p:anim calcmode="lin" valueType="num">
                                      <p:cBhvr>
                                        <p:cTn id="52" dur="500" fill="hold"/>
                                        <p:tgtEl>
                                          <p:spTgt spid="49225"/>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600"/>
                                  </p:stCondLst>
                                  <p:childTnLst>
                                    <p:set>
                                      <p:cBhvr>
                                        <p:cTn id="54" dur="1" fill="hold">
                                          <p:stCondLst>
                                            <p:cond delay="0"/>
                                          </p:stCondLst>
                                        </p:cTn>
                                        <p:tgtEl>
                                          <p:spTgt spid="49234"/>
                                        </p:tgtEl>
                                        <p:attrNameLst>
                                          <p:attrName>style.visibility</p:attrName>
                                        </p:attrNameLst>
                                      </p:cBhvr>
                                      <p:to>
                                        <p:strVal val="visible"/>
                                      </p:to>
                                    </p:set>
                                    <p:anim calcmode="lin" valueType="num">
                                      <p:cBhvr>
                                        <p:cTn id="55" dur="500" fill="hold"/>
                                        <p:tgtEl>
                                          <p:spTgt spid="49234"/>
                                        </p:tgtEl>
                                        <p:attrNameLst>
                                          <p:attrName>ppt_w</p:attrName>
                                        </p:attrNameLst>
                                      </p:cBhvr>
                                      <p:tavLst>
                                        <p:tav tm="0">
                                          <p:val>
                                            <p:fltVal val="0"/>
                                          </p:val>
                                        </p:tav>
                                        <p:tav tm="100000">
                                          <p:val>
                                            <p:strVal val="#ppt_w"/>
                                          </p:val>
                                        </p:tav>
                                      </p:tavLst>
                                    </p:anim>
                                    <p:anim calcmode="lin" valueType="num">
                                      <p:cBhvr>
                                        <p:cTn id="56" dur="500" fill="hold"/>
                                        <p:tgtEl>
                                          <p:spTgt spid="49234"/>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700"/>
                                  </p:stCondLst>
                                  <p:childTnLst>
                                    <p:set>
                                      <p:cBhvr>
                                        <p:cTn id="58" dur="1" fill="hold">
                                          <p:stCondLst>
                                            <p:cond delay="0"/>
                                          </p:stCondLst>
                                        </p:cTn>
                                        <p:tgtEl>
                                          <p:spTgt spid="49235"/>
                                        </p:tgtEl>
                                        <p:attrNameLst>
                                          <p:attrName>style.visibility</p:attrName>
                                        </p:attrNameLst>
                                      </p:cBhvr>
                                      <p:to>
                                        <p:strVal val="visible"/>
                                      </p:to>
                                    </p:set>
                                    <p:anim calcmode="lin" valueType="num">
                                      <p:cBhvr>
                                        <p:cTn id="59" dur="500" fill="hold"/>
                                        <p:tgtEl>
                                          <p:spTgt spid="49235"/>
                                        </p:tgtEl>
                                        <p:attrNameLst>
                                          <p:attrName>ppt_w</p:attrName>
                                        </p:attrNameLst>
                                      </p:cBhvr>
                                      <p:tavLst>
                                        <p:tav tm="0">
                                          <p:val>
                                            <p:fltVal val="0"/>
                                          </p:val>
                                        </p:tav>
                                        <p:tav tm="100000">
                                          <p:val>
                                            <p:strVal val="#ppt_w"/>
                                          </p:val>
                                        </p:tav>
                                      </p:tavLst>
                                    </p:anim>
                                    <p:anim calcmode="lin" valueType="num">
                                      <p:cBhvr>
                                        <p:cTn id="60" dur="500" fill="hold"/>
                                        <p:tgtEl>
                                          <p:spTgt spid="49235"/>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800"/>
                                  </p:stCondLst>
                                  <p:childTnLst>
                                    <p:set>
                                      <p:cBhvr>
                                        <p:cTn id="62" dur="1" fill="hold">
                                          <p:stCondLst>
                                            <p:cond delay="0"/>
                                          </p:stCondLst>
                                        </p:cTn>
                                        <p:tgtEl>
                                          <p:spTgt spid="49236"/>
                                        </p:tgtEl>
                                        <p:attrNameLst>
                                          <p:attrName>style.visibility</p:attrName>
                                        </p:attrNameLst>
                                      </p:cBhvr>
                                      <p:to>
                                        <p:strVal val="visible"/>
                                      </p:to>
                                    </p:set>
                                    <p:anim calcmode="lin" valueType="num">
                                      <p:cBhvr>
                                        <p:cTn id="63" dur="500" fill="hold"/>
                                        <p:tgtEl>
                                          <p:spTgt spid="49236"/>
                                        </p:tgtEl>
                                        <p:attrNameLst>
                                          <p:attrName>ppt_w</p:attrName>
                                        </p:attrNameLst>
                                      </p:cBhvr>
                                      <p:tavLst>
                                        <p:tav tm="0">
                                          <p:val>
                                            <p:fltVal val="0"/>
                                          </p:val>
                                        </p:tav>
                                        <p:tav tm="100000">
                                          <p:val>
                                            <p:strVal val="#ppt_w"/>
                                          </p:val>
                                        </p:tav>
                                      </p:tavLst>
                                    </p:anim>
                                    <p:anim calcmode="lin" valueType="num">
                                      <p:cBhvr>
                                        <p:cTn id="64" dur="500" fill="hold"/>
                                        <p:tgtEl>
                                          <p:spTgt spid="49236"/>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900"/>
                                  </p:stCondLst>
                                  <p:childTnLst>
                                    <p:set>
                                      <p:cBhvr>
                                        <p:cTn id="66" dur="1" fill="hold">
                                          <p:stCondLst>
                                            <p:cond delay="0"/>
                                          </p:stCondLst>
                                        </p:cTn>
                                        <p:tgtEl>
                                          <p:spTgt spid="49237"/>
                                        </p:tgtEl>
                                        <p:attrNameLst>
                                          <p:attrName>style.visibility</p:attrName>
                                        </p:attrNameLst>
                                      </p:cBhvr>
                                      <p:to>
                                        <p:strVal val="visible"/>
                                      </p:to>
                                    </p:set>
                                    <p:anim calcmode="lin" valueType="num">
                                      <p:cBhvr>
                                        <p:cTn id="67" dur="500" fill="hold"/>
                                        <p:tgtEl>
                                          <p:spTgt spid="49237"/>
                                        </p:tgtEl>
                                        <p:attrNameLst>
                                          <p:attrName>ppt_w</p:attrName>
                                        </p:attrNameLst>
                                      </p:cBhvr>
                                      <p:tavLst>
                                        <p:tav tm="0">
                                          <p:val>
                                            <p:fltVal val="0"/>
                                          </p:val>
                                        </p:tav>
                                        <p:tav tm="100000">
                                          <p:val>
                                            <p:strVal val="#ppt_w"/>
                                          </p:val>
                                        </p:tav>
                                      </p:tavLst>
                                    </p:anim>
                                    <p:anim calcmode="lin" valueType="num">
                                      <p:cBhvr>
                                        <p:cTn id="68" dur="500" fill="hold"/>
                                        <p:tgtEl>
                                          <p:spTgt spid="49237"/>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1000"/>
                                  </p:stCondLst>
                                  <p:childTnLst>
                                    <p:set>
                                      <p:cBhvr>
                                        <p:cTn id="70" dur="1" fill="hold">
                                          <p:stCondLst>
                                            <p:cond delay="0"/>
                                          </p:stCondLst>
                                        </p:cTn>
                                        <p:tgtEl>
                                          <p:spTgt spid="49238"/>
                                        </p:tgtEl>
                                        <p:attrNameLst>
                                          <p:attrName>style.visibility</p:attrName>
                                        </p:attrNameLst>
                                      </p:cBhvr>
                                      <p:to>
                                        <p:strVal val="visible"/>
                                      </p:to>
                                    </p:set>
                                    <p:anim calcmode="lin" valueType="num">
                                      <p:cBhvr>
                                        <p:cTn id="71" dur="500" fill="hold"/>
                                        <p:tgtEl>
                                          <p:spTgt spid="49238"/>
                                        </p:tgtEl>
                                        <p:attrNameLst>
                                          <p:attrName>ppt_w</p:attrName>
                                        </p:attrNameLst>
                                      </p:cBhvr>
                                      <p:tavLst>
                                        <p:tav tm="0">
                                          <p:val>
                                            <p:fltVal val="0"/>
                                          </p:val>
                                        </p:tav>
                                        <p:tav tm="100000">
                                          <p:val>
                                            <p:strVal val="#ppt_w"/>
                                          </p:val>
                                        </p:tav>
                                      </p:tavLst>
                                    </p:anim>
                                    <p:anim calcmode="lin" valueType="num">
                                      <p:cBhvr>
                                        <p:cTn id="72" dur="500" fill="hold"/>
                                        <p:tgtEl>
                                          <p:spTgt spid="49238"/>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1100"/>
                                  </p:stCondLst>
                                  <p:childTnLst>
                                    <p:set>
                                      <p:cBhvr>
                                        <p:cTn id="74" dur="1" fill="hold">
                                          <p:stCondLst>
                                            <p:cond delay="0"/>
                                          </p:stCondLst>
                                        </p:cTn>
                                        <p:tgtEl>
                                          <p:spTgt spid="49239"/>
                                        </p:tgtEl>
                                        <p:attrNameLst>
                                          <p:attrName>style.visibility</p:attrName>
                                        </p:attrNameLst>
                                      </p:cBhvr>
                                      <p:to>
                                        <p:strVal val="visible"/>
                                      </p:to>
                                    </p:set>
                                    <p:anim calcmode="lin" valueType="num">
                                      <p:cBhvr>
                                        <p:cTn id="75" dur="500" fill="hold"/>
                                        <p:tgtEl>
                                          <p:spTgt spid="49239"/>
                                        </p:tgtEl>
                                        <p:attrNameLst>
                                          <p:attrName>ppt_w</p:attrName>
                                        </p:attrNameLst>
                                      </p:cBhvr>
                                      <p:tavLst>
                                        <p:tav tm="0">
                                          <p:val>
                                            <p:fltVal val="0"/>
                                          </p:val>
                                        </p:tav>
                                        <p:tav tm="100000">
                                          <p:val>
                                            <p:strVal val="#ppt_w"/>
                                          </p:val>
                                        </p:tav>
                                      </p:tavLst>
                                    </p:anim>
                                    <p:anim calcmode="lin" valueType="num">
                                      <p:cBhvr>
                                        <p:cTn id="76" dur="500" fill="hold"/>
                                        <p:tgtEl>
                                          <p:spTgt spid="49239"/>
                                        </p:tgtEl>
                                        <p:attrNameLst>
                                          <p:attrName>ppt_h</p:attrName>
                                        </p:attrNameLst>
                                      </p:cBhvr>
                                      <p:tavLst>
                                        <p:tav tm="0">
                                          <p:val>
                                            <p:fltVal val="0"/>
                                          </p:val>
                                        </p:tav>
                                        <p:tav tm="100000">
                                          <p:val>
                                            <p:strVal val="#ppt_h"/>
                                          </p:val>
                                        </p:tav>
                                      </p:tavLst>
                                    </p:anim>
                                  </p:childTnLst>
                                </p:cTn>
                              </p:par>
                              <p:par>
                                <p:cTn id="77" presetID="22" presetClass="entr" presetSubtype="8" fill="hold" nodeType="withEffect">
                                  <p:stCondLst>
                                    <p:cond delay="0"/>
                                  </p:stCondLst>
                                  <p:childTnLst>
                                    <p:set>
                                      <p:cBhvr>
                                        <p:cTn id="78" dur="1" fill="hold">
                                          <p:stCondLst>
                                            <p:cond delay="0"/>
                                          </p:stCondLst>
                                        </p:cTn>
                                        <p:tgtEl>
                                          <p:spTgt spid="49190"/>
                                        </p:tgtEl>
                                        <p:attrNameLst>
                                          <p:attrName>style.visibility</p:attrName>
                                        </p:attrNameLst>
                                      </p:cBhvr>
                                      <p:to>
                                        <p:strVal val="visible"/>
                                      </p:to>
                                    </p:set>
                                    <p:animEffect transition="in" filter="wipe(left)">
                                      <p:cBhvr>
                                        <p:cTn id="79" dur="500"/>
                                        <p:tgtEl>
                                          <p:spTgt spid="49190"/>
                                        </p:tgtEl>
                                      </p:cBhvr>
                                    </p:animEffect>
                                  </p:childTnLst>
                                </p:cTn>
                              </p:par>
                              <p:par>
                                <p:cTn id="80" presetID="22" presetClass="entr" presetSubtype="8" fill="hold" grpId="0" nodeType="withEffect">
                                  <p:stCondLst>
                                    <p:cond delay="100"/>
                                  </p:stCondLst>
                                  <p:childTnLst>
                                    <p:set>
                                      <p:cBhvr>
                                        <p:cTn id="81" dur="1" fill="hold">
                                          <p:stCondLst>
                                            <p:cond delay="0"/>
                                          </p:stCondLst>
                                        </p:cTn>
                                        <p:tgtEl>
                                          <p:spTgt spid="49279"/>
                                        </p:tgtEl>
                                        <p:attrNameLst>
                                          <p:attrName>style.visibility</p:attrName>
                                        </p:attrNameLst>
                                      </p:cBhvr>
                                      <p:to>
                                        <p:strVal val="visible"/>
                                      </p:to>
                                    </p:set>
                                    <p:animEffect transition="in" filter="wipe(left)">
                                      <p:cBhvr>
                                        <p:cTn id="82" dur="500"/>
                                        <p:tgtEl>
                                          <p:spTgt spid="49279"/>
                                        </p:tgtEl>
                                      </p:cBhvr>
                                    </p:animEffect>
                                  </p:childTnLst>
                                </p:cTn>
                              </p:par>
                              <p:par>
                                <p:cTn id="83" presetID="22" presetClass="entr" presetSubtype="2" fill="hold" nodeType="withEffect">
                                  <p:stCondLst>
                                    <p:cond delay="100"/>
                                  </p:stCondLst>
                                  <p:childTnLst>
                                    <p:set>
                                      <p:cBhvr>
                                        <p:cTn id="84" dur="1" fill="hold">
                                          <p:stCondLst>
                                            <p:cond delay="0"/>
                                          </p:stCondLst>
                                        </p:cTn>
                                        <p:tgtEl>
                                          <p:spTgt spid="49288"/>
                                        </p:tgtEl>
                                        <p:attrNameLst>
                                          <p:attrName>style.visibility</p:attrName>
                                        </p:attrNameLst>
                                      </p:cBhvr>
                                      <p:to>
                                        <p:strVal val="visible"/>
                                      </p:to>
                                    </p:set>
                                    <p:animEffect transition="in" filter="wipe(right)">
                                      <p:cBhvr>
                                        <p:cTn id="85" dur="500"/>
                                        <p:tgtEl>
                                          <p:spTgt spid="49288"/>
                                        </p:tgtEl>
                                      </p:cBhvr>
                                    </p:animEffect>
                                  </p:childTnLst>
                                </p:cTn>
                              </p:par>
                              <p:par>
                                <p:cTn id="86" presetID="12" presetClass="entr" presetSubtype="1" fill="hold" grpId="0" nodeType="withEffect">
                                  <p:stCondLst>
                                    <p:cond delay="100"/>
                                  </p:stCondLst>
                                  <p:childTnLst>
                                    <p:set>
                                      <p:cBhvr>
                                        <p:cTn id="87" dur="1" fill="hold">
                                          <p:stCondLst>
                                            <p:cond delay="0"/>
                                          </p:stCondLst>
                                        </p:cTn>
                                        <p:tgtEl>
                                          <p:spTgt spid="49274"/>
                                        </p:tgtEl>
                                        <p:attrNameLst>
                                          <p:attrName>style.visibility</p:attrName>
                                        </p:attrNameLst>
                                      </p:cBhvr>
                                      <p:to>
                                        <p:strVal val="visible"/>
                                      </p:to>
                                    </p:set>
                                    <p:animEffect transition="in" filter="slide(fromTop)">
                                      <p:cBhvr>
                                        <p:cTn id="88" dur="500"/>
                                        <p:tgtEl>
                                          <p:spTgt spid="49274"/>
                                        </p:tgtEl>
                                      </p:cBhvr>
                                    </p:animEffect>
                                  </p:childTnLst>
                                </p:cTn>
                              </p:par>
                              <p:par>
                                <p:cTn id="89" presetID="12" presetClass="entr" presetSubtype="1" fill="hold" grpId="0" nodeType="withEffect">
                                  <p:stCondLst>
                                    <p:cond delay="100"/>
                                  </p:stCondLst>
                                  <p:childTnLst>
                                    <p:set>
                                      <p:cBhvr>
                                        <p:cTn id="90" dur="1" fill="hold">
                                          <p:stCondLst>
                                            <p:cond delay="0"/>
                                          </p:stCondLst>
                                        </p:cTn>
                                        <p:tgtEl>
                                          <p:spTgt spid="49275"/>
                                        </p:tgtEl>
                                        <p:attrNameLst>
                                          <p:attrName>style.visibility</p:attrName>
                                        </p:attrNameLst>
                                      </p:cBhvr>
                                      <p:to>
                                        <p:strVal val="visible"/>
                                      </p:to>
                                    </p:set>
                                    <p:animEffect transition="in" filter="slide(fromTop)">
                                      <p:cBhvr>
                                        <p:cTn id="91" dur="500"/>
                                        <p:tgtEl>
                                          <p:spTgt spid="49275"/>
                                        </p:tgtEl>
                                      </p:cBhvr>
                                    </p:animEffect>
                                  </p:childTnLst>
                                </p:cTn>
                              </p:par>
                              <p:par>
                                <p:cTn id="92" presetID="12" presetClass="entr" presetSubtype="1" fill="hold" grpId="0" nodeType="withEffect">
                                  <p:stCondLst>
                                    <p:cond delay="200"/>
                                  </p:stCondLst>
                                  <p:childTnLst>
                                    <p:set>
                                      <p:cBhvr>
                                        <p:cTn id="93" dur="1" fill="hold">
                                          <p:stCondLst>
                                            <p:cond delay="0"/>
                                          </p:stCondLst>
                                        </p:cTn>
                                        <p:tgtEl>
                                          <p:spTgt spid="49280"/>
                                        </p:tgtEl>
                                        <p:attrNameLst>
                                          <p:attrName>style.visibility</p:attrName>
                                        </p:attrNameLst>
                                      </p:cBhvr>
                                      <p:to>
                                        <p:strVal val="visible"/>
                                      </p:to>
                                    </p:set>
                                    <p:animEffect transition="in" filter="slide(fromTop)">
                                      <p:cBhvr>
                                        <p:cTn id="94" dur="500"/>
                                        <p:tgtEl>
                                          <p:spTgt spid="49280"/>
                                        </p:tgtEl>
                                      </p:cBhvr>
                                    </p:animEffect>
                                  </p:childTnLst>
                                </p:cTn>
                              </p:par>
                              <p:par>
                                <p:cTn id="95" presetID="12" presetClass="entr" presetSubtype="1" fill="hold" grpId="0" nodeType="withEffect">
                                  <p:stCondLst>
                                    <p:cond delay="200"/>
                                  </p:stCondLst>
                                  <p:childTnLst>
                                    <p:set>
                                      <p:cBhvr>
                                        <p:cTn id="96" dur="1" fill="hold">
                                          <p:stCondLst>
                                            <p:cond delay="0"/>
                                          </p:stCondLst>
                                        </p:cTn>
                                        <p:tgtEl>
                                          <p:spTgt spid="49281"/>
                                        </p:tgtEl>
                                        <p:attrNameLst>
                                          <p:attrName>style.visibility</p:attrName>
                                        </p:attrNameLst>
                                      </p:cBhvr>
                                      <p:to>
                                        <p:strVal val="visible"/>
                                      </p:to>
                                    </p:set>
                                    <p:animEffect transition="in" filter="slide(fromTop)">
                                      <p:cBhvr>
                                        <p:cTn id="97" dur="500"/>
                                        <p:tgtEl>
                                          <p:spTgt spid="49281"/>
                                        </p:tgtEl>
                                      </p:cBhvr>
                                    </p:animEffect>
                                  </p:childTnLst>
                                </p:cTn>
                              </p:par>
                              <p:par>
                                <p:cTn id="98" presetID="22" presetClass="entr" presetSubtype="8" fill="hold" nodeType="withEffect">
                                  <p:stCondLst>
                                    <p:cond delay="1000"/>
                                  </p:stCondLst>
                                  <p:childTnLst>
                                    <p:set>
                                      <p:cBhvr>
                                        <p:cTn id="99" dur="1" fill="hold">
                                          <p:stCondLst>
                                            <p:cond delay="0"/>
                                          </p:stCondLst>
                                        </p:cTn>
                                        <p:tgtEl>
                                          <p:spTgt spid="49240"/>
                                        </p:tgtEl>
                                        <p:attrNameLst>
                                          <p:attrName>style.visibility</p:attrName>
                                        </p:attrNameLst>
                                      </p:cBhvr>
                                      <p:to>
                                        <p:strVal val="visible"/>
                                      </p:to>
                                    </p:set>
                                    <p:animEffect transition="in" filter="wipe(left)">
                                      <p:cBhvr>
                                        <p:cTn id="100" dur="900"/>
                                        <p:tgtEl>
                                          <p:spTgt spid="49240"/>
                                        </p:tgtEl>
                                      </p:cBhvr>
                                    </p:animEffect>
                                  </p:childTnLst>
                                </p:cTn>
                              </p:par>
                              <p:par>
                                <p:cTn id="101" presetID="23" presetClass="entr" presetSubtype="16" fill="hold" nodeType="withEffect">
                                  <p:stCondLst>
                                    <p:cond delay="1000"/>
                                  </p:stCondLst>
                                  <p:childTnLst>
                                    <p:set>
                                      <p:cBhvr>
                                        <p:cTn id="102" dur="1" fill="hold">
                                          <p:stCondLst>
                                            <p:cond delay="0"/>
                                          </p:stCondLst>
                                        </p:cTn>
                                        <p:tgtEl>
                                          <p:spTgt spid="49290"/>
                                        </p:tgtEl>
                                        <p:attrNameLst>
                                          <p:attrName>style.visibility</p:attrName>
                                        </p:attrNameLst>
                                      </p:cBhvr>
                                      <p:to>
                                        <p:strVal val="visible"/>
                                      </p:to>
                                    </p:set>
                                    <p:anim calcmode="lin" valueType="num">
                                      <p:cBhvr>
                                        <p:cTn id="103" dur="100" fill="hold"/>
                                        <p:tgtEl>
                                          <p:spTgt spid="49290"/>
                                        </p:tgtEl>
                                        <p:attrNameLst>
                                          <p:attrName>ppt_w</p:attrName>
                                        </p:attrNameLst>
                                      </p:cBhvr>
                                      <p:tavLst>
                                        <p:tav tm="0">
                                          <p:val>
                                            <p:fltVal val="0"/>
                                          </p:val>
                                        </p:tav>
                                        <p:tav tm="100000">
                                          <p:val>
                                            <p:strVal val="#ppt_w"/>
                                          </p:val>
                                        </p:tav>
                                      </p:tavLst>
                                    </p:anim>
                                    <p:anim calcmode="lin" valueType="num">
                                      <p:cBhvr>
                                        <p:cTn id="104" dur="100" fill="hold"/>
                                        <p:tgtEl>
                                          <p:spTgt spid="49290"/>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1200"/>
                                  </p:stCondLst>
                                  <p:childTnLst>
                                    <p:set>
                                      <p:cBhvr>
                                        <p:cTn id="106" dur="1" fill="hold">
                                          <p:stCondLst>
                                            <p:cond delay="0"/>
                                          </p:stCondLst>
                                        </p:cTn>
                                        <p:tgtEl>
                                          <p:spTgt spid="49292"/>
                                        </p:tgtEl>
                                        <p:attrNameLst>
                                          <p:attrName>style.visibility</p:attrName>
                                        </p:attrNameLst>
                                      </p:cBhvr>
                                      <p:to>
                                        <p:strVal val="visible"/>
                                      </p:to>
                                    </p:set>
                                    <p:anim calcmode="lin" valueType="num">
                                      <p:cBhvr>
                                        <p:cTn id="107" dur="100" fill="hold"/>
                                        <p:tgtEl>
                                          <p:spTgt spid="49292"/>
                                        </p:tgtEl>
                                        <p:attrNameLst>
                                          <p:attrName>ppt_w</p:attrName>
                                        </p:attrNameLst>
                                      </p:cBhvr>
                                      <p:tavLst>
                                        <p:tav tm="0">
                                          <p:val>
                                            <p:fltVal val="0"/>
                                          </p:val>
                                        </p:tav>
                                        <p:tav tm="100000">
                                          <p:val>
                                            <p:strVal val="#ppt_w"/>
                                          </p:val>
                                        </p:tav>
                                      </p:tavLst>
                                    </p:anim>
                                    <p:anim calcmode="lin" valueType="num">
                                      <p:cBhvr>
                                        <p:cTn id="108" dur="100" fill="hold"/>
                                        <p:tgtEl>
                                          <p:spTgt spid="49292"/>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1300"/>
                                  </p:stCondLst>
                                  <p:childTnLst>
                                    <p:set>
                                      <p:cBhvr>
                                        <p:cTn id="110" dur="1" fill="hold">
                                          <p:stCondLst>
                                            <p:cond delay="0"/>
                                          </p:stCondLst>
                                        </p:cTn>
                                        <p:tgtEl>
                                          <p:spTgt spid="49294"/>
                                        </p:tgtEl>
                                        <p:attrNameLst>
                                          <p:attrName>style.visibility</p:attrName>
                                        </p:attrNameLst>
                                      </p:cBhvr>
                                      <p:to>
                                        <p:strVal val="visible"/>
                                      </p:to>
                                    </p:set>
                                    <p:anim calcmode="lin" valueType="num">
                                      <p:cBhvr>
                                        <p:cTn id="111" dur="100" fill="hold"/>
                                        <p:tgtEl>
                                          <p:spTgt spid="49294"/>
                                        </p:tgtEl>
                                        <p:attrNameLst>
                                          <p:attrName>ppt_w</p:attrName>
                                        </p:attrNameLst>
                                      </p:cBhvr>
                                      <p:tavLst>
                                        <p:tav tm="0">
                                          <p:val>
                                            <p:fltVal val="0"/>
                                          </p:val>
                                        </p:tav>
                                        <p:tav tm="100000">
                                          <p:val>
                                            <p:strVal val="#ppt_w"/>
                                          </p:val>
                                        </p:tav>
                                      </p:tavLst>
                                    </p:anim>
                                    <p:anim calcmode="lin" valueType="num">
                                      <p:cBhvr>
                                        <p:cTn id="112" dur="100" fill="hold"/>
                                        <p:tgtEl>
                                          <p:spTgt spid="49294"/>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1400"/>
                                  </p:stCondLst>
                                  <p:childTnLst>
                                    <p:set>
                                      <p:cBhvr>
                                        <p:cTn id="114" dur="1" fill="hold">
                                          <p:stCondLst>
                                            <p:cond delay="0"/>
                                          </p:stCondLst>
                                        </p:cTn>
                                        <p:tgtEl>
                                          <p:spTgt spid="49295"/>
                                        </p:tgtEl>
                                        <p:attrNameLst>
                                          <p:attrName>style.visibility</p:attrName>
                                        </p:attrNameLst>
                                      </p:cBhvr>
                                      <p:to>
                                        <p:strVal val="visible"/>
                                      </p:to>
                                    </p:set>
                                    <p:anim calcmode="lin" valueType="num">
                                      <p:cBhvr>
                                        <p:cTn id="115" dur="100" fill="hold"/>
                                        <p:tgtEl>
                                          <p:spTgt spid="49295"/>
                                        </p:tgtEl>
                                        <p:attrNameLst>
                                          <p:attrName>ppt_w</p:attrName>
                                        </p:attrNameLst>
                                      </p:cBhvr>
                                      <p:tavLst>
                                        <p:tav tm="0">
                                          <p:val>
                                            <p:fltVal val="0"/>
                                          </p:val>
                                        </p:tav>
                                        <p:tav tm="100000">
                                          <p:val>
                                            <p:strVal val="#ppt_w"/>
                                          </p:val>
                                        </p:tav>
                                      </p:tavLst>
                                    </p:anim>
                                    <p:anim calcmode="lin" valueType="num">
                                      <p:cBhvr>
                                        <p:cTn id="116" dur="100" fill="hold"/>
                                        <p:tgtEl>
                                          <p:spTgt spid="49295"/>
                                        </p:tgtEl>
                                        <p:attrNameLst>
                                          <p:attrName>ppt_h</p:attrName>
                                        </p:attrNameLst>
                                      </p:cBhvr>
                                      <p:tavLst>
                                        <p:tav tm="0">
                                          <p:val>
                                            <p:fltVal val="0"/>
                                          </p:val>
                                        </p:tav>
                                        <p:tav tm="100000">
                                          <p:val>
                                            <p:strVal val="#ppt_h"/>
                                          </p:val>
                                        </p:tav>
                                      </p:tavLst>
                                    </p:anim>
                                  </p:childTnLst>
                                </p:cTn>
                              </p:par>
                              <p:par>
                                <p:cTn id="117" presetID="23" presetClass="entr" presetSubtype="16" fill="hold" nodeType="withEffect">
                                  <p:stCondLst>
                                    <p:cond delay="1500"/>
                                  </p:stCondLst>
                                  <p:childTnLst>
                                    <p:set>
                                      <p:cBhvr>
                                        <p:cTn id="118" dur="1" fill="hold">
                                          <p:stCondLst>
                                            <p:cond delay="0"/>
                                          </p:stCondLst>
                                        </p:cTn>
                                        <p:tgtEl>
                                          <p:spTgt spid="49297"/>
                                        </p:tgtEl>
                                        <p:attrNameLst>
                                          <p:attrName>style.visibility</p:attrName>
                                        </p:attrNameLst>
                                      </p:cBhvr>
                                      <p:to>
                                        <p:strVal val="visible"/>
                                      </p:to>
                                    </p:set>
                                    <p:anim calcmode="lin" valueType="num">
                                      <p:cBhvr>
                                        <p:cTn id="119" dur="100" fill="hold"/>
                                        <p:tgtEl>
                                          <p:spTgt spid="49297"/>
                                        </p:tgtEl>
                                        <p:attrNameLst>
                                          <p:attrName>ppt_w</p:attrName>
                                        </p:attrNameLst>
                                      </p:cBhvr>
                                      <p:tavLst>
                                        <p:tav tm="0">
                                          <p:val>
                                            <p:fltVal val="0"/>
                                          </p:val>
                                        </p:tav>
                                        <p:tav tm="100000">
                                          <p:val>
                                            <p:strVal val="#ppt_w"/>
                                          </p:val>
                                        </p:tav>
                                      </p:tavLst>
                                    </p:anim>
                                    <p:anim calcmode="lin" valueType="num">
                                      <p:cBhvr>
                                        <p:cTn id="120" dur="100" fill="hold"/>
                                        <p:tgtEl>
                                          <p:spTgt spid="49297"/>
                                        </p:tgtEl>
                                        <p:attrNameLst>
                                          <p:attrName>ppt_h</p:attrName>
                                        </p:attrNameLst>
                                      </p:cBhvr>
                                      <p:tavLst>
                                        <p:tav tm="0">
                                          <p:val>
                                            <p:fltVal val="0"/>
                                          </p:val>
                                        </p:tav>
                                        <p:tav tm="100000">
                                          <p:val>
                                            <p:strVal val="#ppt_h"/>
                                          </p:val>
                                        </p:tav>
                                      </p:tavLst>
                                    </p:anim>
                                  </p:childTnLst>
                                </p:cTn>
                              </p:par>
                              <p:par>
                                <p:cTn id="121" presetID="23" presetClass="entr" presetSubtype="16" fill="hold" nodeType="withEffect">
                                  <p:stCondLst>
                                    <p:cond delay="1600"/>
                                  </p:stCondLst>
                                  <p:childTnLst>
                                    <p:set>
                                      <p:cBhvr>
                                        <p:cTn id="122" dur="1" fill="hold">
                                          <p:stCondLst>
                                            <p:cond delay="0"/>
                                          </p:stCondLst>
                                        </p:cTn>
                                        <p:tgtEl>
                                          <p:spTgt spid="49299"/>
                                        </p:tgtEl>
                                        <p:attrNameLst>
                                          <p:attrName>style.visibility</p:attrName>
                                        </p:attrNameLst>
                                      </p:cBhvr>
                                      <p:to>
                                        <p:strVal val="visible"/>
                                      </p:to>
                                    </p:set>
                                    <p:anim calcmode="lin" valueType="num">
                                      <p:cBhvr>
                                        <p:cTn id="123" dur="100" fill="hold"/>
                                        <p:tgtEl>
                                          <p:spTgt spid="49299"/>
                                        </p:tgtEl>
                                        <p:attrNameLst>
                                          <p:attrName>ppt_w</p:attrName>
                                        </p:attrNameLst>
                                      </p:cBhvr>
                                      <p:tavLst>
                                        <p:tav tm="0">
                                          <p:val>
                                            <p:fltVal val="0"/>
                                          </p:val>
                                        </p:tav>
                                        <p:tav tm="100000">
                                          <p:val>
                                            <p:strVal val="#ppt_w"/>
                                          </p:val>
                                        </p:tav>
                                      </p:tavLst>
                                    </p:anim>
                                    <p:anim calcmode="lin" valueType="num">
                                      <p:cBhvr>
                                        <p:cTn id="124" dur="100" fill="hold"/>
                                        <p:tgtEl>
                                          <p:spTgt spid="49299"/>
                                        </p:tgtEl>
                                        <p:attrNameLst>
                                          <p:attrName>ppt_h</p:attrName>
                                        </p:attrNameLst>
                                      </p:cBhvr>
                                      <p:tavLst>
                                        <p:tav tm="0">
                                          <p:val>
                                            <p:fltVal val="0"/>
                                          </p:val>
                                        </p:tav>
                                        <p:tav tm="100000">
                                          <p:val>
                                            <p:strVal val="#ppt_h"/>
                                          </p:val>
                                        </p:tav>
                                      </p:tavLst>
                                    </p:anim>
                                  </p:childTnLst>
                                </p:cTn>
                              </p:par>
                              <p:par>
                                <p:cTn id="125" presetID="23" presetClass="entr" presetSubtype="16" fill="hold" nodeType="withEffect">
                                  <p:stCondLst>
                                    <p:cond delay="1700"/>
                                  </p:stCondLst>
                                  <p:childTnLst>
                                    <p:set>
                                      <p:cBhvr>
                                        <p:cTn id="126" dur="1" fill="hold">
                                          <p:stCondLst>
                                            <p:cond delay="0"/>
                                          </p:stCondLst>
                                        </p:cTn>
                                        <p:tgtEl>
                                          <p:spTgt spid="49302"/>
                                        </p:tgtEl>
                                        <p:attrNameLst>
                                          <p:attrName>style.visibility</p:attrName>
                                        </p:attrNameLst>
                                      </p:cBhvr>
                                      <p:to>
                                        <p:strVal val="visible"/>
                                      </p:to>
                                    </p:set>
                                    <p:anim calcmode="lin" valueType="num">
                                      <p:cBhvr>
                                        <p:cTn id="127" dur="100" fill="hold"/>
                                        <p:tgtEl>
                                          <p:spTgt spid="49302"/>
                                        </p:tgtEl>
                                        <p:attrNameLst>
                                          <p:attrName>ppt_w</p:attrName>
                                        </p:attrNameLst>
                                      </p:cBhvr>
                                      <p:tavLst>
                                        <p:tav tm="0">
                                          <p:val>
                                            <p:fltVal val="0"/>
                                          </p:val>
                                        </p:tav>
                                        <p:tav tm="100000">
                                          <p:val>
                                            <p:strVal val="#ppt_w"/>
                                          </p:val>
                                        </p:tav>
                                      </p:tavLst>
                                    </p:anim>
                                    <p:anim calcmode="lin" valueType="num">
                                      <p:cBhvr>
                                        <p:cTn id="128" dur="100" fill="hold"/>
                                        <p:tgtEl>
                                          <p:spTgt spid="49302"/>
                                        </p:tgtEl>
                                        <p:attrNameLst>
                                          <p:attrName>ppt_h</p:attrName>
                                        </p:attrNameLst>
                                      </p:cBhvr>
                                      <p:tavLst>
                                        <p:tav tm="0">
                                          <p:val>
                                            <p:fltVal val="0"/>
                                          </p:val>
                                        </p:tav>
                                        <p:tav tm="100000">
                                          <p:val>
                                            <p:strVal val="#ppt_h"/>
                                          </p:val>
                                        </p:tav>
                                      </p:tavLst>
                                    </p:anim>
                                  </p:childTnLst>
                                </p:cTn>
                              </p:par>
                              <p:par>
                                <p:cTn id="129" presetID="23" presetClass="entr" presetSubtype="16" fill="hold" nodeType="withEffect">
                                  <p:stCondLst>
                                    <p:cond delay="1800"/>
                                  </p:stCondLst>
                                  <p:childTnLst>
                                    <p:set>
                                      <p:cBhvr>
                                        <p:cTn id="130" dur="1" fill="hold">
                                          <p:stCondLst>
                                            <p:cond delay="0"/>
                                          </p:stCondLst>
                                        </p:cTn>
                                        <p:tgtEl>
                                          <p:spTgt spid="49304"/>
                                        </p:tgtEl>
                                        <p:attrNameLst>
                                          <p:attrName>style.visibility</p:attrName>
                                        </p:attrNameLst>
                                      </p:cBhvr>
                                      <p:to>
                                        <p:strVal val="visible"/>
                                      </p:to>
                                    </p:set>
                                    <p:anim calcmode="lin" valueType="num">
                                      <p:cBhvr>
                                        <p:cTn id="131" dur="100" fill="hold"/>
                                        <p:tgtEl>
                                          <p:spTgt spid="49304"/>
                                        </p:tgtEl>
                                        <p:attrNameLst>
                                          <p:attrName>ppt_w</p:attrName>
                                        </p:attrNameLst>
                                      </p:cBhvr>
                                      <p:tavLst>
                                        <p:tav tm="0">
                                          <p:val>
                                            <p:fltVal val="0"/>
                                          </p:val>
                                        </p:tav>
                                        <p:tav tm="100000">
                                          <p:val>
                                            <p:strVal val="#ppt_w"/>
                                          </p:val>
                                        </p:tav>
                                      </p:tavLst>
                                    </p:anim>
                                    <p:anim calcmode="lin" valueType="num">
                                      <p:cBhvr>
                                        <p:cTn id="132" dur="100" fill="hold"/>
                                        <p:tgtEl>
                                          <p:spTgt spid="49304"/>
                                        </p:tgtEl>
                                        <p:attrNameLst>
                                          <p:attrName>ppt_h</p:attrName>
                                        </p:attrNameLst>
                                      </p:cBhvr>
                                      <p:tavLst>
                                        <p:tav tm="0">
                                          <p:val>
                                            <p:fltVal val="0"/>
                                          </p:val>
                                        </p:tav>
                                        <p:tav tm="100000">
                                          <p:val>
                                            <p:strVal val="#ppt_h"/>
                                          </p:val>
                                        </p:tav>
                                      </p:tavLst>
                                    </p:anim>
                                  </p:childTnLst>
                                </p:cTn>
                              </p:par>
                              <p:par>
                                <p:cTn id="133" presetID="23" presetClass="entr" presetSubtype="16" fill="hold" nodeType="withEffect">
                                  <p:stCondLst>
                                    <p:cond delay="1900"/>
                                  </p:stCondLst>
                                  <p:childTnLst>
                                    <p:set>
                                      <p:cBhvr>
                                        <p:cTn id="134" dur="1" fill="hold">
                                          <p:stCondLst>
                                            <p:cond delay="0"/>
                                          </p:stCondLst>
                                        </p:cTn>
                                        <p:tgtEl>
                                          <p:spTgt spid="49277"/>
                                        </p:tgtEl>
                                        <p:attrNameLst>
                                          <p:attrName>style.visibility</p:attrName>
                                        </p:attrNameLst>
                                      </p:cBhvr>
                                      <p:to>
                                        <p:strVal val="visible"/>
                                      </p:to>
                                    </p:set>
                                    <p:anim calcmode="lin" valueType="num">
                                      <p:cBhvr>
                                        <p:cTn id="135" dur="300" fill="hold"/>
                                        <p:tgtEl>
                                          <p:spTgt spid="49277"/>
                                        </p:tgtEl>
                                        <p:attrNameLst>
                                          <p:attrName>ppt_w</p:attrName>
                                        </p:attrNameLst>
                                      </p:cBhvr>
                                      <p:tavLst>
                                        <p:tav tm="0">
                                          <p:val>
                                            <p:fltVal val="0"/>
                                          </p:val>
                                        </p:tav>
                                        <p:tav tm="100000">
                                          <p:val>
                                            <p:strVal val="#ppt_w"/>
                                          </p:val>
                                        </p:tav>
                                      </p:tavLst>
                                    </p:anim>
                                    <p:anim calcmode="lin" valueType="num">
                                      <p:cBhvr>
                                        <p:cTn id="136" dur="300" fill="hold"/>
                                        <p:tgtEl>
                                          <p:spTgt spid="49277"/>
                                        </p:tgtEl>
                                        <p:attrNameLst>
                                          <p:attrName>ppt_h</p:attrName>
                                        </p:attrNameLst>
                                      </p:cBhvr>
                                      <p:tavLst>
                                        <p:tav tm="0">
                                          <p:val>
                                            <p:fltVal val="0"/>
                                          </p:val>
                                        </p:tav>
                                        <p:tav tm="100000">
                                          <p:val>
                                            <p:strVal val="#ppt_h"/>
                                          </p:val>
                                        </p:tav>
                                      </p:tavLst>
                                    </p:anim>
                                  </p:childTnLst>
                                </p:cTn>
                              </p:par>
                              <p:par>
                                <p:cTn id="137" presetID="23" presetClass="entr" presetSubtype="16" fill="hold" grpId="0" nodeType="withEffect">
                                  <p:stCondLst>
                                    <p:cond delay="1900"/>
                                  </p:stCondLst>
                                  <p:childTnLst>
                                    <p:set>
                                      <p:cBhvr>
                                        <p:cTn id="138" dur="1" fill="hold">
                                          <p:stCondLst>
                                            <p:cond delay="0"/>
                                          </p:stCondLst>
                                        </p:cTn>
                                        <p:tgtEl>
                                          <p:spTgt spid="49283"/>
                                        </p:tgtEl>
                                        <p:attrNameLst>
                                          <p:attrName>style.visibility</p:attrName>
                                        </p:attrNameLst>
                                      </p:cBhvr>
                                      <p:to>
                                        <p:strVal val="visible"/>
                                      </p:to>
                                    </p:set>
                                    <p:anim calcmode="lin" valueType="num">
                                      <p:cBhvr>
                                        <p:cTn id="139" dur="300" fill="hold"/>
                                        <p:tgtEl>
                                          <p:spTgt spid="49283"/>
                                        </p:tgtEl>
                                        <p:attrNameLst>
                                          <p:attrName>ppt_w</p:attrName>
                                        </p:attrNameLst>
                                      </p:cBhvr>
                                      <p:tavLst>
                                        <p:tav tm="0">
                                          <p:val>
                                            <p:fltVal val="0"/>
                                          </p:val>
                                        </p:tav>
                                        <p:tav tm="100000">
                                          <p:val>
                                            <p:strVal val="#ppt_w"/>
                                          </p:val>
                                        </p:tav>
                                      </p:tavLst>
                                    </p:anim>
                                    <p:anim calcmode="lin" valueType="num">
                                      <p:cBhvr>
                                        <p:cTn id="140" dur="300" fill="hold"/>
                                        <p:tgtEl>
                                          <p:spTgt spid="49283"/>
                                        </p:tgtEl>
                                        <p:attrNameLst>
                                          <p:attrName>ppt_h</p:attrName>
                                        </p:attrNameLst>
                                      </p:cBhvr>
                                      <p:tavLst>
                                        <p:tav tm="0">
                                          <p:val>
                                            <p:fltVal val="0"/>
                                          </p:val>
                                        </p:tav>
                                        <p:tav tm="100000">
                                          <p:val>
                                            <p:strVal val="#ppt_h"/>
                                          </p:val>
                                        </p:tav>
                                      </p:tavLst>
                                    </p:anim>
                                  </p:childTnLst>
                                </p:cTn>
                              </p:par>
                              <p:par>
                                <p:cTn id="141" presetID="6" presetClass="emph" presetSubtype="0" autoRev="1" fill="hold" nodeType="withEffect">
                                  <p:stCondLst>
                                    <p:cond delay="2200"/>
                                  </p:stCondLst>
                                  <p:childTnLst>
                                    <p:animScale>
                                      <p:cBhvr>
                                        <p:cTn id="142" dur="150" fill="hold"/>
                                        <p:tgtEl>
                                          <p:spTgt spid="49277"/>
                                        </p:tgtEl>
                                      </p:cBhvr>
                                      <p:by x="110000" y="110000"/>
                                    </p:animScale>
                                  </p:childTnLst>
                                </p:cTn>
                              </p:par>
                              <p:par>
                                <p:cTn id="143" presetID="6" presetClass="emph" presetSubtype="0" autoRev="1" fill="hold" grpId="1" nodeType="withEffect">
                                  <p:stCondLst>
                                    <p:cond delay="2200"/>
                                  </p:stCondLst>
                                  <p:childTnLst>
                                    <p:animScale>
                                      <p:cBhvr>
                                        <p:cTn id="144" dur="150" fill="hold"/>
                                        <p:tgtEl>
                                          <p:spTgt spid="49283"/>
                                        </p:tgtEl>
                                      </p:cBhvr>
                                      <p:by x="110000" y="110000"/>
                                    </p:animScale>
                                  </p:childTnLst>
                                </p:cTn>
                              </p:par>
                              <p:par>
                                <p:cTn id="145" presetID="22" presetClass="entr" presetSubtype="8" fill="hold" nodeType="withEffect">
                                  <p:stCondLst>
                                    <p:cond delay="1600"/>
                                  </p:stCondLst>
                                  <p:childTnLst>
                                    <p:set>
                                      <p:cBhvr>
                                        <p:cTn id="146" dur="1" fill="hold">
                                          <p:stCondLst>
                                            <p:cond delay="0"/>
                                          </p:stCondLst>
                                        </p:cTn>
                                        <p:tgtEl>
                                          <p:spTgt spid="49241"/>
                                        </p:tgtEl>
                                        <p:attrNameLst>
                                          <p:attrName>style.visibility</p:attrName>
                                        </p:attrNameLst>
                                      </p:cBhvr>
                                      <p:to>
                                        <p:strVal val="visible"/>
                                      </p:to>
                                    </p:set>
                                    <p:animEffect transition="in" filter="wipe(left)">
                                      <p:cBhvr>
                                        <p:cTn id="147" dur="800"/>
                                        <p:tgtEl>
                                          <p:spTgt spid="49241"/>
                                        </p:tgtEl>
                                      </p:cBhvr>
                                    </p:animEffect>
                                  </p:childTnLst>
                                </p:cTn>
                              </p:par>
                              <p:par>
                                <p:cTn id="148" presetID="23" presetClass="entr" presetSubtype="16" fill="hold" nodeType="withEffect">
                                  <p:stCondLst>
                                    <p:cond delay="1600"/>
                                  </p:stCondLst>
                                  <p:childTnLst>
                                    <p:set>
                                      <p:cBhvr>
                                        <p:cTn id="149" dur="1" fill="hold">
                                          <p:stCondLst>
                                            <p:cond delay="0"/>
                                          </p:stCondLst>
                                        </p:cTn>
                                        <p:tgtEl>
                                          <p:spTgt spid="49289"/>
                                        </p:tgtEl>
                                        <p:attrNameLst>
                                          <p:attrName>style.visibility</p:attrName>
                                        </p:attrNameLst>
                                      </p:cBhvr>
                                      <p:to>
                                        <p:strVal val="visible"/>
                                      </p:to>
                                    </p:set>
                                    <p:anim calcmode="lin" valueType="num">
                                      <p:cBhvr>
                                        <p:cTn id="150" dur="100" fill="hold"/>
                                        <p:tgtEl>
                                          <p:spTgt spid="49289"/>
                                        </p:tgtEl>
                                        <p:attrNameLst>
                                          <p:attrName>ppt_w</p:attrName>
                                        </p:attrNameLst>
                                      </p:cBhvr>
                                      <p:tavLst>
                                        <p:tav tm="0">
                                          <p:val>
                                            <p:fltVal val="0"/>
                                          </p:val>
                                        </p:tav>
                                        <p:tav tm="100000">
                                          <p:val>
                                            <p:strVal val="#ppt_w"/>
                                          </p:val>
                                        </p:tav>
                                      </p:tavLst>
                                    </p:anim>
                                    <p:anim calcmode="lin" valueType="num">
                                      <p:cBhvr>
                                        <p:cTn id="151" dur="100" fill="hold"/>
                                        <p:tgtEl>
                                          <p:spTgt spid="49289"/>
                                        </p:tgtEl>
                                        <p:attrNameLst>
                                          <p:attrName>ppt_h</p:attrName>
                                        </p:attrNameLst>
                                      </p:cBhvr>
                                      <p:tavLst>
                                        <p:tav tm="0">
                                          <p:val>
                                            <p:fltVal val="0"/>
                                          </p:val>
                                        </p:tav>
                                        <p:tav tm="100000">
                                          <p:val>
                                            <p:strVal val="#ppt_h"/>
                                          </p:val>
                                        </p:tav>
                                      </p:tavLst>
                                    </p:anim>
                                  </p:childTnLst>
                                </p:cTn>
                              </p:par>
                              <p:par>
                                <p:cTn id="152" presetID="23" presetClass="entr" presetSubtype="16" fill="hold" nodeType="withEffect">
                                  <p:stCondLst>
                                    <p:cond delay="1700"/>
                                  </p:stCondLst>
                                  <p:childTnLst>
                                    <p:set>
                                      <p:cBhvr>
                                        <p:cTn id="153" dur="1" fill="hold">
                                          <p:stCondLst>
                                            <p:cond delay="0"/>
                                          </p:stCondLst>
                                        </p:cTn>
                                        <p:tgtEl>
                                          <p:spTgt spid="49291"/>
                                        </p:tgtEl>
                                        <p:attrNameLst>
                                          <p:attrName>style.visibility</p:attrName>
                                        </p:attrNameLst>
                                      </p:cBhvr>
                                      <p:to>
                                        <p:strVal val="visible"/>
                                      </p:to>
                                    </p:set>
                                    <p:anim calcmode="lin" valueType="num">
                                      <p:cBhvr>
                                        <p:cTn id="154" dur="100" fill="hold"/>
                                        <p:tgtEl>
                                          <p:spTgt spid="49291"/>
                                        </p:tgtEl>
                                        <p:attrNameLst>
                                          <p:attrName>ppt_w</p:attrName>
                                        </p:attrNameLst>
                                      </p:cBhvr>
                                      <p:tavLst>
                                        <p:tav tm="0">
                                          <p:val>
                                            <p:fltVal val="0"/>
                                          </p:val>
                                        </p:tav>
                                        <p:tav tm="100000">
                                          <p:val>
                                            <p:strVal val="#ppt_w"/>
                                          </p:val>
                                        </p:tav>
                                      </p:tavLst>
                                    </p:anim>
                                    <p:anim calcmode="lin" valueType="num">
                                      <p:cBhvr>
                                        <p:cTn id="155" dur="100" fill="hold"/>
                                        <p:tgtEl>
                                          <p:spTgt spid="49291"/>
                                        </p:tgtEl>
                                        <p:attrNameLst>
                                          <p:attrName>ppt_h</p:attrName>
                                        </p:attrNameLst>
                                      </p:cBhvr>
                                      <p:tavLst>
                                        <p:tav tm="0">
                                          <p:val>
                                            <p:fltVal val="0"/>
                                          </p:val>
                                        </p:tav>
                                        <p:tav tm="100000">
                                          <p:val>
                                            <p:strVal val="#ppt_h"/>
                                          </p:val>
                                        </p:tav>
                                      </p:tavLst>
                                    </p:anim>
                                  </p:childTnLst>
                                </p:cTn>
                              </p:par>
                              <p:par>
                                <p:cTn id="156" presetID="23" presetClass="entr" presetSubtype="16" fill="hold" nodeType="withEffect">
                                  <p:stCondLst>
                                    <p:cond delay="1800"/>
                                  </p:stCondLst>
                                  <p:childTnLst>
                                    <p:set>
                                      <p:cBhvr>
                                        <p:cTn id="157" dur="1" fill="hold">
                                          <p:stCondLst>
                                            <p:cond delay="0"/>
                                          </p:stCondLst>
                                        </p:cTn>
                                        <p:tgtEl>
                                          <p:spTgt spid="49293"/>
                                        </p:tgtEl>
                                        <p:attrNameLst>
                                          <p:attrName>style.visibility</p:attrName>
                                        </p:attrNameLst>
                                      </p:cBhvr>
                                      <p:to>
                                        <p:strVal val="visible"/>
                                      </p:to>
                                    </p:set>
                                    <p:anim calcmode="lin" valueType="num">
                                      <p:cBhvr>
                                        <p:cTn id="158" dur="100" fill="hold"/>
                                        <p:tgtEl>
                                          <p:spTgt spid="49293"/>
                                        </p:tgtEl>
                                        <p:attrNameLst>
                                          <p:attrName>ppt_w</p:attrName>
                                        </p:attrNameLst>
                                      </p:cBhvr>
                                      <p:tavLst>
                                        <p:tav tm="0">
                                          <p:val>
                                            <p:fltVal val="0"/>
                                          </p:val>
                                        </p:tav>
                                        <p:tav tm="100000">
                                          <p:val>
                                            <p:strVal val="#ppt_w"/>
                                          </p:val>
                                        </p:tav>
                                      </p:tavLst>
                                    </p:anim>
                                    <p:anim calcmode="lin" valueType="num">
                                      <p:cBhvr>
                                        <p:cTn id="159" dur="100" fill="hold"/>
                                        <p:tgtEl>
                                          <p:spTgt spid="49293"/>
                                        </p:tgtEl>
                                        <p:attrNameLst>
                                          <p:attrName>ppt_h</p:attrName>
                                        </p:attrNameLst>
                                      </p:cBhvr>
                                      <p:tavLst>
                                        <p:tav tm="0">
                                          <p:val>
                                            <p:fltVal val="0"/>
                                          </p:val>
                                        </p:tav>
                                        <p:tav tm="100000">
                                          <p:val>
                                            <p:strVal val="#ppt_h"/>
                                          </p:val>
                                        </p:tav>
                                      </p:tavLst>
                                    </p:anim>
                                  </p:childTnLst>
                                </p:cTn>
                              </p:par>
                              <p:par>
                                <p:cTn id="160" presetID="23" presetClass="entr" presetSubtype="16" fill="hold" nodeType="withEffect">
                                  <p:stCondLst>
                                    <p:cond delay="1900"/>
                                  </p:stCondLst>
                                  <p:childTnLst>
                                    <p:set>
                                      <p:cBhvr>
                                        <p:cTn id="161" dur="1" fill="hold">
                                          <p:stCondLst>
                                            <p:cond delay="0"/>
                                          </p:stCondLst>
                                        </p:cTn>
                                        <p:tgtEl>
                                          <p:spTgt spid="49296"/>
                                        </p:tgtEl>
                                        <p:attrNameLst>
                                          <p:attrName>style.visibility</p:attrName>
                                        </p:attrNameLst>
                                      </p:cBhvr>
                                      <p:to>
                                        <p:strVal val="visible"/>
                                      </p:to>
                                    </p:set>
                                    <p:anim calcmode="lin" valueType="num">
                                      <p:cBhvr>
                                        <p:cTn id="162" dur="100" fill="hold"/>
                                        <p:tgtEl>
                                          <p:spTgt spid="49296"/>
                                        </p:tgtEl>
                                        <p:attrNameLst>
                                          <p:attrName>ppt_w</p:attrName>
                                        </p:attrNameLst>
                                      </p:cBhvr>
                                      <p:tavLst>
                                        <p:tav tm="0">
                                          <p:val>
                                            <p:fltVal val="0"/>
                                          </p:val>
                                        </p:tav>
                                        <p:tav tm="100000">
                                          <p:val>
                                            <p:strVal val="#ppt_w"/>
                                          </p:val>
                                        </p:tav>
                                      </p:tavLst>
                                    </p:anim>
                                    <p:anim calcmode="lin" valueType="num">
                                      <p:cBhvr>
                                        <p:cTn id="163" dur="100" fill="hold"/>
                                        <p:tgtEl>
                                          <p:spTgt spid="49296"/>
                                        </p:tgtEl>
                                        <p:attrNameLst>
                                          <p:attrName>ppt_h</p:attrName>
                                        </p:attrNameLst>
                                      </p:cBhvr>
                                      <p:tavLst>
                                        <p:tav tm="0">
                                          <p:val>
                                            <p:fltVal val="0"/>
                                          </p:val>
                                        </p:tav>
                                        <p:tav tm="100000">
                                          <p:val>
                                            <p:strVal val="#ppt_h"/>
                                          </p:val>
                                        </p:tav>
                                      </p:tavLst>
                                    </p:anim>
                                  </p:childTnLst>
                                </p:cTn>
                              </p:par>
                              <p:par>
                                <p:cTn id="164" presetID="23" presetClass="entr" presetSubtype="16" fill="hold" nodeType="withEffect">
                                  <p:stCondLst>
                                    <p:cond delay="2000"/>
                                  </p:stCondLst>
                                  <p:childTnLst>
                                    <p:set>
                                      <p:cBhvr>
                                        <p:cTn id="165" dur="1" fill="hold">
                                          <p:stCondLst>
                                            <p:cond delay="0"/>
                                          </p:stCondLst>
                                        </p:cTn>
                                        <p:tgtEl>
                                          <p:spTgt spid="49298"/>
                                        </p:tgtEl>
                                        <p:attrNameLst>
                                          <p:attrName>style.visibility</p:attrName>
                                        </p:attrNameLst>
                                      </p:cBhvr>
                                      <p:to>
                                        <p:strVal val="visible"/>
                                      </p:to>
                                    </p:set>
                                    <p:anim calcmode="lin" valueType="num">
                                      <p:cBhvr>
                                        <p:cTn id="166" dur="100" fill="hold"/>
                                        <p:tgtEl>
                                          <p:spTgt spid="49298"/>
                                        </p:tgtEl>
                                        <p:attrNameLst>
                                          <p:attrName>ppt_w</p:attrName>
                                        </p:attrNameLst>
                                      </p:cBhvr>
                                      <p:tavLst>
                                        <p:tav tm="0">
                                          <p:val>
                                            <p:fltVal val="0"/>
                                          </p:val>
                                        </p:tav>
                                        <p:tav tm="100000">
                                          <p:val>
                                            <p:strVal val="#ppt_w"/>
                                          </p:val>
                                        </p:tav>
                                      </p:tavLst>
                                    </p:anim>
                                    <p:anim calcmode="lin" valueType="num">
                                      <p:cBhvr>
                                        <p:cTn id="167" dur="100" fill="hold"/>
                                        <p:tgtEl>
                                          <p:spTgt spid="49298"/>
                                        </p:tgtEl>
                                        <p:attrNameLst>
                                          <p:attrName>ppt_h</p:attrName>
                                        </p:attrNameLst>
                                      </p:cBhvr>
                                      <p:tavLst>
                                        <p:tav tm="0">
                                          <p:val>
                                            <p:fltVal val="0"/>
                                          </p:val>
                                        </p:tav>
                                        <p:tav tm="100000">
                                          <p:val>
                                            <p:strVal val="#ppt_h"/>
                                          </p:val>
                                        </p:tav>
                                      </p:tavLst>
                                    </p:anim>
                                  </p:childTnLst>
                                </p:cTn>
                              </p:par>
                              <p:par>
                                <p:cTn id="168" presetID="23" presetClass="entr" presetSubtype="16" fill="hold" nodeType="withEffect">
                                  <p:stCondLst>
                                    <p:cond delay="2100"/>
                                  </p:stCondLst>
                                  <p:childTnLst>
                                    <p:set>
                                      <p:cBhvr>
                                        <p:cTn id="169" dur="1" fill="hold">
                                          <p:stCondLst>
                                            <p:cond delay="0"/>
                                          </p:stCondLst>
                                        </p:cTn>
                                        <p:tgtEl>
                                          <p:spTgt spid="49300"/>
                                        </p:tgtEl>
                                        <p:attrNameLst>
                                          <p:attrName>style.visibility</p:attrName>
                                        </p:attrNameLst>
                                      </p:cBhvr>
                                      <p:to>
                                        <p:strVal val="visible"/>
                                      </p:to>
                                    </p:set>
                                    <p:anim calcmode="lin" valueType="num">
                                      <p:cBhvr>
                                        <p:cTn id="170" dur="100" fill="hold"/>
                                        <p:tgtEl>
                                          <p:spTgt spid="49300"/>
                                        </p:tgtEl>
                                        <p:attrNameLst>
                                          <p:attrName>ppt_w</p:attrName>
                                        </p:attrNameLst>
                                      </p:cBhvr>
                                      <p:tavLst>
                                        <p:tav tm="0">
                                          <p:val>
                                            <p:fltVal val="0"/>
                                          </p:val>
                                        </p:tav>
                                        <p:tav tm="100000">
                                          <p:val>
                                            <p:strVal val="#ppt_w"/>
                                          </p:val>
                                        </p:tav>
                                      </p:tavLst>
                                    </p:anim>
                                    <p:anim calcmode="lin" valueType="num">
                                      <p:cBhvr>
                                        <p:cTn id="171" dur="100" fill="hold"/>
                                        <p:tgtEl>
                                          <p:spTgt spid="49300"/>
                                        </p:tgtEl>
                                        <p:attrNameLst>
                                          <p:attrName>ppt_h</p:attrName>
                                        </p:attrNameLst>
                                      </p:cBhvr>
                                      <p:tavLst>
                                        <p:tav tm="0">
                                          <p:val>
                                            <p:fltVal val="0"/>
                                          </p:val>
                                        </p:tav>
                                        <p:tav tm="100000">
                                          <p:val>
                                            <p:strVal val="#ppt_h"/>
                                          </p:val>
                                        </p:tav>
                                      </p:tavLst>
                                    </p:anim>
                                  </p:childTnLst>
                                </p:cTn>
                              </p:par>
                              <p:par>
                                <p:cTn id="172" presetID="23" presetClass="entr" presetSubtype="16" fill="hold" nodeType="withEffect">
                                  <p:stCondLst>
                                    <p:cond delay="2200"/>
                                  </p:stCondLst>
                                  <p:childTnLst>
                                    <p:set>
                                      <p:cBhvr>
                                        <p:cTn id="173" dur="1" fill="hold">
                                          <p:stCondLst>
                                            <p:cond delay="0"/>
                                          </p:stCondLst>
                                        </p:cTn>
                                        <p:tgtEl>
                                          <p:spTgt spid="49301"/>
                                        </p:tgtEl>
                                        <p:attrNameLst>
                                          <p:attrName>style.visibility</p:attrName>
                                        </p:attrNameLst>
                                      </p:cBhvr>
                                      <p:to>
                                        <p:strVal val="visible"/>
                                      </p:to>
                                    </p:set>
                                    <p:anim calcmode="lin" valueType="num">
                                      <p:cBhvr>
                                        <p:cTn id="174" dur="100" fill="hold"/>
                                        <p:tgtEl>
                                          <p:spTgt spid="49301"/>
                                        </p:tgtEl>
                                        <p:attrNameLst>
                                          <p:attrName>ppt_w</p:attrName>
                                        </p:attrNameLst>
                                      </p:cBhvr>
                                      <p:tavLst>
                                        <p:tav tm="0">
                                          <p:val>
                                            <p:fltVal val="0"/>
                                          </p:val>
                                        </p:tav>
                                        <p:tav tm="100000">
                                          <p:val>
                                            <p:strVal val="#ppt_w"/>
                                          </p:val>
                                        </p:tav>
                                      </p:tavLst>
                                    </p:anim>
                                    <p:anim calcmode="lin" valueType="num">
                                      <p:cBhvr>
                                        <p:cTn id="175" dur="100" fill="hold"/>
                                        <p:tgtEl>
                                          <p:spTgt spid="49301"/>
                                        </p:tgtEl>
                                        <p:attrNameLst>
                                          <p:attrName>ppt_h</p:attrName>
                                        </p:attrNameLst>
                                      </p:cBhvr>
                                      <p:tavLst>
                                        <p:tav tm="0">
                                          <p:val>
                                            <p:fltVal val="0"/>
                                          </p:val>
                                        </p:tav>
                                        <p:tav tm="100000">
                                          <p:val>
                                            <p:strVal val="#ppt_h"/>
                                          </p:val>
                                        </p:tav>
                                      </p:tavLst>
                                    </p:anim>
                                  </p:childTnLst>
                                </p:cTn>
                              </p:par>
                              <p:par>
                                <p:cTn id="176" presetID="23" presetClass="entr" presetSubtype="16" fill="hold" nodeType="withEffect">
                                  <p:stCondLst>
                                    <p:cond delay="2300"/>
                                  </p:stCondLst>
                                  <p:childTnLst>
                                    <p:set>
                                      <p:cBhvr>
                                        <p:cTn id="177" dur="1" fill="hold">
                                          <p:stCondLst>
                                            <p:cond delay="0"/>
                                          </p:stCondLst>
                                        </p:cTn>
                                        <p:tgtEl>
                                          <p:spTgt spid="49303"/>
                                        </p:tgtEl>
                                        <p:attrNameLst>
                                          <p:attrName>style.visibility</p:attrName>
                                        </p:attrNameLst>
                                      </p:cBhvr>
                                      <p:to>
                                        <p:strVal val="visible"/>
                                      </p:to>
                                    </p:set>
                                    <p:anim calcmode="lin" valueType="num">
                                      <p:cBhvr>
                                        <p:cTn id="178" dur="100" fill="hold"/>
                                        <p:tgtEl>
                                          <p:spTgt spid="49303"/>
                                        </p:tgtEl>
                                        <p:attrNameLst>
                                          <p:attrName>ppt_w</p:attrName>
                                        </p:attrNameLst>
                                      </p:cBhvr>
                                      <p:tavLst>
                                        <p:tav tm="0">
                                          <p:val>
                                            <p:fltVal val="0"/>
                                          </p:val>
                                        </p:tav>
                                        <p:tav tm="100000">
                                          <p:val>
                                            <p:strVal val="#ppt_w"/>
                                          </p:val>
                                        </p:tav>
                                      </p:tavLst>
                                    </p:anim>
                                    <p:anim calcmode="lin" valueType="num">
                                      <p:cBhvr>
                                        <p:cTn id="179" dur="100" fill="hold"/>
                                        <p:tgtEl>
                                          <p:spTgt spid="49303"/>
                                        </p:tgtEl>
                                        <p:attrNameLst>
                                          <p:attrName>ppt_h</p:attrName>
                                        </p:attrNameLst>
                                      </p:cBhvr>
                                      <p:tavLst>
                                        <p:tav tm="0">
                                          <p:val>
                                            <p:fltVal val="0"/>
                                          </p:val>
                                        </p:tav>
                                        <p:tav tm="100000">
                                          <p:val>
                                            <p:strVal val="#ppt_h"/>
                                          </p:val>
                                        </p:tav>
                                      </p:tavLst>
                                    </p:anim>
                                  </p:childTnLst>
                                </p:cTn>
                              </p:par>
                              <p:par>
                                <p:cTn id="180" presetID="23" presetClass="entr" presetSubtype="16" fill="hold" nodeType="withEffect">
                                  <p:stCondLst>
                                    <p:cond delay="2400"/>
                                  </p:stCondLst>
                                  <p:childTnLst>
                                    <p:set>
                                      <p:cBhvr>
                                        <p:cTn id="181" dur="1" fill="hold">
                                          <p:stCondLst>
                                            <p:cond delay="0"/>
                                          </p:stCondLst>
                                        </p:cTn>
                                        <p:tgtEl>
                                          <p:spTgt spid="49276"/>
                                        </p:tgtEl>
                                        <p:attrNameLst>
                                          <p:attrName>style.visibility</p:attrName>
                                        </p:attrNameLst>
                                      </p:cBhvr>
                                      <p:to>
                                        <p:strVal val="visible"/>
                                      </p:to>
                                    </p:set>
                                    <p:anim calcmode="lin" valueType="num">
                                      <p:cBhvr>
                                        <p:cTn id="182" dur="300" fill="hold"/>
                                        <p:tgtEl>
                                          <p:spTgt spid="49276"/>
                                        </p:tgtEl>
                                        <p:attrNameLst>
                                          <p:attrName>ppt_w</p:attrName>
                                        </p:attrNameLst>
                                      </p:cBhvr>
                                      <p:tavLst>
                                        <p:tav tm="0">
                                          <p:val>
                                            <p:fltVal val="0"/>
                                          </p:val>
                                        </p:tav>
                                        <p:tav tm="100000">
                                          <p:val>
                                            <p:strVal val="#ppt_w"/>
                                          </p:val>
                                        </p:tav>
                                      </p:tavLst>
                                    </p:anim>
                                    <p:anim calcmode="lin" valueType="num">
                                      <p:cBhvr>
                                        <p:cTn id="183" dur="300" fill="hold"/>
                                        <p:tgtEl>
                                          <p:spTgt spid="49276"/>
                                        </p:tgtEl>
                                        <p:attrNameLst>
                                          <p:attrName>ppt_h</p:attrName>
                                        </p:attrNameLst>
                                      </p:cBhvr>
                                      <p:tavLst>
                                        <p:tav tm="0">
                                          <p:val>
                                            <p:fltVal val="0"/>
                                          </p:val>
                                        </p:tav>
                                        <p:tav tm="100000">
                                          <p:val>
                                            <p:strVal val="#ppt_h"/>
                                          </p:val>
                                        </p:tav>
                                      </p:tavLst>
                                    </p:anim>
                                  </p:childTnLst>
                                </p:cTn>
                              </p:par>
                              <p:par>
                                <p:cTn id="184" presetID="23" presetClass="entr" presetSubtype="16" fill="hold" grpId="0" nodeType="withEffect">
                                  <p:stCondLst>
                                    <p:cond delay="2400"/>
                                  </p:stCondLst>
                                  <p:childTnLst>
                                    <p:set>
                                      <p:cBhvr>
                                        <p:cTn id="185" dur="1" fill="hold">
                                          <p:stCondLst>
                                            <p:cond delay="0"/>
                                          </p:stCondLst>
                                        </p:cTn>
                                        <p:tgtEl>
                                          <p:spTgt spid="49282"/>
                                        </p:tgtEl>
                                        <p:attrNameLst>
                                          <p:attrName>style.visibility</p:attrName>
                                        </p:attrNameLst>
                                      </p:cBhvr>
                                      <p:to>
                                        <p:strVal val="visible"/>
                                      </p:to>
                                    </p:set>
                                    <p:anim calcmode="lin" valueType="num">
                                      <p:cBhvr>
                                        <p:cTn id="186" dur="300" fill="hold"/>
                                        <p:tgtEl>
                                          <p:spTgt spid="49282"/>
                                        </p:tgtEl>
                                        <p:attrNameLst>
                                          <p:attrName>ppt_w</p:attrName>
                                        </p:attrNameLst>
                                      </p:cBhvr>
                                      <p:tavLst>
                                        <p:tav tm="0">
                                          <p:val>
                                            <p:fltVal val="0"/>
                                          </p:val>
                                        </p:tav>
                                        <p:tav tm="100000">
                                          <p:val>
                                            <p:strVal val="#ppt_w"/>
                                          </p:val>
                                        </p:tav>
                                      </p:tavLst>
                                    </p:anim>
                                    <p:anim calcmode="lin" valueType="num">
                                      <p:cBhvr>
                                        <p:cTn id="187" dur="300" fill="hold"/>
                                        <p:tgtEl>
                                          <p:spTgt spid="49282"/>
                                        </p:tgtEl>
                                        <p:attrNameLst>
                                          <p:attrName>ppt_h</p:attrName>
                                        </p:attrNameLst>
                                      </p:cBhvr>
                                      <p:tavLst>
                                        <p:tav tm="0">
                                          <p:val>
                                            <p:fltVal val="0"/>
                                          </p:val>
                                        </p:tav>
                                        <p:tav tm="100000">
                                          <p:val>
                                            <p:strVal val="#ppt_h"/>
                                          </p:val>
                                        </p:tav>
                                      </p:tavLst>
                                    </p:anim>
                                  </p:childTnLst>
                                </p:cTn>
                              </p:par>
                              <p:par>
                                <p:cTn id="188" presetID="6" presetClass="emph" presetSubtype="0" autoRev="1" fill="hold" nodeType="withEffect">
                                  <p:stCondLst>
                                    <p:cond delay="2700"/>
                                  </p:stCondLst>
                                  <p:childTnLst>
                                    <p:animScale>
                                      <p:cBhvr>
                                        <p:cTn id="189" dur="150" fill="hold"/>
                                        <p:tgtEl>
                                          <p:spTgt spid="49276"/>
                                        </p:tgtEl>
                                      </p:cBhvr>
                                      <p:by x="110000" y="110000"/>
                                    </p:animScale>
                                  </p:childTnLst>
                                </p:cTn>
                              </p:par>
                              <p:par>
                                <p:cTn id="190" presetID="6" presetClass="emph" presetSubtype="0" autoRev="1" fill="hold" grpId="1" nodeType="withEffect">
                                  <p:stCondLst>
                                    <p:cond delay="2700"/>
                                  </p:stCondLst>
                                  <p:childTnLst>
                                    <p:animScale>
                                      <p:cBhvr>
                                        <p:cTn id="191" dur="150" fill="hold"/>
                                        <p:tgtEl>
                                          <p:spTgt spid="4928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25" grpId="0"/>
      <p:bldP spid="49226" grpId="0"/>
      <p:bldP spid="49227" grpId="0"/>
      <p:bldP spid="49228" grpId="0"/>
      <p:bldP spid="49229" grpId="0"/>
      <p:bldP spid="49230" grpId="0"/>
      <p:bldP spid="49231" grpId="0"/>
      <p:bldP spid="49232" grpId="0"/>
      <p:bldP spid="49233" grpId="0"/>
      <p:bldP spid="49234" grpId="0"/>
      <p:bldP spid="49235" grpId="0"/>
      <p:bldP spid="49236" grpId="0"/>
      <p:bldP spid="49237" grpId="0"/>
      <p:bldP spid="49238" grpId="0"/>
      <p:bldP spid="49239" grpId="0"/>
      <p:bldP spid="49274" grpId="0" animBg="1"/>
      <p:bldP spid="49275" grpId="0" animBg="1"/>
      <p:bldP spid="49279" grpId="0"/>
      <p:bldP spid="49280" grpId="0"/>
      <p:bldP spid="49281" grpId="0"/>
      <p:bldP spid="49282" grpId="0"/>
      <p:bldP spid="49282" grpId="1"/>
      <p:bldP spid="49283" grpId="0"/>
      <p:bldP spid="4928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Freeform 2">
            <a:extLst>
              <a:ext uri="{FF2B5EF4-FFF2-40B4-BE49-F238E27FC236}">
                <a16:creationId xmlns:a16="http://schemas.microsoft.com/office/drawing/2014/main" id="{C63B794B-B7C2-4EE7-B04A-35409E0C988C}"/>
              </a:ext>
            </a:extLst>
          </p:cNvPr>
          <p:cNvSpPr>
            <a:spLocks/>
          </p:cNvSpPr>
          <p:nvPr/>
        </p:nvSpPr>
        <p:spPr bwMode="auto">
          <a:xfrm>
            <a:off x="1331913" y="-7938"/>
            <a:ext cx="7008812" cy="5149851"/>
          </a:xfrm>
          <a:custGeom>
            <a:avLst/>
            <a:gdLst>
              <a:gd name="T0" fmla="*/ 969 w 4415"/>
              <a:gd name="T1" fmla="*/ 0 h 3244"/>
              <a:gd name="T2" fmla="*/ 0 w 4415"/>
              <a:gd name="T3" fmla="*/ 3244 h 3244"/>
              <a:gd name="T4" fmla="*/ 3444 w 4415"/>
              <a:gd name="T5" fmla="*/ 3244 h 3244"/>
              <a:gd name="T6" fmla="*/ 4415 w 4415"/>
              <a:gd name="T7" fmla="*/ 0 h 3244"/>
              <a:gd name="T8" fmla="*/ 969 w 4415"/>
              <a:gd name="T9" fmla="*/ 0 h 3244"/>
            </a:gdLst>
            <a:ahLst/>
            <a:cxnLst>
              <a:cxn ang="0">
                <a:pos x="T0" y="T1"/>
              </a:cxn>
              <a:cxn ang="0">
                <a:pos x="T2" y="T3"/>
              </a:cxn>
              <a:cxn ang="0">
                <a:pos x="T4" y="T5"/>
              </a:cxn>
              <a:cxn ang="0">
                <a:pos x="T6" y="T7"/>
              </a:cxn>
              <a:cxn ang="0">
                <a:pos x="T8" y="T9"/>
              </a:cxn>
            </a:cxnLst>
            <a:rect l="0" t="0" r="r" b="b"/>
            <a:pathLst>
              <a:path w="4415" h="3244">
                <a:moveTo>
                  <a:pt x="969" y="0"/>
                </a:moveTo>
                <a:lnTo>
                  <a:pt x="0" y="3244"/>
                </a:lnTo>
                <a:lnTo>
                  <a:pt x="3444" y="3244"/>
                </a:lnTo>
                <a:lnTo>
                  <a:pt x="4415" y="0"/>
                </a:lnTo>
                <a:lnTo>
                  <a:pt x="969" y="0"/>
                </a:lnTo>
                <a:close/>
              </a:path>
            </a:pathLst>
          </a:custGeom>
          <a:blipFill dpi="0" rotWithShape="1">
            <a:blip r:embed="rId3"/>
            <a:srcRect/>
            <a:stretch>
              <a:fillRect b="-7438"/>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1269" name="Freeform 3">
            <a:extLst>
              <a:ext uri="{FF2B5EF4-FFF2-40B4-BE49-F238E27FC236}">
                <a16:creationId xmlns:a16="http://schemas.microsoft.com/office/drawing/2014/main" id="{433E78EF-3A19-4B63-8DFF-353DC5EE6302}"/>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196" name="Freeform 4">
            <a:extLst>
              <a:ext uri="{FF2B5EF4-FFF2-40B4-BE49-F238E27FC236}">
                <a16:creationId xmlns:a16="http://schemas.microsoft.com/office/drawing/2014/main" id="{8A30E4A6-D71F-4A9F-B3BC-4F8393B04CC6}"/>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71" name="Freeform 5">
            <a:extLst>
              <a:ext uri="{FF2B5EF4-FFF2-40B4-BE49-F238E27FC236}">
                <a16:creationId xmlns:a16="http://schemas.microsoft.com/office/drawing/2014/main" id="{9ED26AF6-AE72-4D6E-B7D1-F856498C3A19}"/>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198" name="Freeform 6">
            <a:extLst>
              <a:ext uri="{FF2B5EF4-FFF2-40B4-BE49-F238E27FC236}">
                <a16:creationId xmlns:a16="http://schemas.microsoft.com/office/drawing/2014/main" id="{BA177CDC-79E4-49C6-94A5-C16EEC7C80A7}"/>
              </a:ext>
            </a:extLst>
          </p:cNvPr>
          <p:cNvSpPr>
            <a:spLocks/>
          </p:cNvSpPr>
          <p:nvPr/>
        </p:nvSpPr>
        <p:spPr bwMode="auto">
          <a:xfrm>
            <a:off x="1430338" y="-7938"/>
            <a:ext cx="2001837" cy="5149851"/>
          </a:xfrm>
          <a:custGeom>
            <a:avLst/>
            <a:gdLst>
              <a:gd name="T0" fmla="*/ 2001837 w 1261"/>
              <a:gd name="T1" fmla="*/ 0 h 3244"/>
              <a:gd name="T2" fmla="*/ 1608137 w 1261"/>
              <a:gd name="T3" fmla="*/ 0 h 3244"/>
              <a:gd name="T4" fmla="*/ 66675 w 1261"/>
              <a:gd name="T5" fmla="*/ 5149851 h 3244"/>
              <a:gd name="T6" fmla="*/ 0 w 1261"/>
              <a:gd name="T7" fmla="*/ 5149851 h 3244"/>
              <a:gd name="T8" fmla="*/ 460375 w 1261"/>
              <a:gd name="T9" fmla="*/ 5149851 h 3244"/>
              <a:gd name="T10" fmla="*/ 2001837 w 126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1" h="3244">
                <a:moveTo>
                  <a:pt x="1261" y="0"/>
                </a:moveTo>
                <a:lnTo>
                  <a:pt x="1013" y="0"/>
                </a:lnTo>
                <a:lnTo>
                  <a:pt x="42" y="3244"/>
                </a:lnTo>
                <a:lnTo>
                  <a:pt x="0" y="3244"/>
                </a:lnTo>
                <a:lnTo>
                  <a:pt x="290" y="3244"/>
                </a:lnTo>
                <a:lnTo>
                  <a:pt x="1261"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73" name="Freeform 8">
            <a:extLst>
              <a:ext uri="{FF2B5EF4-FFF2-40B4-BE49-F238E27FC236}">
                <a16:creationId xmlns:a16="http://schemas.microsoft.com/office/drawing/2014/main" id="{FA2B0573-D4C3-4B72-9A40-47330422A431}"/>
              </a:ext>
            </a:extLst>
          </p:cNvPr>
          <p:cNvSpPr>
            <a:spLocks/>
          </p:cNvSpPr>
          <p:nvPr/>
        </p:nvSpPr>
        <p:spPr bwMode="auto">
          <a:xfrm>
            <a:off x="1455738" y="3643313"/>
            <a:ext cx="757237" cy="1498600"/>
          </a:xfrm>
          <a:custGeom>
            <a:avLst/>
            <a:gdLst>
              <a:gd name="T0" fmla="*/ 307975 w 477"/>
              <a:gd name="T1" fmla="*/ 1498600 h 944"/>
              <a:gd name="T2" fmla="*/ 757237 w 477"/>
              <a:gd name="T3" fmla="*/ 0 h 944"/>
              <a:gd name="T4" fmla="*/ 447675 w 477"/>
              <a:gd name="T5" fmla="*/ 0 h 944"/>
              <a:gd name="T6" fmla="*/ 0 w 477"/>
              <a:gd name="T7" fmla="*/ 1498600 h 944"/>
              <a:gd name="T8" fmla="*/ 307975 w 477"/>
              <a:gd name="T9" fmla="*/ 149860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944">
                <a:moveTo>
                  <a:pt x="194" y="944"/>
                </a:moveTo>
                <a:lnTo>
                  <a:pt x="477" y="0"/>
                </a:lnTo>
                <a:lnTo>
                  <a:pt x="282" y="0"/>
                </a:lnTo>
                <a:lnTo>
                  <a:pt x="0" y="944"/>
                </a:lnTo>
                <a:lnTo>
                  <a:pt x="194"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1" name="Freeform 9">
            <a:extLst>
              <a:ext uri="{FF2B5EF4-FFF2-40B4-BE49-F238E27FC236}">
                <a16:creationId xmlns:a16="http://schemas.microsoft.com/office/drawing/2014/main" id="{59802477-AC4E-4D0D-9879-60FF016959CC}"/>
              </a:ext>
            </a:extLst>
          </p:cNvPr>
          <p:cNvSpPr>
            <a:spLocks/>
          </p:cNvSpPr>
          <p:nvPr/>
        </p:nvSpPr>
        <p:spPr bwMode="auto">
          <a:xfrm>
            <a:off x="1620838" y="-7938"/>
            <a:ext cx="1544637" cy="5149851"/>
          </a:xfrm>
          <a:custGeom>
            <a:avLst/>
            <a:gdLst>
              <a:gd name="T0" fmla="*/ 1541462 w 973"/>
              <a:gd name="T1" fmla="*/ 0 h 3244"/>
              <a:gd name="T2" fmla="*/ 0 w 973"/>
              <a:gd name="T3" fmla="*/ 5149851 h 3244"/>
              <a:gd name="T4" fmla="*/ 3175 w 973"/>
              <a:gd name="T5" fmla="*/ 5149851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3" name="Freeform 11">
            <a:extLst>
              <a:ext uri="{FF2B5EF4-FFF2-40B4-BE49-F238E27FC236}">
                <a16:creationId xmlns:a16="http://schemas.microsoft.com/office/drawing/2014/main" id="{9805997A-6410-4EB1-B90C-3506A3441A57}"/>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76" name="Freeform 12">
            <a:extLst>
              <a:ext uri="{FF2B5EF4-FFF2-40B4-BE49-F238E27FC236}">
                <a16:creationId xmlns:a16="http://schemas.microsoft.com/office/drawing/2014/main" id="{3E340596-F0D8-449B-BAAE-D664C8005157}"/>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5" name="Freeform 13">
            <a:extLst>
              <a:ext uri="{FF2B5EF4-FFF2-40B4-BE49-F238E27FC236}">
                <a16:creationId xmlns:a16="http://schemas.microsoft.com/office/drawing/2014/main" id="{14B34994-AF37-4701-AAFF-474155C150D8}"/>
              </a:ext>
            </a:extLst>
          </p:cNvPr>
          <p:cNvSpPr>
            <a:spLocks/>
          </p:cNvSpPr>
          <p:nvPr/>
        </p:nvSpPr>
        <p:spPr bwMode="auto">
          <a:xfrm>
            <a:off x="2949575" y="217488"/>
            <a:ext cx="165100" cy="484187"/>
          </a:xfrm>
          <a:custGeom>
            <a:avLst/>
            <a:gdLst>
              <a:gd name="T0" fmla="*/ 22225 w 104"/>
              <a:gd name="T1" fmla="*/ 484187 h 305"/>
              <a:gd name="T2" fmla="*/ 165100 w 104"/>
              <a:gd name="T3" fmla="*/ 0 h 305"/>
              <a:gd name="T4" fmla="*/ 146050 w 104"/>
              <a:gd name="T5" fmla="*/ 0 h 305"/>
              <a:gd name="T6" fmla="*/ 0 w 104"/>
              <a:gd name="T7" fmla="*/ 484187 h 305"/>
              <a:gd name="T8" fmla="*/ 22225 w 104"/>
              <a:gd name="T9" fmla="*/ 484187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14" y="305"/>
                </a:moveTo>
                <a:lnTo>
                  <a:pt x="104" y="0"/>
                </a:lnTo>
                <a:lnTo>
                  <a:pt x="92" y="0"/>
                </a:lnTo>
                <a:lnTo>
                  <a:pt x="0" y="305"/>
                </a:lnTo>
                <a:lnTo>
                  <a:pt x="14" y="30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6" name="Freeform 14">
            <a:extLst>
              <a:ext uri="{FF2B5EF4-FFF2-40B4-BE49-F238E27FC236}">
                <a16:creationId xmlns:a16="http://schemas.microsoft.com/office/drawing/2014/main" id="{F34447DD-42B7-46EB-A847-F159D2B0108B}"/>
              </a:ext>
            </a:extLst>
          </p:cNvPr>
          <p:cNvSpPr>
            <a:spLocks/>
          </p:cNvSpPr>
          <p:nvPr/>
        </p:nvSpPr>
        <p:spPr bwMode="auto">
          <a:xfrm>
            <a:off x="1004888" y="3122613"/>
            <a:ext cx="647700" cy="2019300"/>
          </a:xfrm>
          <a:custGeom>
            <a:avLst/>
            <a:gdLst>
              <a:gd name="T0" fmla="*/ 44450 w 408"/>
              <a:gd name="T1" fmla="*/ 2019300 h 1272"/>
              <a:gd name="T2" fmla="*/ 647700 w 408"/>
              <a:gd name="T3" fmla="*/ 0 h 1272"/>
              <a:gd name="T4" fmla="*/ 603250 w 408"/>
              <a:gd name="T5" fmla="*/ 0 h 1272"/>
              <a:gd name="T6" fmla="*/ 0 w 408"/>
              <a:gd name="T7" fmla="*/ 2019300 h 1272"/>
              <a:gd name="T8" fmla="*/ 44450 w 408"/>
              <a:gd name="T9" fmla="*/ 201930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1272">
                <a:moveTo>
                  <a:pt x="28" y="1272"/>
                </a:moveTo>
                <a:lnTo>
                  <a:pt x="408" y="0"/>
                </a:lnTo>
                <a:lnTo>
                  <a:pt x="380" y="0"/>
                </a:lnTo>
                <a:lnTo>
                  <a:pt x="0" y="1272"/>
                </a:lnTo>
                <a:lnTo>
                  <a:pt x="28" y="12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7" name="Freeform 15">
            <a:extLst>
              <a:ext uri="{FF2B5EF4-FFF2-40B4-BE49-F238E27FC236}">
                <a16:creationId xmlns:a16="http://schemas.microsoft.com/office/drawing/2014/main" id="{0F8A1B36-EE40-4203-9DA1-27D469DEEFA9}"/>
              </a:ext>
            </a:extLst>
          </p:cNvPr>
          <p:cNvSpPr>
            <a:spLocks/>
          </p:cNvSpPr>
          <p:nvPr/>
        </p:nvSpPr>
        <p:spPr bwMode="auto">
          <a:xfrm>
            <a:off x="2651125" y="1468438"/>
            <a:ext cx="120650" cy="88900"/>
          </a:xfrm>
          <a:custGeom>
            <a:avLst/>
            <a:gdLst>
              <a:gd name="T0" fmla="*/ 107950 w 76"/>
              <a:gd name="T1" fmla="*/ 25400 h 56"/>
              <a:gd name="T2" fmla="*/ 53975 w 76"/>
              <a:gd name="T3" fmla="*/ 53975 h 56"/>
              <a:gd name="T4" fmla="*/ 22225 w 76"/>
              <a:gd name="T5" fmla="*/ 0 h 56"/>
              <a:gd name="T6" fmla="*/ 0 w 76"/>
              <a:gd name="T7" fmla="*/ 12700 h 56"/>
              <a:gd name="T8" fmla="*/ 44450 w 76"/>
              <a:gd name="T9" fmla="*/ 88900 h 56"/>
              <a:gd name="T10" fmla="*/ 120650 w 76"/>
              <a:gd name="T11" fmla="*/ 47625 h 56"/>
              <a:gd name="T12" fmla="*/ 107950 w 76"/>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6"/>
                </a:moveTo>
                <a:lnTo>
                  <a:pt x="34" y="34"/>
                </a:lnTo>
                <a:lnTo>
                  <a:pt x="14" y="0"/>
                </a:lnTo>
                <a:lnTo>
                  <a:pt x="0" y="8"/>
                </a:lnTo>
                <a:lnTo>
                  <a:pt x="28" y="56"/>
                </a:lnTo>
                <a:lnTo>
                  <a:pt x="76" y="30"/>
                </a:lnTo>
                <a:lnTo>
                  <a:pt x="68"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8" name="Freeform 16">
            <a:extLst>
              <a:ext uri="{FF2B5EF4-FFF2-40B4-BE49-F238E27FC236}">
                <a16:creationId xmlns:a16="http://schemas.microsoft.com/office/drawing/2014/main" id="{23BC036B-0F79-4722-8975-D94325849E29}"/>
              </a:ext>
            </a:extLst>
          </p:cNvPr>
          <p:cNvSpPr>
            <a:spLocks/>
          </p:cNvSpPr>
          <p:nvPr/>
        </p:nvSpPr>
        <p:spPr bwMode="auto">
          <a:xfrm>
            <a:off x="1636713" y="1060450"/>
            <a:ext cx="877887" cy="2316163"/>
          </a:xfrm>
          <a:custGeom>
            <a:avLst/>
            <a:gdLst>
              <a:gd name="T0" fmla="*/ 877887 w 553"/>
              <a:gd name="T1" fmla="*/ 0 h 1459"/>
              <a:gd name="T2" fmla="*/ 693737 w 553"/>
              <a:gd name="T3" fmla="*/ 0 h 1459"/>
              <a:gd name="T4" fmla="*/ 0 w 553"/>
              <a:gd name="T5" fmla="*/ 2316163 h 1459"/>
              <a:gd name="T6" fmla="*/ 184150 w 553"/>
              <a:gd name="T7" fmla="*/ 2316163 h 1459"/>
              <a:gd name="T8" fmla="*/ 877887 w 553"/>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9">
                <a:moveTo>
                  <a:pt x="553" y="0"/>
                </a:moveTo>
                <a:lnTo>
                  <a:pt x="437" y="0"/>
                </a:lnTo>
                <a:lnTo>
                  <a:pt x="0" y="1459"/>
                </a:lnTo>
                <a:lnTo>
                  <a:pt x="116" y="1459"/>
                </a:lnTo>
                <a:lnTo>
                  <a:pt x="553"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0" name="Freeform 18">
            <a:extLst>
              <a:ext uri="{FF2B5EF4-FFF2-40B4-BE49-F238E27FC236}">
                <a16:creationId xmlns:a16="http://schemas.microsoft.com/office/drawing/2014/main" id="{95F10346-4AF3-4853-A5D1-66632359D714}"/>
              </a:ext>
            </a:extLst>
          </p:cNvPr>
          <p:cNvSpPr>
            <a:spLocks/>
          </p:cNvSpPr>
          <p:nvPr/>
        </p:nvSpPr>
        <p:spPr bwMode="auto">
          <a:xfrm>
            <a:off x="823913" y="3694113"/>
            <a:ext cx="577850" cy="1447800"/>
          </a:xfrm>
          <a:custGeom>
            <a:avLst/>
            <a:gdLst>
              <a:gd name="T0" fmla="*/ 146050 w 364"/>
              <a:gd name="T1" fmla="*/ 1447800 h 912"/>
              <a:gd name="T2" fmla="*/ 577850 w 364"/>
              <a:gd name="T3" fmla="*/ 0 h 912"/>
              <a:gd name="T4" fmla="*/ 431800 w 364"/>
              <a:gd name="T5" fmla="*/ 0 h 912"/>
              <a:gd name="T6" fmla="*/ 0 w 364"/>
              <a:gd name="T7" fmla="*/ 1447800 h 912"/>
              <a:gd name="T8" fmla="*/ 146050 w 364"/>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912">
                <a:moveTo>
                  <a:pt x="92" y="912"/>
                </a:moveTo>
                <a:lnTo>
                  <a:pt x="364" y="0"/>
                </a:lnTo>
                <a:lnTo>
                  <a:pt x="272" y="0"/>
                </a:lnTo>
                <a:lnTo>
                  <a:pt x="0" y="912"/>
                </a:lnTo>
                <a:lnTo>
                  <a:pt x="92"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1" name="Freeform 19">
            <a:extLst>
              <a:ext uri="{FF2B5EF4-FFF2-40B4-BE49-F238E27FC236}">
                <a16:creationId xmlns:a16="http://schemas.microsoft.com/office/drawing/2014/main" id="{8BF8DAF2-8901-4509-BA9C-444DB2CEE9E5}"/>
              </a:ext>
            </a:extLst>
          </p:cNvPr>
          <p:cNvSpPr>
            <a:spLocks/>
          </p:cNvSpPr>
          <p:nvPr/>
        </p:nvSpPr>
        <p:spPr bwMode="auto">
          <a:xfrm>
            <a:off x="1309688" y="2159000"/>
            <a:ext cx="877887" cy="2314575"/>
          </a:xfrm>
          <a:custGeom>
            <a:avLst/>
            <a:gdLst>
              <a:gd name="T0" fmla="*/ 184150 w 553"/>
              <a:gd name="T1" fmla="*/ 2314575 h 1458"/>
              <a:gd name="T2" fmla="*/ 877887 w 553"/>
              <a:gd name="T3" fmla="*/ 0 h 1458"/>
              <a:gd name="T4" fmla="*/ 692150 w 553"/>
              <a:gd name="T5" fmla="*/ 0 h 1458"/>
              <a:gd name="T6" fmla="*/ 0 w 553"/>
              <a:gd name="T7" fmla="*/ 2314575 h 1458"/>
              <a:gd name="T8" fmla="*/ 184150 w 553"/>
              <a:gd name="T9" fmla="*/ 2314575 h 14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8">
                <a:moveTo>
                  <a:pt x="116" y="1458"/>
                </a:moveTo>
                <a:lnTo>
                  <a:pt x="553" y="0"/>
                </a:lnTo>
                <a:lnTo>
                  <a:pt x="436" y="0"/>
                </a:lnTo>
                <a:lnTo>
                  <a:pt x="0" y="1458"/>
                </a:lnTo>
                <a:lnTo>
                  <a:pt x="116"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2" name="Freeform 20">
            <a:extLst>
              <a:ext uri="{FF2B5EF4-FFF2-40B4-BE49-F238E27FC236}">
                <a16:creationId xmlns:a16="http://schemas.microsoft.com/office/drawing/2014/main" id="{A73F2788-3C2E-4C7A-A0AA-E9263D89B74C}"/>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84" name="Freeform 21">
            <a:extLst>
              <a:ext uri="{FF2B5EF4-FFF2-40B4-BE49-F238E27FC236}">
                <a16:creationId xmlns:a16="http://schemas.microsoft.com/office/drawing/2014/main" id="{C858D60F-F816-433F-86CD-59485623E5F0}"/>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4" name="Freeform 22">
            <a:extLst>
              <a:ext uri="{FF2B5EF4-FFF2-40B4-BE49-F238E27FC236}">
                <a16:creationId xmlns:a16="http://schemas.microsoft.com/office/drawing/2014/main" id="{18A13C50-CF0D-4908-94B0-78AA7EF5159E}"/>
              </a:ext>
            </a:extLst>
          </p:cNvPr>
          <p:cNvSpPr>
            <a:spLocks/>
          </p:cNvSpPr>
          <p:nvPr/>
        </p:nvSpPr>
        <p:spPr bwMode="auto">
          <a:xfrm>
            <a:off x="7446963" y="-7938"/>
            <a:ext cx="755650" cy="1498601"/>
          </a:xfrm>
          <a:custGeom>
            <a:avLst/>
            <a:gdLst>
              <a:gd name="T0" fmla="*/ 447675 w 476"/>
              <a:gd name="T1" fmla="*/ 0 h 944"/>
              <a:gd name="T2" fmla="*/ 0 w 476"/>
              <a:gd name="T3" fmla="*/ 1498601 h 944"/>
              <a:gd name="T4" fmla="*/ 307975 w 476"/>
              <a:gd name="T5" fmla="*/ 1498601 h 944"/>
              <a:gd name="T6" fmla="*/ 755650 w 476"/>
              <a:gd name="T7" fmla="*/ 0 h 944"/>
              <a:gd name="T8" fmla="*/ 447675 w 476"/>
              <a:gd name="T9" fmla="*/ 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944">
                <a:moveTo>
                  <a:pt x="282" y="0"/>
                </a:moveTo>
                <a:lnTo>
                  <a:pt x="0" y="944"/>
                </a:lnTo>
                <a:lnTo>
                  <a:pt x="194" y="944"/>
                </a:lnTo>
                <a:lnTo>
                  <a:pt x="47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5" name="Freeform 23">
            <a:extLst>
              <a:ext uri="{FF2B5EF4-FFF2-40B4-BE49-F238E27FC236}">
                <a16:creationId xmlns:a16="http://schemas.microsoft.com/office/drawing/2014/main" id="{EB63D60B-9A78-4064-8D9C-379306045AE2}"/>
              </a:ext>
            </a:extLst>
          </p:cNvPr>
          <p:cNvSpPr>
            <a:spLocks/>
          </p:cNvSpPr>
          <p:nvPr/>
        </p:nvSpPr>
        <p:spPr bwMode="auto">
          <a:xfrm>
            <a:off x="7189788" y="-7938"/>
            <a:ext cx="1541462" cy="5149851"/>
          </a:xfrm>
          <a:custGeom>
            <a:avLst/>
            <a:gdLst>
              <a:gd name="T0" fmla="*/ 3175 w 971"/>
              <a:gd name="T1" fmla="*/ 5149851 h 3244"/>
              <a:gd name="T2" fmla="*/ 1541462 w 971"/>
              <a:gd name="T3" fmla="*/ 0 h 3244"/>
              <a:gd name="T4" fmla="*/ 1538287 w 971"/>
              <a:gd name="T5" fmla="*/ 0 h 3244"/>
              <a:gd name="T6" fmla="*/ 0 w 971"/>
              <a:gd name="T7" fmla="*/ 5149851 h 3244"/>
              <a:gd name="T8" fmla="*/ 3175 w 971"/>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3244">
                <a:moveTo>
                  <a:pt x="2" y="3244"/>
                </a:moveTo>
                <a:lnTo>
                  <a:pt x="971" y="0"/>
                </a:lnTo>
                <a:lnTo>
                  <a:pt x="969" y="0"/>
                </a:lnTo>
                <a:lnTo>
                  <a:pt x="0" y="3244"/>
                </a:lnTo>
                <a:lnTo>
                  <a:pt x="2"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7" name="Freeform 25">
            <a:extLst>
              <a:ext uri="{FF2B5EF4-FFF2-40B4-BE49-F238E27FC236}">
                <a16:creationId xmlns:a16="http://schemas.microsoft.com/office/drawing/2014/main" id="{F88CB5EC-BE65-40AA-A5A5-37C74CB0EBC9}"/>
              </a:ext>
            </a:extLst>
          </p:cNvPr>
          <p:cNvSpPr>
            <a:spLocks/>
          </p:cNvSpPr>
          <p:nvPr/>
        </p:nvSpPr>
        <p:spPr bwMode="auto">
          <a:xfrm>
            <a:off x="6516688"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88" name="Freeform 26">
            <a:extLst>
              <a:ext uri="{FF2B5EF4-FFF2-40B4-BE49-F238E27FC236}">
                <a16:creationId xmlns:a16="http://schemas.microsoft.com/office/drawing/2014/main" id="{AF1C7FAA-659D-4CBF-A40C-5FFE57341C0C}"/>
              </a:ext>
            </a:extLst>
          </p:cNvPr>
          <p:cNvSpPr>
            <a:spLocks/>
          </p:cNvSpPr>
          <p:nvPr/>
        </p:nvSpPr>
        <p:spPr bwMode="auto">
          <a:xfrm>
            <a:off x="6518275"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9" name="Freeform 27">
            <a:extLst>
              <a:ext uri="{FF2B5EF4-FFF2-40B4-BE49-F238E27FC236}">
                <a16:creationId xmlns:a16="http://schemas.microsoft.com/office/drawing/2014/main" id="{1F674CA6-E480-4855-85CD-46DECBEEEB38}"/>
              </a:ext>
            </a:extLst>
          </p:cNvPr>
          <p:cNvSpPr>
            <a:spLocks/>
          </p:cNvSpPr>
          <p:nvPr/>
        </p:nvSpPr>
        <p:spPr bwMode="auto">
          <a:xfrm>
            <a:off x="7237413" y="4432300"/>
            <a:ext cx="165100" cy="484188"/>
          </a:xfrm>
          <a:custGeom>
            <a:avLst/>
            <a:gdLst>
              <a:gd name="T0" fmla="*/ 142875 w 104"/>
              <a:gd name="T1" fmla="*/ 0 h 305"/>
              <a:gd name="T2" fmla="*/ 0 w 104"/>
              <a:gd name="T3" fmla="*/ 484188 h 305"/>
              <a:gd name="T4" fmla="*/ 19050 w 104"/>
              <a:gd name="T5" fmla="*/ 484188 h 305"/>
              <a:gd name="T6" fmla="*/ 165100 w 104"/>
              <a:gd name="T7" fmla="*/ 0 h 305"/>
              <a:gd name="T8" fmla="*/ 142875 w 104"/>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90" y="0"/>
                </a:moveTo>
                <a:lnTo>
                  <a:pt x="0" y="305"/>
                </a:lnTo>
                <a:lnTo>
                  <a:pt x="12" y="305"/>
                </a:lnTo>
                <a:lnTo>
                  <a:pt x="104" y="0"/>
                </a:lnTo>
                <a:lnTo>
                  <a:pt x="9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0" name="Freeform 28">
            <a:extLst>
              <a:ext uri="{FF2B5EF4-FFF2-40B4-BE49-F238E27FC236}">
                <a16:creationId xmlns:a16="http://schemas.microsoft.com/office/drawing/2014/main" id="{6B3A40EC-10E4-40F8-BA02-5CA37CBE4C3B}"/>
              </a:ext>
            </a:extLst>
          </p:cNvPr>
          <p:cNvSpPr>
            <a:spLocks/>
          </p:cNvSpPr>
          <p:nvPr/>
        </p:nvSpPr>
        <p:spPr bwMode="auto">
          <a:xfrm>
            <a:off x="7986713" y="-7938"/>
            <a:ext cx="646112" cy="2019301"/>
          </a:xfrm>
          <a:custGeom>
            <a:avLst/>
            <a:gdLst>
              <a:gd name="T0" fmla="*/ 604837 w 407"/>
              <a:gd name="T1" fmla="*/ 0 h 1272"/>
              <a:gd name="T2" fmla="*/ 0 w 407"/>
              <a:gd name="T3" fmla="*/ 2019301 h 1272"/>
              <a:gd name="T4" fmla="*/ 41275 w 407"/>
              <a:gd name="T5" fmla="*/ 2019301 h 1272"/>
              <a:gd name="T6" fmla="*/ 646112 w 407"/>
              <a:gd name="T7" fmla="*/ 0 h 1272"/>
              <a:gd name="T8" fmla="*/ 604837 w 407"/>
              <a:gd name="T9" fmla="*/ 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1272">
                <a:moveTo>
                  <a:pt x="381" y="0"/>
                </a:moveTo>
                <a:lnTo>
                  <a:pt x="0" y="1272"/>
                </a:lnTo>
                <a:lnTo>
                  <a:pt x="26" y="1272"/>
                </a:lnTo>
                <a:lnTo>
                  <a:pt x="407" y="0"/>
                </a:lnTo>
                <a:lnTo>
                  <a:pt x="38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1" name="Freeform 29">
            <a:extLst>
              <a:ext uri="{FF2B5EF4-FFF2-40B4-BE49-F238E27FC236}">
                <a16:creationId xmlns:a16="http://schemas.microsoft.com/office/drawing/2014/main" id="{1F55F0E9-7FDB-4253-8A14-F605D6AA74A2}"/>
              </a:ext>
            </a:extLst>
          </p:cNvPr>
          <p:cNvSpPr>
            <a:spLocks/>
          </p:cNvSpPr>
          <p:nvPr/>
        </p:nvSpPr>
        <p:spPr bwMode="auto">
          <a:xfrm>
            <a:off x="7580313" y="3576638"/>
            <a:ext cx="120650" cy="88900"/>
          </a:xfrm>
          <a:custGeom>
            <a:avLst/>
            <a:gdLst>
              <a:gd name="T0" fmla="*/ 12700 w 76"/>
              <a:gd name="T1" fmla="*/ 63500 h 56"/>
              <a:gd name="T2" fmla="*/ 66675 w 76"/>
              <a:gd name="T3" fmla="*/ 34925 h 56"/>
              <a:gd name="T4" fmla="*/ 98425 w 76"/>
              <a:gd name="T5" fmla="*/ 88900 h 56"/>
              <a:gd name="T6" fmla="*/ 120650 w 76"/>
              <a:gd name="T7" fmla="*/ 76200 h 56"/>
              <a:gd name="T8" fmla="*/ 79375 w 76"/>
              <a:gd name="T9" fmla="*/ 0 h 56"/>
              <a:gd name="T10" fmla="*/ 0 w 76"/>
              <a:gd name="T11" fmla="*/ 41275 h 56"/>
              <a:gd name="T12" fmla="*/ 12700 w 76"/>
              <a:gd name="T13" fmla="*/ 635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8" y="40"/>
                </a:moveTo>
                <a:lnTo>
                  <a:pt x="42" y="22"/>
                </a:lnTo>
                <a:lnTo>
                  <a:pt x="62" y="56"/>
                </a:lnTo>
                <a:lnTo>
                  <a:pt x="76" y="48"/>
                </a:lnTo>
                <a:lnTo>
                  <a:pt x="50" y="0"/>
                </a:lnTo>
                <a:lnTo>
                  <a:pt x="0" y="26"/>
                </a:lnTo>
                <a:lnTo>
                  <a:pt x="8" y="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2" name="Freeform 30">
            <a:extLst>
              <a:ext uri="{FF2B5EF4-FFF2-40B4-BE49-F238E27FC236}">
                <a16:creationId xmlns:a16="http://schemas.microsoft.com/office/drawing/2014/main" id="{D8264ED3-66BF-400B-BC88-33B960410049}"/>
              </a:ext>
            </a:extLst>
          </p:cNvPr>
          <p:cNvSpPr>
            <a:spLocks/>
          </p:cNvSpPr>
          <p:nvPr/>
        </p:nvSpPr>
        <p:spPr bwMode="auto">
          <a:xfrm>
            <a:off x="7189788" y="1231900"/>
            <a:ext cx="876300" cy="2316163"/>
          </a:xfrm>
          <a:custGeom>
            <a:avLst/>
            <a:gdLst>
              <a:gd name="T0" fmla="*/ 876300 w 552"/>
              <a:gd name="T1" fmla="*/ 0 h 1459"/>
              <a:gd name="T2" fmla="*/ 692150 w 552"/>
              <a:gd name="T3" fmla="*/ 0 h 1459"/>
              <a:gd name="T4" fmla="*/ 0 w 552"/>
              <a:gd name="T5" fmla="*/ 2316163 h 1459"/>
              <a:gd name="T6" fmla="*/ 184150 w 552"/>
              <a:gd name="T7" fmla="*/ 2316163 h 1459"/>
              <a:gd name="T8" fmla="*/ 876300 w 552"/>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59">
                <a:moveTo>
                  <a:pt x="552" y="0"/>
                </a:moveTo>
                <a:lnTo>
                  <a:pt x="436" y="0"/>
                </a:lnTo>
                <a:lnTo>
                  <a:pt x="0" y="1459"/>
                </a:lnTo>
                <a:lnTo>
                  <a:pt x="116" y="1459"/>
                </a:lnTo>
                <a:lnTo>
                  <a:pt x="552"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8226" name="Group 34">
            <a:extLst>
              <a:ext uri="{FF2B5EF4-FFF2-40B4-BE49-F238E27FC236}">
                <a16:creationId xmlns:a16="http://schemas.microsoft.com/office/drawing/2014/main" id="{A3A19767-F8F3-4C42-8D56-4E9EDAB45247}"/>
              </a:ext>
            </a:extLst>
          </p:cNvPr>
          <p:cNvGrpSpPr>
            <a:grpSpLocks/>
          </p:cNvGrpSpPr>
          <p:nvPr/>
        </p:nvGrpSpPr>
        <p:grpSpPr bwMode="auto">
          <a:xfrm>
            <a:off x="561975" y="555625"/>
            <a:ext cx="950913" cy="298450"/>
            <a:chOff x="354" y="350"/>
            <a:chExt cx="599" cy="188"/>
          </a:xfrm>
        </p:grpSpPr>
        <p:sp>
          <p:nvSpPr>
            <p:cNvPr id="11296" name="Freeform 35">
              <a:extLst>
                <a:ext uri="{FF2B5EF4-FFF2-40B4-BE49-F238E27FC236}">
                  <a16:creationId xmlns:a16="http://schemas.microsoft.com/office/drawing/2014/main" id="{A0C03AE8-F9ED-45B5-8884-ED5365B4175F}"/>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97" name="Freeform 36">
              <a:extLst>
                <a:ext uri="{FF2B5EF4-FFF2-40B4-BE49-F238E27FC236}">
                  <a16:creationId xmlns:a16="http://schemas.microsoft.com/office/drawing/2014/main" id="{D851957B-70AC-4924-933D-D1401AF9336F}"/>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98" name="Freeform 37">
              <a:extLst>
                <a:ext uri="{FF2B5EF4-FFF2-40B4-BE49-F238E27FC236}">
                  <a16:creationId xmlns:a16="http://schemas.microsoft.com/office/drawing/2014/main" id="{C3213A90-29CF-4BDC-AE8F-1CE08CF088B3}"/>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99" name="Freeform 38">
              <a:extLst>
                <a:ext uri="{FF2B5EF4-FFF2-40B4-BE49-F238E27FC236}">
                  <a16:creationId xmlns:a16="http://schemas.microsoft.com/office/drawing/2014/main" id="{7733E65B-6AA5-4171-A137-838BF3E88596}"/>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8231" name="Text Box 39">
            <a:extLst>
              <a:ext uri="{FF2B5EF4-FFF2-40B4-BE49-F238E27FC236}">
                <a16:creationId xmlns:a16="http://schemas.microsoft.com/office/drawing/2014/main" id="{DFD0F9FA-6EA0-4695-B2B8-5E88F9ABBED5}"/>
              </a:ext>
            </a:extLst>
          </p:cNvPr>
          <p:cNvSpPr txBox="1">
            <a:spLocks noChangeArrowheads="1"/>
          </p:cNvSpPr>
          <p:nvPr/>
        </p:nvSpPr>
        <p:spPr bwMode="auto">
          <a:xfrm>
            <a:off x="376238" y="882650"/>
            <a:ext cx="1316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CORPRORATE</a:t>
            </a:r>
          </a:p>
          <a:p>
            <a:pPr algn="ctr" eaLnBrk="1" hangingPunct="1"/>
            <a:r>
              <a:rPr lang="en-US" altLang="zh-CN" sz="1200">
                <a:latin typeface="微软雅黑" panose="020B0503020204020204" pitchFamily="34" charset="-122"/>
                <a:ea typeface="微软雅黑" panose="020B0503020204020204" pitchFamily="34" charset="-122"/>
              </a:rPr>
              <a:t>BACKGROUND</a:t>
            </a:r>
          </a:p>
        </p:txBody>
      </p:sp>
      <p:sp>
        <p:nvSpPr>
          <p:cNvPr id="8232" name="Line 40">
            <a:extLst>
              <a:ext uri="{FF2B5EF4-FFF2-40B4-BE49-F238E27FC236}">
                <a16:creationId xmlns:a16="http://schemas.microsoft.com/office/drawing/2014/main" id="{9ED1D0BC-0653-4859-A23D-49B571370911}"/>
              </a:ext>
            </a:extLst>
          </p:cNvPr>
          <p:cNvSpPr>
            <a:spLocks noChangeShapeType="1"/>
          </p:cNvSpPr>
          <p:nvPr/>
        </p:nvSpPr>
        <p:spPr bwMode="auto">
          <a:xfrm>
            <a:off x="393700" y="914400"/>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par>
                                <p:cTn id="8" presetID="22" presetClass="entr" presetSubtype="1" fill="hold"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wipe(up)">
                                      <p:cBhvr>
                                        <p:cTn id="10" dur="500"/>
                                        <p:tgtEl>
                                          <p:spTgt spid="8198"/>
                                        </p:tgtEl>
                                      </p:cBhvr>
                                    </p:animEffect>
                                  </p:childTnLst>
                                </p:cTn>
                              </p:par>
                              <p:par>
                                <p:cTn id="11" presetID="22" presetClass="entr" presetSubtype="4" fill="hold" nodeType="withEffect">
                                  <p:stCondLst>
                                    <p:cond delay="100"/>
                                  </p:stCondLst>
                                  <p:childTnLst>
                                    <p:set>
                                      <p:cBhvr>
                                        <p:cTn id="12" dur="1" fill="hold">
                                          <p:stCondLst>
                                            <p:cond delay="0"/>
                                          </p:stCondLst>
                                        </p:cTn>
                                        <p:tgtEl>
                                          <p:spTgt spid="8203"/>
                                        </p:tgtEl>
                                        <p:attrNameLst>
                                          <p:attrName>style.visibility</p:attrName>
                                        </p:attrNameLst>
                                      </p:cBhvr>
                                      <p:to>
                                        <p:strVal val="visible"/>
                                      </p:to>
                                    </p:set>
                                    <p:animEffect transition="in" filter="wipe(down)">
                                      <p:cBhvr>
                                        <p:cTn id="13" dur="500"/>
                                        <p:tgtEl>
                                          <p:spTgt spid="8203"/>
                                        </p:tgtEl>
                                      </p:cBhvr>
                                    </p:animEffect>
                                  </p:childTnLst>
                                </p:cTn>
                              </p:par>
                              <p:par>
                                <p:cTn id="14" presetID="1" presetClass="entr" presetSubtype="0" fill="hold" nodeType="withEffect">
                                  <p:stCondLst>
                                    <p:cond delay="200"/>
                                  </p:stCondLst>
                                  <p:childTnLst>
                                    <p:set>
                                      <p:cBhvr>
                                        <p:cTn id="15" dur="1" fill="hold">
                                          <p:stCondLst>
                                            <p:cond delay="0"/>
                                          </p:stCondLst>
                                        </p:cTn>
                                        <p:tgtEl>
                                          <p:spTgt spid="8211"/>
                                        </p:tgtEl>
                                        <p:attrNameLst>
                                          <p:attrName>style.visibility</p:attrName>
                                        </p:attrNameLst>
                                      </p:cBhvr>
                                      <p:to>
                                        <p:strVal val="visible"/>
                                      </p:to>
                                    </p:set>
                                  </p:childTnLst>
                                </p:cTn>
                              </p:par>
                              <p:par>
                                <p:cTn id="16" presetID="0" presetClass="path" presetSubtype="0" accel="50000" fill="hold" nodeType="withEffect">
                                  <p:stCondLst>
                                    <p:cond delay="200"/>
                                  </p:stCondLst>
                                  <p:childTnLst>
                                    <p:animMotion origin="layout" path="M -4.16667E-6 1.85185E-6 L -0.12083 0.72099 " pathEditMode="relative" ptsTypes="AA">
                                      <p:cBhvr>
                                        <p:cTn id="17" dur="500" spd="-100000" fill="hold"/>
                                        <p:tgtEl>
                                          <p:spTgt spid="8211"/>
                                        </p:tgtEl>
                                        <p:attrNameLst>
                                          <p:attrName>ppt_x</p:attrName>
                                          <p:attrName>ppt_y</p:attrName>
                                        </p:attrNameLst>
                                      </p:cBhvr>
                                    </p:animMotion>
                                  </p:childTnLst>
                                </p:cTn>
                              </p:par>
                              <p:par>
                                <p:cTn id="18" presetID="0" presetClass="path" presetSubtype="0" decel="50000" fill="hold" nodeType="withEffect">
                                  <p:stCondLst>
                                    <p:cond delay="700"/>
                                  </p:stCondLst>
                                  <p:childTnLst>
                                    <p:animMotion origin="layout" path="M 2.77778E-7 4.93827E-7 L 0.02917 -0.1753 " pathEditMode="relative" rAng="0" ptsTypes="AA">
                                      <p:cBhvr>
                                        <p:cTn id="19" dur="3000" fill="hold"/>
                                        <p:tgtEl>
                                          <p:spTgt spid="8211"/>
                                        </p:tgtEl>
                                        <p:attrNameLst>
                                          <p:attrName>ppt_x</p:attrName>
                                          <p:attrName>ppt_y</p:attrName>
                                        </p:attrNameLst>
                                      </p:cBhvr>
                                      <p:rCtr x="0" y="0"/>
                                    </p:animMotion>
                                  </p:childTnLst>
                                </p:cTn>
                              </p:par>
                              <p:par>
                                <p:cTn id="20" presetID="1" presetClass="entr" presetSubtype="0" fill="hold" nodeType="withEffect">
                                  <p:stCondLst>
                                    <p:cond delay="500"/>
                                  </p:stCondLst>
                                  <p:childTnLst>
                                    <p:set>
                                      <p:cBhvr>
                                        <p:cTn id="21" dur="1" fill="hold">
                                          <p:stCondLst>
                                            <p:cond delay="0"/>
                                          </p:stCondLst>
                                        </p:cTn>
                                        <p:tgtEl>
                                          <p:spTgt spid="8208"/>
                                        </p:tgtEl>
                                        <p:attrNameLst>
                                          <p:attrName>style.visibility</p:attrName>
                                        </p:attrNameLst>
                                      </p:cBhvr>
                                      <p:to>
                                        <p:strVal val="visible"/>
                                      </p:to>
                                    </p:set>
                                  </p:childTnLst>
                                </p:cTn>
                              </p:par>
                              <p:par>
                                <p:cTn id="22" presetID="0" presetClass="path" presetSubtype="0" accel="50000" fill="hold" nodeType="withEffect">
                                  <p:stCondLst>
                                    <p:cond delay="500"/>
                                  </p:stCondLst>
                                  <p:childTnLst>
                                    <p:animMotion origin="layout" path="M 6.38889E-6 5.80247E-6 L 0.11529 -0.66172 " pathEditMode="relative" ptsTypes="AA">
                                      <p:cBhvr>
                                        <p:cTn id="23" dur="1000" spd="-100000" fill="hold"/>
                                        <p:tgtEl>
                                          <p:spTgt spid="8208"/>
                                        </p:tgtEl>
                                        <p:attrNameLst>
                                          <p:attrName>ppt_x</p:attrName>
                                          <p:attrName>ppt_y</p:attrName>
                                        </p:attrNameLst>
                                      </p:cBhvr>
                                    </p:animMotion>
                                  </p:childTnLst>
                                </p:cTn>
                              </p:par>
                              <p:par>
                                <p:cTn id="24" presetID="0" presetClass="path" presetSubtype="0" decel="50000" fill="hold" nodeType="withEffect">
                                  <p:stCondLst>
                                    <p:cond delay="1500"/>
                                  </p:stCondLst>
                                  <p:childTnLst>
                                    <p:animMotion origin="layout" path="M -3.88889E-6 -4.38098E-6 L -0.04409 0.26397 " pathEditMode="relative" ptsTypes="AA">
                                      <p:cBhvr>
                                        <p:cTn id="25" dur="2300" fill="hold"/>
                                        <p:tgtEl>
                                          <p:spTgt spid="8208"/>
                                        </p:tgtEl>
                                        <p:attrNameLst>
                                          <p:attrName>ppt_x</p:attrName>
                                          <p:attrName>ppt_y</p:attrName>
                                        </p:attrNameLst>
                                      </p:cBhvr>
                                    </p:animMotion>
                                  </p:childTnLst>
                                </p:cTn>
                              </p:par>
                              <p:par>
                                <p:cTn id="26" presetID="22" presetClass="entr" presetSubtype="4" fill="hold" nodeType="withEffect">
                                  <p:stCondLst>
                                    <p:cond delay="400"/>
                                  </p:stCondLst>
                                  <p:childTnLst>
                                    <p:set>
                                      <p:cBhvr>
                                        <p:cTn id="27" dur="1" fill="hold">
                                          <p:stCondLst>
                                            <p:cond delay="0"/>
                                          </p:stCondLst>
                                        </p:cTn>
                                        <p:tgtEl>
                                          <p:spTgt spid="8206"/>
                                        </p:tgtEl>
                                        <p:attrNameLst>
                                          <p:attrName>style.visibility</p:attrName>
                                        </p:attrNameLst>
                                      </p:cBhvr>
                                      <p:to>
                                        <p:strVal val="visible"/>
                                      </p:to>
                                    </p:set>
                                    <p:animEffect transition="in" filter="wipe(down)">
                                      <p:cBhvr>
                                        <p:cTn id="28" dur="500"/>
                                        <p:tgtEl>
                                          <p:spTgt spid="8206"/>
                                        </p:tgtEl>
                                      </p:cBhvr>
                                    </p:animEffect>
                                  </p:childTnLst>
                                </p:cTn>
                              </p:par>
                              <p:par>
                                <p:cTn id="29" presetID="22" presetClass="entr" presetSubtype="4" fill="hold" nodeType="withEffect">
                                  <p:stCondLst>
                                    <p:cond delay="300"/>
                                  </p:stCondLst>
                                  <p:childTnLst>
                                    <p:set>
                                      <p:cBhvr>
                                        <p:cTn id="30" dur="1" fill="hold">
                                          <p:stCondLst>
                                            <p:cond delay="0"/>
                                          </p:stCondLst>
                                        </p:cTn>
                                        <p:tgtEl>
                                          <p:spTgt spid="8210"/>
                                        </p:tgtEl>
                                        <p:attrNameLst>
                                          <p:attrName>style.visibility</p:attrName>
                                        </p:attrNameLst>
                                      </p:cBhvr>
                                      <p:to>
                                        <p:strVal val="visible"/>
                                      </p:to>
                                    </p:set>
                                    <p:animEffect transition="in" filter="wipe(down)">
                                      <p:cBhvr>
                                        <p:cTn id="31" dur="500"/>
                                        <p:tgtEl>
                                          <p:spTgt spid="8210"/>
                                        </p:tgtEl>
                                      </p:cBhvr>
                                    </p:animEffect>
                                  </p:childTnLst>
                                </p:cTn>
                              </p:par>
                              <p:par>
                                <p:cTn id="32" presetID="22" presetClass="entr" presetSubtype="1" fill="hold" nodeType="withEffect">
                                  <p:stCondLst>
                                    <p:cond delay="300"/>
                                  </p:stCondLst>
                                  <p:childTnLst>
                                    <p:set>
                                      <p:cBhvr>
                                        <p:cTn id="33" dur="1" fill="hold">
                                          <p:stCondLst>
                                            <p:cond delay="0"/>
                                          </p:stCondLst>
                                        </p:cTn>
                                        <p:tgtEl>
                                          <p:spTgt spid="8201"/>
                                        </p:tgtEl>
                                        <p:attrNameLst>
                                          <p:attrName>style.visibility</p:attrName>
                                        </p:attrNameLst>
                                      </p:cBhvr>
                                      <p:to>
                                        <p:strVal val="visible"/>
                                      </p:to>
                                    </p:set>
                                    <p:animEffect transition="in" filter="wipe(up)">
                                      <p:cBhvr>
                                        <p:cTn id="34" dur="500"/>
                                        <p:tgtEl>
                                          <p:spTgt spid="8201"/>
                                        </p:tgtEl>
                                      </p:cBhvr>
                                    </p:animEffect>
                                  </p:childTnLst>
                                </p:cTn>
                              </p:par>
                              <p:par>
                                <p:cTn id="35" presetID="1" presetClass="entr" presetSubtype="0" fill="hold" nodeType="withEffect">
                                  <p:stCondLst>
                                    <p:cond delay="300"/>
                                  </p:stCondLst>
                                  <p:childTnLst>
                                    <p:set>
                                      <p:cBhvr>
                                        <p:cTn id="36" dur="1" fill="hold">
                                          <p:stCondLst>
                                            <p:cond delay="0"/>
                                          </p:stCondLst>
                                        </p:cTn>
                                        <p:tgtEl>
                                          <p:spTgt spid="8205"/>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 0 L 0.08959 -0.54444 " pathEditMode="relative" ptsTypes="AA">
                                      <p:cBhvr>
                                        <p:cTn id="38" dur="2000" spd="-100000" fill="hold"/>
                                        <p:tgtEl>
                                          <p:spTgt spid="8205"/>
                                        </p:tgtEl>
                                        <p:attrNameLst>
                                          <p:attrName>ppt_x</p:attrName>
                                          <p:attrName>ppt_y</p:attrName>
                                        </p:attrNameLst>
                                      </p:cBhvr>
                                    </p:animMotion>
                                  </p:childTnLst>
                                </p:cTn>
                              </p:par>
                              <p:par>
                                <p:cTn id="39" presetID="1" presetClass="entr" presetSubtype="0" fill="hold" nodeType="withEffect">
                                  <p:stCondLst>
                                    <p:cond delay="600"/>
                                  </p:stCondLst>
                                  <p:childTnLst>
                                    <p:set>
                                      <p:cBhvr>
                                        <p:cTn id="40" dur="1" fill="hold">
                                          <p:stCondLst>
                                            <p:cond delay="0"/>
                                          </p:stCondLst>
                                        </p:cTn>
                                        <p:tgtEl>
                                          <p:spTgt spid="8207"/>
                                        </p:tgtEl>
                                        <p:attrNameLst>
                                          <p:attrName>style.visibility</p:attrName>
                                        </p:attrNameLst>
                                      </p:cBhvr>
                                      <p:to>
                                        <p:strVal val="visible"/>
                                      </p:to>
                                    </p:set>
                                  </p:childTnLst>
                                </p:cTn>
                              </p:par>
                              <p:par>
                                <p:cTn id="41" presetID="0" presetClass="path" presetSubtype="0" accel="50000" decel="50000" fill="hold" nodeType="withEffect">
                                  <p:stCondLst>
                                    <p:cond delay="600"/>
                                  </p:stCondLst>
                                  <p:childTnLst>
                                    <p:animMotion origin="layout" path="M 0 0 L 0.08959 -0.54444 " pathEditMode="relative" ptsTypes="AA">
                                      <p:cBhvr>
                                        <p:cTn id="42" dur="2000" spd="-100000" fill="hold"/>
                                        <p:tgtEl>
                                          <p:spTgt spid="8207"/>
                                        </p:tgtEl>
                                        <p:attrNameLst>
                                          <p:attrName>ppt_x</p:attrName>
                                          <p:attrName>ppt_y</p:attrName>
                                        </p:attrNameLst>
                                      </p:cBhvr>
                                    </p:animMotion>
                                  </p:childTnLst>
                                </p:cTn>
                              </p:par>
                              <p:par>
                                <p:cTn id="43" presetID="22" presetClass="entr" presetSubtype="1" fill="hold" nodeType="withEffect">
                                  <p:stCondLst>
                                    <p:cond delay="200"/>
                                  </p:stCondLst>
                                  <p:childTnLst>
                                    <p:set>
                                      <p:cBhvr>
                                        <p:cTn id="44" dur="1" fill="hold">
                                          <p:stCondLst>
                                            <p:cond delay="0"/>
                                          </p:stCondLst>
                                        </p:cTn>
                                        <p:tgtEl>
                                          <p:spTgt spid="8214"/>
                                        </p:tgtEl>
                                        <p:attrNameLst>
                                          <p:attrName>style.visibility</p:attrName>
                                        </p:attrNameLst>
                                      </p:cBhvr>
                                      <p:to>
                                        <p:strVal val="visible"/>
                                      </p:to>
                                    </p:set>
                                    <p:animEffect transition="in" filter="wipe(up)">
                                      <p:cBhvr>
                                        <p:cTn id="45" dur="500"/>
                                        <p:tgtEl>
                                          <p:spTgt spid="8214"/>
                                        </p:tgtEl>
                                      </p:cBhvr>
                                    </p:animEffect>
                                  </p:childTnLst>
                                </p:cTn>
                              </p:par>
                              <p:par>
                                <p:cTn id="46" presetID="22" presetClass="entr" presetSubtype="1" fill="hold" nodeType="withEffect">
                                  <p:stCondLst>
                                    <p:cond delay="200"/>
                                  </p:stCondLst>
                                  <p:childTnLst>
                                    <p:set>
                                      <p:cBhvr>
                                        <p:cTn id="47" dur="1" fill="hold">
                                          <p:stCondLst>
                                            <p:cond delay="0"/>
                                          </p:stCondLst>
                                        </p:cTn>
                                        <p:tgtEl>
                                          <p:spTgt spid="8220"/>
                                        </p:tgtEl>
                                        <p:attrNameLst>
                                          <p:attrName>style.visibility</p:attrName>
                                        </p:attrNameLst>
                                      </p:cBhvr>
                                      <p:to>
                                        <p:strVal val="visible"/>
                                      </p:to>
                                    </p:set>
                                    <p:animEffect transition="in" filter="wipe(up)">
                                      <p:cBhvr>
                                        <p:cTn id="48" dur="500"/>
                                        <p:tgtEl>
                                          <p:spTgt spid="8220"/>
                                        </p:tgtEl>
                                      </p:cBhvr>
                                    </p:animEffect>
                                  </p:childTnLst>
                                </p:cTn>
                              </p:par>
                              <p:par>
                                <p:cTn id="49" presetID="22" presetClass="entr" presetSubtype="1" fill="hold" nodeType="withEffect">
                                  <p:stCondLst>
                                    <p:cond delay="200"/>
                                  </p:stCondLst>
                                  <p:childTnLst>
                                    <p:set>
                                      <p:cBhvr>
                                        <p:cTn id="50" dur="1" fill="hold">
                                          <p:stCondLst>
                                            <p:cond delay="0"/>
                                          </p:stCondLst>
                                        </p:cTn>
                                        <p:tgtEl>
                                          <p:spTgt spid="8212"/>
                                        </p:tgtEl>
                                        <p:attrNameLst>
                                          <p:attrName>style.visibility</p:attrName>
                                        </p:attrNameLst>
                                      </p:cBhvr>
                                      <p:to>
                                        <p:strVal val="visible"/>
                                      </p:to>
                                    </p:set>
                                    <p:animEffect transition="in" filter="wipe(up)">
                                      <p:cBhvr>
                                        <p:cTn id="51" dur="500"/>
                                        <p:tgtEl>
                                          <p:spTgt spid="8212"/>
                                        </p:tgtEl>
                                      </p:cBhvr>
                                    </p:animEffect>
                                  </p:childTnLst>
                                </p:cTn>
                              </p:par>
                              <p:par>
                                <p:cTn id="52" presetID="22" presetClass="entr" presetSubtype="4" fill="hold" nodeType="withEffect">
                                  <p:stCondLst>
                                    <p:cond delay="300"/>
                                  </p:stCondLst>
                                  <p:childTnLst>
                                    <p:set>
                                      <p:cBhvr>
                                        <p:cTn id="53" dur="1" fill="hold">
                                          <p:stCondLst>
                                            <p:cond delay="0"/>
                                          </p:stCondLst>
                                        </p:cTn>
                                        <p:tgtEl>
                                          <p:spTgt spid="8217"/>
                                        </p:tgtEl>
                                        <p:attrNameLst>
                                          <p:attrName>style.visibility</p:attrName>
                                        </p:attrNameLst>
                                      </p:cBhvr>
                                      <p:to>
                                        <p:strVal val="visible"/>
                                      </p:to>
                                    </p:set>
                                    <p:animEffect transition="in" filter="wipe(down)">
                                      <p:cBhvr>
                                        <p:cTn id="54" dur="500"/>
                                        <p:tgtEl>
                                          <p:spTgt spid="8217"/>
                                        </p:tgtEl>
                                      </p:cBhvr>
                                    </p:animEffect>
                                  </p:childTnLst>
                                </p:cTn>
                              </p:par>
                              <p:par>
                                <p:cTn id="55" presetID="22" presetClass="entr" presetSubtype="4" fill="hold" nodeType="withEffect">
                                  <p:stCondLst>
                                    <p:cond delay="300"/>
                                  </p:stCondLst>
                                  <p:childTnLst>
                                    <p:set>
                                      <p:cBhvr>
                                        <p:cTn id="56" dur="1" fill="hold">
                                          <p:stCondLst>
                                            <p:cond delay="0"/>
                                          </p:stCondLst>
                                        </p:cTn>
                                        <p:tgtEl>
                                          <p:spTgt spid="8215"/>
                                        </p:tgtEl>
                                        <p:attrNameLst>
                                          <p:attrName>style.visibility</p:attrName>
                                        </p:attrNameLst>
                                      </p:cBhvr>
                                      <p:to>
                                        <p:strVal val="visible"/>
                                      </p:to>
                                    </p:set>
                                    <p:animEffect transition="in" filter="wipe(down)">
                                      <p:cBhvr>
                                        <p:cTn id="57" dur="500"/>
                                        <p:tgtEl>
                                          <p:spTgt spid="8215"/>
                                        </p:tgtEl>
                                      </p:cBhvr>
                                    </p:animEffect>
                                  </p:childTnLst>
                                </p:cTn>
                              </p:par>
                              <p:par>
                                <p:cTn id="58" presetID="1" presetClass="entr" presetSubtype="0" fill="hold" nodeType="withEffect">
                                  <p:stCondLst>
                                    <p:cond delay="400"/>
                                  </p:stCondLst>
                                  <p:childTnLst>
                                    <p:set>
                                      <p:cBhvr>
                                        <p:cTn id="59" dur="1" fill="hold">
                                          <p:stCondLst>
                                            <p:cond delay="0"/>
                                          </p:stCondLst>
                                        </p:cTn>
                                        <p:tgtEl>
                                          <p:spTgt spid="8222"/>
                                        </p:tgtEl>
                                        <p:attrNameLst>
                                          <p:attrName>style.visibility</p:attrName>
                                        </p:attrNameLst>
                                      </p:cBhvr>
                                      <p:to>
                                        <p:strVal val="visible"/>
                                      </p:to>
                                    </p:set>
                                  </p:childTnLst>
                                </p:cTn>
                              </p:par>
                              <p:par>
                                <p:cTn id="60" presetID="0" presetClass="path" presetSubtype="0" accel="50000" fill="hold" nodeType="withEffect">
                                  <p:stCondLst>
                                    <p:cond delay="400"/>
                                  </p:stCondLst>
                                  <p:childTnLst>
                                    <p:animMotion origin="layout" path="M -4.72222E-6 3.33333E-6 L 0.16198 -0.9855 " pathEditMode="relative" rAng="0" ptsTypes="AA">
                                      <p:cBhvr>
                                        <p:cTn id="61" dur="2000" spd="-100000" fill="hold"/>
                                        <p:tgtEl>
                                          <p:spTgt spid="8222"/>
                                        </p:tgtEl>
                                        <p:attrNameLst>
                                          <p:attrName>ppt_x</p:attrName>
                                          <p:attrName>ppt_y</p:attrName>
                                        </p:attrNameLst>
                                      </p:cBhvr>
                                      <p:rCtr x="8090" y="-49290"/>
                                    </p:animMotion>
                                  </p:childTnLst>
                                </p:cTn>
                              </p:par>
                              <p:par>
                                <p:cTn id="62" presetID="0" presetClass="path" presetSubtype="0" decel="50000" fill="hold" nodeType="withEffect">
                                  <p:stCondLst>
                                    <p:cond delay="2400"/>
                                  </p:stCondLst>
                                  <p:childTnLst>
                                    <p:animMotion origin="layout" path="M 2.77778E-6 4.93827E-7 L -0.0217 0.13055 " pathEditMode="relative" ptsTypes="AA">
                                      <p:cBhvr>
                                        <p:cTn id="63" dur="2000" fill="hold"/>
                                        <p:tgtEl>
                                          <p:spTgt spid="8222"/>
                                        </p:tgtEl>
                                        <p:attrNameLst>
                                          <p:attrName>ppt_x</p:attrName>
                                          <p:attrName>ppt_y</p:attrName>
                                        </p:attrNameLst>
                                      </p:cBhvr>
                                    </p:animMotion>
                                  </p:childTnLst>
                                </p:cTn>
                              </p:par>
                              <p:par>
                                <p:cTn id="64" presetID="1" presetClass="entr" presetSubtype="0" fill="hold" nodeType="withEffect">
                                  <p:stCondLst>
                                    <p:cond delay="400"/>
                                  </p:stCondLst>
                                  <p:childTnLst>
                                    <p:set>
                                      <p:cBhvr>
                                        <p:cTn id="65" dur="1" fill="hold">
                                          <p:stCondLst>
                                            <p:cond delay="0"/>
                                          </p:stCondLst>
                                        </p:cTn>
                                        <p:tgtEl>
                                          <p:spTgt spid="8219"/>
                                        </p:tgtEl>
                                        <p:attrNameLst>
                                          <p:attrName>style.visibility</p:attrName>
                                        </p:attrNameLst>
                                      </p:cBhvr>
                                      <p:to>
                                        <p:strVal val="visible"/>
                                      </p:to>
                                    </p:set>
                                  </p:childTnLst>
                                </p:cTn>
                              </p:par>
                              <p:par>
                                <p:cTn id="66" presetID="0" presetClass="path" presetSubtype="0" accel="50000" decel="50000" fill="hold" nodeType="withEffect">
                                  <p:stCondLst>
                                    <p:cond delay="400"/>
                                  </p:stCondLst>
                                  <p:childTnLst>
                                    <p:animMotion origin="layout" path="M 0 0 L -0.09826 0.58673 " pathEditMode="relative" ptsTypes="AA">
                                      <p:cBhvr>
                                        <p:cTn id="67" dur="2000" spd="-100000" fill="hold"/>
                                        <p:tgtEl>
                                          <p:spTgt spid="8219"/>
                                        </p:tgtEl>
                                        <p:attrNameLst>
                                          <p:attrName>ppt_x</p:attrName>
                                          <p:attrName>ppt_y</p:attrName>
                                        </p:attrNameLst>
                                      </p:cBhvr>
                                    </p:animMotion>
                                  </p:childTnLst>
                                </p:cTn>
                              </p:par>
                              <p:par>
                                <p:cTn id="68" presetID="1" presetClass="entr" presetSubtype="0" fill="hold" nodeType="withEffect">
                                  <p:stCondLst>
                                    <p:cond delay="700"/>
                                  </p:stCondLst>
                                  <p:childTnLst>
                                    <p:set>
                                      <p:cBhvr>
                                        <p:cTn id="69" dur="1" fill="hold">
                                          <p:stCondLst>
                                            <p:cond delay="0"/>
                                          </p:stCondLst>
                                        </p:cTn>
                                        <p:tgtEl>
                                          <p:spTgt spid="8221"/>
                                        </p:tgtEl>
                                        <p:attrNameLst>
                                          <p:attrName>style.visibility</p:attrName>
                                        </p:attrNameLst>
                                      </p:cBhvr>
                                      <p:to>
                                        <p:strVal val="visible"/>
                                      </p:to>
                                    </p:set>
                                  </p:childTnLst>
                                </p:cTn>
                              </p:par>
                              <p:par>
                                <p:cTn id="70" presetID="0" presetClass="path" presetSubtype="0" accel="50000" decel="50000" fill="hold" nodeType="withEffect">
                                  <p:stCondLst>
                                    <p:cond delay="700"/>
                                  </p:stCondLst>
                                  <p:childTnLst>
                                    <p:animMotion origin="layout" path="M 0 0 L -0.09826 0.58673 " pathEditMode="relative" ptsTypes="AA">
                                      <p:cBhvr>
                                        <p:cTn id="71" dur="2000" spd="-100000" fill="hold"/>
                                        <p:tgtEl>
                                          <p:spTgt spid="8221"/>
                                        </p:tgtEl>
                                        <p:attrNameLst>
                                          <p:attrName>ppt_x</p:attrName>
                                          <p:attrName>ppt_y</p:attrName>
                                        </p:attrNameLst>
                                      </p:cBhvr>
                                    </p:animMotion>
                                  </p:childTnLst>
                                </p:cTn>
                              </p:par>
                              <p:par>
                                <p:cTn id="72" presetID="2" presetClass="entr" presetSubtype="8" fill="hold" nodeType="withEffect">
                                  <p:stCondLst>
                                    <p:cond delay="0"/>
                                  </p:stCondLst>
                                  <p:childTnLst>
                                    <p:set>
                                      <p:cBhvr>
                                        <p:cTn id="73" dur="1" fill="hold">
                                          <p:stCondLst>
                                            <p:cond delay="0"/>
                                          </p:stCondLst>
                                        </p:cTn>
                                        <p:tgtEl>
                                          <p:spTgt spid="8226"/>
                                        </p:tgtEl>
                                        <p:attrNameLst>
                                          <p:attrName>style.visibility</p:attrName>
                                        </p:attrNameLst>
                                      </p:cBhvr>
                                      <p:to>
                                        <p:strVal val="visible"/>
                                      </p:to>
                                    </p:set>
                                    <p:anim calcmode="lin" valueType="num">
                                      <p:cBhvr additive="base">
                                        <p:cTn id="74" dur="500" fill="hold"/>
                                        <p:tgtEl>
                                          <p:spTgt spid="8226"/>
                                        </p:tgtEl>
                                        <p:attrNameLst>
                                          <p:attrName>ppt_x</p:attrName>
                                        </p:attrNameLst>
                                      </p:cBhvr>
                                      <p:tavLst>
                                        <p:tav tm="0">
                                          <p:val>
                                            <p:strVal val="0-#ppt_w/2"/>
                                          </p:val>
                                        </p:tav>
                                        <p:tav tm="100000">
                                          <p:val>
                                            <p:strVal val="#ppt_x"/>
                                          </p:val>
                                        </p:tav>
                                      </p:tavLst>
                                    </p:anim>
                                    <p:anim calcmode="lin" valueType="num">
                                      <p:cBhvr additive="base">
                                        <p:cTn id="75" dur="500" fill="hold"/>
                                        <p:tgtEl>
                                          <p:spTgt spid="8226"/>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100"/>
                                  </p:stCondLst>
                                  <p:childTnLst>
                                    <p:set>
                                      <p:cBhvr>
                                        <p:cTn id="77" dur="1" fill="hold">
                                          <p:stCondLst>
                                            <p:cond delay="0"/>
                                          </p:stCondLst>
                                        </p:cTn>
                                        <p:tgtEl>
                                          <p:spTgt spid="8231"/>
                                        </p:tgtEl>
                                        <p:attrNameLst>
                                          <p:attrName>style.visibility</p:attrName>
                                        </p:attrNameLst>
                                      </p:cBhvr>
                                      <p:to>
                                        <p:strVal val="visible"/>
                                      </p:to>
                                    </p:set>
                                    <p:anim calcmode="lin" valueType="num">
                                      <p:cBhvr additive="base">
                                        <p:cTn id="78" dur="500" fill="hold"/>
                                        <p:tgtEl>
                                          <p:spTgt spid="8231"/>
                                        </p:tgtEl>
                                        <p:attrNameLst>
                                          <p:attrName>ppt_x</p:attrName>
                                        </p:attrNameLst>
                                      </p:cBhvr>
                                      <p:tavLst>
                                        <p:tav tm="0">
                                          <p:val>
                                            <p:strVal val="0-#ppt_w/2"/>
                                          </p:val>
                                        </p:tav>
                                        <p:tav tm="100000">
                                          <p:val>
                                            <p:strVal val="#ppt_x"/>
                                          </p:val>
                                        </p:tav>
                                      </p:tavLst>
                                    </p:anim>
                                    <p:anim calcmode="lin" valueType="num">
                                      <p:cBhvr additive="base">
                                        <p:cTn id="79" dur="500" fill="hold"/>
                                        <p:tgtEl>
                                          <p:spTgt spid="8231"/>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200"/>
                                  </p:stCondLst>
                                  <p:childTnLst>
                                    <p:set>
                                      <p:cBhvr>
                                        <p:cTn id="81" dur="1" fill="hold">
                                          <p:stCondLst>
                                            <p:cond delay="0"/>
                                          </p:stCondLst>
                                        </p:cTn>
                                        <p:tgtEl>
                                          <p:spTgt spid="8232"/>
                                        </p:tgtEl>
                                        <p:attrNameLst>
                                          <p:attrName>style.visibility</p:attrName>
                                        </p:attrNameLst>
                                      </p:cBhvr>
                                      <p:to>
                                        <p:strVal val="visible"/>
                                      </p:to>
                                    </p:set>
                                    <p:anim calcmode="lin" valueType="num">
                                      <p:cBhvr additive="base">
                                        <p:cTn id="82" dur="500" fill="hold"/>
                                        <p:tgtEl>
                                          <p:spTgt spid="8232"/>
                                        </p:tgtEl>
                                        <p:attrNameLst>
                                          <p:attrName>ppt_x</p:attrName>
                                        </p:attrNameLst>
                                      </p:cBhvr>
                                      <p:tavLst>
                                        <p:tav tm="0">
                                          <p:val>
                                            <p:strVal val="0-#ppt_w/2"/>
                                          </p:val>
                                        </p:tav>
                                        <p:tav tm="100000">
                                          <p:val>
                                            <p:strVal val="#ppt_x"/>
                                          </p:val>
                                        </p:tav>
                                      </p:tavLst>
                                    </p:anim>
                                    <p:anim calcmode="lin" valueType="num">
                                      <p:cBhvr additive="base">
                                        <p:cTn id="83" dur="500" fill="hold"/>
                                        <p:tgtEl>
                                          <p:spTgt spid="8232"/>
                                        </p:tgtEl>
                                        <p:attrNameLst>
                                          <p:attrName>ppt_y</p:attrName>
                                        </p:attrNameLst>
                                      </p:cBhvr>
                                      <p:tavLst>
                                        <p:tav tm="0">
                                          <p:val>
                                            <p:strVal val="#ppt_y"/>
                                          </p:val>
                                        </p:tav>
                                        <p:tav tm="100000">
                                          <p:val>
                                            <p:strVal val="#ppt_y"/>
                                          </p:val>
                                        </p:tav>
                                      </p:tavLst>
                                    </p:anim>
                                  </p:childTnLst>
                                </p:cTn>
                              </p:par>
                              <p:par>
                                <p:cTn id="84" presetID="22" presetClass="entr" presetSubtype="1" fill="hold" nodeType="withEffect">
                                  <p:stCondLst>
                                    <p:cond delay="500"/>
                                  </p:stCondLst>
                                  <p:childTnLst>
                                    <p:set>
                                      <p:cBhvr>
                                        <p:cTn id="85" dur="1" fill="hold">
                                          <p:stCondLst>
                                            <p:cond delay="0"/>
                                          </p:stCondLst>
                                        </p:cTn>
                                        <p:tgtEl>
                                          <p:spTgt spid="8194"/>
                                        </p:tgtEl>
                                        <p:attrNameLst>
                                          <p:attrName>style.visibility</p:attrName>
                                        </p:attrNameLst>
                                      </p:cBhvr>
                                      <p:to>
                                        <p:strVal val="visible"/>
                                      </p:to>
                                    </p:set>
                                    <p:animEffect transition="in" filter="wipe(up)">
                                      <p:cBhvr>
                                        <p:cTn id="8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2710" name="Group 486">
            <a:extLst>
              <a:ext uri="{FF2B5EF4-FFF2-40B4-BE49-F238E27FC236}">
                <a16:creationId xmlns:a16="http://schemas.microsoft.com/office/drawing/2014/main" id="{5CE68A01-3B83-43DA-B30C-FE4FC3B60C9A}"/>
              </a:ext>
            </a:extLst>
          </p:cNvPr>
          <p:cNvGrpSpPr>
            <a:grpSpLocks/>
          </p:cNvGrpSpPr>
          <p:nvPr/>
        </p:nvGrpSpPr>
        <p:grpSpPr bwMode="auto">
          <a:xfrm>
            <a:off x="1619250" y="889000"/>
            <a:ext cx="6249988" cy="3360738"/>
            <a:chOff x="911" y="561"/>
            <a:chExt cx="3937" cy="2117"/>
          </a:xfrm>
        </p:grpSpPr>
        <p:sp>
          <p:nvSpPr>
            <p:cNvPr id="29742" name="Freeform 289">
              <a:extLst>
                <a:ext uri="{FF2B5EF4-FFF2-40B4-BE49-F238E27FC236}">
                  <a16:creationId xmlns:a16="http://schemas.microsoft.com/office/drawing/2014/main" id="{232FC87A-835F-411C-B3D3-B7701BD188F6}"/>
                </a:ext>
              </a:extLst>
            </p:cNvPr>
            <p:cNvSpPr>
              <a:spLocks/>
            </p:cNvSpPr>
            <p:nvPr/>
          </p:nvSpPr>
          <p:spPr bwMode="auto">
            <a:xfrm>
              <a:off x="3229" y="2074"/>
              <a:ext cx="79" cy="166"/>
            </a:xfrm>
            <a:custGeom>
              <a:avLst/>
              <a:gdLst>
                <a:gd name="T0" fmla="*/ 63 w 91"/>
                <a:gd name="T1" fmla="*/ 0 h 191"/>
                <a:gd name="T2" fmla="*/ 61 w 91"/>
                <a:gd name="T3" fmla="*/ 13 h 191"/>
                <a:gd name="T4" fmla="*/ 34 w 91"/>
                <a:gd name="T5" fmla="*/ 41 h 191"/>
                <a:gd name="T6" fmla="*/ 10 w 91"/>
                <a:gd name="T7" fmla="*/ 66 h 191"/>
                <a:gd name="T8" fmla="*/ 16 w 91"/>
                <a:gd name="T9" fmla="*/ 89 h 191"/>
                <a:gd name="T10" fmla="*/ 8 w 91"/>
                <a:gd name="T11" fmla="*/ 108 h 191"/>
                <a:gd name="T12" fmla="*/ 0 w 91"/>
                <a:gd name="T13" fmla="*/ 116 h 191"/>
                <a:gd name="T14" fmla="*/ 4 w 91"/>
                <a:gd name="T15" fmla="*/ 132 h 191"/>
                <a:gd name="T16" fmla="*/ 4 w 91"/>
                <a:gd name="T17" fmla="*/ 143 h 191"/>
                <a:gd name="T18" fmla="*/ 22 w 91"/>
                <a:gd name="T19" fmla="*/ 166 h 191"/>
                <a:gd name="T20" fmla="*/ 56 w 91"/>
                <a:gd name="T21" fmla="*/ 119 h 191"/>
                <a:gd name="T22" fmla="*/ 72 w 91"/>
                <a:gd name="T23" fmla="*/ 43 h 191"/>
                <a:gd name="T24" fmla="*/ 79 w 91"/>
                <a:gd name="T25" fmla="*/ 45 h 191"/>
                <a:gd name="T26" fmla="*/ 79 w 91"/>
                <a:gd name="T27" fmla="*/ 40 h 191"/>
                <a:gd name="T28" fmla="*/ 63 w 91"/>
                <a:gd name="T29" fmla="*/ 0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1" h="191">
                  <a:moveTo>
                    <a:pt x="73" y="0"/>
                  </a:moveTo>
                  <a:cubicBezTo>
                    <a:pt x="71" y="4"/>
                    <a:pt x="73" y="12"/>
                    <a:pt x="70" y="15"/>
                  </a:cubicBezTo>
                  <a:cubicBezTo>
                    <a:pt x="64" y="21"/>
                    <a:pt x="49" y="40"/>
                    <a:pt x="39" y="47"/>
                  </a:cubicBezTo>
                  <a:cubicBezTo>
                    <a:pt x="27" y="55"/>
                    <a:pt x="11" y="54"/>
                    <a:pt x="11" y="76"/>
                  </a:cubicBezTo>
                  <a:cubicBezTo>
                    <a:pt x="11" y="85"/>
                    <a:pt x="18" y="97"/>
                    <a:pt x="18" y="102"/>
                  </a:cubicBezTo>
                  <a:cubicBezTo>
                    <a:pt x="9" y="124"/>
                    <a:pt x="9" y="124"/>
                    <a:pt x="9" y="124"/>
                  </a:cubicBezTo>
                  <a:cubicBezTo>
                    <a:pt x="8" y="124"/>
                    <a:pt x="0" y="130"/>
                    <a:pt x="0" y="133"/>
                  </a:cubicBezTo>
                  <a:cubicBezTo>
                    <a:pt x="0" y="140"/>
                    <a:pt x="0" y="148"/>
                    <a:pt x="5" y="152"/>
                  </a:cubicBezTo>
                  <a:cubicBezTo>
                    <a:pt x="5" y="156"/>
                    <a:pt x="5" y="157"/>
                    <a:pt x="5" y="164"/>
                  </a:cubicBezTo>
                  <a:cubicBezTo>
                    <a:pt x="5" y="176"/>
                    <a:pt x="14" y="191"/>
                    <a:pt x="25" y="191"/>
                  </a:cubicBezTo>
                  <a:cubicBezTo>
                    <a:pt x="52" y="191"/>
                    <a:pt x="55" y="158"/>
                    <a:pt x="64" y="137"/>
                  </a:cubicBezTo>
                  <a:cubicBezTo>
                    <a:pt x="73" y="109"/>
                    <a:pt x="83" y="85"/>
                    <a:pt x="83" y="50"/>
                  </a:cubicBezTo>
                  <a:cubicBezTo>
                    <a:pt x="85" y="50"/>
                    <a:pt x="89" y="52"/>
                    <a:pt x="91" y="52"/>
                  </a:cubicBezTo>
                  <a:cubicBezTo>
                    <a:pt x="91" y="46"/>
                    <a:pt x="91" y="46"/>
                    <a:pt x="91" y="46"/>
                  </a:cubicBezTo>
                  <a:cubicBezTo>
                    <a:pt x="86" y="33"/>
                    <a:pt x="88" y="1"/>
                    <a:pt x="73"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3" name="Freeform 290">
              <a:extLst>
                <a:ext uri="{FF2B5EF4-FFF2-40B4-BE49-F238E27FC236}">
                  <a16:creationId xmlns:a16="http://schemas.microsoft.com/office/drawing/2014/main" id="{DA10B8EB-B708-45C6-ABE9-4B0FBD180D13}"/>
                </a:ext>
              </a:extLst>
            </p:cNvPr>
            <p:cNvSpPr>
              <a:spLocks/>
            </p:cNvSpPr>
            <p:nvPr/>
          </p:nvSpPr>
          <p:spPr bwMode="auto">
            <a:xfrm>
              <a:off x="3630" y="1808"/>
              <a:ext cx="23" cy="46"/>
            </a:xfrm>
            <a:custGeom>
              <a:avLst/>
              <a:gdLst>
                <a:gd name="T0" fmla="*/ 0 w 26"/>
                <a:gd name="T1" fmla="*/ 35 h 52"/>
                <a:gd name="T2" fmla="*/ 12 w 26"/>
                <a:gd name="T3" fmla="*/ 46 h 52"/>
                <a:gd name="T4" fmla="*/ 23 w 26"/>
                <a:gd name="T5" fmla="*/ 30 h 52"/>
                <a:gd name="T6" fmla="*/ 6 w 26"/>
                <a:gd name="T7" fmla="*/ 0 h 52"/>
                <a:gd name="T8" fmla="*/ 0 w 26"/>
                <a:gd name="T9" fmla="*/ 3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2">
                  <a:moveTo>
                    <a:pt x="0" y="39"/>
                  </a:moveTo>
                  <a:cubicBezTo>
                    <a:pt x="0" y="46"/>
                    <a:pt x="5" y="52"/>
                    <a:pt x="13" y="52"/>
                  </a:cubicBezTo>
                  <a:cubicBezTo>
                    <a:pt x="20" y="52"/>
                    <a:pt x="26" y="42"/>
                    <a:pt x="26" y="34"/>
                  </a:cubicBezTo>
                  <a:cubicBezTo>
                    <a:pt x="26" y="17"/>
                    <a:pt x="13" y="12"/>
                    <a:pt x="7" y="0"/>
                  </a:cubicBezTo>
                  <a:cubicBezTo>
                    <a:pt x="7" y="15"/>
                    <a:pt x="0" y="26"/>
                    <a:pt x="0" y="3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4" name="Freeform 291">
              <a:extLst>
                <a:ext uri="{FF2B5EF4-FFF2-40B4-BE49-F238E27FC236}">
                  <a16:creationId xmlns:a16="http://schemas.microsoft.com/office/drawing/2014/main" id="{2D2D2537-EFE7-44E7-812E-00602025A53A}"/>
                </a:ext>
              </a:extLst>
            </p:cNvPr>
            <p:cNvSpPr>
              <a:spLocks/>
            </p:cNvSpPr>
            <p:nvPr/>
          </p:nvSpPr>
          <p:spPr bwMode="auto">
            <a:xfrm>
              <a:off x="3803" y="1858"/>
              <a:ext cx="118" cy="137"/>
            </a:xfrm>
            <a:custGeom>
              <a:avLst/>
              <a:gdLst>
                <a:gd name="T0" fmla="*/ 115 w 135"/>
                <a:gd name="T1" fmla="*/ 132 h 157"/>
                <a:gd name="T2" fmla="*/ 118 w 135"/>
                <a:gd name="T3" fmla="*/ 120 h 157"/>
                <a:gd name="T4" fmla="*/ 118 w 135"/>
                <a:gd name="T5" fmla="*/ 101 h 157"/>
                <a:gd name="T6" fmla="*/ 110 w 135"/>
                <a:gd name="T7" fmla="*/ 92 h 157"/>
                <a:gd name="T8" fmla="*/ 101 w 135"/>
                <a:gd name="T9" fmla="*/ 78 h 157"/>
                <a:gd name="T10" fmla="*/ 93 w 135"/>
                <a:gd name="T11" fmla="*/ 71 h 157"/>
                <a:gd name="T12" fmla="*/ 95 w 135"/>
                <a:gd name="T13" fmla="*/ 67 h 157"/>
                <a:gd name="T14" fmla="*/ 92 w 135"/>
                <a:gd name="T15" fmla="*/ 62 h 157"/>
                <a:gd name="T16" fmla="*/ 87 w 135"/>
                <a:gd name="T17" fmla="*/ 62 h 157"/>
                <a:gd name="T18" fmla="*/ 89 w 135"/>
                <a:gd name="T19" fmla="*/ 61 h 157"/>
                <a:gd name="T20" fmla="*/ 77 w 135"/>
                <a:gd name="T21" fmla="*/ 51 h 157"/>
                <a:gd name="T22" fmla="*/ 53 w 135"/>
                <a:gd name="T23" fmla="*/ 33 h 157"/>
                <a:gd name="T24" fmla="*/ 42 w 135"/>
                <a:gd name="T25" fmla="*/ 21 h 157"/>
                <a:gd name="T26" fmla="*/ 37 w 135"/>
                <a:gd name="T27" fmla="*/ 20 h 157"/>
                <a:gd name="T28" fmla="*/ 22 w 135"/>
                <a:gd name="T29" fmla="*/ 3 h 157"/>
                <a:gd name="T30" fmla="*/ 10 w 135"/>
                <a:gd name="T31" fmla="*/ 3 h 157"/>
                <a:gd name="T32" fmla="*/ 3 w 135"/>
                <a:gd name="T33" fmla="*/ 0 h 157"/>
                <a:gd name="T34" fmla="*/ 0 w 135"/>
                <a:gd name="T35" fmla="*/ 0 h 157"/>
                <a:gd name="T36" fmla="*/ 0 w 135"/>
                <a:gd name="T37" fmla="*/ 3 h 157"/>
                <a:gd name="T38" fmla="*/ 10 w 135"/>
                <a:gd name="T39" fmla="*/ 20 h 157"/>
                <a:gd name="T40" fmla="*/ 19 w 135"/>
                <a:gd name="T41" fmla="*/ 24 h 157"/>
                <a:gd name="T42" fmla="*/ 24 w 135"/>
                <a:gd name="T43" fmla="*/ 37 h 157"/>
                <a:gd name="T44" fmla="*/ 39 w 135"/>
                <a:gd name="T45" fmla="*/ 51 h 157"/>
                <a:gd name="T46" fmla="*/ 45 w 135"/>
                <a:gd name="T47" fmla="*/ 65 h 157"/>
                <a:gd name="T48" fmla="*/ 51 w 135"/>
                <a:gd name="T49" fmla="*/ 67 h 157"/>
                <a:gd name="T50" fmla="*/ 52 w 135"/>
                <a:gd name="T51" fmla="*/ 71 h 157"/>
                <a:gd name="T52" fmla="*/ 59 w 135"/>
                <a:gd name="T53" fmla="*/ 81 h 157"/>
                <a:gd name="T54" fmla="*/ 74 w 135"/>
                <a:gd name="T55" fmla="*/ 106 h 157"/>
                <a:gd name="T56" fmla="*/ 95 w 135"/>
                <a:gd name="T57" fmla="*/ 126 h 157"/>
                <a:gd name="T58" fmla="*/ 105 w 135"/>
                <a:gd name="T59" fmla="*/ 137 h 157"/>
                <a:gd name="T60" fmla="*/ 115 w 135"/>
                <a:gd name="T61" fmla="*/ 132 h 1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157">
                  <a:moveTo>
                    <a:pt x="132" y="151"/>
                  </a:moveTo>
                  <a:cubicBezTo>
                    <a:pt x="132" y="145"/>
                    <a:pt x="130" y="139"/>
                    <a:pt x="135" y="137"/>
                  </a:cubicBezTo>
                  <a:cubicBezTo>
                    <a:pt x="135" y="116"/>
                    <a:pt x="135" y="116"/>
                    <a:pt x="135" y="116"/>
                  </a:cubicBezTo>
                  <a:cubicBezTo>
                    <a:pt x="135" y="112"/>
                    <a:pt x="129" y="110"/>
                    <a:pt x="126" y="106"/>
                  </a:cubicBezTo>
                  <a:cubicBezTo>
                    <a:pt x="121" y="102"/>
                    <a:pt x="115" y="98"/>
                    <a:pt x="115" y="89"/>
                  </a:cubicBezTo>
                  <a:cubicBezTo>
                    <a:pt x="111" y="89"/>
                    <a:pt x="106" y="87"/>
                    <a:pt x="106" y="81"/>
                  </a:cubicBezTo>
                  <a:cubicBezTo>
                    <a:pt x="109" y="77"/>
                    <a:pt x="109" y="77"/>
                    <a:pt x="109" y="77"/>
                  </a:cubicBezTo>
                  <a:cubicBezTo>
                    <a:pt x="108" y="74"/>
                    <a:pt x="106" y="71"/>
                    <a:pt x="105" y="71"/>
                  </a:cubicBezTo>
                  <a:cubicBezTo>
                    <a:pt x="100" y="71"/>
                    <a:pt x="100" y="71"/>
                    <a:pt x="100" y="71"/>
                  </a:cubicBezTo>
                  <a:cubicBezTo>
                    <a:pt x="102" y="70"/>
                    <a:pt x="102" y="70"/>
                    <a:pt x="102" y="70"/>
                  </a:cubicBezTo>
                  <a:cubicBezTo>
                    <a:pt x="102" y="62"/>
                    <a:pt x="94" y="59"/>
                    <a:pt x="88" y="58"/>
                  </a:cubicBezTo>
                  <a:cubicBezTo>
                    <a:pt x="75" y="52"/>
                    <a:pt x="70" y="47"/>
                    <a:pt x="61" y="38"/>
                  </a:cubicBezTo>
                  <a:cubicBezTo>
                    <a:pt x="57" y="32"/>
                    <a:pt x="54" y="27"/>
                    <a:pt x="48" y="24"/>
                  </a:cubicBezTo>
                  <a:cubicBezTo>
                    <a:pt x="45" y="24"/>
                    <a:pt x="43" y="24"/>
                    <a:pt x="42" y="23"/>
                  </a:cubicBezTo>
                  <a:cubicBezTo>
                    <a:pt x="39" y="15"/>
                    <a:pt x="36" y="8"/>
                    <a:pt x="25" y="4"/>
                  </a:cubicBezTo>
                  <a:cubicBezTo>
                    <a:pt x="12" y="4"/>
                    <a:pt x="12" y="4"/>
                    <a:pt x="12" y="4"/>
                  </a:cubicBezTo>
                  <a:cubicBezTo>
                    <a:pt x="7" y="3"/>
                    <a:pt x="7" y="0"/>
                    <a:pt x="3" y="0"/>
                  </a:cubicBezTo>
                  <a:cubicBezTo>
                    <a:pt x="0" y="0"/>
                    <a:pt x="0" y="0"/>
                    <a:pt x="0" y="0"/>
                  </a:cubicBezTo>
                  <a:cubicBezTo>
                    <a:pt x="0" y="4"/>
                    <a:pt x="0" y="4"/>
                    <a:pt x="0" y="4"/>
                  </a:cubicBezTo>
                  <a:cubicBezTo>
                    <a:pt x="1" y="8"/>
                    <a:pt x="7" y="21"/>
                    <a:pt x="12" y="23"/>
                  </a:cubicBezTo>
                  <a:cubicBezTo>
                    <a:pt x="15" y="24"/>
                    <a:pt x="19" y="23"/>
                    <a:pt x="22" y="27"/>
                  </a:cubicBezTo>
                  <a:cubicBezTo>
                    <a:pt x="24" y="32"/>
                    <a:pt x="25" y="36"/>
                    <a:pt x="28" y="42"/>
                  </a:cubicBezTo>
                  <a:cubicBezTo>
                    <a:pt x="31" y="48"/>
                    <a:pt x="42" y="46"/>
                    <a:pt x="45" y="58"/>
                  </a:cubicBezTo>
                  <a:cubicBezTo>
                    <a:pt x="46" y="62"/>
                    <a:pt x="49" y="73"/>
                    <a:pt x="51" y="74"/>
                  </a:cubicBezTo>
                  <a:cubicBezTo>
                    <a:pt x="52" y="75"/>
                    <a:pt x="58" y="75"/>
                    <a:pt x="58" y="77"/>
                  </a:cubicBezTo>
                  <a:cubicBezTo>
                    <a:pt x="60" y="78"/>
                    <a:pt x="58" y="81"/>
                    <a:pt x="60" y="81"/>
                  </a:cubicBezTo>
                  <a:cubicBezTo>
                    <a:pt x="61" y="81"/>
                    <a:pt x="66" y="90"/>
                    <a:pt x="67" y="93"/>
                  </a:cubicBezTo>
                  <a:cubicBezTo>
                    <a:pt x="72" y="104"/>
                    <a:pt x="76" y="113"/>
                    <a:pt x="85" y="122"/>
                  </a:cubicBezTo>
                  <a:cubicBezTo>
                    <a:pt x="93" y="130"/>
                    <a:pt x="100" y="134"/>
                    <a:pt x="109" y="144"/>
                  </a:cubicBezTo>
                  <a:cubicBezTo>
                    <a:pt x="109" y="144"/>
                    <a:pt x="118" y="157"/>
                    <a:pt x="120" y="157"/>
                  </a:cubicBezTo>
                  <a:cubicBezTo>
                    <a:pt x="123" y="157"/>
                    <a:pt x="132" y="156"/>
                    <a:pt x="132" y="15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5" name="Freeform 292">
              <a:extLst>
                <a:ext uri="{FF2B5EF4-FFF2-40B4-BE49-F238E27FC236}">
                  <a16:creationId xmlns:a16="http://schemas.microsoft.com/office/drawing/2014/main" id="{EAF23214-A125-4EBE-8D4B-06CD18BF9530}"/>
                </a:ext>
              </a:extLst>
            </p:cNvPr>
            <p:cNvSpPr>
              <a:spLocks/>
            </p:cNvSpPr>
            <p:nvPr/>
          </p:nvSpPr>
          <p:spPr bwMode="auto">
            <a:xfrm>
              <a:off x="3954" y="1841"/>
              <a:ext cx="111" cy="134"/>
            </a:xfrm>
            <a:custGeom>
              <a:avLst/>
              <a:gdLst>
                <a:gd name="T0" fmla="*/ 0 w 128"/>
                <a:gd name="T1" fmla="*/ 75 h 154"/>
                <a:gd name="T2" fmla="*/ 7 w 128"/>
                <a:gd name="T3" fmla="*/ 92 h 154"/>
                <a:gd name="T4" fmla="*/ 10 w 128"/>
                <a:gd name="T5" fmla="*/ 94 h 154"/>
                <a:gd name="T6" fmla="*/ 10 w 128"/>
                <a:gd name="T7" fmla="*/ 97 h 154"/>
                <a:gd name="T8" fmla="*/ 23 w 128"/>
                <a:gd name="T9" fmla="*/ 118 h 154"/>
                <a:gd name="T10" fmla="*/ 32 w 128"/>
                <a:gd name="T11" fmla="*/ 117 h 154"/>
                <a:gd name="T12" fmla="*/ 32 w 128"/>
                <a:gd name="T13" fmla="*/ 124 h 154"/>
                <a:gd name="T14" fmla="*/ 35 w 128"/>
                <a:gd name="T15" fmla="*/ 126 h 154"/>
                <a:gd name="T16" fmla="*/ 45 w 128"/>
                <a:gd name="T17" fmla="*/ 121 h 154"/>
                <a:gd name="T18" fmla="*/ 62 w 128"/>
                <a:gd name="T19" fmla="*/ 128 h 154"/>
                <a:gd name="T20" fmla="*/ 68 w 128"/>
                <a:gd name="T21" fmla="*/ 134 h 154"/>
                <a:gd name="T22" fmla="*/ 79 w 128"/>
                <a:gd name="T23" fmla="*/ 127 h 154"/>
                <a:gd name="T24" fmla="*/ 84 w 128"/>
                <a:gd name="T25" fmla="*/ 113 h 154"/>
                <a:gd name="T26" fmla="*/ 82 w 128"/>
                <a:gd name="T27" fmla="*/ 107 h 154"/>
                <a:gd name="T28" fmla="*/ 90 w 128"/>
                <a:gd name="T29" fmla="*/ 97 h 154"/>
                <a:gd name="T30" fmla="*/ 95 w 128"/>
                <a:gd name="T31" fmla="*/ 78 h 154"/>
                <a:gd name="T32" fmla="*/ 97 w 128"/>
                <a:gd name="T33" fmla="*/ 75 h 154"/>
                <a:gd name="T34" fmla="*/ 101 w 128"/>
                <a:gd name="T35" fmla="*/ 73 h 154"/>
                <a:gd name="T36" fmla="*/ 110 w 128"/>
                <a:gd name="T37" fmla="*/ 69 h 154"/>
                <a:gd name="T38" fmla="*/ 92 w 128"/>
                <a:gd name="T39" fmla="*/ 42 h 154"/>
                <a:gd name="T40" fmla="*/ 95 w 128"/>
                <a:gd name="T41" fmla="*/ 39 h 154"/>
                <a:gd name="T42" fmla="*/ 93 w 128"/>
                <a:gd name="T43" fmla="*/ 35 h 154"/>
                <a:gd name="T44" fmla="*/ 105 w 128"/>
                <a:gd name="T45" fmla="*/ 30 h 154"/>
                <a:gd name="T46" fmla="*/ 103 w 128"/>
                <a:gd name="T47" fmla="*/ 28 h 154"/>
                <a:gd name="T48" fmla="*/ 111 w 128"/>
                <a:gd name="T49" fmla="*/ 22 h 154"/>
                <a:gd name="T50" fmla="*/ 95 w 128"/>
                <a:gd name="T51" fmla="*/ 10 h 154"/>
                <a:gd name="T52" fmla="*/ 89 w 128"/>
                <a:gd name="T53" fmla="*/ 0 h 154"/>
                <a:gd name="T54" fmla="*/ 72 w 128"/>
                <a:gd name="T55" fmla="*/ 22 h 154"/>
                <a:gd name="T56" fmla="*/ 58 w 128"/>
                <a:gd name="T57" fmla="*/ 28 h 154"/>
                <a:gd name="T58" fmla="*/ 56 w 128"/>
                <a:gd name="T59" fmla="*/ 31 h 154"/>
                <a:gd name="T60" fmla="*/ 52 w 128"/>
                <a:gd name="T61" fmla="*/ 34 h 154"/>
                <a:gd name="T62" fmla="*/ 49 w 128"/>
                <a:gd name="T63" fmla="*/ 38 h 154"/>
                <a:gd name="T64" fmla="*/ 40 w 128"/>
                <a:gd name="T65" fmla="*/ 48 h 154"/>
                <a:gd name="T66" fmla="*/ 29 w 128"/>
                <a:gd name="T67" fmla="*/ 51 h 154"/>
                <a:gd name="T68" fmla="*/ 15 w 128"/>
                <a:gd name="T69" fmla="*/ 70 h 154"/>
                <a:gd name="T70" fmla="*/ 0 w 128"/>
                <a:gd name="T71" fmla="*/ 75 h 1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8" h="154">
                  <a:moveTo>
                    <a:pt x="0" y="86"/>
                  </a:moveTo>
                  <a:cubicBezTo>
                    <a:pt x="0" y="88"/>
                    <a:pt x="5" y="104"/>
                    <a:pt x="8" y="106"/>
                  </a:cubicBezTo>
                  <a:cubicBezTo>
                    <a:pt x="9" y="106"/>
                    <a:pt x="12" y="106"/>
                    <a:pt x="12" y="108"/>
                  </a:cubicBezTo>
                  <a:cubicBezTo>
                    <a:pt x="12" y="108"/>
                    <a:pt x="12" y="110"/>
                    <a:pt x="12" y="111"/>
                  </a:cubicBezTo>
                  <a:cubicBezTo>
                    <a:pt x="18" y="120"/>
                    <a:pt x="11" y="136"/>
                    <a:pt x="27" y="136"/>
                  </a:cubicBezTo>
                  <a:cubicBezTo>
                    <a:pt x="32" y="136"/>
                    <a:pt x="33" y="134"/>
                    <a:pt x="37" y="135"/>
                  </a:cubicBezTo>
                  <a:cubicBezTo>
                    <a:pt x="37" y="136"/>
                    <a:pt x="37" y="142"/>
                    <a:pt x="37" y="142"/>
                  </a:cubicBezTo>
                  <a:cubicBezTo>
                    <a:pt x="39" y="142"/>
                    <a:pt x="40" y="145"/>
                    <a:pt x="40" y="145"/>
                  </a:cubicBezTo>
                  <a:cubicBezTo>
                    <a:pt x="46" y="145"/>
                    <a:pt x="49" y="139"/>
                    <a:pt x="52" y="139"/>
                  </a:cubicBezTo>
                  <a:cubicBezTo>
                    <a:pt x="60" y="139"/>
                    <a:pt x="64" y="145"/>
                    <a:pt x="72" y="147"/>
                  </a:cubicBezTo>
                  <a:cubicBezTo>
                    <a:pt x="72" y="150"/>
                    <a:pt x="73" y="154"/>
                    <a:pt x="78" y="154"/>
                  </a:cubicBezTo>
                  <a:cubicBezTo>
                    <a:pt x="83" y="154"/>
                    <a:pt x="83" y="147"/>
                    <a:pt x="91" y="146"/>
                  </a:cubicBezTo>
                  <a:cubicBezTo>
                    <a:pt x="91" y="141"/>
                    <a:pt x="97" y="134"/>
                    <a:pt x="97" y="130"/>
                  </a:cubicBezTo>
                  <a:cubicBezTo>
                    <a:pt x="97" y="127"/>
                    <a:pt x="94" y="126"/>
                    <a:pt x="94" y="123"/>
                  </a:cubicBezTo>
                  <a:cubicBezTo>
                    <a:pt x="94" y="119"/>
                    <a:pt x="98" y="112"/>
                    <a:pt x="104" y="111"/>
                  </a:cubicBezTo>
                  <a:cubicBezTo>
                    <a:pt x="104" y="103"/>
                    <a:pt x="107" y="100"/>
                    <a:pt x="110" y="90"/>
                  </a:cubicBezTo>
                  <a:cubicBezTo>
                    <a:pt x="112" y="86"/>
                    <a:pt x="112" y="86"/>
                    <a:pt x="112" y="86"/>
                  </a:cubicBezTo>
                  <a:cubicBezTo>
                    <a:pt x="113" y="84"/>
                    <a:pt x="115" y="84"/>
                    <a:pt x="116" y="84"/>
                  </a:cubicBezTo>
                  <a:cubicBezTo>
                    <a:pt x="121" y="84"/>
                    <a:pt x="125" y="87"/>
                    <a:pt x="127" y="79"/>
                  </a:cubicBezTo>
                  <a:cubicBezTo>
                    <a:pt x="118" y="79"/>
                    <a:pt x="106" y="56"/>
                    <a:pt x="106" y="48"/>
                  </a:cubicBezTo>
                  <a:cubicBezTo>
                    <a:pt x="106" y="47"/>
                    <a:pt x="109" y="45"/>
                    <a:pt x="109" y="45"/>
                  </a:cubicBezTo>
                  <a:cubicBezTo>
                    <a:pt x="109" y="44"/>
                    <a:pt x="109" y="43"/>
                    <a:pt x="107" y="40"/>
                  </a:cubicBezTo>
                  <a:cubicBezTo>
                    <a:pt x="107" y="40"/>
                    <a:pt x="119" y="36"/>
                    <a:pt x="121" y="35"/>
                  </a:cubicBezTo>
                  <a:cubicBezTo>
                    <a:pt x="119" y="35"/>
                    <a:pt x="119" y="32"/>
                    <a:pt x="119" y="32"/>
                  </a:cubicBezTo>
                  <a:cubicBezTo>
                    <a:pt x="119" y="28"/>
                    <a:pt x="128" y="31"/>
                    <a:pt x="128" y="25"/>
                  </a:cubicBezTo>
                  <a:cubicBezTo>
                    <a:pt x="128" y="16"/>
                    <a:pt x="110" y="23"/>
                    <a:pt x="110" y="12"/>
                  </a:cubicBezTo>
                  <a:cubicBezTo>
                    <a:pt x="110" y="5"/>
                    <a:pt x="110" y="0"/>
                    <a:pt x="103" y="0"/>
                  </a:cubicBezTo>
                  <a:cubicBezTo>
                    <a:pt x="95" y="0"/>
                    <a:pt x="86" y="19"/>
                    <a:pt x="83" y="25"/>
                  </a:cubicBezTo>
                  <a:cubicBezTo>
                    <a:pt x="80" y="29"/>
                    <a:pt x="70" y="28"/>
                    <a:pt x="67" y="32"/>
                  </a:cubicBezTo>
                  <a:cubicBezTo>
                    <a:pt x="66" y="32"/>
                    <a:pt x="66" y="35"/>
                    <a:pt x="64" y="36"/>
                  </a:cubicBezTo>
                  <a:cubicBezTo>
                    <a:pt x="63" y="36"/>
                    <a:pt x="63" y="37"/>
                    <a:pt x="60" y="39"/>
                  </a:cubicBezTo>
                  <a:cubicBezTo>
                    <a:pt x="60" y="39"/>
                    <a:pt x="55" y="43"/>
                    <a:pt x="57" y="44"/>
                  </a:cubicBezTo>
                  <a:cubicBezTo>
                    <a:pt x="54" y="48"/>
                    <a:pt x="54" y="53"/>
                    <a:pt x="46" y="55"/>
                  </a:cubicBezTo>
                  <a:cubicBezTo>
                    <a:pt x="42" y="56"/>
                    <a:pt x="37" y="56"/>
                    <a:pt x="34" y="59"/>
                  </a:cubicBezTo>
                  <a:cubicBezTo>
                    <a:pt x="29" y="65"/>
                    <a:pt x="30" y="80"/>
                    <a:pt x="17" y="80"/>
                  </a:cubicBezTo>
                  <a:cubicBezTo>
                    <a:pt x="9" y="80"/>
                    <a:pt x="0" y="78"/>
                    <a:pt x="0" y="8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6" name="Freeform 293">
              <a:extLst>
                <a:ext uri="{FF2B5EF4-FFF2-40B4-BE49-F238E27FC236}">
                  <a16:creationId xmlns:a16="http://schemas.microsoft.com/office/drawing/2014/main" id="{581FCC18-3F94-4009-B62B-4DDDF774C40E}"/>
                </a:ext>
              </a:extLst>
            </p:cNvPr>
            <p:cNvSpPr>
              <a:spLocks/>
            </p:cNvSpPr>
            <p:nvPr/>
          </p:nvSpPr>
          <p:spPr bwMode="auto">
            <a:xfrm>
              <a:off x="4062" y="1904"/>
              <a:ext cx="70" cy="88"/>
            </a:xfrm>
            <a:custGeom>
              <a:avLst/>
              <a:gdLst>
                <a:gd name="T0" fmla="*/ 29 w 81"/>
                <a:gd name="T1" fmla="*/ 16 h 101"/>
                <a:gd name="T2" fmla="*/ 43 w 81"/>
                <a:gd name="T3" fmla="*/ 15 h 101"/>
                <a:gd name="T4" fmla="*/ 57 w 81"/>
                <a:gd name="T5" fmla="*/ 17 h 101"/>
                <a:gd name="T6" fmla="*/ 68 w 81"/>
                <a:gd name="T7" fmla="*/ 4 h 101"/>
                <a:gd name="T8" fmla="*/ 70 w 81"/>
                <a:gd name="T9" fmla="*/ 0 h 101"/>
                <a:gd name="T10" fmla="*/ 67 w 81"/>
                <a:gd name="T11" fmla="*/ 0 h 101"/>
                <a:gd name="T12" fmla="*/ 55 w 81"/>
                <a:gd name="T13" fmla="*/ 10 h 101"/>
                <a:gd name="T14" fmla="*/ 53 w 81"/>
                <a:gd name="T15" fmla="*/ 10 h 101"/>
                <a:gd name="T16" fmla="*/ 26 w 81"/>
                <a:gd name="T17" fmla="*/ 5 h 101"/>
                <a:gd name="T18" fmla="*/ 10 w 81"/>
                <a:gd name="T19" fmla="*/ 29 h 101"/>
                <a:gd name="T20" fmla="*/ 8 w 81"/>
                <a:gd name="T21" fmla="*/ 36 h 101"/>
                <a:gd name="T22" fmla="*/ 0 w 81"/>
                <a:gd name="T23" fmla="*/ 58 h 101"/>
                <a:gd name="T24" fmla="*/ 8 w 81"/>
                <a:gd name="T25" fmla="*/ 63 h 101"/>
                <a:gd name="T26" fmla="*/ 8 w 81"/>
                <a:gd name="T27" fmla="*/ 84 h 101"/>
                <a:gd name="T28" fmla="*/ 15 w 81"/>
                <a:gd name="T29" fmla="*/ 88 h 101"/>
                <a:gd name="T30" fmla="*/ 20 w 81"/>
                <a:gd name="T31" fmla="*/ 71 h 101"/>
                <a:gd name="T32" fmla="*/ 17 w 81"/>
                <a:gd name="T33" fmla="*/ 58 h 101"/>
                <a:gd name="T34" fmla="*/ 22 w 81"/>
                <a:gd name="T35" fmla="*/ 53 h 101"/>
                <a:gd name="T36" fmla="*/ 26 w 81"/>
                <a:gd name="T37" fmla="*/ 53 h 101"/>
                <a:gd name="T38" fmla="*/ 23 w 81"/>
                <a:gd name="T39" fmla="*/ 61 h 101"/>
                <a:gd name="T40" fmla="*/ 30 w 81"/>
                <a:gd name="T41" fmla="*/ 74 h 101"/>
                <a:gd name="T42" fmla="*/ 30 w 81"/>
                <a:gd name="T43" fmla="*/ 78 h 101"/>
                <a:gd name="T44" fmla="*/ 35 w 81"/>
                <a:gd name="T45" fmla="*/ 78 h 101"/>
                <a:gd name="T46" fmla="*/ 44 w 81"/>
                <a:gd name="T47" fmla="*/ 70 h 101"/>
                <a:gd name="T48" fmla="*/ 39 w 81"/>
                <a:gd name="T49" fmla="*/ 63 h 101"/>
                <a:gd name="T50" fmla="*/ 41 w 81"/>
                <a:gd name="T51" fmla="*/ 60 h 101"/>
                <a:gd name="T52" fmla="*/ 30 w 81"/>
                <a:gd name="T53" fmla="*/ 43 h 101"/>
                <a:gd name="T54" fmla="*/ 50 w 81"/>
                <a:gd name="T55" fmla="*/ 30 h 101"/>
                <a:gd name="T56" fmla="*/ 50 w 81"/>
                <a:gd name="T57" fmla="*/ 26 h 101"/>
                <a:gd name="T58" fmla="*/ 28 w 81"/>
                <a:gd name="T59" fmla="*/ 34 h 101"/>
                <a:gd name="T60" fmla="*/ 29 w 81"/>
                <a:gd name="T61" fmla="*/ 32 h 101"/>
                <a:gd name="T62" fmla="*/ 23 w 81"/>
                <a:gd name="T63" fmla="*/ 37 h 101"/>
                <a:gd name="T64" fmla="*/ 16 w 81"/>
                <a:gd name="T65" fmla="*/ 23 h 101"/>
                <a:gd name="T66" fmla="*/ 29 w 81"/>
                <a:gd name="T67" fmla="*/ 16 h 1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1" h="101">
                  <a:moveTo>
                    <a:pt x="33" y="18"/>
                  </a:moveTo>
                  <a:cubicBezTo>
                    <a:pt x="41" y="18"/>
                    <a:pt x="44" y="17"/>
                    <a:pt x="50" y="17"/>
                  </a:cubicBezTo>
                  <a:cubicBezTo>
                    <a:pt x="55" y="17"/>
                    <a:pt x="60" y="19"/>
                    <a:pt x="66" y="19"/>
                  </a:cubicBezTo>
                  <a:cubicBezTo>
                    <a:pt x="75" y="19"/>
                    <a:pt x="78" y="11"/>
                    <a:pt x="79" y="5"/>
                  </a:cubicBezTo>
                  <a:cubicBezTo>
                    <a:pt x="81" y="5"/>
                    <a:pt x="81" y="2"/>
                    <a:pt x="81" y="0"/>
                  </a:cubicBezTo>
                  <a:cubicBezTo>
                    <a:pt x="78" y="0"/>
                    <a:pt x="78" y="0"/>
                    <a:pt x="78" y="0"/>
                  </a:cubicBezTo>
                  <a:cubicBezTo>
                    <a:pt x="73" y="5"/>
                    <a:pt x="67" y="9"/>
                    <a:pt x="64" y="11"/>
                  </a:cubicBezTo>
                  <a:cubicBezTo>
                    <a:pt x="61" y="11"/>
                    <a:pt x="61" y="11"/>
                    <a:pt x="61" y="11"/>
                  </a:cubicBezTo>
                  <a:cubicBezTo>
                    <a:pt x="30" y="6"/>
                    <a:pt x="30" y="6"/>
                    <a:pt x="30" y="6"/>
                  </a:cubicBezTo>
                  <a:cubicBezTo>
                    <a:pt x="18" y="6"/>
                    <a:pt x="12" y="22"/>
                    <a:pt x="12" y="33"/>
                  </a:cubicBezTo>
                  <a:cubicBezTo>
                    <a:pt x="12" y="35"/>
                    <a:pt x="9" y="38"/>
                    <a:pt x="9" y="41"/>
                  </a:cubicBezTo>
                  <a:cubicBezTo>
                    <a:pt x="6" y="51"/>
                    <a:pt x="0" y="55"/>
                    <a:pt x="0" y="66"/>
                  </a:cubicBezTo>
                  <a:cubicBezTo>
                    <a:pt x="0" y="72"/>
                    <a:pt x="6" y="72"/>
                    <a:pt x="9" y="72"/>
                  </a:cubicBezTo>
                  <a:cubicBezTo>
                    <a:pt x="9" y="96"/>
                    <a:pt x="9" y="96"/>
                    <a:pt x="9" y="96"/>
                  </a:cubicBezTo>
                  <a:cubicBezTo>
                    <a:pt x="9" y="98"/>
                    <a:pt x="14" y="101"/>
                    <a:pt x="17" y="101"/>
                  </a:cubicBezTo>
                  <a:cubicBezTo>
                    <a:pt x="21" y="101"/>
                    <a:pt x="23" y="85"/>
                    <a:pt x="23" y="82"/>
                  </a:cubicBezTo>
                  <a:cubicBezTo>
                    <a:pt x="23" y="76"/>
                    <a:pt x="20" y="73"/>
                    <a:pt x="20" y="66"/>
                  </a:cubicBezTo>
                  <a:cubicBezTo>
                    <a:pt x="20" y="63"/>
                    <a:pt x="23" y="61"/>
                    <a:pt x="26" y="61"/>
                  </a:cubicBezTo>
                  <a:cubicBezTo>
                    <a:pt x="27" y="61"/>
                    <a:pt x="29" y="61"/>
                    <a:pt x="30" y="61"/>
                  </a:cubicBezTo>
                  <a:cubicBezTo>
                    <a:pt x="27" y="70"/>
                    <a:pt x="27" y="70"/>
                    <a:pt x="27" y="70"/>
                  </a:cubicBezTo>
                  <a:cubicBezTo>
                    <a:pt x="27" y="77"/>
                    <a:pt x="35" y="80"/>
                    <a:pt x="35" y="85"/>
                  </a:cubicBezTo>
                  <a:cubicBezTo>
                    <a:pt x="35" y="86"/>
                    <a:pt x="36" y="89"/>
                    <a:pt x="35" y="90"/>
                  </a:cubicBezTo>
                  <a:cubicBezTo>
                    <a:pt x="41" y="90"/>
                    <a:pt x="41" y="90"/>
                    <a:pt x="41" y="90"/>
                  </a:cubicBezTo>
                  <a:cubicBezTo>
                    <a:pt x="41" y="85"/>
                    <a:pt x="51" y="85"/>
                    <a:pt x="51" y="80"/>
                  </a:cubicBezTo>
                  <a:cubicBezTo>
                    <a:pt x="48" y="80"/>
                    <a:pt x="45" y="74"/>
                    <a:pt x="45" y="72"/>
                  </a:cubicBezTo>
                  <a:cubicBezTo>
                    <a:pt x="45" y="70"/>
                    <a:pt x="45" y="69"/>
                    <a:pt x="47" y="69"/>
                  </a:cubicBezTo>
                  <a:cubicBezTo>
                    <a:pt x="44" y="66"/>
                    <a:pt x="35" y="50"/>
                    <a:pt x="35" y="49"/>
                  </a:cubicBezTo>
                  <a:cubicBezTo>
                    <a:pt x="48" y="49"/>
                    <a:pt x="48" y="38"/>
                    <a:pt x="58" y="34"/>
                  </a:cubicBezTo>
                  <a:cubicBezTo>
                    <a:pt x="58" y="30"/>
                    <a:pt x="58" y="30"/>
                    <a:pt x="58" y="30"/>
                  </a:cubicBezTo>
                  <a:cubicBezTo>
                    <a:pt x="55" y="30"/>
                    <a:pt x="32" y="38"/>
                    <a:pt x="32" y="39"/>
                  </a:cubicBezTo>
                  <a:cubicBezTo>
                    <a:pt x="33" y="37"/>
                    <a:pt x="33" y="37"/>
                    <a:pt x="33" y="37"/>
                  </a:cubicBezTo>
                  <a:cubicBezTo>
                    <a:pt x="32" y="39"/>
                    <a:pt x="30" y="42"/>
                    <a:pt x="27" y="42"/>
                  </a:cubicBezTo>
                  <a:cubicBezTo>
                    <a:pt x="21" y="42"/>
                    <a:pt x="18" y="33"/>
                    <a:pt x="18" y="26"/>
                  </a:cubicBezTo>
                  <a:cubicBezTo>
                    <a:pt x="18" y="17"/>
                    <a:pt x="26" y="18"/>
                    <a:pt x="33" y="1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7" name="Freeform 294">
              <a:extLst>
                <a:ext uri="{FF2B5EF4-FFF2-40B4-BE49-F238E27FC236}">
                  <a16:creationId xmlns:a16="http://schemas.microsoft.com/office/drawing/2014/main" id="{A61C3A63-FABB-4FE1-88CE-2589910B571A}"/>
                </a:ext>
              </a:extLst>
            </p:cNvPr>
            <p:cNvSpPr>
              <a:spLocks/>
            </p:cNvSpPr>
            <p:nvPr/>
          </p:nvSpPr>
          <p:spPr bwMode="auto">
            <a:xfrm>
              <a:off x="3916" y="1995"/>
              <a:ext cx="112" cy="35"/>
            </a:xfrm>
            <a:custGeom>
              <a:avLst/>
              <a:gdLst>
                <a:gd name="T0" fmla="*/ 100 w 129"/>
                <a:gd name="T1" fmla="*/ 30 h 41"/>
                <a:gd name="T2" fmla="*/ 108 w 129"/>
                <a:gd name="T3" fmla="*/ 33 h 41"/>
                <a:gd name="T4" fmla="*/ 112 w 129"/>
                <a:gd name="T5" fmla="*/ 29 h 41"/>
                <a:gd name="T6" fmla="*/ 107 w 129"/>
                <a:gd name="T7" fmla="*/ 26 h 41"/>
                <a:gd name="T8" fmla="*/ 96 w 129"/>
                <a:gd name="T9" fmla="*/ 24 h 41"/>
                <a:gd name="T10" fmla="*/ 94 w 129"/>
                <a:gd name="T11" fmla="*/ 20 h 41"/>
                <a:gd name="T12" fmla="*/ 78 w 129"/>
                <a:gd name="T13" fmla="*/ 15 h 41"/>
                <a:gd name="T14" fmla="*/ 92 w 129"/>
                <a:gd name="T15" fmla="*/ 13 h 41"/>
                <a:gd name="T16" fmla="*/ 89 w 129"/>
                <a:gd name="T17" fmla="*/ 13 h 41"/>
                <a:gd name="T18" fmla="*/ 76 w 129"/>
                <a:gd name="T19" fmla="*/ 14 h 41"/>
                <a:gd name="T20" fmla="*/ 60 w 129"/>
                <a:gd name="T21" fmla="*/ 7 h 41"/>
                <a:gd name="T22" fmla="*/ 48 w 129"/>
                <a:gd name="T23" fmla="*/ 13 h 41"/>
                <a:gd name="T24" fmla="*/ 18 w 129"/>
                <a:gd name="T25" fmla="*/ 0 h 41"/>
                <a:gd name="T26" fmla="*/ 11 w 129"/>
                <a:gd name="T27" fmla="*/ 3 h 41"/>
                <a:gd name="T28" fmla="*/ 9 w 129"/>
                <a:gd name="T29" fmla="*/ 0 h 41"/>
                <a:gd name="T30" fmla="*/ 0 w 129"/>
                <a:gd name="T31" fmla="*/ 9 h 41"/>
                <a:gd name="T32" fmla="*/ 11 w 129"/>
                <a:gd name="T33" fmla="*/ 19 h 41"/>
                <a:gd name="T34" fmla="*/ 27 w 129"/>
                <a:gd name="T35" fmla="*/ 20 h 41"/>
                <a:gd name="T36" fmla="*/ 49 w 129"/>
                <a:gd name="T37" fmla="*/ 23 h 41"/>
                <a:gd name="T38" fmla="*/ 58 w 129"/>
                <a:gd name="T39" fmla="*/ 29 h 41"/>
                <a:gd name="T40" fmla="*/ 100 w 129"/>
                <a:gd name="T41" fmla="*/ 35 h 41"/>
                <a:gd name="T42" fmla="*/ 100 w 129"/>
                <a:gd name="T43" fmla="*/ 3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 h="41">
                  <a:moveTo>
                    <a:pt x="115" y="35"/>
                  </a:moveTo>
                  <a:cubicBezTo>
                    <a:pt x="120" y="35"/>
                    <a:pt x="120" y="39"/>
                    <a:pt x="124" y="39"/>
                  </a:cubicBezTo>
                  <a:cubicBezTo>
                    <a:pt x="126" y="39"/>
                    <a:pt x="129" y="35"/>
                    <a:pt x="129" y="34"/>
                  </a:cubicBezTo>
                  <a:cubicBezTo>
                    <a:pt x="126" y="33"/>
                    <a:pt x="126" y="31"/>
                    <a:pt x="123" y="30"/>
                  </a:cubicBezTo>
                  <a:cubicBezTo>
                    <a:pt x="118" y="28"/>
                    <a:pt x="114" y="33"/>
                    <a:pt x="111" y="28"/>
                  </a:cubicBezTo>
                  <a:cubicBezTo>
                    <a:pt x="111" y="27"/>
                    <a:pt x="111" y="24"/>
                    <a:pt x="108" y="24"/>
                  </a:cubicBezTo>
                  <a:cubicBezTo>
                    <a:pt x="100" y="24"/>
                    <a:pt x="94" y="23"/>
                    <a:pt x="90" y="18"/>
                  </a:cubicBezTo>
                  <a:cubicBezTo>
                    <a:pt x="90" y="19"/>
                    <a:pt x="105" y="18"/>
                    <a:pt x="106" y="15"/>
                  </a:cubicBezTo>
                  <a:cubicBezTo>
                    <a:pt x="102" y="15"/>
                    <a:pt x="102" y="15"/>
                    <a:pt x="102" y="15"/>
                  </a:cubicBezTo>
                  <a:cubicBezTo>
                    <a:pt x="88" y="16"/>
                    <a:pt x="88" y="16"/>
                    <a:pt x="88" y="16"/>
                  </a:cubicBezTo>
                  <a:cubicBezTo>
                    <a:pt x="81" y="16"/>
                    <a:pt x="78" y="8"/>
                    <a:pt x="69" y="8"/>
                  </a:cubicBezTo>
                  <a:cubicBezTo>
                    <a:pt x="63" y="8"/>
                    <a:pt x="61" y="15"/>
                    <a:pt x="55" y="15"/>
                  </a:cubicBezTo>
                  <a:cubicBezTo>
                    <a:pt x="40" y="15"/>
                    <a:pt x="34" y="0"/>
                    <a:pt x="21" y="0"/>
                  </a:cubicBezTo>
                  <a:cubicBezTo>
                    <a:pt x="18" y="0"/>
                    <a:pt x="16" y="3"/>
                    <a:pt x="13" y="3"/>
                  </a:cubicBezTo>
                  <a:cubicBezTo>
                    <a:pt x="12" y="3"/>
                    <a:pt x="12" y="0"/>
                    <a:pt x="10" y="0"/>
                  </a:cubicBezTo>
                  <a:cubicBezTo>
                    <a:pt x="7" y="0"/>
                    <a:pt x="0" y="10"/>
                    <a:pt x="0" y="11"/>
                  </a:cubicBezTo>
                  <a:cubicBezTo>
                    <a:pt x="6" y="11"/>
                    <a:pt x="9" y="16"/>
                    <a:pt x="13" y="22"/>
                  </a:cubicBezTo>
                  <a:cubicBezTo>
                    <a:pt x="18" y="26"/>
                    <a:pt x="25" y="22"/>
                    <a:pt x="31" y="24"/>
                  </a:cubicBezTo>
                  <a:cubicBezTo>
                    <a:pt x="40" y="27"/>
                    <a:pt x="48" y="27"/>
                    <a:pt x="57" y="27"/>
                  </a:cubicBezTo>
                  <a:cubicBezTo>
                    <a:pt x="61" y="27"/>
                    <a:pt x="63" y="34"/>
                    <a:pt x="67" y="34"/>
                  </a:cubicBezTo>
                  <a:cubicBezTo>
                    <a:pt x="85" y="34"/>
                    <a:pt x="100" y="34"/>
                    <a:pt x="115" y="41"/>
                  </a:cubicBezTo>
                  <a:cubicBezTo>
                    <a:pt x="114" y="39"/>
                    <a:pt x="114" y="35"/>
                    <a:pt x="115" y="3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8" name="Freeform 295">
              <a:extLst>
                <a:ext uri="{FF2B5EF4-FFF2-40B4-BE49-F238E27FC236}">
                  <a16:creationId xmlns:a16="http://schemas.microsoft.com/office/drawing/2014/main" id="{74CF8F29-9688-43FF-8D5A-B6631DA79852}"/>
                </a:ext>
              </a:extLst>
            </p:cNvPr>
            <p:cNvSpPr>
              <a:spLocks/>
            </p:cNvSpPr>
            <p:nvPr/>
          </p:nvSpPr>
          <p:spPr bwMode="auto">
            <a:xfrm>
              <a:off x="4075" y="2022"/>
              <a:ext cx="33" cy="9"/>
            </a:xfrm>
            <a:custGeom>
              <a:avLst/>
              <a:gdLst>
                <a:gd name="T0" fmla="*/ 21 w 39"/>
                <a:gd name="T1" fmla="*/ 9 h 10"/>
                <a:gd name="T2" fmla="*/ 33 w 39"/>
                <a:gd name="T3" fmla="*/ 0 h 10"/>
                <a:gd name="T4" fmla="*/ 21 w 39"/>
                <a:gd name="T5" fmla="*/ 5 h 10"/>
                <a:gd name="T6" fmla="*/ 7 w 39"/>
                <a:gd name="T7" fmla="*/ 1 h 10"/>
                <a:gd name="T8" fmla="*/ 0 w 39"/>
                <a:gd name="T9" fmla="*/ 5 h 10"/>
                <a:gd name="T10" fmla="*/ 9 w 39"/>
                <a:gd name="T11" fmla="*/ 9 h 10"/>
                <a:gd name="T12" fmla="*/ 21 w 39"/>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0">
                  <a:moveTo>
                    <a:pt x="25" y="10"/>
                  </a:moveTo>
                  <a:cubicBezTo>
                    <a:pt x="31" y="8"/>
                    <a:pt x="36" y="7"/>
                    <a:pt x="39" y="0"/>
                  </a:cubicBezTo>
                  <a:cubicBezTo>
                    <a:pt x="34" y="1"/>
                    <a:pt x="33" y="5"/>
                    <a:pt x="25" y="5"/>
                  </a:cubicBezTo>
                  <a:cubicBezTo>
                    <a:pt x="19" y="5"/>
                    <a:pt x="16" y="1"/>
                    <a:pt x="8" y="1"/>
                  </a:cubicBezTo>
                  <a:cubicBezTo>
                    <a:pt x="5" y="1"/>
                    <a:pt x="0" y="1"/>
                    <a:pt x="0" y="5"/>
                  </a:cubicBezTo>
                  <a:cubicBezTo>
                    <a:pt x="0" y="10"/>
                    <a:pt x="8" y="10"/>
                    <a:pt x="11" y="10"/>
                  </a:cubicBezTo>
                  <a:lnTo>
                    <a:pt x="25" y="1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9" name="Freeform 296">
              <a:extLst>
                <a:ext uri="{FF2B5EF4-FFF2-40B4-BE49-F238E27FC236}">
                  <a16:creationId xmlns:a16="http://schemas.microsoft.com/office/drawing/2014/main" id="{69B74C8B-8A40-423C-9883-F8B9327F79CE}"/>
                </a:ext>
              </a:extLst>
            </p:cNvPr>
            <p:cNvSpPr>
              <a:spLocks/>
            </p:cNvSpPr>
            <p:nvPr/>
          </p:nvSpPr>
          <p:spPr bwMode="auto">
            <a:xfrm>
              <a:off x="4042" y="2024"/>
              <a:ext cx="22" cy="9"/>
            </a:xfrm>
            <a:custGeom>
              <a:avLst/>
              <a:gdLst>
                <a:gd name="T0" fmla="*/ 14 w 26"/>
                <a:gd name="T1" fmla="*/ 0 h 10"/>
                <a:gd name="T2" fmla="*/ 14 w 26"/>
                <a:gd name="T3" fmla="*/ 4 h 10"/>
                <a:gd name="T4" fmla="*/ 6 w 26"/>
                <a:gd name="T5" fmla="*/ 2 h 10"/>
                <a:gd name="T6" fmla="*/ 0 w 26"/>
                <a:gd name="T7" fmla="*/ 5 h 10"/>
                <a:gd name="T8" fmla="*/ 7 w 26"/>
                <a:gd name="T9" fmla="*/ 9 h 10"/>
                <a:gd name="T10" fmla="*/ 16 w 26"/>
                <a:gd name="T11" fmla="*/ 5 h 10"/>
                <a:gd name="T12" fmla="*/ 19 w 26"/>
                <a:gd name="T13" fmla="*/ 6 h 10"/>
                <a:gd name="T14" fmla="*/ 22 w 26"/>
                <a:gd name="T15" fmla="*/ 6 h 10"/>
                <a:gd name="T16" fmla="*/ 22 w 26"/>
                <a:gd name="T17" fmla="*/ 0 h 10"/>
                <a:gd name="T18" fmla="*/ 14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0">
                  <a:moveTo>
                    <a:pt x="16" y="0"/>
                  </a:moveTo>
                  <a:cubicBezTo>
                    <a:pt x="16" y="1"/>
                    <a:pt x="16" y="2"/>
                    <a:pt x="16" y="4"/>
                  </a:cubicBezTo>
                  <a:cubicBezTo>
                    <a:pt x="13" y="4"/>
                    <a:pt x="11" y="2"/>
                    <a:pt x="7" y="2"/>
                  </a:cubicBezTo>
                  <a:cubicBezTo>
                    <a:pt x="4" y="2"/>
                    <a:pt x="0" y="1"/>
                    <a:pt x="0" y="6"/>
                  </a:cubicBezTo>
                  <a:cubicBezTo>
                    <a:pt x="0" y="9"/>
                    <a:pt x="6" y="10"/>
                    <a:pt x="8" y="10"/>
                  </a:cubicBezTo>
                  <a:cubicBezTo>
                    <a:pt x="13" y="10"/>
                    <a:pt x="14" y="7"/>
                    <a:pt x="19" y="5"/>
                  </a:cubicBezTo>
                  <a:cubicBezTo>
                    <a:pt x="23" y="7"/>
                    <a:pt x="23" y="7"/>
                    <a:pt x="23" y="7"/>
                  </a:cubicBezTo>
                  <a:cubicBezTo>
                    <a:pt x="26" y="7"/>
                    <a:pt x="26" y="7"/>
                    <a:pt x="26" y="7"/>
                  </a:cubicBezTo>
                  <a:cubicBezTo>
                    <a:pt x="26" y="6"/>
                    <a:pt x="26" y="4"/>
                    <a:pt x="26" y="0"/>
                  </a:cubicBezTo>
                  <a:lnTo>
                    <a:pt x="16"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0" name="Freeform 297">
              <a:extLst>
                <a:ext uri="{FF2B5EF4-FFF2-40B4-BE49-F238E27FC236}">
                  <a16:creationId xmlns:a16="http://schemas.microsoft.com/office/drawing/2014/main" id="{78B3D7B1-79D8-4270-A71D-D649F1AC67FB}"/>
                </a:ext>
              </a:extLst>
            </p:cNvPr>
            <p:cNvSpPr>
              <a:spLocks/>
            </p:cNvSpPr>
            <p:nvPr/>
          </p:nvSpPr>
          <p:spPr bwMode="auto">
            <a:xfrm>
              <a:off x="4067" y="2036"/>
              <a:ext cx="16" cy="13"/>
            </a:xfrm>
            <a:custGeom>
              <a:avLst/>
              <a:gdLst>
                <a:gd name="T0" fmla="*/ 10 w 19"/>
                <a:gd name="T1" fmla="*/ 0 h 15"/>
                <a:gd name="T2" fmla="*/ 7 w 19"/>
                <a:gd name="T3" fmla="*/ 0 h 15"/>
                <a:gd name="T4" fmla="*/ 0 w 19"/>
                <a:gd name="T5" fmla="*/ 3 h 15"/>
                <a:gd name="T6" fmla="*/ 8 w 19"/>
                <a:gd name="T7" fmla="*/ 7 h 15"/>
                <a:gd name="T8" fmla="*/ 11 w 19"/>
                <a:gd name="T9" fmla="*/ 13 h 15"/>
                <a:gd name="T10" fmla="*/ 13 w 19"/>
                <a:gd name="T11" fmla="*/ 13 h 15"/>
                <a:gd name="T12" fmla="*/ 16 w 19"/>
                <a:gd name="T13" fmla="*/ 10 h 15"/>
                <a:gd name="T14" fmla="*/ 10 w 19"/>
                <a:gd name="T15" fmla="*/ 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5">
                  <a:moveTo>
                    <a:pt x="12" y="0"/>
                  </a:moveTo>
                  <a:cubicBezTo>
                    <a:pt x="8" y="0"/>
                    <a:pt x="8" y="0"/>
                    <a:pt x="8" y="0"/>
                  </a:cubicBezTo>
                  <a:cubicBezTo>
                    <a:pt x="5" y="0"/>
                    <a:pt x="0" y="0"/>
                    <a:pt x="0" y="4"/>
                  </a:cubicBezTo>
                  <a:cubicBezTo>
                    <a:pt x="0" y="8"/>
                    <a:pt x="6" y="8"/>
                    <a:pt x="10" y="8"/>
                  </a:cubicBezTo>
                  <a:cubicBezTo>
                    <a:pt x="10" y="11"/>
                    <a:pt x="12" y="15"/>
                    <a:pt x="13" y="15"/>
                  </a:cubicBezTo>
                  <a:cubicBezTo>
                    <a:pt x="15" y="15"/>
                    <a:pt x="15" y="15"/>
                    <a:pt x="15" y="15"/>
                  </a:cubicBezTo>
                  <a:cubicBezTo>
                    <a:pt x="16" y="15"/>
                    <a:pt x="19" y="13"/>
                    <a:pt x="19" y="12"/>
                  </a:cubicBezTo>
                  <a:cubicBezTo>
                    <a:pt x="19" y="6"/>
                    <a:pt x="12" y="7"/>
                    <a:pt x="12"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1" name="Freeform 298">
              <a:extLst>
                <a:ext uri="{FF2B5EF4-FFF2-40B4-BE49-F238E27FC236}">
                  <a16:creationId xmlns:a16="http://schemas.microsoft.com/office/drawing/2014/main" id="{A49A45DA-B8F2-4161-872A-51E5D8A1F4FB}"/>
                </a:ext>
              </a:extLst>
            </p:cNvPr>
            <p:cNvSpPr>
              <a:spLocks/>
            </p:cNvSpPr>
            <p:nvPr/>
          </p:nvSpPr>
          <p:spPr bwMode="auto">
            <a:xfrm>
              <a:off x="4032" y="2024"/>
              <a:ext cx="7" cy="7"/>
            </a:xfrm>
            <a:custGeom>
              <a:avLst/>
              <a:gdLst>
                <a:gd name="T0" fmla="*/ 4 w 8"/>
                <a:gd name="T1" fmla="*/ 0 h 8"/>
                <a:gd name="T2" fmla="*/ 0 w 8"/>
                <a:gd name="T3" fmla="*/ 0 h 8"/>
                <a:gd name="T4" fmla="*/ 0 w 8"/>
                <a:gd name="T5" fmla="*/ 4 h 8"/>
                <a:gd name="T6" fmla="*/ 4 w 8"/>
                <a:gd name="T7" fmla="*/ 7 h 8"/>
                <a:gd name="T8" fmla="*/ 7 w 8"/>
                <a:gd name="T9" fmla="*/ 4 h 8"/>
                <a:gd name="T10" fmla="*/ 4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4" y="0"/>
                  </a:moveTo>
                  <a:cubicBezTo>
                    <a:pt x="0" y="0"/>
                    <a:pt x="0" y="0"/>
                    <a:pt x="0" y="0"/>
                  </a:cubicBezTo>
                  <a:cubicBezTo>
                    <a:pt x="0" y="5"/>
                    <a:pt x="0" y="5"/>
                    <a:pt x="0" y="5"/>
                  </a:cubicBezTo>
                  <a:cubicBezTo>
                    <a:pt x="0" y="6"/>
                    <a:pt x="2" y="8"/>
                    <a:pt x="4" y="8"/>
                  </a:cubicBezTo>
                  <a:cubicBezTo>
                    <a:pt x="5" y="8"/>
                    <a:pt x="7" y="6"/>
                    <a:pt x="8" y="4"/>
                  </a:cubicBezTo>
                  <a:cubicBezTo>
                    <a:pt x="7" y="2"/>
                    <a:pt x="7" y="0"/>
                    <a:pt x="4"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2" name="Freeform 299">
              <a:extLst>
                <a:ext uri="{FF2B5EF4-FFF2-40B4-BE49-F238E27FC236}">
                  <a16:creationId xmlns:a16="http://schemas.microsoft.com/office/drawing/2014/main" id="{57F12DED-074E-4F64-917F-1EDF1301195B}"/>
                </a:ext>
              </a:extLst>
            </p:cNvPr>
            <p:cNvSpPr>
              <a:spLocks/>
            </p:cNvSpPr>
            <p:nvPr/>
          </p:nvSpPr>
          <p:spPr bwMode="auto">
            <a:xfrm>
              <a:off x="4115" y="2025"/>
              <a:ext cx="39" cy="24"/>
            </a:xfrm>
            <a:custGeom>
              <a:avLst/>
              <a:gdLst>
                <a:gd name="T0" fmla="*/ 16 w 45"/>
                <a:gd name="T1" fmla="*/ 11 h 28"/>
                <a:gd name="T2" fmla="*/ 39 w 45"/>
                <a:gd name="T3" fmla="*/ 3 h 28"/>
                <a:gd name="T4" fmla="*/ 14 w 45"/>
                <a:gd name="T5" fmla="*/ 6 h 28"/>
                <a:gd name="T6" fmla="*/ 13 w 45"/>
                <a:gd name="T7" fmla="*/ 9 h 28"/>
                <a:gd name="T8" fmla="*/ 0 w 45"/>
                <a:gd name="T9" fmla="*/ 21 h 28"/>
                <a:gd name="T10" fmla="*/ 3 w 45"/>
                <a:gd name="T11" fmla="*/ 24 h 28"/>
                <a:gd name="T12" fmla="*/ 16 w 45"/>
                <a:gd name="T13" fmla="*/ 17 h 28"/>
                <a:gd name="T14" fmla="*/ 16 w 45"/>
                <a:gd name="T15" fmla="*/ 11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8">
                  <a:moveTo>
                    <a:pt x="19" y="13"/>
                  </a:moveTo>
                  <a:cubicBezTo>
                    <a:pt x="25" y="13"/>
                    <a:pt x="40" y="9"/>
                    <a:pt x="45" y="3"/>
                  </a:cubicBezTo>
                  <a:cubicBezTo>
                    <a:pt x="42" y="0"/>
                    <a:pt x="21" y="1"/>
                    <a:pt x="16" y="7"/>
                  </a:cubicBezTo>
                  <a:cubicBezTo>
                    <a:pt x="16" y="7"/>
                    <a:pt x="16" y="11"/>
                    <a:pt x="15" y="11"/>
                  </a:cubicBezTo>
                  <a:cubicBezTo>
                    <a:pt x="7" y="13"/>
                    <a:pt x="0" y="13"/>
                    <a:pt x="0" y="24"/>
                  </a:cubicBezTo>
                  <a:cubicBezTo>
                    <a:pt x="0" y="25"/>
                    <a:pt x="2" y="28"/>
                    <a:pt x="3" y="28"/>
                  </a:cubicBezTo>
                  <a:cubicBezTo>
                    <a:pt x="7" y="28"/>
                    <a:pt x="15" y="23"/>
                    <a:pt x="18" y="20"/>
                  </a:cubicBezTo>
                  <a:cubicBezTo>
                    <a:pt x="19" y="19"/>
                    <a:pt x="16" y="13"/>
                    <a:pt x="19" y="1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3" name="Freeform 300">
              <a:extLst>
                <a:ext uri="{FF2B5EF4-FFF2-40B4-BE49-F238E27FC236}">
                  <a16:creationId xmlns:a16="http://schemas.microsoft.com/office/drawing/2014/main" id="{CDE5693E-7D60-43EC-9E07-5553800B4570}"/>
                </a:ext>
              </a:extLst>
            </p:cNvPr>
            <p:cNvSpPr>
              <a:spLocks/>
            </p:cNvSpPr>
            <p:nvPr/>
          </p:nvSpPr>
          <p:spPr bwMode="auto">
            <a:xfrm>
              <a:off x="4230" y="1990"/>
              <a:ext cx="7" cy="18"/>
            </a:xfrm>
            <a:custGeom>
              <a:avLst/>
              <a:gdLst>
                <a:gd name="T0" fmla="*/ 7 w 8"/>
                <a:gd name="T1" fmla="*/ 5 h 20"/>
                <a:gd name="T2" fmla="*/ 6 w 8"/>
                <a:gd name="T3" fmla="*/ 0 h 20"/>
                <a:gd name="T4" fmla="*/ 4 w 8"/>
                <a:gd name="T5" fmla="*/ 8 h 20"/>
                <a:gd name="T6" fmla="*/ 0 w 8"/>
                <a:gd name="T7" fmla="*/ 15 h 20"/>
                <a:gd name="T8" fmla="*/ 3 w 8"/>
                <a:gd name="T9" fmla="*/ 18 h 20"/>
                <a:gd name="T10" fmla="*/ 4 w 8"/>
                <a:gd name="T11" fmla="*/ 9 h 20"/>
                <a:gd name="T12" fmla="*/ 7 w 8"/>
                <a:gd name="T13" fmla="*/ 5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20">
                  <a:moveTo>
                    <a:pt x="8" y="5"/>
                  </a:moveTo>
                  <a:cubicBezTo>
                    <a:pt x="8" y="2"/>
                    <a:pt x="7" y="4"/>
                    <a:pt x="7" y="0"/>
                  </a:cubicBezTo>
                  <a:cubicBezTo>
                    <a:pt x="4" y="1"/>
                    <a:pt x="4" y="5"/>
                    <a:pt x="4" y="9"/>
                  </a:cubicBezTo>
                  <a:cubicBezTo>
                    <a:pt x="4" y="12"/>
                    <a:pt x="0" y="12"/>
                    <a:pt x="0" y="17"/>
                  </a:cubicBezTo>
                  <a:cubicBezTo>
                    <a:pt x="0" y="19"/>
                    <a:pt x="1" y="20"/>
                    <a:pt x="3" y="20"/>
                  </a:cubicBezTo>
                  <a:cubicBezTo>
                    <a:pt x="5" y="20"/>
                    <a:pt x="5" y="15"/>
                    <a:pt x="5" y="10"/>
                  </a:cubicBezTo>
                  <a:cubicBezTo>
                    <a:pt x="7" y="10"/>
                    <a:pt x="8" y="9"/>
                    <a:pt x="8" y="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4" name="Freeform 301">
              <a:extLst>
                <a:ext uri="{FF2B5EF4-FFF2-40B4-BE49-F238E27FC236}">
                  <a16:creationId xmlns:a16="http://schemas.microsoft.com/office/drawing/2014/main" id="{4918B311-48CA-437D-A728-D42851F493D9}"/>
                </a:ext>
              </a:extLst>
            </p:cNvPr>
            <p:cNvSpPr>
              <a:spLocks/>
            </p:cNvSpPr>
            <p:nvPr/>
          </p:nvSpPr>
          <p:spPr bwMode="auto">
            <a:xfrm>
              <a:off x="4142" y="1958"/>
              <a:ext cx="12" cy="14"/>
            </a:xfrm>
            <a:custGeom>
              <a:avLst/>
              <a:gdLst>
                <a:gd name="T0" fmla="*/ 0 w 14"/>
                <a:gd name="T1" fmla="*/ 5 h 16"/>
                <a:gd name="T2" fmla="*/ 8 w 14"/>
                <a:gd name="T3" fmla="*/ 14 h 16"/>
                <a:gd name="T4" fmla="*/ 12 w 14"/>
                <a:gd name="T5" fmla="*/ 7 h 16"/>
                <a:gd name="T6" fmla="*/ 0 w 14"/>
                <a:gd name="T7" fmla="*/ 5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6">
                  <a:moveTo>
                    <a:pt x="0" y="6"/>
                  </a:moveTo>
                  <a:cubicBezTo>
                    <a:pt x="0" y="10"/>
                    <a:pt x="6" y="16"/>
                    <a:pt x="9" y="16"/>
                  </a:cubicBezTo>
                  <a:cubicBezTo>
                    <a:pt x="11" y="16"/>
                    <a:pt x="14" y="10"/>
                    <a:pt x="14" y="8"/>
                  </a:cubicBezTo>
                  <a:cubicBezTo>
                    <a:pt x="14" y="4"/>
                    <a:pt x="0" y="0"/>
                    <a:pt x="0" y="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5" name="Freeform 302">
              <a:extLst>
                <a:ext uri="{FF2B5EF4-FFF2-40B4-BE49-F238E27FC236}">
                  <a16:creationId xmlns:a16="http://schemas.microsoft.com/office/drawing/2014/main" id="{532C8768-9F8B-4905-AA54-5292AA3D0B1D}"/>
                </a:ext>
              </a:extLst>
            </p:cNvPr>
            <p:cNvSpPr>
              <a:spLocks/>
            </p:cNvSpPr>
            <p:nvPr/>
          </p:nvSpPr>
          <p:spPr bwMode="auto">
            <a:xfrm>
              <a:off x="4163" y="1959"/>
              <a:ext cx="32" cy="10"/>
            </a:xfrm>
            <a:custGeom>
              <a:avLst/>
              <a:gdLst>
                <a:gd name="T0" fmla="*/ 0 w 36"/>
                <a:gd name="T1" fmla="*/ 4 h 11"/>
                <a:gd name="T2" fmla="*/ 6 w 36"/>
                <a:gd name="T3" fmla="*/ 6 h 11"/>
                <a:gd name="T4" fmla="*/ 16 w 36"/>
                <a:gd name="T5" fmla="*/ 6 h 11"/>
                <a:gd name="T6" fmla="*/ 29 w 36"/>
                <a:gd name="T7" fmla="*/ 10 h 11"/>
                <a:gd name="T8" fmla="*/ 32 w 36"/>
                <a:gd name="T9" fmla="*/ 10 h 11"/>
                <a:gd name="T10" fmla="*/ 28 w 36"/>
                <a:gd name="T11" fmla="*/ 1 h 11"/>
                <a:gd name="T12" fmla="*/ 27 w 36"/>
                <a:gd name="T13" fmla="*/ 1 h 11"/>
                <a:gd name="T14" fmla="*/ 20 w 36"/>
                <a:gd name="T15" fmla="*/ 0 h 11"/>
                <a:gd name="T16" fmla="*/ 3 w 36"/>
                <a:gd name="T17" fmla="*/ 0 h 11"/>
                <a:gd name="T18" fmla="*/ 0 w 36"/>
                <a:gd name="T19" fmla="*/ 4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1">
                  <a:moveTo>
                    <a:pt x="0" y="4"/>
                  </a:moveTo>
                  <a:cubicBezTo>
                    <a:pt x="0" y="4"/>
                    <a:pt x="6" y="7"/>
                    <a:pt x="7" y="7"/>
                  </a:cubicBezTo>
                  <a:cubicBezTo>
                    <a:pt x="18" y="7"/>
                    <a:pt x="18" y="7"/>
                    <a:pt x="18" y="7"/>
                  </a:cubicBezTo>
                  <a:cubicBezTo>
                    <a:pt x="24" y="7"/>
                    <a:pt x="27" y="11"/>
                    <a:pt x="33" y="11"/>
                  </a:cubicBezTo>
                  <a:cubicBezTo>
                    <a:pt x="34" y="11"/>
                    <a:pt x="36" y="11"/>
                    <a:pt x="36" y="11"/>
                  </a:cubicBezTo>
                  <a:cubicBezTo>
                    <a:pt x="36" y="7"/>
                    <a:pt x="31" y="6"/>
                    <a:pt x="31" y="1"/>
                  </a:cubicBezTo>
                  <a:cubicBezTo>
                    <a:pt x="30" y="1"/>
                    <a:pt x="30" y="1"/>
                    <a:pt x="30" y="1"/>
                  </a:cubicBezTo>
                  <a:cubicBezTo>
                    <a:pt x="27" y="1"/>
                    <a:pt x="24" y="3"/>
                    <a:pt x="22" y="0"/>
                  </a:cubicBezTo>
                  <a:cubicBezTo>
                    <a:pt x="3" y="0"/>
                    <a:pt x="3" y="0"/>
                    <a:pt x="3" y="0"/>
                  </a:cubicBezTo>
                  <a:cubicBezTo>
                    <a:pt x="1" y="1"/>
                    <a:pt x="0" y="1"/>
                    <a:pt x="0"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6" name="Freeform 303">
              <a:extLst>
                <a:ext uri="{FF2B5EF4-FFF2-40B4-BE49-F238E27FC236}">
                  <a16:creationId xmlns:a16="http://schemas.microsoft.com/office/drawing/2014/main" id="{703CEABF-6B2B-4365-B4D6-28A0C2FF43D3}"/>
                </a:ext>
              </a:extLst>
            </p:cNvPr>
            <p:cNvSpPr>
              <a:spLocks/>
            </p:cNvSpPr>
            <p:nvPr/>
          </p:nvSpPr>
          <p:spPr bwMode="auto">
            <a:xfrm>
              <a:off x="4158" y="1895"/>
              <a:ext cx="12" cy="35"/>
            </a:xfrm>
            <a:custGeom>
              <a:avLst/>
              <a:gdLst>
                <a:gd name="T0" fmla="*/ 3 w 14"/>
                <a:gd name="T1" fmla="*/ 0 h 40"/>
                <a:gd name="T2" fmla="*/ 0 w 14"/>
                <a:gd name="T3" fmla="*/ 10 h 40"/>
                <a:gd name="T4" fmla="*/ 3 w 14"/>
                <a:gd name="T5" fmla="*/ 22 h 40"/>
                <a:gd name="T6" fmla="*/ 3 w 14"/>
                <a:gd name="T7" fmla="*/ 26 h 40"/>
                <a:gd name="T8" fmla="*/ 8 w 14"/>
                <a:gd name="T9" fmla="*/ 35 h 40"/>
                <a:gd name="T10" fmla="*/ 3 w 14"/>
                <a:gd name="T11" fmla="*/ 27 h 40"/>
                <a:gd name="T12" fmla="*/ 3 w 14"/>
                <a:gd name="T13" fmla="*/ 24 h 40"/>
                <a:gd name="T14" fmla="*/ 12 w 14"/>
                <a:gd name="T15" fmla="*/ 24 h 40"/>
                <a:gd name="T16" fmla="*/ 9 w 14"/>
                <a:gd name="T17" fmla="*/ 17 h 40"/>
                <a:gd name="T18" fmla="*/ 12 w 14"/>
                <a:gd name="T19" fmla="*/ 12 h 40"/>
                <a:gd name="T20" fmla="*/ 3 w 14"/>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40">
                  <a:moveTo>
                    <a:pt x="4" y="0"/>
                  </a:moveTo>
                  <a:cubicBezTo>
                    <a:pt x="0" y="3"/>
                    <a:pt x="0" y="7"/>
                    <a:pt x="0" y="11"/>
                  </a:cubicBezTo>
                  <a:cubicBezTo>
                    <a:pt x="0" y="17"/>
                    <a:pt x="3" y="19"/>
                    <a:pt x="3" y="25"/>
                  </a:cubicBezTo>
                  <a:cubicBezTo>
                    <a:pt x="3" y="30"/>
                    <a:pt x="3" y="30"/>
                    <a:pt x="3" y="30"/>
                  </a:cubicBezTo>
                  <a:cubicBezTo>
                    <a:pt x="3" y="33"/>
                    <a:pt x="4" y="40"/>
                    <a:pt x="9" y="40"/>
                  </a:cubicBezTo>
                  <a:cubicBezTo>
                    <a:pt x="7" y="35"/>
                    <a:pt x="6" y="34"/>
                    <a:pt x="4" y="31"/>
                  </a:cubicBezTo>
                  <a:cubicBezTo>
                    <a:pt x="4" y="27"/>
                    <a:pt x="4" y="27"/>
                    <a:pt x="4" y="27"/>
                  </a:cubicBezTo>
                  <a:cubicBezTo>
                    <a:pt x="7" y="27"/>
                    <a:pt x="13" y="27"/>
                    <a:pt x="14" y="27"/>
                  </a:cubicBezTo>
                  <a:cubicBezTo>
                    <a:pt x="13" y="23"/>
                    <a:pt x="10" y="22"/>
                    <a:pt x="10" y="19"/>
                  </a:cubicBezTo>
                  <a:cubicBezTo>
                    <a:pt x="10" y="17"/>
                    <a:pt x="14" y="17"/>
                    <a:pt x="14" y="14"/>
                  </a:cubicBezTo>
                  <a:cubicBezTo>
                    <a:pt x="7" y="11"/>
                    <a:pt x="4" y="7"/>
                    <a:pt x="4"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7" name="Freeform 304">
              <a:extLst>
                <a:ext uri="{FF2B5EF4-FFF2-40B4-BE49-F238E27FC236}">
                  <a16:creationId xmlns:a16="http://schemas.microsoft.com/office/drawing/2014/main" id="{889F08AA-E211-4D1E-B60D-B3C684FAE920}"/>
                </a:ext>
              </a:extLst>
            </p:cNvPr>
            <p:cNvSpPr>
              <a:spLocks/>
            </p:cNvSpPr>
            <p:nvPr/>
          </p:nvSpPr>
          <p:spPr bwMode="auto">
            <a:xfrm>
              <a:off x="4390" y="1974"/>
              <a:ext cx="44" cy="27"/>
            </a:xfrm>
            <a:custGeom>
              <a:avLst/>
              <a:gdLst>
                <a:gd name="T0" fmla="*/ 0 w 50"/>
                <a:gd name="T1" fmla="*/ 17 h 31"/>
                <a:gd name="T2" fmla="*/ 11 w 50"/>
                <a:gd name="T3" fmla="*/ 24 h 31"/>
                <a:gd name="T4" fmla="*/ 12 w 50"/>
                <a:gd name="T5" fmla="*/ 26 h 31"/>
                <a:gd name="T6" fmla="*/ 11 w 50"/>
                <a:gd name="T7" fmla="*/ 24 h 31"/>
                <a:gd name="T8" fmla="*/ 18 w 50"/>
                <a:gd name="T9" fmla="*/ 27 h 31"/>
                <a:gd name="T10" fmla="*/ 36 w 50"/>
                <a:gd name="T11" fmla="*/ 21 h 31"/>
                <a:gd name="T12" fmla="*/ 44 w 50"/>
                <a:gd name="T13" fmla="*/ 6 h 31"/>
                <a:gd name="T14" fmla="*/ 41 w 50"/>
                <a:gd name="T15" fmla="*/ 0 h 31"/>
                <a:gd name="T16" fmla="*/ 32 w 50"/>
                <a:gd name="T17" fmla="*/ 11 h 31"/>
                <a:gd name="T18" fmla="*/ 16 w 50"/>
                <a:gd name="T19" fmla="*/ 15 h 31"/>
                <a:gd name="T20" fmla="*/ 12 w 50"/>
                <a:gd name="T21" fmla="*/ 17 h 31"/>
                <a:gd name="T22" fmla="*/ 0 w 50"/>
                <a:gd name="T23" fmla="*/ 1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31">
                  <a:moveTo>
                    <a:pt x="0" y="19"/>
                  </a:moveTo>
                  <a:cubicBezTo>
                    <a:pt x="2" y="26"/>
                    <a:pt x="8" y="24"/>
                    <a:pt x="12" y="28"/>
                  </a:cubicBezTo>
                  <a:cubicBezTo>
                    <a:pt x="12" y="28"/>
                    <a:pt x="14" y="28"/>
                    <a:pt x="14" y="30"/>
                  </a:cubicBezTo>
                  <a:cubicBezTo>
                    <a:pt x="12" y="28"/>
                    <a:pt x="12" y="28"/>
                    <a:pt x="12" y="28"/>
                  </a:cubicBezTo>
                  <a:cubicBezTo>
                    <a:pt x="14" y="30"/>
                    <a:pt x="18" y="31"/>
                    <a:pt x="20" y="31"/>
                  </a:cubicBezTo>
                  <a:cubicBezTo>
                    <a:pt x="29" y="31"/>
                    <a:pt x="33" y="26"/>
                    <a:pt x="41" y="24"/>
                  </a:cubicBezTo>
                  <a:cubicBezTo>
                    <a:pt x="41" y="16"/>
                    <a:pt x="50" y="17"/>
                    <a:pt x="50" y="7"/>
                  </a:cubicBezTo>
                  <a:cubicBezTo>
                    <a:pt x="50" y="4"/>
                    <a:pt x="48" y="0"/>
                    <a:pt x="47" y="0"/>
                  </a:cubicBezTo>
                  <a:cubicBezTo>
                    <a:pt x="39" y="0"/>
                    <a:pt x="42" y="11"/>
                    <a:pt x="36" y="13"/>
                  </a:cubicBezTo>
                  <a:cubicBezTo>
                    <a:pt x="32" y="16"/>
                    <a:pt x="26" y="16"/>
                    <a:pt x="18" y="17"/>
                  </a:cubicBezTo>
                  <a:cubicBezTo>
                    <a:pt x="18" y="17"/>
                    <a:pt x="15" y="20"/>
                    <a:pt x="14" y="19"/>
                  </a:cubicBezTo>
                  <a:lnTo>
                    <a:pt x="0" y="19"/>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8" name="Freeform 305">
              <a:extLst>
                <a:ext uri="{FF2B5EF4-FFF2-40B4-BE49-F238E27FC236}">
                  <a16:creationId xmlns:a16="http://schemas.microsoft.com/office/drawing/2014/main" id="{89C1976D-D6A8-4951-8DBC-9FC510137506}"/>
                </a:ext>
              </a:extLst>
            </p:cNvPr>
            <p:cNvSpPr>
              <a:spLocks/>
            </p:cNvSpPr>
            <p:nvPr/>
          </p:nvSpPr>
          <p:spPr bwMode="auto">
            <a:xfrm>
              <a:off x="4195" y="1927"/>
              <a:ext cx="224" cy="126"/>
            </a:xfrm>
            <a:custGeom>
              <a:avLst/>
              <a:gdLst>
                <a:gd name="T0" fmla="*/ 177 w 258"/>
                <a:gd name="T1" fmla="*/ 68 h 145"/>
                <a:gd name="T2" fmla="*/ 156 w 258"/>
                <a:gd name="T3" fmla="*/ 47 h 145"/>
                <a:gd name="T4" fmla="*/ 151 w 258"/>
                <a:gd name="T5" fmla="*/ 43 h 145"/>
                <a:gd name="T6" fmla="*/ 140 w 258"/>
                <a:gd name="T7" fmla="*/ 37 h 145"/>
                <a:gd name="T8" fmla="*/ 114 w 258"/>
                <a:gd name="T9" fmla="*/ 28 h 145"/>
                <a:gd name="T10" fmla="*/ 112 w 258"/>
                <a:gd name="T11" fmla="*/ 27 h 145"/>
                <a:gd name="T12" fmla="*/ 111 w 258"/>
                <a:gd name="T13" fmla="*/ 27 h 145"/>
                <a:gd name="T14" fmla="*/ 112 w 258"/>
                <a:gd name="T15" fmla="*/ 27 h 145"/>
                <a:gd name="T16" fmla="*/ 106 w 258"/>
                <a:gd name="T17" fmla="*/ 23 h 145"/>
                <a:gd name="T18" fmla="*/ 96 w 258"/>
                <a:gd name="T19" fmla="*/ 23 h 145"/>
                <a:gd name="T20" fmla="*/ 85 w 258"/>
                <a:gd name="T21" fmla="*/ 17 h 145"/>
                <a:gd name="T22" fmla="*/ 80 w 258"/>
                <a:gd name="T23" fmla="*/ 14 h 145"/>
                <a:gd name="T24" fmla="*/ 67 w 258"/>
                <a:gd name="T25" fmla="*/ 23 h 145"/>
                <a:gd name="T26" fmla="*/ 58 w 258"/>
                <a:gd name="T27" fmla="*/ 30 h 145"/>
                <a:gd name="T28" fmla="*/ 51 w 258"/>
                <a:gd name="T29" fmla="*/ 36 h 145"/>
                <a:gd name="T30" fmla="*/ 43 w 258"/>
                <a:gd name="T31" fmla="*/ 28 h 145"/>
                <a:gd name="T32" fmla="*/ 38 w 258"/>
                <a:gd name="T33" fmla="*/ 23 h 145"/>
                <a:gd name="T34" fmla="*/ 38 w 258"/>
                <a:gd name="T35" fmla="*/ 10 h 145"/>
                <a:gd name="T36" fmla="*/ 19 w 258"/>
                <a:gd name="T37" fmla="*/ 0 h 145"/>
                <a:gd name="T38" fmla="*/ 5 w 258"/>
                <a:gd name="T39" fmla="*/ 9 h 145"/>
                <a:gd name="T40" fmla="*/ 0 w 258"/>
                <a:gd name="T41" fmla="*/ 12 h 145"/>
                <a:gd name="T42" fmla="*/ 11 w 258"/>
                <a:gd name="T43" fmla="*/ 21 h 145"/>
                <a:gd name="T44" fmla="*/ 14 w 258"/>
                <a:gd name="T45" fmla="*/ 24 h 145"/>
                <a:gd name="T46" fmla="*/ 19 w 258"/>
                <a:gd name="T47" fmla="*/ 26 h 145"/>
                <a:gd name="T48" fmla="*/ 31 w 258"/>
                <a:gd name="T49" fmla="*/ 23 h 145"/>
                <a:gd name="T50" fmla="*/ 34 w 258"/>
                <a:gd name="T51" fmla="*/ 23 h 145"/>
                <a:gd name="T52" fmla="*/ 14 w 258"/>
                <a:gd name="T53" fmla="*/ 31 h 145"/>
                <a:gd name="T54" fmla="*/ 21 w 258"/>
                <a:gd name="T55" fmla="*/ 36 h 145"/>
                <a:gd name="T56" fmla="*/ 23 w 258"/>
                <a:gd name="T57" fmla="*/ 46 h 145"/>
                <a:gd name="T58" fmla="*/ 27 w 258"/>
                <a:gd name="T59" fmla="*/ 47 h 145"/>
                <a:gd name="T60" fmla="*/ 32 w 258"/>
                <a:gd name="T61" fmla="*/ 39 h 145"/>
                <a:gd name="T62" fmla="*/ 32 w 258"/>
                <a:gd name="T63" fmla="*/ 43 h 145"/>
                <a:gd name="T64" fmla="*/ 46 w 258"/>
                <a:gd name="T65" fmla="*/ 51 h 145"/>
                <a:gd name="T66" fmla="*/ 67 w 258"/>
                <a:gd name="T67" fmla="*/ 56 h 145"/>
                <a:gd name="T68" fmla="*/ 84 w 258"/>
                <a:gd name="T69" fmla="*/ 68 h 145"/>
                <a:gd name="T70" fmla="*/ 89 w 258"/>
                <a:gd name="T71" fmla="*/ 85 h 145"/>
                <a:gd name="T72" fmla="*/ 79 w 258"/>
                <a:gd name="T73" fmla="*/ 94 h 145"/>
                <a:gd name="T74" fmla="*/ 85 w 258"/>
                <a:gd name="T75" fmla="*/ 97 h 145"/>
                <a:gd name="T76" fmla="*/ 93 w 258"/>
                <a:gd name="T77" fmla="*/ 97 h 145"/>
                <a:gd name="T78" fmla="*/ 100 w 258"/>
                <a:gd name="T79" fmla="*/ 95 h 145"/>
                <a:gd name="T80" fmla="*/ 122 w 258"/>
                <a:gd name="T81" fmla="*/ 108 h 145"/>
                <a:gd name="T82" fmla="*/ 137 w 258"/>
                <a:gd name="T83" fmla="*/ 108 h 145"/>
                <a:gd name="T84" fmla="*/ 138 w 258"/>
                <a:gd name="T85" fmla="*/ 97 h 145"/>
                <a:gd name="T86" fmla="*/ 153 w 258"/>
                <a:gd name="T87" fmla="*/ 87 h 145"/>
                <a:gd name="T88" fmla="*/ 180 w 258"/>
                <a:gd name="T89" fmla="*/ 108 h 145"/>
                <a:gd name="T90" fmla="*/ 183 w 258"/>
                <a:gd name="T91" fmla="*/ 110 h 145"/>
                <a:gd name="T92" fmla="*/ 199 w 258"/>
                <a:gd name="T93" fmla="*/ 121 h 145"/>
                <a:gd name="T94" fmla="*/ 208 w 258"/>
                <a:gd name="T95" fmla="*/ 121 h 145"/>
                <a:gd name="T96" fmla="*/ 216 w 258"/>
                <a:gd name="T97" fmla="*/ 126 h 145"/>
                <a:gd name="T98" fmla="*/ 219 w 258"/>
                <a:gd name="T99" fmla="*/ 126 h 145"/>
                <a:gd name="T100" fmla="*/ 224 w 258"/>
                <a:gd name="T101" fmla="*/ 119 h 145"/>
                <a:gd name="T102" fmla="*/ 216 w 258"/>
                <a:gd name="T103" fmla="*/ 118 h 145"/>
                <a:gd name="T104" fmla="*/ 212 w 258"/>
                <a:gd name="T105" fmla="*/ 112 h 145"/>
                <a:gd name="T106" fmla="*/ 207 w 258"/>
                <a:gd name="T107" fmla="*/ 112 h 145"/>
                <a:gd name="T108" fmla="*/ 204 w 258"/>
                <a:gd name="T109" fmla="*/ 108 h 145"/>
                <a:gd name="T110" fmla="*/ 195 w 258"/>
                <a:gd name="T111" fmla="*/ 103 h 145"/>
                <a:gd name="T112" fmla="*/ 188 w 258"/>
                <a:gd name="T113" fmla="*/ 91 h 145"/>
                <a:gd name="T114" fmla="*/ 182 w 258"/>
                <a:gd name="T115" fmla="*/ 81 h 145"/>
                <a:gd name="T116" fmla="*/ 188 w 258"/>
                <a:gd name="T117" fmla="*/ 74 h 145"/>
                <a:gd name="T118" fmla="*/ 177 w 258"/>
                <a:gd name="T119" fmla="*/ 68 h 1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8" h="145">
                  <a:moveTo>
                    <a:pt x="204" y="78"/>
                  </a:moveTo>
                  <a:cubicBezTo>
                    <a:pt x="194" y="71"/>
                    <a:pt x="194" y="59"/>
                    <a:pt x="180" y="54"/>
                  </a:cubicBezTo>
                  <a:cubicBezTo>
                    <a:pt x="177" y="54"/>
                    <a:pt x="174" y="53"/>
                    <a:pt x="174" y="50"/>
                  </a:cubicBezTo>
                  <a:cubicBezTo>
                    <a:pt x="168" y="50"/>
                    <a:pt x="167" y="43"/>
                    <a:pt x="161" y="43"/>
                  </a:cubicBezTo>
                  <a:cubicBezTo>
                    <a:pt x="150" y="43"/>
                    <a:pt x="137" y="38"/>
                    <a:pt x="131" y="32"/>
                  </a:cubicBezTo>
                  <a:cubicBezTo>
                    <a:pt x="131" y="32"/>
                    <a:pt x="129" y="32"/>
                    <a:pt x="129" y="31"/>
                  </a:cubicBezTo>
                  <a:cubicBezTo>
                    <a:pt x="128" y="31"/>
                    <a:pt x="128" y="31"/>
                    <a:pt x="128" y="31"/>
                  </a:cubicBezTo>
                  <a:cubicBezTo>
                    <a:pt x="129" y="31"/>
                    <a:pt x="129" y="31"/>
                    <a:pt x="129" y="31"/>
                  </a:cubicBezTo>
                  <a:cubicBezTo>
                    <a:pt x="126" y="31"/>
                    <a:pt x="123" y="30"/>
                    <a:pt x="122" y="27"/>
                  </a:cubicBezTo>
                  <a:cubicBezTo>
                    <a:pt x="110" y="27"/>
                    <a:pt x="110" y="27"/>
                    <a:pt x="110" y="27"/>
                  </a:cubicBezTo>
                  <a:cubicBezTo>
                    <a:pt x="107" y="26"/>
                    <a:pt x="103" y="20"/>
                    <a:pt x="98" y="19"/>
                  </a:cubicBezTo>
                  <a:cubicBezTo>
                    <a:pt x="97" y="18"/>
                    <a:pt x="94" y="19"/>
                    <a:pt x="92" y="16"/>
                  </a:cubicBezTo>
                  <a:cubicBezTo>
                    <a:pt x="88" y="18"/>
                    <a:pt x="82" y="26"/>
                    <a:pt x="77" y="27"/>
                  </a:cubicBezTo>
                  <a:cubicBezTo>
                    <a:pt x="71" y="30"/>
                    <a:pt x="71" y="30"/>
                    <a:pt x="67" y="34"/>
                  </a:cubicBezTo>
                  <a:cubicBezTo>
                    <a:pt x="67" y="34"/>
                    <a:pt x="62" y="42"/>
                    <a:pt x="59" y="42"/>
                  </a:cubicBezTo>
                  <a:cubicBezTo>
                    <a:pt x="56" y="42"/>
                    <a:pt x="50" y="34"/>
                    <a:pt x="50" y="32"/>
                  </a:cubicBezTo>
                  <a:cubicBezTo>
                    <a:pt x="46" y="32"/>
                    <a:pt x="44" y="30"/>
                    <a:pt x="44" y="27"/>
                  </a:cubicBezTo>
                  <a:cubicBezTo>
                    <a:pt x="44" y="11"/>
                    <a:pt x="44" y="11"/>
                    <a:pt x="44" y="11"/>
                  </a:cubicBezTo>
                  <a:cubicBezTo>
                    <a:pt x="36" y="8"/>
                    <a:pt x="30" y="0"/>
                    <a:pt x="22" y="0"/>
                  </a:cubicBezTo>
                  <a:cubicBezTo>
                    <a:pt x="15" y="0"/>
                    <a:pt x="12" y="10"/>
                    <a:pt x="6" y="10"/>
                  </a:cubicBezTo>
                  <a:cubicBezTo>
                    <a:pt x="3" y="10"/>
                    <a:pt x="0" y="11"/>
                    <a:pt x="0" y="14"/>
                  </a:cubicBezTo>
                  <a:cubicBezTo>
                    <a:pt x="0" y="20"/>
                    <a:pt x="10" y="18"/>
                    <a:pt x="13" y="24"/>
                  </a:cubicBezTo>
                  <a:cubicBezTo>
                    <a:pt x="15" y="26"/>
                    <a:pt x="15" y="27"/>
                    <a:pt x="16" y="28"/>
                  </a:cubicBezTo>
                  <a:cubicBezTo>
                    <a:pt x="18" y="28"/>
                    <a:pt x="21" y="30"/>
                    <a:pt x="22" y="30"/>
                  </a:cubicBezTo>
                  <a:cubicBezTo>
                    <a:pt x="27" y="30"/>
                    <a:pt x="31" y="30"/>
                    <a:pt x="36" y="27"/>
                  </a:cubicBezTo>
                  <a:cubicBezTo>
                    <a:pt x="39" y="27"/>
                    <a:pt x="39" y="27"/>
                    <a:pt x="39" y="27"/>
                  </a:cubicBezTo>
                  <a:cubicBezTo>
                    <a:pt x="36" y="34"/>
                    <a:pt x="22" y="32"/>
                    <a:pt x="16" y="36"/>
                  </a:cubicBezTo>
                  <a:cubicBezTo>
                    <a:pt x="16" y="39"/>
                    <a:pt x="22" y="38"/>
                    <a:pt x="24" y="42"/>
                  </a:cubicBezTo>
                  <a:cubicBezTo>
                    <a:pt x="27" y="46"/>
                    <a:pt x="24" y="47"/>
                    <a:pt x="27" y="53"/>
                  </a:cubicBezTo>
                  <a:cubicBezTo>
                    <a:pt x="27" y="54"/>
                    <a:pt x="30" y="54"/>
                    <a:pt x="31" y="54"/>
                  </a:cubicBezTo>
                  <a:cubicBezTo>
                    <a:pt x="34" y="54"/>
                    <a:pt x="36" y="49"/>
                    <a:pt x="37" y="45"/>
                  </a:cubicBezTo>
                  <a:cubicBezTo>
                    <a:pt x="37" y="50"/>
                    <a:pt x="37" y="50"/>
                    <a:pt x="37" y="50"/>
                  </a:cubicBezTo>
                  <a:cubicBezTo>
                    <a:pt x="44" y="47"/>
                    <a:pt x="47" y="59"/>
                    <a:pt x="53" y="59"/>
                  </a:cubicBezTo>
                  <a:cubicBezTo>
                    <a:pt x="61" y="59"/>
                    <a:pt x="73" y="62"/>
                    <a:pt x="77" y="65"/>
                  </a:cubicBezTo>
                  <a:cubicBezTo>
                    <a:pt x="82" y="66"/>
                    <a:pt x="95" y="71"/>
                    <a:pt x="97" y="78"/>
                  </a:cubicBezTo>
                  <a:cubicBezTo>
                    <a:pt x="98" y="85"/>
                    <a:pt x="95" y="92"/>
                    <a:pt x="103" y="98"/>
                  </a:cubicBezTo>
                  <a:cubicBezTo>
                    <a:pt x="100" y="100"/>
                    <a:pt x="91" y="102"/>
                    <a:pt x="91" y="108"/>
                  </a:cubicBezTo>
                  <a:cubicBezTo>
                    <a:pt x="91" y="112"/>
                    <a:pt x="95" y="112"/>
                    <a:pt x="98" y="112"/>
                  </a:cubicBezTo>
                  <a:cubicBezTo>
                    <a:pt x="107" y="112"/>
                    <a:pt x="107" y="112"/>
                    <a:pt x="107" y="112"/>
                  </a:cubicBezTo>
                  <a:cubicBezTo>
                    <a:pt x="107" y="109"/>
                    <a:pt x="112" y="109"/>
                    <a:pt x="115" y="109"/>
                  </a:cubicBezTo>
                  <a:cubicBezTo>
                    <a:pt x="125" y="109"/>
                    <a:pt x="128" y="124"/>
                    <a:pt x="140" y="124"/>
                  </a:cubicBezTo>
                  <a:cubicBezTo>
                    <a:pt x="158" y="124"/>
                    <a:pt x="158" y="124"/>
                    <a:pt x="158" y="124"/>
                  </a:cubicBezTo>
                  <a:cubicBezTo>
                    <a:pt x="158" y="120"/>
                    <a:pt x="161" y="118"/>
                    <a:pt x="159" y="112"/>
                  </a:cubicBezTo>
                  <a:cubicBezTo>
                    <a:pt x="165" y="109"/>
                    <a:pt x="165" y="100"/>
                    <a:pt x="176" y="100"/>
                  </a:cubicBezTo>
                  <a:cubicBezTo>
                    <a:pt x="191" y="100"/>
                    <a:pt x="198" y="113"/>
                    <a:pt x="207" y="124"/>
                  </a:cubicBezTo>
                  <a:cubicBezTo>
                    <a:pt x="208" y="124"/>
                    <a:pt x="211" y="125"/>
                    <a:pt x="211" y="127"/>
                  </a:cubicBezTo>
                  <a:cubicBezTo>
                    <a:pt x="211" y="132"/>
                    <a:pt x="222" y="137"/>
                    <a:pt x="229" y="139"/>
                  </a:cubicBezTo>
                  <a:cubicBezTo>
                    <a:pt x="240" y="139"/>
                    <a:pt x="240" y="139"/>
                    <a:pt x="240" y="139"/>
                  </a:cubicBezTo>
                  <a:cubicBezTo>
                    <a:pt x="241" y="140"/>
                    <a:pt x="247" y="145"/>
                    <a:pt x="249" y="145"/>
                  </a:cubicBezTo>
                  <a:cubicBezTo>
                    <a:pt x="252" y="145"/>
                    <a:pt x="252" y="145"/>
                    <a:pt x="252" y="145"/>
                  </a:cubicBezTo>
                  <a:cubicBezTo>
                    <a:pt x="252" y="141"/>
                    <a:pt x="255" y="139"/>
                    <a:pt x="258" y="137"/>
                  </a:cubicBezTo>
                  <a:cubicBezTo>
                    <a:pt x="256" y="137"/>
                    <a:pt x="249" y="137"/>
                    <a:pt x="249" y="136"/>
                  </a:cubicBezTo>
                  <a:cubicBezTo>
                    <a:pt x="247" y="133"/>
                    <a:pt x="246" y="131"/>
                    <a:pt x="244" y="129"/>
                  </a:cubicBezTo>
                  <a:cubicBezTo>
                    <a:pt x="243" y="129"/>
                    <a:pt x="240" y="131"/>
                    <a:pt x="238" y="129"/>
                  </a:cubicBezTo>
                  <a:cubicBezTo>
                    <a:pt x="238" y="127"/>
                    <a:pt x="237" y="124"/>
                    <a:pt x="235" y="124"/>
                  </a:cubicBezTo>
                  <a:cubicBezTo>
                    <a:pt x="232" y="124"/>
                    <a:pt x="226" y="121"/>
                    <a:pt x="225" y="118"/>
                  </a:cubicBezTo>
                  <a:cubicBezTo>
                    <a:pt x="222" y="113"/>
                    <a:pt x="222" y="109"/>
                    <a:pt x="217" y="105"/>
                  </a:cubicBezTo>
                  <a:cubicBezTo>
                    <a:pt x="217" y="104"/>
                    <a:pt x="210" y="96"/>
                    <a:pt x="210" y="93"/>
                  </a:cubicBezTo>
                  <a:cubicBezTo>
                    <a:pt x="210" y="89"/>
                    <a:pt x="217" y="90"/>
                    <a:pt x="217" y="85"/>
                  </a:cubicBezTo>
                  <a:cubicBezTo>
                    <a:pt x="217" y="74"/>
                    <a:pt x="208" y="79"/>
                    <a:pt x="204" y="7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59" name="Freeform 306">
              <a:extLst>
                <a:ext uri="{FF2B5EF4-FFF2-40B4-BE49-F238E27FC236}">
                  <a16:creationId xmlns:a16="http://schemas.microsoft.com/office/drawing/2014/main" id="{7FC39C7E-B5F5-42F2-A881-50FC70110EE8}"/>
                </a:ext>
              </a:extLst>
            </p:cNvPr>
            <p:cNvSpPr>
              <a:spLocks/>
            </p:cNvSpPr>
            <p:nvPr/>
          </p:nvSpPr>
          <p:spPr bwMode="auto">
            <a:xfrm>
              <a:off x="4421" y="1955"/>
              <a:ext cx="23" cy="24"/>
            </a:xfrm>
            <a:custGeom>
              <a:avLst/>
              <a:gdLst>
                <a:gd name="T0" fmla="*/ 15 w 27"/>
                <a:gd name="T1" fmla="*/ 12 h 27"/>
                <a:gd name="T2" fmla="*/ 0 w 27"/>
                <a:gd name="T3" fmla="*/ 0 h 27"/>
                <a:gd name="T4" fmla="*/ 8 w 27"/>
                <a:gd name="T5" fmla="*/ 4 h 27"/>
                <a:gd name="T6" fmla="*/ 17 w 27"/>
                <a:gd name="T7" fmla="*/ 15 h 27"/>
                <a:gd name="T8" fmla="*/ 20 w 27"/>
                <a:gd name="T9" fmla="*/ 23 h 27"/>
                <a:gd name="T10" fmla="*/ 23 w 27"/>
                <a:gd name="T11" fmla="*/ 23 h 27"/>
                <a:gd name="T12" fmla="*/ 23 w 27"/>
                <a:gd name="T13" fmla="*/ 21 h 27"/>
                <a:gd name="T14" fmla="*/ 15 w 27"/>
                <a:gd name="T15" fmla="*/ 12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7">
                  <a:moveTo>
                    <a:pt x="18" y="13"/>
                  </a:moveTo>
                  <a:cubicBezTo>
                    <a:pt x="14" y="8"/>
                    <a:pt x="9" y="2"/>
                    <a:pt x="0" y="0"/>
                  </a:cubicBezTo>
                  <a:cubicBezTo>
                    <a:pt x="2" y="4"/>
                    <a:pt x="5" y="4"/>
                    <a:pt x="9" y="5"/>
                  </a:cubicBezTo>
                  <a:cubicBezTo>
                    <a:pt x="15" y="9"/>
                    <a:pt x="14" y="14"/>
                    <a:pt x="20" y="17"/>
                  </a:cubicBezTo>
                  <a:cubicBezTo>
                    <a:pt x="18" y="22"/>
                    <a:pt x="18" y="25"/>
                    <a:pt x="24" y="26"/>
                  </a:cubicBezTo>
                  <a:cubicBezTo>
                    <a:pt x="24" y="27"/>
                    <a:pt x="26" y="26"/>
                    <a:pt x="27" y="26"/>
                  </a:cubicBezTo>
                  <a:cubicBezTo>
                    <a:pt x="26" y="25"/>
                    <a:pt x="27" y="24"/>
                    <a:pt x="27" y="24"/>
                  </a:cubicBezTo>
                  <a:cubicBezTo>
                    <a:pt x="27" y="17"/>
                    <a:pt x="21" y="17"/>
                    <a:pt x="18" y="1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0" name="Freeform 307">
              <a:extLst>
                <a:ext uri="{FF2B5EF4-FFF2-40B4-BE49-F238E27FC236}">
                  <a16:creationId xmlns:a16="http://schemas.microsoft.com/office/drawing/2014/main" id="{6FBD2237-19EF-4B74-A4FA-4C77B590C6C1}"/>
                </a:ext>
              </a:extLst>
            </p:cNvPr>
            <p:cNvSpPr>
              <a:spLocks/>
            </p:cNvSpPr>
            <p:nvPr/>
          </p:nvSpPr>
          <p:spPr bwMode="auto">
            <a:xfrm>
              <a:off x="4461" y="1989"/>
              <a:ext cx="10" cy="16"/>
            </a:xfrm>
            <a:custGeom>
              <a:avLst/>
              <a:gdLst>
                <a:gd name="T0" fmla="*/ 0 w 12"/>
                <a:gd name="T1" fmla="*/ 0 h 18"/>
                <a:gd name="T2" fmla="*/ 7 w 12"/>
                <a:gd name="T3" fmla="*/ 9 h 18"/>
                <a:gd name="T4" fmla="*/ 7 w 12"/>
                <a:gd name="T5" fmla="*/ 12 h 18"/>
                <a:gd name="T6" fmla="*/ 8 w 12"/>
                <a:gd name="T7" fmla="*/ 16 h 18"/>
                <a:gd name="T8" fmla="*/ 10 w 12"/>
                <a:gd name="T9" fmla="*/ 12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cubicBezTo>
                    <a:pt x="0" y="5"/>
                    <a:pt x="2" y="10"/>
                    <a:pt x="8" y="10"/>
                  </a:cubicBezTo>
                  <a:cubicBezTo>
                    <a:pt x="8" y="14"/>
                    <a:pt x="8" y="14"/>
                    <a:pt x="8" y="14"/>
                  </a:cubicBezTo>
                  <a:cubicBezTo>
                    <a:pt x="8" y="15"/>
                    <a:pt x="8" y="18"/>
                    <a:pt x="9" y="18"/>
                  </a:cubicBezTo>
                  <a:cubicBezTo>
                    <a:pt x="11" y="18"/>
                    <a:pt x="12" y="15"/>
                    <a:pt x="12" y="14"/>
                  </a:cubicBezTo>
                  <a:cubicBezTo>
                    <a:pt x="12" y="12"/>
                    <a:pt x="3" y="2"/>
                    <a:pt x="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1" name="Freeform 308">
              <a:extLst>
                <a:ext uri="{FF2B5EF4-FFF2-40B4-BE49-F238E27FC236}">
                  <a16:creationId xmlns:a16="http://schemas.microsoft.com/office/drawing/2014/main" id="{F46118BE-A9BE-47EC-B0B2-0A77A9E40245}"/>
                </a:ext>
              </a:extLst>
            </p:cNvPr>
            <p:cNvSpPr>
              <a:spLocks/>
            </p:cNvSpPr>
            <p:nvPr/>
          </p:nvSpPr>
          <p:spPr bwMode="auto">
            <a:xfrm>
              <a:off x="4537" y="2044"/>
              <a:ext cx="6" cy="10"/>
            </a:xfrm>
            <a:custGeom>
              <a:avLst/>
              <a:gdLst>
                <a:gd name="T0" fmla="*/ 0 w 7"/>
                <a:gd name="T1" fmla="*/ 0 h 11"/>
                <a:gd name="T2" fmla="*/ 6 w 7"/>
                <a:gd name="T3" fmla="*/ 10 h 11"/>
                <a:gd name="T4" fmla="*/ 6 w 7"/>
                <a:gd name="T5" fmla="*/ 8 h 11"/>
                <a:gd name="T6" fmla="*/ 0 w 7"/>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0"/>
                  </a:moveTo>
                  <a:cubicBezTo>
                    <a:pt x="0" y="3"/>
                    <a:pt x="3" y="11"/>
                    <a:pt x="7" y="11"/>
                  </a:cubicBezTo>
                  <a:cubicBezTo>
                    <a:pt x="6" y="10"/>
                    <a:pt x="7" y="9"/>
                    <a:pt x="7" y="9"/>
                  </a:cubicBezTo>
                  <a:cubicBezTo>
                    <a:pt x="7" y="5"/>
                    <a:pt x="3" y="3"/>
                    <a:pt x="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2" name="Freeform 309">
              <a:extLst>
                <a:ext uri="{FF2B5EF4-FFF2-40B4-BE49-F238E27FC236}">
                  <a16:creationId xmlns:a16="http://schemas.microsoft.com/office/drawing/2014/main" id="{2BD0498F-121F-49EE-855B-C028CB42B09E}"/>
                </a:ext>
              </a:extLst>
            </p:cNvPr>
            <p:cNvSpPr>
              <a:spLocks/>
            </p:cNvSpPr>
            <p:nvPr/>
          </p:nvSpPr>
          <p:spPr bwMode="auto">
            <a:xfrm>
              <a:off x="4519" y="2039"/>
              <a:ext cx="13" cy="5"/>
            </a:xfrm>
            <a:custGeom>
              <a:avLst/>
              <a:gdLst>
                <a:gd name="T0" fmla="*/ 0 w 15"/>
                <a:gd name="T1" fmla="*/ 0 h 6"/>
                <a:gd name="T2" fmla="*/ 10 w 15"/>
                <a:gd name="T3" fmla="*/ 5 h 6"/>
                <a:gd name="T4" fmla="*/ 13 w 15"/>
                <a:gd name="T5" fmla="*/ 5 h 6"/>
                <a:gd name="T6" fmla="*/ 0 w 1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6">
                  <a:moveTo>
                    <a:pt x="0" y="0"/>
                  </a:moveTo>
                  <a:cubicBezTo>
                    <a:pt x="0" y="5"/>
                    <a:pt x="7" y="6"/>
                    <a:pt x="12" y="6"/>
                  </a:cubicBezTo>
                  <a:cubicBezTo>
                    <a:pt x="12" y="6"/>
                    <a:pt x="13" y="6"/>
                    <a:pt x="15" y="6"/>
                  </a:cubicBezTo>
                  <a:cubicBezTo>
                    <a:pt x="12" y="1"/>
                    <a:pt x="7" y="0"/>
                    <a:pt x="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3" name="Freeform 310">
              <a:extLst>
                <a:ext uri="{FF2B5EF4-FFF2-40B4-BE49-F238E27FC236}">
                  <a16:creationId xmlns:a16="http://schemas.microsoft.com/office/drawing/2014/main" id="{F5F9DBBA-19FC-48AB-9B7E-E8B60C6B9F21}"/>
                </a:ext>
              </a:extLst>
            </p:cNvPr>
            <p:cNvSpPr>
              <a:spLocks/>
            </p:cNvSpPr>
            <p:nvPr/>
          </p:nvSpPr>
          <p:spPr bwMode="auto">
            <a:xfrm>
              <a:off x="4521" y="2022"/>
              <a:ext cx="11" cy="14"/>
            </a:xfrm>
            <a:custGeom>
              <a:avLst/>
              <a:gdLst>
                <a:gd name="T0" fmla="*/ 0 w 13"/>
                <a:gd name="T1" fmla="*/ 0 h 15"/>
                <a:gd name="T2" fmla="*/ 11 w 13"/>
                <a:gd name="T3" fmla="*/ 14 h 15"/>
                <a:gd name="T4" fmla="*/ 0 w 13"/>
                <a:gd name="T5" fmla="*/ 0 h 15"/>
                <a:gd name="T6" fmla="*/ 0 60000 65536"/>
                <a:gd name="T7" fmla="*/ 0 60000 65536"/>
                <a:gd name="T8" fmla="*/ 0 60000 65536"/>
              </a:gdLst>
              <a:ahLst/>
              <a:cxnLst>
                <a:cxn ang="T6">
                  <a:pos x="T0" y="T1"/>
                </a:cxn>
                <a:cxn ang="T7">
                  <a:pos x="T2" y="T3"/>
                </a:cxn>
                <a:cxn ang="T8">
                  <a:pos x="T4" y="T5"/>
                </a:cxn>
              </a:cxnLst>
              <a:rect l="0" t="0" r="r" b="b"/>
              <a:pathLst>
                <a:path w="13" h="15">
                  <a:moveTo>
                    <a:pt x="0" y="0"/>
                  </a:moveTo>
                  <a:cubicBezTo>
                    <a:pt x="2" y="2"/>
                    <a:pt x="9" y="15"/>
                    <a:pt x="13" y="15"/>
                  </a:cubicBezTo>
                  <a:cubicBezTo>
                    <a:pt x="10" y="8"/>
                    <a:pt x="6" y="2"/>
                    <a:pt x="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4" name="Freeform 311">
              <a:extLst>
                <a:ext uri="{FF2B5EF4-FFF2-40B4-BE49-F238E27FC236}">
                  <a16:creationId xmlns:a16="http://schemas.microsoft.com/office/drawing/2014/main" id="{6A6BFB6C-2210-4695-9068-A1DEBB66EC09}"/>
                </a:ext>
              </a:extLst>
            </p:cNvPr>
            <p:cNvSpPr>
              <a:spLocks/>
            </p:cNvSpPr>
            <p:nvPr/>
          </p:nvSpPr>
          <p:spPr bwMode="auto">
            <a:xfrm>
              <a:off x="4497" y="2012"/>
              <a:ext cx="15" cy="10"/>
            </a:xfrm>
            <a:custGeom>
              <a:avLst/>
              <a:gdLst>
                <a:gd name="T0" fmla="*/ 2 w 17"/>
                <a:gd name="T1" fmla="*/ 2 h 11"/>
                <a:gd name="T2" fmla="*/ 0 w 17"/>
                <a:gd name="T3" fmla="*/ 2 h 11"/>
                <a:gd name="T4" fmla="*/ 11 w 17"/>
                <a:gd name="T5" fmla="*/ 10 h 11"/>
                <a:gd name="T6" fmla="*/ 15 w 17"/>
                <a:gd name="T7" fmla="*/ 8 h 11"/>
                <a:gd name="T8" fmla="*/ 2 w 17"/>
                <a:gd name="T9" fmla="*/ 0 h 11"/>
                <a:gd name="T10" fmla="*/ 2 w 17"/>
                <a:gd name="T11" fmla="*/ 2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1">
                  <a:moveTo>
                    <a:pt x="2" y="2"/>
                  </a:moveTo>
                  <a:cubicBezTo>
                    <a:pt x="0" y="2"/>
                    <a:pt x="0" y="2"/>
                    <a:pt x="0" y="2"/>
                  </a:cubicBezTo>
                  <a:cubicBezTo>
                    <a:pt x="0" y="7"/>
                    <a:pt x="10" y="11"/>
                    <a:pt x="13" y="11"/>
                  </a:cubicBezTo>
                  <a:cubicBezTo>
                    <a:pt x="15" y="11"/>
                    <a:pt x="16" y="11"/>
                    <a:pt x="17" y="9"/>
                  </a:cubicBezTo>
                  <a:cubicBezTo>
                    <a:pt x="15" y="5"/>
                    <a:pt x="6" y="3"/>
                    <a:pt x="2" y="0"/>
                  </a:cubicBezTo>
                  <a:lnTo>
                    <a:pt x="2" y="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5" name="Freeform 312">
              <a:extLst>
                <a:ext uri="{FF2B5EF4-FFF2-40B4-BE49-F238E27FC236}">
                  <a16:creationId xmlns:a16="http://schemas.microsoft.com/office/drawing/2014/main" id="{50DBE9F1-5498-40CD-BD26-4A04D3CC4205}"/>
                </a:ext>
              </a:extLst>
            </p:cNvPr>
            <p:cNvSpPr>
              <a:spLocks/>
            </p:cNvSpPr>
            <p:nvPr/>
          </p:nvSpPr>
          <p:spPr bwMode="auto">
            <a:xfrm>
              <a:off x="4480" y="2002"/>
              <a:ext cx="10" cy="6"/>
            </a:xfrm>
            <a:custGeom>
              <a:avLst/>
              <a:gdLst>
                <a:gd name="T0" fmla="*/ 0 w 11"/>
                <a:gd name="T1" fmla="*/ 0 h 7"/>
                <a:gd name="T2" fmla="*/ 2 w 11"/>
                <a:gd name="T3" fmla="*/ 2 h 7"/>
                <a:gd name="T4" fmla="*/ 0 w 11"/>
                <a:gd name="T5" fmla="*/ 2 h 7"/>
                <a:gd name="T6" fmla="*/ 6 w 11"/>
                <a:gd name="T7" fmla="*/ 6 h 7"/>
                <a:gd name="T8" fmla="*/ 10 w 11"/>
                <a:gd name="T9" fmla="*/ 6 h 7"/>
                <a:gd name="T10" fmla="*/ 0 w 11"/>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7">
                  <a:moveTo>
                    <a:pt x="0" y="0"/>
                  </a:moveTo>
                  <a:cubicBezTo>
                    <a:pt x="2" y="2"/>
                    <a:pt x="2" y="2"/>
                    <a:pt x="2" y="2"/>
                  </a:cubicBezTo>
                  <a:cubicBezTo>
                    <a:pt x="0" y="2"/>
                    <a:pt x="0" y="2"/>
                    <a:pt x="0" y="2"/>
                  </a:cubicBezTo>
                  <a:cubicBezTo>
                    <a:pt x="7" y="7"/>
                    <a:pt x="7" y="7"/>
                    <a:pt x="7" y="7"/>
                  </a:cubicBezTo>
                  <a:cubicBezTo>
                    <a:pt x="11" y="7"/>
                    <a:pt x="11" y="7"/>
                    <a:pt x="11" y="7"/>
                  </a:cubicBezTo>
                  <a:cubicBezTo>
                    <a:pt x="8" y="3"/>
                    <a:pt x="5" y="4"/>
                    <a:pt x="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6" name="Freeform 313">
              <a:extLst>
                <a:ext uri="{FF2B5EF4-FFF2-40B4-BE49-F238E27FC236}">
                  <a16:creationId xmlns:a16="http://schemas.microsoft.com/office/drawing/2014/main" id="{59F03544-277C-4819-B375-BF3591869D19}"/>
                </a:ext>
              </a:extLst>
            </p:cNvPr>
            <p:cNvSpPr>
              <a:spLocks/>
            </p:cNvSpPr>
            <p:nvPr/>
          </p:nvSpPr>
          <p:spPr bwMode="auto">
            <a:xfrm>
              <a:off x="4347" y="2435"/>
              <a:ext cx="43" cy="48"/>
            </a:xfrm>
            <a:custGeom>
              <a:avLst/>
              <a:gdLst>
                <a:gd name="T0" fmla="*/ 21 w 49"/>
                <a:gd name="T1" fmla="*/ 7 h 55"/>
                <a:gd name="T2" fmla="*/ 0 w 49"/>
                <a:gd name="T3" fmla="*/ 7 h 55"/>
                <a:gd name="T4" fmla="*/ 25 w 49"/>
                <a:gd name="T5" fmla="*/ 48 h 55"/>
                <a:gd name="T6" fmla="*/ 43 w 49"/>
                <a:gd name="T7" fmla="*/ 16 h 55"/>
                <a:gd name="T8" fmla="*/ 39 w 49"/>
                <a:gd name="T9" fmla="*/ 3 h 55"/>
                <a:gd name="T10" fmla="*/ 21 w 49"/>
                <a:gd name="T11" fmla="*/ 7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55">
                  <a:moveTo>
                    <a:pt x="24" y="8"/>
                  </a:moveTo>
                  <a:cubicBezTo>
                    <a:pt x="24" y="8"/>
                    <a:pt x="0" y="0"/>
                    <a:pt x="0" y="8"/>
                  </a:cubicBezTo>
                  <a:cubicBezTo>
                    <a:pt x="0" y="19"/>
                    <a:pt x="15" y="55"/>
                    <a:pt x="28" y="55"/>
                  </a:cubicBezTo>
                  <a:cubicBezTo>
                    <a:pt x="37" y="55"/>
                    <a:pt x="49" y="29"/>
                    <a:pt x="49" y="18"/>
                  </a:cubicBezTo>
                  <a:cubicBezTo>
                    <a:pt x="49" y="13"/>
                    <a:pt x="46" y="10"/>
                    <a:pt x="45" y="4"/>
                  </a:cubicBezTo>
                  <a:cubicBezTo>
                    <a:pt x="37" y="6"/>
                    <a:pt x="30" y="8"/>
                    <a:pt x="24"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7" name="Freeform 314">
              <a:extLst>
                <a:ext uri="{FF2B5EF4-FFF2-40B4-BE49-F238E27FC236}">
                  <a16:creationId xmlns:a16="http://schemas.microsoft.com/office/drawing/2014/main" id="{E65ACF3B-119B-4976-A1CA-8E03D11172E1}"/>
                </a:ext>
              </a:extLst>
            </p:cNvPr>
            <p:cNvSpPr>
              <a:spLocks/>
            </p:cNvSpPr>
            <p:nvPr/>
          </p:nvSpPr>
          <p:spPr bwMode="auto">
            <a:xfrm>
              <a:off x="4383" y="2427"/>
              <a:ext cx="6" cy="7"/>
            </a:xfrm>
            <a:custGeom>
              <a:avLst/>
              <a:gdLst>
                <a:gd name="T0" fmla="*/ 4 w 6"/>
                <a:gd name="T1" fmla="*/ 7 h 8"/>
                <a:gd name="T2" fmla="*/ 6 w 6"/>
                <a:gd name="T3" fmla="*/ 0 h 8"/>
                <a:gd name="T4" fmla="*/ 0 w 6"/>
                <a:gd name="T5" fmla="*/ 0 h 8"/>
                <a:gd name="T6" fmla="*/ 4 w 6"/>
                <a:gd name="T7" fmla="*/ 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8">
                  <a:moveTo>
                    <a:pt x="4" y="8"/>
                  </a:moveTo>
                  <a:cubicBezTo>
                    <a:pt x="6" y="6"/>
                    <a:pt x="6" y="4"/>
                    <a:pt x="6" y="0"/>
                  </a:cubicBezTo>
                  <a:cubicBezTo>
                    <a:pt x="4" y="0"/>
                    <a:pt x="3" y="0"/>
                    <a:pt x="0" y="0"/>
                  </a:cubicBezTo>
                  <a:cubicBezTo>
                    <a:pt x="0" y="4"/>
                    <a:pt x="1" y="7"/>
                    <a:pt x="4"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8" name="Freeform 315">
              <a:extLst>
                <a:ext uri="{FF2B5EF4-FFF2-40B4-BE49-F238E27FC236}">
                  <a16:creationId xmlns:a16="http://schemas.microsoft.com/office/drawing/2014/main" id="{633999DC-7004-447B-AA1C-57E343F7CA48}"/>
                </a:ext>
              </a:extLst>
            </p:cNvPr>
            <p:cNvSpPr>
              <a:spLocks/>
            </p:cNvSpPr>
            <p:nvPr/>
          </p:nvSpPr>
          <p:spPr bwMode="auto">
            <a:xfrm>
              <a:off x="4257" y="2369"/>
              <a:ext cx="15" cy="8"/>
            </a:xfrm>
            <a:custGeom>
              <a:avLst/>
              <a:gdLst>
                <a:gd name="T0" fmla="*/ 0 w 17"/>
                <a:gd name="T1" fmla="*/ 4 h 9"/>
                <a:gd name="T2" fmla="*/ 15 w 17"/>
                <a:gd name="T3" fmla="*/ 4 h 9"/>
                <a:gd name="T4" fmla="*/ 0 w 17"/>
                <a:gd name="T5" fmla="*/ 4 h 9"/>
                <a:gd name="T6" fmla="*/ 0 60000 65536"/>
                <a:gd name="T7" fmla="*/ 0 60000 65536"/>
                <a:gd name="T8" fmla="*/ 0 60000 65536"/>
              </a:gdLst>
              <a:ahLst/>
              <a:cxnLst>
                <a:cxn ang="T6">
                  <a:pos x="T0" y="T1"/>
                </a:cxn>
                <a:cxn ang="T7">
                  <a:pos x="T2" y="T3"/>
                </a:cxn>
                <a:cxn ang="T8">
                  <a:pos x="T4" y="T5"/>
                </a:cxn>
              </a:cxnLst>
              <a:rect l="0" t="0" r="r" b="b"/>
              <a:pathLst>
                <a:path w="17" h="9">
                  <a:moveTo>
                    <a:pt x="0" y="4"/>
                  </a:moveTo>
                  <a:cubicBezTo>
                    <a:pt x="4" y="9"/>
                    <a:pt x="12" y="8"/>
                    <a:pt x="17" y="4"/>
                  </a:cubicBezTo>
                  <a:cubicBezTo>
                    <a:pt x="11" y="2"/>
                    <a:pt x="9" y="0"/>
                    <a:pt x="0"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69" name="Freeform 316">
              <a:extLst>
                <a:ext uri="{FF2B5EF4-FFF2-40B4-BE49-F238E27FC236}">
                  <a16:creationId xmlns:a16="http://schemas.microsoft.com/office/drawing/2014/main" id="{5D4140A4-7BC3-4A8A-91BB-6FD7CE2D151A}"/>
                </a:ext>
              </a:extLst>
            </p:cNvPr>
            <p:cNvSpPr>
              <a:spLocks/>
            </p:cNvSpPr>
            <p:nvPr/>
          </p:nvSpPr>
          <p:spPr bwMode="auto">
            <a:xfrm>
              <a:off x="4186" y="2060"/>
              <a:ext cx="16" cy="6"/>
            </a:xfrm>
            <a:custGeom>
              <a:avLst/>
              <a:gdLst>
                <a:gd name="T0" fmla="*/ 12 w 18"/>
                <a:gd name="T1" fmla="*/ 6 h 7"/>
                <a:gd name="T2" fmla="*/ 16 w 18"/>
                <a:gd name="T3" fmla="*/ 6 h 7"/>
                <a:gd name="T4" fmla="*/ 16 w 18"/>
                <a:gd name="T5" fmla="*/ 0 h 7"/>
                <a:gd name="T6" fmla="*/ 0 w 18"/>
                <a:gd name="T7" fmla="*/ 3 h 7"/>
                <a:gd name="T8" fmla="*/ 12 w 18"/>
                <a:gd name="T9" fmla="*/ 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7">
                  <a:moveTo>
                    <a:pt x="14" y="7"/>
                  </a:moveTo>
                  <a:cubicBezTo>
                    <a:pt x="18" y="7"/>
                    <a:pt x="18" y="7"/>
                    <a:pt x="18" y="7"/>
                  </a:cubicBezTo>
                  <a:cubicBezTo>
                    <a:pt x="18" y="0"/>
                    <a:pt x="18" y="0"/>
                    <a:pt x="18" y="0"/>
                  </a:cubicBezTo>
                  <a:cubicBezTo>
                    <a:pt x="11" y="0"/>
                    <a:pt x="8" y="0"/>
                    <a:pt x="0" y="3"/>
                  </a:cubicBezTo>
                  <a:cubicBezTo>
                    <a:pt x="1" y="4"/>
                    <a:pt x="8" y="7"/>
                    <a:pt x="14" y="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0" name="Freeform 317">
              <a:extLst>
                <a:ext uri="{FF2B5EF4-FFF2-40B4-BE49-F238E27FC236}">
                  <a16:creationId xmlns:a16="http://schemas.microsoft.com/office/drawing/2014/main" id="{F9EB1802-C781-4FFF-AEA0-DDDEB284203A}"/>
                </a:ext>
              </a:extLst>
            </p:cNvPr>
            <p:cNvSpPr>
              <a:spLocks/>
            </p:cNvSpPr>
            <p:nvPr/>
          </p:nvSpPr>
          <p:spPr bwMode="auto">
            <a:xfrm>
              <a:off x="4001" y="2053"/>
              <a:ext cx="445" cy="364"/>
            </a:xfrm>
            <a:custGeom>
              <a:avLst/>
              <a:gdLst>
                <a:gd name="T0" fmla="*/ 414 w 512"/>
                <a:gd name="T1" fmla="*/ 145 h 418"/>
                <a:gd name="T2" fmla="*/ 394 w 512"/>
                <a:gd name="T3" fmla="*/ 121 h 418"/>
                <a:gd name="T4" fmla="*/ 358 w 512"/>
                <a:gd name="T5" fmla="*/ 73 h 418"/>
                <a:gd name="T6" fmla="*/ 338 w 512"/>
                <a:gd name="T7" fmla="*/ 44 h 418"/>
                <a:gd name="T8" fmla="*/ 327 w 512"/>
                <a:gd name="T9" fmla="*/ 0 h 418"/>
                <a:gd name="T10" fmla="*/ 315 w 512"/>
                <a:gd name="T11" fmla="*/ 53 h 418"/>
                <a:gd name="T12" fmla="*/ 284 w 512"/>
                <a:gd name="T13" fmla="*/ 75 h 418"/>
                <a:gd name="T14" fmla="*/ 254 w 512"/>
                <a:gd name="T15" fmla="*/ 57 h 418"/>
                <a:gd name="T16" fmla="*/ 251 w 512"/>
                <a:gd name="T17" fmla="*/ 32 h 418"/>
                <a:gd name="T18" fmla="*/ 253 w 512"/>
                <a:gd name="T19" fmla="*/ 16 h 418"/>
                <a:gd name="T20" fmla="*/ 207 w 512"/>
                <a:gd name="T21" fmla="*/ 7 h 418"/>
                <a:gd name="T22" fmla="*/ 207 w 512"/>
                <a:gd name="T23" fmla="*/ 20 h 418"/>
                <a:gd name="T24" fmla="*/ 179 w 512"/>
                <a:gd name="T25" fmla="*/ 44 h 418"/>
                <a:gd name="T26" fmla="*/ 172 w 512"/>
                <a:gd name="T27" fmla="*/ 51 h 418"/>
                <a:gd name="T28" fmla="*/ 151 w 512"/>
                <a:gd name="T29" fmla="*/ 40 h 418"/>
                <a:gd name="T30" fmla="*/ 123 w 512"/>
                <a:gd name="T31" fmla="*/ 71 h 418"/>
                <a:gd name="T32" fmla="*/ 110 w 512"/>
                <a:gd name="T33" fmla="*/ 82 h 418"/>
                <a:gd name="T34" fmla="*/ 100 w 512"/>
                <a:gd name="T35" fmla="*/ 84 h 418"/>
                <a:gd name="T36" fmla="*/ 54 w 512"/>
                <a:gd name="T37" fmla="*/ 119 h 418"/>
                <a:gd name="T38" fmla="*/ 8 w 512"/>
                <a:gd name="T39" fmla="*/ 143 h 418"/>
                <a:gd name="T40" fmla="*/ 3 w 512"/>
                <a:gd name="T41" fmla="*/ 143 h 418"/>
                <a:gd name="T42" fmla="*/ 8 w 512"/>
                <a:gd name="T43" fmla="*/ 190 h 418"/>
                <a:gd name="T44" fmla="*/ 3 w 512"/>
                <a:gd name="T45" fmla="*/ 190 h 418"/>
                <a:gd name="T46" fmla="*/ 10 w 512"/>
                <a:gd name="T47" fmla="*/ 210 h 418"/>
                <a:gd name="T48" fmla="*/ 28 w 512"/>
                <a:gd name="T49" fmla="*/ 276 h 418"/>
                <a:gd name="T50" fmla="*/ 43 w 512"/>
                <a:gd name="T51" fmla="*/ 309 h 418"/>
                <a:gd name="T52" fmla="*/ 92 w 512"/>
                <a:gd name="T53" fmla="*/ 296 h 418"/>
                <a:gd name="T54" fmla="*/ 162 w 512"/>
                <a:gd name="T55" fmla="*/ 272 h 418"/>
                <a:gd name="T56" fmla="*/ 229 w 512"/>
                <a:gd name="T57" fmla="*/ 275 h 418"/>
                <a:gd name="T58" fmla="*/ 246 w 512"/>
                <a:gd name="T59" fmla="*/ 308 h 418"/>
                <a:gd name="T60" fmla="*/ 261 w 512"/>
                <a:gd name="T61" fmla="*/ 308 h 418"/>
                <a:gd name="T62" fmla="*/ 274 w 512"/>
                <a:gd name="T63" fmla="*/ 303 h 418"/>
                <a:gd name="T64" fmla="*/ 279 w 512"/>
                <a:gd name="T65" fmla="*/ 308 h 418"/>
                <a:gd name="T66" fmla="*/ 280 w 512"/>
                <a:gd name="T67" fmla="*/ 317 h 418"/>
                <a:gd name="T68" fmla="*/ 289 w 512"/>
                <a:gd name="T69" fmla="*/ 316 h 418"/>
                <a:gd name="T70" fmla="*/ 335 w 512"/>
                <a:gd name="T71" fmla="*/ 361 h 418"/>
                <a:gd name="T72" fmla="*/ 369 w 512"/>
                <a:gd name="T73" fmla="*/ 364 h 418"/>
                <a:gd name="T74" fmla="*/ 407 w 512"/>
                <a:gd name="T75" fmla="*/ 334 h 418"/>
                <a:gd name="T76" fmla="*/ 437 w 512"/>
                <a:gd name="T77" fmla="*/ 267 h 418"/>
                <a:gd name="T78" fmla="*/ 440 w 512"/>
                <a:gd name="T79" fmla="*/ 247 h 418"/>
                <a:gd name="T80" fmla="*/ 435 w 512"/>
                <a:gd name="T81" fmla="*/ 178 h 4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2" h="418">
                  <a:moveTo>
                    <a:pt x="501" y="202"/>
                  </a:moveTo>
                  <a:cubicBezTo>
                    <a:pt x="492" y="194"/>
                    <a:pt x="476" y="186"/>
                    <a:pt x="476" y="166"/>
                  </a:cubicBezTo>
                  <a:cubicBezTo>
                    <a:pt x="470" y="166"/>
                    <a:pt x="462" y="166"/>
                    <a:pt x="461" y="160"/>
                  </a:cubicBezTo>
                  <a:cubicBezTo>
                    <a:pt x="459" y="153"/>
                    <a:pt x="458" y="144"/>
                    <a:pt x="453" y="139"/>
                  </a:cubicBezTo>
                  <a:cubicBezTo>
                    <a:pt x="446" y="131"/>
                    <a:pt x="427" y="125"/>
                    <a:pt x="422" y="115"/>
                  </a:cubicBezTo>
                  <a:cubicBezTo>
                    <a:pt x="419" y="102"/>
                    <a:pt x="416" y="96"/>
                    <a:pt x="412" y="84"/>
                  </a:cubicBezTo>
                  <a:cubicBezTo>
                    <a:pt x="410" y="76"/>
                    <a:pt x="410" y="59"/>
                    <a:pt x="404" y="55"/>
                  </a:cubicBezTo>
                  <a:cubicBezTo>
                    <a:pt x="403" y="55"/>
                    <a:pt x="394" y="53"/>
                    <a:pt x="389" y="51"/>
                  </a:cubicBezTo>
                  <a:cubicBezTo>
                    <a:pt x="385" y="47"/>
                    <a:pt x="386" y="38"/>
                    <a:pt x="385" y="31"/>
                  </a:cubicBezTo>
                  <a:cubicBezTo>
                    <a:pt x="382" y="22"/>
                    <a:pt x="376" y="14"/>
                    <a:pt x="376" y="0"/>
                  </a:cubicBezTo>
                  <a:cubicBezTo>
                    <a:pt x="367" y="6"/>
                    <a:pt x="370" y="11"/>
                    <a:pt x="362" y="18"/>
                  </a:cubicBezTo>
                  <a:cubicBezTo>
                    <a:pt x="362" y="61"/>
                    <a:pt x="362" y="61"/>
                    <a:pt x="362" y="61"/>
                  </a:cubicBezTo>
                  <a:cubicBezTo>
                    <a:pt x="361" y="72"/>
                    <a:pt x="358" y="100"/>
                    <a:pt x="344" y="100"/>
                  </a:cubicBezTo>
                  <a:cubicBezTo>
                    <a:pt x="335" y="100"/>
                    <a:pt x="334" y="89"/>
                    <a:pt x="327" y="86"/>
                  </a:cubicBezTo>
                  <a:cubicBezTo>
                    <a:pt x="316" y="82"/>
                    <a:pt x="309" y="80"/>
                    <a:pt x="297" y="74"/>
                  </a:cubicBezTo>
                  <a:cubicBezTo>
                    <a:pt x="295" y="74"/>
                    <a:pt x="295" y="68"/>
                    <a:pt x="292" y="65"/>
                  </a:cubicBezTo>
                  <a:cubicBezTo>
                    <a:pt x="291" y="63"/>
                    <a:pt x="283" y="65"/>
                    <a:pt x="283" y="61"/>
                  </a:cubicBezTo>
                  <a:cubicBezTo>
                    <a:pt x="289" y="37"/>
                    <a:pt x="289" y="37"/>
                    <a:pt x="289" y="37"/>
                  </a:cubicBezTo>
                  <a:cubicBezTo>
                    <a:pt x="292" y="34"/>
                    <a:pt x="300" y="33"/>
                    <a:pt x="300" y="27"/>
                  </a:cubicBezTo>
                  <a:cubicBezTo>
                    <a:pt x="300" y="23"/>
                    <a:pt x="294" y="18"/>
                    <a:pt x="291" y="18"/>
                  </a:cubicBezTo>
                  <a:cubicBezTo>
                    <a:pt x="286" y="18"/>
                    <a:pt x="283" y="22"/>
                    <a:pt x="279" y="22"/>
                  </a:cubicBezTo>
                  <a:cubicBezTo>
                    <a:pt x="262" y="22"/>
                    <a:pt x="253" y="15"/>
                    <a:pt x="238" y="8"/>
                  </a:cubicBezTo>
                  <a:cubicBezTo>
                    <a:pt x="238" y="14"/>
                    <a:pt x="243" y="15"/>
                    <a:pt x="246" y="19"/>
                  </a:cubicBezTo>
                  <a:cubicBezTo>
                    <a:pt x="244" y="20"/>
                    <a:pt x="241" y="23"/>
                    <a:pt x="238" y="23"/>
                  </a:cubicBezTo>
                  <a:cubicBezTo>
                    <a:pt x="231" y="23"/>
                    <a:pt x="213" y="27"/>
                    <a:pt x="213" y="34"/>
                  </a:cubicBezTo>
                  <a:cubicBezTo>
                    <a:pt x="213" y="41"/>
                    <a:pt x="206" y="45"/>
                    <a:pt x="206" y="51"/>
                  </a:cubicBezTo>
                  <a:cubicBezTo>
                    <a:pt x="206" y="55"/>
                    <a:pt x="207" y="58"/>
                    <a:pt x="204" y="62"/>
                  </a:cubicBezTo>
                  <a:cubicBezTo>
                    <a:pt x="204" y="62"/>
                    <a:pt x="200" y="59"/>
                    <a:pt x="198" y="59"/>
                  </a:cubicBezTo>
                  <a:cubicBezTo>
                    <a:pt x="194" y="59"/>
                    <a:pt x="191" y="61"/>
                    <a:pt x="188" y="65"/>
                  </a:cubicBezTo>
                  <a:cubicBezTo>
                    <a:pt x="188" y="55"/>
                    <a:pt x="183" y="46"/>
                    <a:pt x="174" y="46"/>
                  </a:cubicBezTo>
                  <a:cubicBezTo>
                    <a:pt x="165" y="46"/>
                    <a:pt x="164" y="55"/>
                    <a:pt x="152" y="55"/>
                  </a:cubicBezTo>
                  <a:cubicBezTo>
                    <a:pt x="150" y="66"/>
                    <a:pt x="141" y="69"/>
                    <a:pt x="141" y="82"/>
                  </a:cubicBezTo>
                  <a:cubicBezTo>
                    <a:pt x="138" y="82"/>
                    <a:pt x="135" y="80"/>
                    <a:pt x="132" y="78"/>
                  </a:cubicBezTo>
                  <a:cubicBezTo>
                    <a:pt x="129" y="84"/>
                    <a:pt x="132" y="90"/>
                    <a:pt x="126" y="94"/>
                  </a:cubicBezTo>
                  <a:cubicBezTo>
                    <a:pt x="125" y="90"/>
                    <a:pt x="122" y="89"/>
                    <a:pt x="121" y="85"/>
                  </a:cubicBezTo>
                  <a:cubicBezTo>
                    <a:pt x="116" y="86"/>
                    <a:pt x="115" y="92"/>
                    <a:pt x="115" y="97"/>
                  </a:cubicBezTo>
                  <a:cubicBezTo>
                    <a:pt x="115" y="105"/>
                    <a:pt x="115" y="105"/>
                    <a:pt x="115" y="105"/>
                  </a:cubicBezTo>
                  <a:cubicBezTo>
                    <a:pt x="115" y="121"/>
                    <a:pt x="79" y="135"/>
                    <a:pt x="62" y="137"/>
                  </a:cubicBezTo>
                  <a:cubicBezTo>
                    <a:pt x="53" y="139"/>
                    <a:pt x="37" y="140"/>
                    <a:pt x="32" y="145"/>
                  </a:cubicBezTo>
                  <a:cubicBezTo>
                    <a:pt x="28" y="151"/>
                    <a:pt x="18" y="163"/>
                    <a:pt x="9" y="164"/>
                  </a:cubicBezTo>
                  <a:cubicBezTo>
                    <a:pt x="9" y="162"/>
                    <a:pt x="9" y="160"/>
                    <a:pt x="9" y="159"/>
                  </a:cubicBezTo>
                  <a:cubicBezTo>
                    <a:pt x="7" y="160"/>
                    <a:pt x="4" y="160"/>
                    <a:pt x="4" y="164"/>
                  </a:cubicBezTo>
                  <a:cubicBezTo>
                    <a:pt x="4" y="192"/>
                    <a:pt x="4" y="192"/>
                    <a:pt x="4" y="192"/>
                  </a:cubicBezTo>
                  <a:cubicBezTo>
                    <a:pt x="4" y="204"/>
                    <a:pt x="9" y="210"/>
                    <a:pt x="9" y="218"/>
                  </a:cubicBezTo>
                  <a:cubicBezTo>
                    <a:pt x="9" y="219"/>
                    <a:pt x="10" y="222"/>
                    <a:pt x="9" y="223"/>
                  </a:cubicBezTo>
                  <a:cubicBezTo>
                    <a:pt x="7" y="222"/>
                    <a:pt x="6" y="219"/>
                    <a:pt x="4" y="218"/>
                  </a:cubicBezTo>
                  <a:cubicBezTo>
                    <a:pt x="4" y="219"/>
                    <a:pt x="3" y="222"/>
                    <a:pt x="3" y="223"/>
                  </a:cubicBezTo>
                  <a:cubicBezTo>
                    <a:pt x="0" y="231"/>
                    <a:pt x="9" y="233"/>
                    <a:pt x="12" y="241"/>
                  </a:cubicBezTo>
                  <a:cubicBezTo>
                    <a:pt x="16" y="260"/>
                    <a:pt x="18" y="266"/>
                    <a:pt x="24" y="286"/>
                  </a:cubicBezTo>
                  <a:cubicBezTo>
                    <a:pt x="25" y="296"/>
                    <a:pt x="32" y="304"/>
                    <a:pt x="32" y="317"/>
                  </a:cubicBezTo>
                  <a:cubicBezTo>
                    <a:pt x="32" y="328"/>
                    <a:pt x="22" y="332"/>
                    <a:pt x="22" y="339"/>
                  </a:cubicBezTo>
                  <a:cubicBezTo>
                    <a:pt x="22" y="346"/>
                    <a:pt x="43" y="355"/>
                    <a:pt x="50" y="355"/>
                  </a:cubicBezTo>
                  <a:cubicBezTo>
                    <a:pt x="71" y="355"/>
                    <a:pt x="77" y="340"/>
                    <a:pt x="94" y="340"/>
                  </a:cubicBezTo>
                  <a:cubicBezTo>
                    <a:pt x="98" y="340"/>
                    <a:pt x="98" y="336"/>
                    <a:pt x="106" y="340"/>
                  </a:cubicBezTo>
                  <a:cubicBezTo>
                    <a:pt x="116" y="340"/>
                    <a:pt x="124" y="337"/>
                    <a:pt x="132" y="336"/>
                  </a:cubicBezTo>
                  <a:cubicBezTo>
                    <a:pt x="135" y="312"/>
                    <a:pt x="164" y="320"/>
                    <a:pt x="186" y="312"/>
                  </a:cubicBezTo>
                  <a:cubicBezTo>
                    <a:pt x="197" y="309"/>
                    <a:pt x="200" y="301"/>
                    <a:pt x="216" y="301"/>
                  </a:cubicBezTo>
                  <a:cubicBezTo>
                    <a:pt x="231" y="301"/>
                    <a:pt x="256" y="307"/>
                    <a:pt x="264" y="316"/>
                  </a:cubicBezTo>
                  <a:cubicBezTo>
                    <a:pt x="267" y="321"/>
                    <a:pt x="277" y="344"/>
                    <a:pt x="280" y="344"/>
                  </a:cubicBezTo>
                  <a:cubicBezTo>
                    <a:pt x="280" y="344"/>
                    <a:pt x="279" y="354"/>
                    <a:pt x="283" y="354"/>
                  </a:cubicBezTo>
                  <a:cubicBezTo>
                    <a:pt x="294" y="354"/>
                    <a:pt x="304" y="328"/>
                    <a:pt x="313" y="320"/>
                  </a:cubicBezTo>
                  <a:cubicBezTo>
                    <a:pt x="313" y="327"/>
                    <a:pt x="310" y="352"/>
                    <a:pt x="300" y="354"/>
                  </a:cubicBezTo>
                  <a:cubicBezTo>
                    <a:pt x="300" y="356"/>
                    <a:pt x="301" y="359"/>
                    <a:pt x="304" y="359"/>
                  </a:cubicBezTo>
                  <a:cubicBezTo>
                    <a:pt x="310" y="359"/>
                    <a:pt x="312" y="351"/>
                    <a:pt x="315" y="348"/>
                  </a:cubicBezTo>
                  <a:cubicBezTo>
                    <a:pt x="315" y="347"/>
                    <a:pt x="316" y="346"/>
                    <a:pt x="316" y="344"/>
                  </a:cubicBezTo>
                  <a:cubicBezTo>
                    <a:pt x="318" y="346"/>
                    <a:pt x="321" y="347"/>
                    <a:pt x="321" y="354"/>
                  </a:cubicBezTo>
                  <a:cubicBezTo>
                    <a:pt x="321" y="358"/>
                    <a:pt x="319" y="360"/>
                    <a:pt x="318" y="364"/>
                  </a:cubicBezTo>
                  <a:cubicBezTo>
                    <a:pt x="322" y="364"/>
                    <a:pt x="322" y="364"/>
                    <a:pt x="322" y="364"/>
                  </a:cubicBezTo>
                  <a:cubicBezTo>
                    <a:pt x="327" y="363"/>
                    <a:pt x="328" y="362"/>
                    <a:pt x="331" y="360"/>
                  </a:cubicBezTo>
                  <a:cubicBezTo>
                    <a:pt x="332" y="363"/>
                    <a:pt x="332" y="363"/>
                    <a:pt x="332" y="363"/>
                  </a:cubicBezTo>
                  <a:cubicBezTo>
                    <a:pt x="332" y="368"/>
                    <a:pt x="338" y="375"/>
                    <a:pt x="338" y="382"/>
                  </a:cubicBezTo>
                  <a:cubicBezTo>
                    <a:pt x="338" y="402"/>
                    <a:pt x="367" y="414"/>
                    <a:pt x="385" y="414"/>
                  </a:cubicBezTo>
                  <a:cubicBezTo>
                    <a:pt x="395" y="414"/>
                    <a:pt x="392" y="405"/>
                    <a:pt x="401" y="403"/>
                  </a:cubicBezTo>
                  <a:cubicBezTo>
                    <a:pt x="403" y="406"/>
                    <a:pt x="421" y="418"/>
                    <a:pt x="424" y="418"/>
                  </a:cubicBezTo>
                  <a:cubicBezTo>
                    <a:pt x="428" y="395"/>
                    <a:pt x="464" y="405"/>
                    <a:pt x="468" y="383"/>
                  </a:cubicBezTo>
                  <a:cubicBezTo>
                    <a:pt x="468" y="384"/>
                    <a:pt x="468" y="384"/>
                    <a:pt x="468" y="384"/>
                  </a:cubicBezTo>
                  <a:cubicBezTo>
                    <a:pt x="468" y="367"/>
                    <a:pt x="479" y="352"/>
                    <a:pt x="482" y="340"/>
                  </a:cubicBezTo>
                  <a:cubicBezTo>
                    <a:pt x="486" y="325"/>
                    <a:pt x="495" y="320"/>
                    <a:pt x="503" y="307"/>
                  </a:cubicBezTo>
                  <a:cubicBezTo>
                    <a:pt x="504" y="304"/>
                    <a:pt x="503" y="301"/>
                    <a:pt x="506" y="297"/>
                  </a:cubicBezTo>
                  <a:cubicBezTo>
                    <a:pt x="506" y="284"/>
                    <a:pt x="506" y="284"/>
                    <a:pt x="506" y="284"/>
                  </a:cubicBezTo>
                  <a:cubicBezTo>
                    <a:pt x="510" y="280"/>
                    <a:pt x="512" y="265"/>
                    <a:pt x="512" y="254"/>
                  </a:cubicBezTo>
                  <a:cubicBezTo>
                    <a:pt x="512" y="239"/>
                    <a:pt x="507" y="214"/>
                    <a:pt x="501" y="204"/>
                  </a:cubicBezTo>
                  <a:cubicBezTo>
                    <a:pt x="501" y="202"/>
                    <a:pt x="501" y="202"/>
                    <a:pt x="501" y="20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1" name="Freeform 318">
              <a:extLst>
                <a:ext uri="{FF2B5EF4-FFF2-40B4-BE49-F238E27FC236}">
                  <a16:creationId xmlns:a16="http://schemas.microsoft.com/office/drawing/2014/main" id="{E5729368-7A8D-4FFF-B236-D855CB688767}"/>
                </a:ext>
              </a:extLst>
            </p:cNvPr>
            <p:cNvSpPr>
              <a:spLocks/>
            </p:cNvSpPr>
            <p:nvPr/>
          </p:nvSpPr>
          <p:spPr bwMode="auto">
            <a:xfrm>
              <a:off x="4588" y="2439"/>
              <a:ext cx="84" cy="89"/>
            </a:xfrm>
            <a:custGeom>
              <a:avLst/>
              <a:gdLst>
                <a:gd name="T0" fmla="*/ 79 w 97"/>
                <a:gd name="T1" fmla="*/ 5 h 102"/>
                <a:gd name="T2" fmla="*/ 73 w 97"/>
                <a:gd name="T3" fmla="*/ 10 h 102"/>
                <a:gd name="T4" fmla="*/ 70 w 97"/>
                <a:gd name="T5" fmla="*/ 3 h 102"/>
                <a:gd name="T6" fmla="*/ 68 w 97"/>
                <a:gd name="T7" fmla="*/ 0 h 102"/>
                <a:gd name="T8" fmla="*/ 58 w 97"/>
                <a:gd name="T9" fmla="*/ 13 h 102"/>
                <a:gd name="T10" fmla="*/ 58 w 97"/>
                <a:gd name="T11" fmla="*/ 15 h 102"/>
                <a:gd name="T12" fmla="*/ 50 w 97"/>
                <a:gd name="T13" fmla="*/ 20 h 102"/>
                <a:gd name="T14" fmla="*/ 50 w 97"/>
                <a:gd name="T15" fmla="*/ 24 h 102"/>
                <a:gd name="T16" fmla="*/ 42 w 97"/>
                <a:gd name="T17" fmla="*/ 35 h 102"/>
                <a:gd name="T18" fmla="*/ 23 w 97"/>
                <a:gd name="T19" fmla="*/ 48 h 102"/>
                <a:gd name="T20" fmla="*/ 16 w 97"/>
                <a:gd name="T21" fmla="*/ 54 h 102"/>
                <a:gd name="T22" fmla="*/ 0 w 97"/>
                <a:gd name="T23" fmla="*/ 78 h 102"/>
                <a:gd name="T24" fmla="*/ 2 w 97"/>
                <a:gd name="T25" fmla="*/ 79 h 102"/>
                <a:gd name="T26" fmla="*/ 20 w 97"/>
                <a:gd name="T27" fmla="*/ 87 h 102"/>
                <a:gd name="T28" fmla="*/ 27 w 97"/>
                <a:gd name="T29" fmla="*/ 89 h 102"/>
                <a:gd name="T30" fmla="*/ 42 w 97"/>
                <a:gd name="T31" fmla="*/ 79 h 102"/>
                <a:gd name="T32" fmla="*/ 55 w 97"/>
                <a:gd name="T33" fmla="*/ 49 h 102"/>
                <a:gd name="T34" fmla="*/ 68 w 97"/>
                <a:gd name="T35" fmla="*/ 48 h 102"/>
                <a:gd name="T36" fmla="*/ 68 w 97"/>
                <a:gd name="T37" fmla="*/ 35 h 102"/>
                <a:gd name="T38" fmla="*/ 84 w 97"/>
                <a:gd name="T39" fmla="*/ 14 h 102"/>
                <a:gd name="T40" fmla="*/ 81 w 97"/>
                <a:gd name="T41" fmla="*/ 7 h 102"/>
                <a:gd name="T42" fmla="*/ 79 w 97"/>
                <a:gd name="T43" fmla="*/ 5 h 1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7" h="102">
                  <a:moveTo>
                    <a:pt x="91" y="6"/>
                  </a:moveTo>
                  <a:cubicBezTo>
                    <a:pt x="88" y="8"/>
                    <a:pt x="87" y="11"/>
                    <a:pt x="84" y="11"/>
                  </a:cubicBezTo>
                  <a:cubicBezTo>
                    <a:pt x="81" y="11"/>
                    <a:pt x="81" y="8"/>
                    <a:pt x="81" y="4"/>
                  </a:cubicBezTo>
                  <a:cubicBezTo>
                    <a:pt x="79" y="4"/>
                    <a:pt x="78" y="2"/>
                    <a:pt x="78" y="0"/>
                  </a:cubicBezTo>
                  <a:cubicBezTo>
                    <a:pt x="73" y="1"/>
                    <a:pt x="67" y="8"/>
                    <a:pt x="67" y="15"/>
                  </a:cubicBezTo>
                  <a:cubicBezTo>
                    <a:pt x="67" y="16"/>
                    <a:pt x="67" y="17"/>
                    <a:pt x="67" y="17"/>
                  </a:cubicBezTo>
                  <a:cubicBezTo>
                    <a:pt x="63" y="19"/>
                    <a:pt x="60" y="20"/>
                    <a:pt x="58" y="23"/>
                  </a:cubicBezTo>
                  <a:cubicBezTo>
                    <a:pt x="58" y="24"/>
                    <a:pt x="58" y="28"/>
                    <a:pt x="58" y="28"/>
                  </a:cubicBezTo>
                  <a:cubicBezTo>
                    <a:pt x="58" y="28"/>
                    <a:pt x="52" y="39"/>
                    <a:pt x="49" y="40"/>
                  </a:cubicBezTo>
                  <a:cubicBezTo>
                    <a:pt x="42" y="43"/>
                    <a:pt x="36" y="55"/>
                    <a:pt x="26" y="55"/>
                  </a:cubicBezTo>
                  <a:cubicBezTo>
                    <a:pt x="21" y="55"/>
                    <a:pt x="20" y="58"/>
                    <a:pt x="18" y="62"/>
                  </a:cubicBezTo>
                  <a:cubicBezTo>
                    <a:pt x="14" y="69"/>
                    <a:pt x="0" y="75"/>
                    <a:pt x="0" y="89"/>
                  </a:cubicBezTo>
                  <a:cubicBezTo>
                    <a:pt x="2" y="90"/>
                    <a:pt x="2" y="90"/>
                    <a:pt x="2" y="90"/>
                  </a:cubicBezTo>
                  <a:cubicBezTo>
                    <a:pt x="2" y="93"/>
                    <a:pt x="20" y="100"/>
                    <a:pt x="23" y="100"/>
                  </a:cubicBezTo>
                  <a:cubicBezTo>
                    <a:pt x="26" y="100"/>
                    <a:pt x="30" y="102"/>
                    <a:pt x="31" y="102"/>
                  </a:cubicBezTo>
                  <a:cubicBezTo>
                    <a:pt x="37" y="102"/>
                    <a:pt x="45" y="96"/>
                    <a:pt x="49" y="90"/>
                  </a:cubicBezTo>
                  <a:cubicBezTo>
                    <a:pt x="49" y="90"/>
                    <a:pt x="61" y="63"/>
                    <a:pt x="63" y="56"/>
                  </a:cubicBezTo>
                  <a:cubicBezTo>
                    <a:pt x="66" y="56"/>
                    <a:pt x="76" y="55"/>
                    <a:pt x="79" y="55"/>
                  </a:cubicBezTo>
                  <a:cubicBezTo>
                    <a:pt x="81" y="48"/>
                    <a:pt x="78" y="47"/>
                    <a:pt x="79" y="40"/>
                  </a:cubicBezTo>
                  <a:cubicBezTo>
                    <a:pt x="87" y="40"/>
                    <a:pt x="95" y="21"/>
                    <a:pt x="97" y="16"/>
                  </a:cubicBezTo>
                  <a:cubicBezTo>
                    <a:pt x="94" y="15"/>
                    <a:pt x="94" y="12"/>
                    <a:pt x="94" y="8"/>
                  </a:cubicBezTo>
                  <a:cubicBezTo>
                    <a:pt x="92" y="8"/>
                    <a:pt x="91" y="8"/>
                    <a:pt x="91" y="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2" name="Freeform 319">
              <a:extLst>
                <a:ext uri="{FF2B5EF4-FFF2-40B4-BE49-F238E27FC236}">
                  <a16:creationId xmlns:a16="http://schemas.microsoft.com/office/drawing/2014/main" id="{CE852CE8-DD10-4532-923F-CB631983FC9C}"/>
                </a:ext>
              </a:extLst>
            </p:cNvPr>
            <p:cNvSpPr>
              <a:spLocks/>
            </p:cNvSpPr>
            <p:nvPr/>
          </p:nvSpPr>
          <p:spPr bwMode="auto">
            <a:xfrm>
              <a:off x="4657" y="2352"/>
              <a:ext cx="62" cy="99"/>
            </a:xfrm>
            <a:custGeom>
              <a:avLst/>
              <a:gdLst>
                <a:gd name="T0" fmla="*/ 59 w 71"/>
                <a:gd name="T1" fmla="*/ 44 h 113"/>
                <a:gd name="T2" fmla="*/ 47 w 71"/>
                <a:gd name="T3" fmla="*/ 48 h 113"/>
                <a:gd name="T4" fmla="*/ 32 w 71"/>
                <a:gd name="T5" fmla="*/ 31 h 113"/>
                <a:gd name="T6" fmla="*/ 30 w 71"/>
                <a:gd name="T7" fmla="*/ 31 h 113"/>
                <a:gd name="T8" fmla="*/ 26 w 71"/>
                <a:gd name="T9" fmla="*/ 36 h 113"/>
                <a:gd name="T10" fmla="*/ 24 w 71"/>
                <a:gd name="T11" fmla="*/ 36 h 113"/>
                <a:gd name="T12" fmla="*/ 17 w 71"/>
                <a:gd name="T13" fmla="*/ 21 h 113"/>
                <a:gd name="T14" fmla="*/ 19 w 71"/>
                <a:gd name="T15" fmla="*/ 19 h 113"/>
                <a:gd name="T16" fmla="*/ 14 w 71"/>
                <a:gd name="T17" fmla="*/ 12 h 113"/>
                <a:gd name="T18" fmla="*/ 0 w 71"/>
                <a:gd name="T19" fmla="*/ 0 h 113"/>
                <a:gd name="T20" fmla="*/ 16 w 71"/>
                <a:gd name="T21" fmla="*/ 26 h 113"/>
                <a:gd name="T22" fmla="*/ 16 w 71"/>
                <a:gd name="T23" fmla="*/ 30 h 113"/>
                <a:gd name="T24" fmla="*/ 19 w 71"/>
                <a:gd name="T25" fmla="*/ 38 h 113"/>
                <a:gd name="T26" fmla="*/ 21 w 71"/>
                <a:gd name="T27" fmla="*/ 46 h 113"/>
                <a:gd name="T28" fmla="*/ 16 w 71"/>
                <a:gd name="T29" fmla="*/ 62 h 113"/>
                <a:gd name="T30" fmla="*/ 10 w 71"/>
                <a:gd name="T31" fmla="*/ 70 h 113"/>
                <a:gd name="T32" fmla="*/ 24 w 71"/>
                <a:gd name="T33" fmla="*/ 81 h 113"/>
                <a:gd name="T34" fmla="*/ 21 w 71"/>
                <a:gd name="T35" fmla="*/ 95 h 113"/>
                <a:gd name="T36" fmla="*/ 26 w 71"/>
                <a:gd name="T37" fmla="*/ 99 h 113"/>
                <a:gd name="T38" fmla="*/ 40 w 71"/>
                <a:gd name="T39" fmla="*/ 85 h 113"/>
                <a:gd name="T40" fmla="*/ 45 w 71"/>
                <a:gd name="T41" fmla="*/ 77 h 113"/>
                <a:gd name="T42" fmla="*/ 45 w 71"/>
                <a:gd name="T43" fmla="*/ 72 h 113"/>
                <a:gd name="T44" fmla="*/ 52 w 71"/>
                <a:gd name="T45" fmla="*/ 67 h 113"/>
                <a:gd name="T46" fmla="*/ 53 w 71"/>
                <a:gd name="T47" fmla="*/ 65 h 113"/>
                <a:gd name="T48" fmla="*/ 55 w 71"/>
                <a:gd name="T49" fmla="*/ 67 h 113"/>
                <a:gd name="T50" fmla="*/ 62 w 71"/>
                <a:gd name="T51" fmla="*/ 46 h 113"/>
                <a:gd name="T52" fmla="*/ 59 w 71"/>
                <a:gd name="T53" fmla="*/ 44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1" h="113">
                  <a:moveTo>
                    <a:pt x="68" y="50"/>
                  </a:moveTo>
                  <a:cubicBezTo>
                    <a:pt x="61" y="50"/>
                    <a:pt x="61" y="55"/>
                    <a:pt x="54" y="55"/>
                  </a:cubicBezTo>
                  <a:cubicBezTo>
                    <a:pt x="43" y="55"/>
                    <a:pt x="37" y="47"/>
                    <a:pt x="37" y="35"/>
                  </a:cubicBezTo>
                  <a:cubicBezTo>
                    <a:pt x="34" y="35"/>
                    <a:pt x="34" y="35"/>
                    <a:pt x="34" y="35"/>
                  </a:cubicBezTo>
                  <a:cubicBezTo>
                    <a:pt x="31" y="35"/>
                    <a:pt x="30" y="37"/>
                    <a:pt x="30" y="41"/>
                  </a:cubicBezTo>
                  <a:cubicBezTo>
                    <a:pt x="27" y="41"/>
                    <a:pt x="27" y="41"/>
                    <a:pt x="27" y="41"/>
                  </a:cubicBezTo>
                  <a:cubicBezTo>
                    <a:pt x="25" y="38"/>
                    <a:pt x="19" y="27"/>
                    <a:pt x="19" y="24"/>
                  </a:cubicBezTo>
                  <a:cubicBezTo>
                    <a:pt x="19" y="23"/>
                    <a:pt x="21" y="23"/>
                    <a:pt x="22" y="22"/>
                  </a:cubicBezTo>
                  <a:cubicBezTo>
                    <a:pt x="19" y="20"/>
                    <a:pt x="19" y="16"/>
                    <a:pt x="16" y="14"/>
                  </a:cubicBezTo>
                  <a:cubicBezTo>
                    <a:pt x="12" y="8"/>
                    <a:pt x="4" y="8"/>
                    <a:pt x="0" y="0"/>
                  </a:cubicBezTo>
                  <a:cubicBezTo>
                    <a:pt x="1" y="11"/>
                    <a:pt x="9" y="27"/>
                    <a:pt x="18" y="30"/>
                  </a:cubicBezTo>
                  <a:cubicBezTo>
                    <a:pt x="18" y="31"/>
                    <a:pt x="18" y="33"/>
                    <a:pt x="18" y="34"/>
                  </a:cubicBezTo>
                  <a:cubicBezTo>
                    <a:pt x="18" y="38"/>
                    <a:pt x="21" y="39"/>
                    <a:pt x="22" y="43"/>
                  </a:cubicBezTo>
                  <a:cubicBezTo>
                    <a:pt x="22" y="46"/>
                    <a:pt x="24" y="50"/>
                    <a:pt x="24" y="53"/>
                  </a:cubicBezTo>
                  <a:cubicBezTo>
                    <a:pt x="24" y="59"/>
                    <a:pt x="22" y="66"/>
                    <a:pt x="18" y="71"/>
                  </a:cubicBezTo>
                  <a:cubicBezTo>
                    <a:pt x="16" y="74"/>
                    <a:pt x="12" y="74"/>
                    <a:pt x="12" y="80"/>
                  </a:cubicBezTo>
                  <a:cubicBezTo>
                    <a:pt x="12" y="88"/>
                    <a:pt x="28" y="84"/>
                    <a:pt x="28" y="93"/>
                  </a:cubicBezTo>
                  <a:cubicBezTo>
                    <a:pt x="28" y="100"/>
                    <a:pt x="24" y="101"/>
                    <a:pt x="24" y="108"/>
                  </a:cubicBezTo>
                  <a:cubicBezTo>
                    <a:pt x="24" y="110"/>
                    <a:pt x="27" y="113"/>
                    <a:pt x="30" y="113"/>
                  </a:cubicBezTo>
                  <a:cubicBezTo>
                    <a:pt x="40" y="113"/>
                    <a:pt x="42" y="104"/>
                    <a:pt x="46" y="97"/>
                  </a:cubicBezTo>
                  <a:cubicBezTo>
                    <a:pt x="48" y="96"/>
                    <a:pt x="52" y="90"/>
                    <a:pt x="52" y="88"/>
                  </a:cubicBezTo>
                  <a:cubicBezTo>
                    <a:pt x="52" y="86"/>
                    <a:pt x="51" y="84"/>
                    <a:pt x="51" y="82"/>
                  </a:cubicBezTo>
                  <a:cubicBezTo>
                    <a:pt x="51" y="78"/>
                    <a:pt x="55" y="77"/>
                    <a:pt x="60" y="76"/>
                  </a:cubicBezTo>
                  <a:cubicBezTo>
                    <a:pt x="61" y="76"/>
                    <a:pt x="61" y="74"/>
                    <a:pt x="61" y="74"/>
                  </a:cubicBezTo>
                  <a:cubicBezTo>
                    <a:pt x="63" y="77"/>
                    <a:pt x="63" y="77"/>
                    <a:pt x="63" y="77"/>
                  </a:cubicBezTo>
                  <a:cubicBezTo>
                    <a:pt x="67" y="70"/>
                    <a:pt x="66" y="59"/>
                    <a:pt x="71" y="53"/>
                  </a:cubicBezTo>
                  <a:cubicBezTo>
                    <a:pt x="71" y="51"/>
                    <a:pt x="70" y="50"/>
                    <a:pt x="68" y="5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3" name="Freeform 320">
              <a:extLst>
                <a:ext uri="{FF2B5EF4-FFF2-40B4-BE49-F238E27FC236}">
                  <a16:creationId xmlns:a16="http://schemas.microsoft.com/office/drawing/2014/main" id="{92BBC3C4-04DC-43DD-A93F-25217E032DE3}"/>
                </a:ext>
              </a:extLst>
            </p:cNvPr>
            <p:cNvSpPr>
              <a:spLocks/>
            </p:cNvSpPr>
            <p:nvPr/>
          </p:nvSpPr>
          <p:spPr bwMode="auto">
            <a:xfrm>
              <a:off x="4704" y="2133"/>
              <a:ext cx="14" cy="11"/>
            </a:xfrm>
            <a:custGeom>
              <a:avLst/>
              <a:gdLst>
                <a:gd name="T0" fmla="*/ 14 w 16"/>
                <a:gd name="T1" fmla="*/ 9 h 13"/>
                <a:gd name="T2" fmla="*/ 14 w 16"/>
                <a:gd name="T3" fmla="*/ 4 h 13"/>
                <a:gd name="T4" fmla="*/ 9 w 16"/>
                <a:gd name="T5" fmla="*/ 0 h 13"/>
                <a:gd name="T6" fmla="*/ 0 w 16"/>
                <a:gd name="T7" fmla="*/ 8 h 13"/>
                <a:gd name="T8" fmla="*/ 9 w 16"/>
                <a:gd name="T9" fmla="*/ 10 h 13"/>
                <a:gd name="T10" fmla="*/ 14 w 16"/>
                <a:gd name="T11" fmla="*/ 9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3">
                  <a:moveTo>
                    <a:pt x="16" y="11"/>
                  </a:moveTo>
                  <a:cubicBezTo>
                    <a:pt x="16" y="5"/>
                    <a:pt x="16" y="5"/>
                    <a:pt x="16" y="5"/>
                  </a:cubicBezTo>
                  <a:cubicBezTo>
                    <a:pt x="13" y="4"/>
                    <a:pt x="12" y="3"/>
                    <a:pt x="10" y="0"/>
                  </a:cubicBezTo>
                  <a:cubicBezTo>
                    <a:pt x="7" y="1"/>
                    <a:pt x="0" y="3"/>
                    <a:pt x="0" y="9"/>
                  </a:cubicBezTo>
                  <a:cubicBezTo>
                    <a:pt x="0" y="12"/>
                    <a:pt x="6" y="12"/>
                    <a:pt x="10" y="12"/>
                  </a:cubicBezTo>
                  <a:cubicBezTo>
                    <a:pt x="13" y="12"/>
                    <a:pt x="13" y="13"/>
                    <a:pt x="16" y="1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4" name="Freeform 321">
              <a:extLst>
                <a:ext uri="{FF2B5EF4-FFF2-40B4-BE49-F238E27FC236}">
                  <a16:creationId xmlns:a16="http://schemas.microsoft.com/office/drawing/2014/main" id="{0A992BFC-12E1-4894-BB1C-7250C30E5607}"/>
                </a:ext>
              </a:extLst>
            </p:cNvPr>
            <p:cNvSpPr>
              <a:spLocks/>
            </p:cNvSpPr>
            <p:nvPr/>
          </p:nvSpPr>
          <p:spPr bwMode="auto">
            <a:xfrm>
              <a:off x="4719" y="2122"/>
              <a:ext cx="13" cy="8"/>
            </a:xfrm>
            <a:custGeom>
              <a:avLst/>
              <a:gdLst>
                <a:gd name="T0" fmla="*/ 0 w 15"/>
                <a:gd name="T1" fmla="*/ 5 h 10"/>
                <a:gd name="T2" fmla="*/ 3 w 15"/>
                <a:gd name="T3" fmla="*/ 8 h 10"/>
                <a:gd name="T4" fmla="*/ 13 w 15"/>
                <a:gd name="T5" fmla="*/ 2 h 10"/>
                <a:gd name="T6" fmla="*/ 13 w 15"/>
                <a:gd name="T7" fmla="*/ 0 h 10"/>
                <a:gd name="T8" fmla="*/ 0 w 15"/>
                <a:gd name="T9" fmla="*/ 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0" y="6"/>
                  </a:moveTo>
                  <a:cubicBezTo>
                    <a:pt x="0" y="7"/>
                    <a:pt x="2" y="10"/>
                    <a:pt x="3" y="10"/>
                  </a:cubicBezTo>
                  <a:cubicBezTo>
                    <a:pt x="8" y="10"/>
                    <a:pt x="9" y="5"/>
                    <a:pt x="15" y="3"/>
                  </a:cubicBezTo>
                  <a:cubicBezTo>
                    <a:pt x="15" y="0"/>
                    <a:pt x="15" y="0"/>
                    <a:pt x="15" y="0"/>
                  </a:cubicBezTo>
                  <a:cubicBezTo>
                    <a:pt x="12" y="0"/>
                    <a:pt x="0" y="0"/>
                    <a:pt x="0" y="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5" name="Freeform 322">
              <a:extLst>
                <a:ext uri="{FF2B5EF4-FFF2-40B4-BE49-F238E27FC236}">
                  <a16:creationId xmlns:a16="http://schemas.microsoft.com/office/drawing/2014/main" id="{80F1CB5D-6996-4AB9-8BC6-67CFDB2DEF66}"/>
                </a:ext>
              </a:extLst>
            </p:cNvPr>
            <p:cNvSpPr>
              <a:spLocks/>
            </p:cNvSpPr>
            <p:nvPr/>
          </p:nvSpPr>
          <p:spPr bwMode="auto">
            <a:xfrm>
              <a:off x="4100" y="1807"/>
              <a:ext cx="50" cy="51"/>
            </a:xfrm>
            <a:custGeom>
              <a:avLst/>
              <a:gdLst>
                <a:gd name="T0" fmla="*/ 36 w 58"/>
                <a:gd name="T1" fmla="*/ 0 h 59"/>
                <a:gd name="T2" fmla="*/ 34 w 58"/>
                <a:gd name="T3" fmla="*/ 9 h 59"/>
                <a:gd name="T4" fmla="*/ 28 w 58"/>
                <a:gd name="T5" fmla="*/ 15 h 59"/>
                <a:gd name="T6" fmla="*/ 24 w 58"/>
                <a:gd name="T7" fmla="*/ 20 h 59"/>
                <a:gd name="T8" fmla="*/ 22 w 58"/>
                <a:gd name="T9" fmla="*/ 20 h 59"/>
                <a:gd name="T10" fmla="*/ 16 w 58"/>
                <a:gd name="T11" fmla="*/ 14 h 59"/>
                <a:gd name="T12" fmla="*/ 3 w 58"/>
                <a:gd name="T13" fmla="*/ 21 h 59"/>
                <a:gd name="T14" fmla="*/ 3 w 58"/>
                <a:gd name="T15" fmla="*/ 30 h 59"/>
                <a:gd name="T16" fmla="*/ 3 w 58"/>
                <a:gd name="T17" fmla="*/ 34 h 59"/>
                <a:gd name="T18" fmla="*/ 3 w 58"/>
                <a:gd name="T19" fmla="*/ 41 h 59"/>
                <a:gd name="T20" fmla="*/ 10 w 58"/>
                <a:gd name="T21" fmla="*/ 27 h 59"/>
                <a:gd name="T22" fmla="*/ 13 w 58"/>
                <a:gd name="T23" fmla="*/ 30 h 59"/>
                <a:gd name="T24" fmla="*/ 14 w 58"/>
                <a:gd name="T25" fmla="*/ 29 h 59"/>
                <a:gd name="T26" fmla="*/ 18 w 58"/>
                <a:gd name="T27" fmla="*/ 30 h 59"/>
                <a:gd name="T28" fmla="*/ 18 w 58"/>
                <a:gd name="T29" fmla="*/ 27 h 59"/>
                <a:gd name="T30" fmla="*/ 23 w 58"/>
                <a:gd name="T31" fmla="*/ 27 h 59"/>
                <a:gd name="T32" fmla="*/ 24 w 58"/>
                <a:gd name="T33" fmla="*/ 31 h 59"/>
                <a:gd name="T34" fmla="*/ 22 w 58"/>
                <a:gd name="T35" fmla="*/ 35 h 59"/>
                <a:gd name="T36" fmla="*/ 31 w 58"/>
                <a:gd name="T37" fmla="*/ 48 h 59"/>
                <a:gd name="T38" fmla="*/ 34 w 58"/>
                <a:gd name="T39" fmla="*/ 48 h 59"/>
                <a:gd name="T40" fmla="*/ 36 w 58"/>
                <a:gd name="T41" fmla="*/ 51 h 59"/>
                <a:gd name="T42" fmla="*/ 41 w 58"/>
                <a:gd name="T43" fmla="*/ 45 h 59"/>
                <a:gd name="T44" fmla="*/ 36 w 58"/>
                <a:gd name="T45" fmla="*/ 38 h 59"/>
                <a:gd name="T46" fmla="*/ 40 w 58"/>
                <a:gd name="T47" fmla="*/ 32 h 59"/>
                <a:gd name="T48" fmla="*/ 41 w 58"/>
                <a:gd name="T49" fmla="*/ 35 h 59"/>
                <a:gd name="T50" fmla="*/ 41 w 58"/>
                <a:gd name="T51" fmla="*/ 35 h 59"/>
                <a:gd name="T52" fmla="*/ 46 w 58"/>
                <a:gd name="T53" fmla="*/ 42 h 59"/>
                <a:gd name="T54" fmla="*/ 50 w 58"/>
                <a:gd name="T55" fmla="*/ 31 h 59"/>
                <a:gd name="T56" fmla="*/ 42 w 58"/>
                <a:gd name="T57" fmla="*/ 3 h 59"/>
                <a:gd name="T58" fmla="*/ 36 w 58"/>
                <a:gd name="T59" fmla="*/ 0 h 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 h="59">
                  <a:moveTo>
                    <a:pt x="42" y="0"/>
                  </a:moveTo>
                  <a:cubicBezTo>
                    <a:pt x="42" y="1"/>
                    <a:pt x="42" y="8"/>
                    <a:pt x="40" y="10"/>
                  </a:cubicBezTo>
                  <a:cubicBezTo>
                    <a:pt x="40" y="13"/>
                    <a:pt x="33" y="10"/>
                    <a:pt x="33" y="17"/>
                  </a:cubicBezTo>
                  <a:cubicBezTo>
                    <a:pt x="30" y="17"/>
                    <a:pt x="28" y="19"/>
                    <a:pt x="28" y="23"/>
                  </a:cubicBezTo>
                  <a:cubicBezTo>
                    <a:pt x="28" y="23"/>
                    <a:pt x="27" y="23"/>
                    <a:pt x="25" y="23"/>
                  </a:cubicBezTo>
                  <a:cubicBezTo>
                    <a:pt x="24" y="23"/>
                    <a:pt x="24" y="16"/>
                    <a:pt x="19" y="16"/>
                  </a:cubicBezTo>
                  <a:cubicBezTo>
                    <a:pt x="12" y="14"/>
                    <a:pt x="13" y="24"/>
                    <a:pt x="4" y="24"/>
                  </a:cubicBezTo>
                  <a:cubicBezTo>
                    <a:pt x="4" y="28"/>
                    <a:pt x="3" y="31"/>
                    <a:pt x="3" y="35"/>
                  </a:cubicBezTo>
                  <a:cubicBezTo>
                    <a:pt x="1" y="36"/>
                    <a:pt x="4" y="37"/>
                    <a:pt x="4" y="39"/>
                  </a:cubicBezTo>
                  <a:cubicBezTo>
                    <a:pt x="4" y="41"/>
                    <a:pt x="0" y="48"/>
                    <a:pt x="3" y="48"/>
                  </a:cubicBezTo>
                  <a:cubicBezTo>
                    <a:pt x="7" y="49"/>
                    <a:pt x="7" y="35"/>
                    <a:pt x="12" y="31"/>
                  </a:cubicBezTo>
                  <a:cubicBezTo>
                    <a:pt x="15" y="35"/>
                    <a:pt x="15" y="35"/>
                    <a:pt x="15" y="35"/>
                  </a:cubicBezTo>
                  <a:cubicBezTo>
                    <a:pt x="16" y="35"/>
                    <a:pt x="16" y="33"/>
                    <a:pt x="16" y="33"/>
                  </a:cubicBezTo>
                  <a:cubicBezTo>
                    <a:pt x="18" y="33"/>
                    <a:pt x="18" y="35"/>
                    <a:pt x="21" y="35"/>
                  </a:cubicBezTo>
                  <a:cubicBezTo>
                    <a:pt x="21" y="33"/>
                    <a:pt x="21" y="32"/>
                    <a:pt x="21" y="31"/>
                  </a:cubicBezTo>
                  <a:cubicBezTo>
                    <a:pt x="27" y="31"/>
                    <a:pt x="27" y="31"/>
                    <a:pt x="27" y="31"/>
                  </a:cubicBezTo>
                  <a:cubicBezTo>
                    <a:pt x="27" y="32"/>
                    <a:pt x="28" y="35"/>
                    <a:pt x="28" y="36"/>
                  </a:cubicBezTo>
                  <a:cubicBezTo>
                    <a:pt x="27" y="36"/>
                    <a:pt x="27" y="37"/>
                    <a:pt x="25" y="40"/>
                  </a:cubicBezTo>
                  <a:cubicBezTo>
                    <a:pt x="25" y="48"/>
                    <a:pt x="31" y="55"/>
                    <a:pt x="36" y="55"/>
                  </a:cubicBezTo>
                  <a:cubicBezTo>
                    <a:pt x="37" y="55"/>
                    <a:pt x="39" y="56"/>
                    <a:pt x="40" y="55"/>
                  </a:cubicBezTo>
                  <a:cubicBezTo>
                    <a:pt x="40" y="56"/>
                    <a:pt x="42" y="59"/>
                    <a:pt x="42" y="59"/>
                  </a:cubicBezTo>
                  <a:cubicBezTo>
                    <a:pt x="44" y="59"/>
                    <a:pt x="46" y="56"/>
                    <a:pt x="47" y="52"/>
                  </a:cubicBezTo>
                  <a:cubicBezTo>
                    <a:pt x="47" y="48"/>
                    <a:pt x="42" y="47"/>
                    <a:pt x="42" y="44"/>
                  </a:cubicBezTo>
                  <a:cubicBezTo>
                    <a:pt x="42" y="41"/>
                    <a:pt x="44" y="40"/>
                    <a:pt x="46" y="37"/>
                  </a:cubicBezTo>
                  <a:cubicBezTo>
                    <a:pt x="46" y="39"/>
                    <a:pt x="47" y="40"/>
                    <a:pt x="47" y="41"/>
                  </a:cubicBezTo>
                  <a:cubicBezTo>
                    <a:pt x="47" y="40"/>
                    <a:pt x="47" y="40"/>
                    <a:pt x="47" y="40"/>
                  </a:cubicBezTo>
                  <a:cubicBezTo>
                    <a:pt x="49" y="43"/>
                    <a:pt x="52" y="49"/>
                    <a:pt x="53" y="49"/>
                  </a:cubicBezTo>
                  <a:cubicBezTo>
                    <a:pt x="53" y="43"/>
                    <a:pt x="58" y="40"/>
                    <a:pt x="58" y="36"/>
                  </a:cubicBezTo>
                  <a:cubicBezTo>
                    <a:pt x="58" y="32"/>
                    <a:pt x="52" y="8"/>
                    <a:pt x="49" y="4"/>
                  </a:cubicBezTo>
                  <a:cubicBezTo>
                    <a:pt x="47" y="2"/>
                    <a:pt x="44" y="0"/>
                    <a:pt x="42"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6" name="Freeform 323">
              <a:extLst>
                <a:ext uri="{FF2B5EF4-FFF2-40B4-BE49-F238E27FC236}">
                  <a16:creationId xmlns:a16="http://schemas.microsoft.com/office/drawing/2014/main" id="{47588BF1-C681-4163-99CE-FAE3AA6EE2F7}"/>
                </a:ext>
              </a:extLst>
            </p:cNvPr>
            <p:cNvSpPr>
              <a:spLocks/>
            </p:cNvSpPr>
            <p:nvPr/>
          </p:nvSpPr>
          <p:spPr bwMode="auto">
            <a:xfrm>
              <a:off x="4055" y="1794"/>
              <a:ext cx="23" cy="27"/>
            </a:xfrm>
            <a:custGeom>
              <a:avLst/>
              <a:gdLst>
                <a:gd name="T0" fmla="*/ 0 w 27"/>
                <a:gd name="T1" fmla="*/ 27 h 31"/>
                <a:gd name="T2" fmla="*/ 2 w 27"/>
                <a:gd name="T3" fmla="*/ 27 h 31"/>
                <a:gd name="T4" fmla="*/ 13 w 27"/>
                <a:gd name="T5" fmla="*/ 11 h 31"/>
                <a:gd name="T6" fmla="*/ 20 w 27"/>
                <a:gd name="T7" fmla="*/ 8 h 31"/>
                <a:gd name="T8" fmla="*/ 23 w 27"/>
                <a:gd name="T9" fmla="*/ 6 h 31"/>
                <a:gd name="T10" fmla="*/ 20 w 27"/>
                <a:gd name="T11" fmla="*/ 0 h 31"/>
                <a:gd name="T12" fmla="*/ 18 w 27"/>
                <a:gd name="T13" fmla="*/ 4 h 31"/>
                <a:gd name="T14" fmla="*/ 0 w 27"/>
                <a:gd name="T15" fmla="*/ 27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31">
                  <a:moveTo>
                    <a:pt x="0" y="31"/>
                  </a:moveTo>
                  <a:cubicBezTo>
                    <a:pt x="2" y="31"/>
                    <a:pt x="2" y="31"/>
                    <a:pt x="2" y="31"/>
                  </a:cubicBezTo>
                  <a:cubicBezTo>
                    <a:pt x="7" y="28"/>
                    <a:pt x="14" y="22"/>
                    <a:pt x="15" y="13"/>
                  </a:cubicBezTo>
                  <a:cubicBezTo>
                    <a:pt x="20" y="13"/>
                    <a:pt x="21" y="13"/>
                    <a:pt x="23" y="9"/>
                  </a:cubicBezTo>
                  <a:cubicBezTo>
                    <a:pt x="24" y="9"/>
                    <a:pt x="25" y="8"/>
                    <a:pt x="27" y="7"/>
                  </a:cubicBezTo>
                  <a:cubicBezTo>
                    <a:pt x="25" y="5"/>
                    <a:pt x="23" y="4"/>
                    <a:pt x="23" y="0"/>
                  </a:cubicBezTo>
                  <a:cubicBezTo>
                    <a:pt x="23" y="1"/>
                    <a:pt x="23" y="4"/>
                    <a:pt x="21" y="5"/>
                  </a:cubicBezTo>
                  <a:cubicBezTo>
                    <a:pt x="17" y="15"/>
                    <a:pt x="4" y="18"/>
                    <a:pt x="0" y="3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7" name="Freeform 324">
              <a:extLst>
                <a:ext uri="{FF2B5EF4-FFF2-40B4-BE49-F238E27FC236}">
                  <a16:creationId xmlns:a16="http://schemas.microsoft.com/office/drawing/2014/main" id="{3B30456C-F53C-4540-A6BF-2B049A236BB7}"/>
                </a:ext>
              </a:extLst>
            </p:cNvPr>
            <p:cNvSpPr>
              <a:spLocks/>
            </p:cNvSpPr>
            <p:nvPr/>
          </p:nvSpPr>
          <p:spPr bwMode="auto">
            <a:xfrm>
              <a:off x="4071" y="1702"/>
              <a:ext cx="49" cy="72"/>
            </a:xfrm>
            <a:custGeom>
              <a:avLst/>
              <a:gdLst>
                <a:gd name="T0" fmla="*/ 2 w 56"/>
                <a:gd name="T1" fmla="*/ 42 h 83"/>
                <a:gd name="T2" fmla="*/ 10 w 56"/>
                <a:gd name="T3" fmla="*/ 49 h 83"/>
                <a:gd name="T4" fmla="*/ 12 w 56"/>
                <a:gd name="T5" fmla="*/ 47 h 83"/>
                <a:gd name="T6" fmla="*/ 14 w 56"/>
                <a:gd name="T7" fmla="*/ 47 h 83"/>
                <a:gd name="T8" fmla="*/ 14 w 56"/>
                <a:gd name="T9" fmla="*/ 50 h 83"/>
                <a:gd name="T10" fmla="*/ 12 w 56"/>
                <a:gd name="T11" fmla="*/ 54 h 83"/>
                <a:gd name="T12" fmla="*/ 18 w 56"/>
                <a:gd name="T13" fmla="*/ 59 h 83"/>
                <a:gd name="T14" fmla="*/ 23 w 56"/>
                <a:gd name="T15" fmla="*/ 57 h 83"/>
                <a:gd name="T16" fmla="*/ 33 w 56"/>
                <a:gd name="T17" fmla="*/ 65 h 83"/>
                <a:gd name="T18" fmla="*/ 33 w 56"/>
                <a:gd name="T19" fmla="*/ 58 h 83"/>
                <a:gd name="T20" fmla="*/ 46 w 56"/>
                <a:gd name="T21" fmla="*/ 69 h 83"/>
                <a:gd name="T22" fmla="*/ 48 w 56"/>
                <a:gd name="T23" fmla="*/ 72 h 83"/>
                <a:gd name="T24" fmla="*/ 49 w 56"/>
                <a:gd name="T25" fmla="*/ 69 h 83"/>
                <a:gd name="T26" fmla="*/ 49 w 56"/>
                <a:gd name="T27" fmla="*/ 68 h 83"/>
                <a:gd name="T28" fmla="*/ 44 w 56"/>
                <a:gd name="T29" fmla="*/ 62 h 83"/>
                <a:gd name="T30" fmla="*/ 41 w 56"/>
                <a:gd name="T31" fmla="*/ 62 h 83"/>
                <a:gd name="T32" fmla="*/ 44 w 56"/>
                <a:gd name="T33" fmla="*/ 58 h 83"/>
                <a:gd name="T34" fmla="*/ 41 w 56"/>
                <a:gd name="T35" fmla="*/ 57 h 83"/>
                <a:gd name="T36" fmla="*/ 39 w 56"/>
                <a:gd name="T37" fmla="*/ 61 h 83"/>
                <a:gd name="T38" fmla="*/ 31 w 56"/>
                <a:gd name="T39" fmla="*/ 51 h 83"/>
                <a:gd name="T40" fmla="*/ 27 w 56"/>
                <a:gd name="T41" fmla="*/ 55 h 83"/>
                <a:gd name="T42" fmla="*/ 27 w 56"/>
                <a:gd name="T43" fmla="*/ 56 h 83"/>
                <a:gd name="T44" fmla="*/ 19 w 56"/>
                <a:gd name="T45" fmla="*/ 40 h 83"/>
                <a:gd name="T46" fmla="*/ 25 w 56"/>
                <a:gd name="T47" fmla="*/ 23 h 83"/>
                <a:gd name="T48" fmla="*/ 20 w 56"/>
                <a:gd name="T49" fmla="*/ 7 h 83"/>
                <a:gd name="T50" fmla="*/ 20 w 56"/>
                <a:gd name="T51" fmla="*/ 5 h 83"/>
                <a:gd name="T52" fmla="*/ 19 w 56"/>
                <a:gd name="T53" fmla="*/ 3 h 83"/>
                <a:gd name="T54" fmla="*/ 15 w 56"/>
                <a:gd name="T55" fmla="*/ 7 h 83"/>
                <a:gd name="T56" fmla="*/ 8 w 56"/>
                <a:gd name="T57" fmla="*/ 0 h 83"/>
                <a:gd name="T58" fmla="*/ 4 w 56"/>
                <a:gd name="T59" fmla="*/ 7 h 83"/>
                <a:gd name="T60" fmla="*/ 5 w 56"/>
                <a:gd name="T61" fmla="*/ 19 h 83"/>
                <a:gd name="T62" fmla="*/ 4 w 56"/>
                <a:gd name="T63" fmla="*/ 29 h 83"/>
                <a:gd name="T64" fmla="*/ 2 w 56"/>
                <a:gd name="T65" fmla="*/ 42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6" h="83">
                  <a:moveTo>
                    <a:pt x="2" y="48"/>
                  </a:moveTo>
                  <a:cubicBezTo>
                    <a:pt x="2" y="51"/>
                    <a:pt x="9" y="56"/>
                    <a:pt x="11" y="56"/>
                  </a:cubicBezTo>
                  <a:cubicBezTo>
                    <a:pt x="13" y="56"/>
                    <a:pt x="13" y="55"/>
                    <a:pt x="14" y="54"/>
                  </a:cubicBezTo>
                  <a:cubicBezTo>
                    <a:pt x="16" y="54"/>
                    <a:pt x="16" y="54"/>
                    <a:pt x="16" y="54"/>
                  </a:cubicBezTo>
                  <a:cubicBezTo>
                    <a:pt x="16" y="58"/>
                    <a:pt x="16" y="58"/>
                    <a:pt x="16" y="58"/>
                  </a:cubicBezTo>
                  <a:cubicBezTo>
                    <a:pt x="16" y="58"/>
                    <a:pt x="14" y="59"/>
                    <a:pt x="14" y="62"/>
                  </a:cubicBezTo>
                  <a:cubicBezTo>
                    <a:pt x="13" y="64"/>
                    <a:pt x="17" y="68"/>
                    <a:pt x="20" y="68"/>
                  </a:cubicBezTo>
                  <a:cubicBezTo>
                    <a:pt x="22" y="68"/>
                    <a:pt x="23" y="66"/>
                    <a:pt x="26" y="66"/>
                  </a:cubicBezTo>
                  <a:cubicBezTo>
                    <a:pt x="32" y="66"/>
                    <a:pt x="32" y="75"/>
                    <a:pt x="38" y="75"/>
                  </a:cubicBezTo>
                  <a:cubicBezTo>
                    <a:pt x="37" y="71"/>
                    <a:pt x="35" y="70"/>
                    <a:pt x="38" y="67"/>
                  </a:cubicBezTo>
                  <a:cubicBezTo>
                    <a:pt x="40" y="71"/>
                    <a:pt x="50" y="75"/>
                    <a:pt x="52" y="80"/>
                  </a:cubicBezTo>
                  <a:cubicBezTo>
                    <a:pt x="52" y="80"/>
                    <a:pt x="53" y="83"/>
                    <a:pt x="55" y="83"/>
                  </a:cubicBezTo>
                  <a:cubicBezTo>
                    <a:pt x="55" y="83"/>
                    <a:pt x="56" y="82"/>
                    <a:pt x="56" y="80"/>
                  </a:cubicBezTo>
                  <a:cubicBezTo>
                    <a:pt x="56" y="79"/>
                    <a:pt x="56" y="79"/>
                    <a:pt x="56" y="78"/>
                  </a:cubicBezTo>
                  <a:cubicBezTo>
                    <a:pt x="53" y="78"/>
                    <a:pt x="50" y="75"/>
                    <a:pt x="50" y="72"/>
                  </a:cubicBezTo>
                  <a:cubicBezTo>
                    <a:pt x="47" y="72"/>
                    <a:pt x="47" y="72"/>
                    <a:pt x="47" y="72"/>
                  </a:cubicBezTo>
                  <a:cubicBezTo>
                    <a:pt x="47" y="70"/>
                    <a:pt x="50" y="70"/>
                    <a:pt x="50" y="67"/>
                  </a:cubicBezTo>
                  <a:cubicBezTo>
                    <a:pt x="49" y="67"/>
                    <a:pt x="49" y="66"/>
                    <a:pt x="47" y="66"/>
                  </a:cubicBezTo>
                  <a:cubicBezTo>
                    <a:pt x="46" y="66"/>
                    <a:pt x="46" y="70"/>
                    <a:pt x="44" y="70"/>
                  </a:cubicBezTo>
                  <a:cubicBezTo>
                    <a:pt x="41" y="70"/>
                    <a:pt x="41" y="59"/>
                    <a:pt x="35" y="59"/>
                  </a:cubicBezTo>
                  <a:cubicBezTo>
                    <a:pt x="34" y="59"/>
                    <a:pt x="31" y="62"/>
                    <a:pt x="31" y="63"/>
                  </a:cubicBezTo>
                  <a:cubicBezTo>
                    <a:pt x="31" y="64"/>
                    <a:pt x="31" y="64"/>
                    <a:pt x="31" y="64"/>
                  </a:cubicBezTo>
                  <a:cubicBezTo>
                    <a:pt x="26" y="63"/>
                    <a:pt x="22" y="52"/>
                    <a:pt x="22" y="46"/>
                  </a:cubicBezTo>
                  <a:cubicBezTo>
                    <a:pt x="22" y="38"/>
                    <a:pt x="29" y="36"/>
                    <a:pt x="29" y="27"/>
                  </a:cubicBezTo>
                  <a:cubicBezTo>
                    <a:pt x="29" y="20"/>
                    <a:pt x="23" y="14"/>
                    <a:pt x="23" y="8"/>
                  </a:cubicBezTo>
                  <a:cubicBezTo>
                    <a:pt x="23" y="8"/>
                    <a:pt x="23" y="7"/>
                    <a:pt x="23" y="6"/>
                  </a:cubicBezTo>
                  <a:cubicBezTo>
                    <a:pt x="22" y="4"/>
                    <a:pt x="22" y="4"/>
                    <a:pt x="22" y="4"/>
                  </a:cubicBezTo>
                  <a:cubicBezTo>
                    <a:pt x="20" y="4"/>
                    <a:pt x="19" y="8"/>
                    <a:pt x="17" y="8"/>
                  </a:cubicBezTo>
                  <a:cubicBezTo>
                    <a:pt x="13" y="7"/>
                    <a:pt x="14" y="0"/>
                    <a:pt x="9" y="0"/>
                  </a:cubicBezTo>
                  <a:cubicBezTo>
                    <a:pt x="6" y="0"/>
                    <a:pt x="5" y="4"/>
                    <a:pt x="5" y="8"/>
                  </a:cubicBezTo>
                  <a:cubicBezTo>
                    <a:pt x="5" y="14"/>
                    <a:pt x="6" y="16"/>
                    <a:pt x="6" y="22"/>
                  </a:cubicBezTo>
                  <a:cubicBezTo>
                    <a:pt x="6" y="26"/>
                    <a:pt x="6" y="31"/>
                    <a:pt x="5" y="34"/>
                  </a:cubicBezTo>
                  <a:cubicBezTo>
                    <a:pt x="0" y="34"/>
                    <a:pt x="2" y="42"/>
                    <a:pt x="2" y="4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8" name="Freeform 325">
              <a:extLst>
                <a:ext uri="{FF2B5EF4-FFF2-40B4-BE49-F238E27FC236}">
                  <a16:creationId xmlns:a16="http://schemas.microsoft.com/office/drawing/2014/main" id="{25C017D4-540E-43D9-9916-059C389E4777}"/>
                </a:ext>
              </a:extLst>
            </p:cNvPr>
            <p:cNvSpPr>
              <a:spLocks/>
            </p:cNvSpPr>
            <p:nvPr/>
          </p:nvSpPr>
          <p:spPr bwMode="auto">
            <a:xfrm>
              <a:off x="4121" y="1775"/>
              <a:ext cx="16" cy="28"/>
            </a:xfrm>
            <a:custGeom>
              <a:avLst/>
              <a:gdLst>
                <a:gd name="T0" fmla="*/ 11 w 19"/>
                <a:gd name="T1" fmla="*/ 1 h 32"/>
                <a:gd name="T2" fmla="*/ 3 w 19"/>
                <a:gd name="T3" fmla="*/ 0 h 32"/>
                <a:gd name="T4" fmla="*/ 0 w 19"/>
                <a:gd name="T5" fmla="*/ 1 h 32"/>
                <a:gd name="T6" fmla="*/ 8 w 19"/>
                <a:gd name="T7" fmla="*/ 11 h 32"/>
                <a:gd name="T8" fmla="*/ 7 w 19"/>
                <a:gd name="T9" fmla="*/ 14 h 32"/>
                <a:gd name="T10" fmla="*/ 2 w 19"/>
                <a:gd name="T11" fmla="*/ 14 h 32"/>
                <a:gd name="T12" fmla="*/ 2 w 19"/>
                <a:gd name="T13" fmla="*/ 17 h 32"/>
                <a:gd name="T14" fmla="*/ 7 w 19"/>
                <a:gd name="T15" fmla="*/ 21 h 32"/>
                <a:gd name="T16" fmla="*/ 7 w 19"/>
                <a:gd name="T17" fmla="*/ 24 h 32"/>
                <a:gd name="T18" fmla="*/ 9 w 19"/>
                <a:gd name="T19" fmla="*/ 28 h 32"/>
                <a:gd name="T20" fmla="*/ 12 w 19"/>
                <a:gd name="T21" fmla="*/ 28 h 32"/>
                <a:gd name="T22" fmla="*/ 12 w 19"/>
                <a:gd name="T23" fmla="*/ 26 h 32"/>
                <a:gd name="T24" fmla="*/ 9 w 19"/>
                <a:gd name="T25" fmla="*/ 19 h 32"/>
                <a:gd name="T26" fmla="*/ 15 w 19"/>
                <a:gd name="T27" fmla="*/ 19 h 32"/>
                <a:gd name="T28" fmla="*/ 16 w 19"/>
                <a:gd name="T29" fmla="*/ 14 h 32"/>
                <a:gd name="T30" fmla="*/ 13 w 19"/>
                <a:gd name="T31" fmla="*/ 11 h 32"/>
                <a:gd name="T32" fmla="*/ 13 w 19"/>
                <a:gd name="T33" fmla="*/ 4 h 32"/>
                <a:gd name="T34" fmla="*/ 11 w 19"/>
                <a:gd name="T35" fmla="*/ 4 h 32"/>
                <a:gd name="T36" fmla="*/ 11 w 19"/>
                <a:gd name="T37" fmla="*/ 1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32">
                  <a:moveTo>
                    <a:pt x="13" y="1"/>
                  </a:moveTo>
                  <a:cubicBezTo>
                    <a:pt x="10" y="1"/>
                    <a:pt x="8" y="0"/>
                    <a:pt x="4" y="0"/>
                  </a:cubicBezTo>
                  <a:cubicBezTo>
                    <a:pt x="4" y="0"/>
                    <a:pt x="2" y="1"/>
                    <a:pt x="0" y="1"/>
                  </a:cubicBezTo>
                  <a:cubicBezTo>
                    <a:pt x="0" y="4"/>
                    <a:pt x="10" y="8"/>
                    <a:pt x="10" y="13"/>
                  </a:cubicBezTo>
                  <a:cubicBezTo>
                    <a:pt x="10" y="15"/>
                    <a:pt x="8" y="16"/>
                    <a:pt x="8" y="16"/>
                  </a:cubicBezTo>
                  <a:cubicBezTo>
                    <a:pt x="8" y="16"/>
                    <a:pt x="5" y="16"/>
                    <a:pt x="2" y="16"/>
                  </a:cubicBezTo>
                  <a:cubicBezTo>
                    <a:pt x="2" y="19"/>
                    <a:pt x="2" y="19"/>
                    <a:pt x="2" y="19"/>
                  </a:cubicBezTo>
                  <a:cubicBezTo>
                    <a:pt x="4" y="20"/>
                    <a:pt x="7" y="24"/>
                    <a:pt x="8" y="24"/>
                  </a:cubicBezTo>
                  <a:cubicBezTo>
                    <a:pt x="8" y="27"/>
                    <a:pt x="8" y="27"/>
                    <a:pt x="8" y="27"/>
                  </a:cubicBezTo>
                  <a:cubicBezTo>
                    <a:pt x="7" y="28"/>
                    <a:pt x="8" y="32"/>
                    <a:pt x="11" y="32"/>
                  </a:cubicBezTo>
                  <a:cubicBezTo>
                    <a:pt x="11" y="32"/>
                    <a:pt x="13" y="32"/>
                    <a:pt x="14" y="32"/>
                  </a:cubicBezTo>
                  <a:cubicBezTo>
                    <a:pt x="14" y="30"/>
                    <a:pt x="14" y="30"/>
                    <a:pt x="14" y="30"/>
                  </a:cubicBezTo>
                  <a:cubicBezTo>
                    <a:pt x="13" y="30"/>
                    <a:pt x="11" y="24"/>
                    <a:pt x="11" y="22"/>
                  </a:cubicBezTo>
                  <a:cubicBezTo>
                    <a:pt x="18" y="22"/>
                    <a:pt x="18" y="22"/>
                    <a:pt x="18" y="22"/>
                  </a:cubicBezTo>
                  <a:cubicBezTo>
                    <a:pt x="18" y="20"/>
                    <a:pt x="19" y="19"/>
                    <a:pt x="19" y="16"/>
                  </a:cubicBezTo>
                  <a:cubicBezTo>
                    <a:pt x="16" y="12"/>
                    <a:pt x="16" y="12"/>
                    <a:pt x="16" y="12"/>
                  </a:cubicBezTo>
                  <a:cubicBezTo>
                    <a:pt x="16" y="12"/>
                    <a:pt x="16" y="8"/>
                    <a:pt x="16" y="5"/>
                  </a:cubicBezTo>
                  <a:cubicBezTo>
                    <a:pt x="14" y="5"/>
                    <a:pt x="14" y="5"/>
                    <a:pt x="13" y="5"/>
                  </a:cubicBezTo>
                  <a:cubicBezTo>
                    <a:pt x="14" y="4"/>
                    <a:pt x="13" y="3"/>
                    <a:pt x="13" y="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79" name="Freeform 326">
              <a:extLst>
                <a:ext uri="{FF2B5EF4-FFF2-40B4-BE49-F238E27FC236}">
                  <a16:creationId xmlns:a16="http://schemas.microsoft.com/office/drawing/2014/main" id="{6BE5229B-2BC8-419C-BDCC-B96AAD90569E}"/>
                </a:ext>
              </a:extLst>
            </p:cNvPr>
            <p:cNvSpPr>
              <a:spLocks/>
            </p:cNvSpPr>
            <p:nvPr/>
          </p:nvSpPr>
          <p:spPr bwMode="auto">
            <a:xfrm>
              <a:off x="4098" y="1783"/>
              <a:ext cx="13" cy="18"/>
            </a:xfrm>
            <a:custGeom>
              <a:avLst/>
              <a:gdLst>
                <a:gd name="T0" fmla="*/ 4 w 15"/>
                <a:gd name="T1" fmla="*/ 1 h 21"/>
                <a:gd name="T2" fmla="*/ 3 w 15"/>
                <a:gd name="T3" fmla="*/ 0 h 21"/>
                <a:gd name="T4" fmla="*/ 0 w 15"/>
                <a:gd name="T5" fmla="*/ 3 h 21"/>
                <a:gd name="T6" fmla="*/ 2 w 15"/>
                <a:gd name="T7" fmla="*/ 18 h 21"/>
                <a:gd name="T8" fmla="*/ 13 w 15"/>
                <a:gd name="T9" fmla="*/ 7 h 21"/>
                <a:gd name="T10" fmla="*/ 4 w 15"/>
                <a:gd name="T11" fmla="*/ 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1">
                  <a:moveTo>
                    <a:pt x="5" y="1"/>
                  </a:moveTo>
                  <a:cubicBezTo>
                    <a:pt x="3" y="0"/>
                    <a:pt x="3" y="0"/>
                    <a:pt x="3" y="0"/>
                  </a:cubicBezTo>
                  <a:cubicBezTo>
                    <a:pt x="2" y="0"/>
                    <a:pt x="0" y="1"/>
                    <a:pt x="0" y="3"/>
                  </a:cubicBezTo>
                  <a:cubicBezTo>
                    <a:pt x="0" y="7"/>
                    <a:pt x="2" y="13"/>
                    <a:pt x="2" y="21"/>
                  </a:cubicBezTo>
                  <a:cubicBezTo>
                    <a:pt x="5" y="18"/>
                    <a:pt x="15" y="14"/>
                    <a:pt x="15" y="8"/>
                  </a:cubicBezTo>
                  <a:cubicBezTo>
                    <a:pt x="15" y="5"/>
                    <a:pt x="8" y="3"/>
                    <a:pt x="5" y="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0" name="Freeform 327">
              <a:extLst>
                <a:ext uri="{FF2B5EF4-FFF2-40B4-BE49-F238E27FC236}">
                  <a16:creationId xmlns:a16="http://schemas.microsoft.com/office/drawing/2014/main" id="{DDBA5F83-806B-41CC-BAE5-3BCC07CA463C}"/>
                </a:ext>
              </a:extLst>
            </p:cNvPr>
            <p:cNvSpPr>
              <a:spLocks/>
            </p:cNvSpPr>
            <p:nvPr/>
          </p:nvSpPr>
          <p:spPr bwMode="auto">
            <a:xfrm>
              <a:off x="4106" y="1794"/>
              <a:ext cx="12" cy="23"/>
            </a:xfrm>
            <a:custGeom>
              <a:avLst/>
              <a:gdLst>
                <a:gd name="T0" fmla="*/ 7 w 14"/>
                <a:gd name="T1" fmla="*/ 2 h 27"/>
                <a:gd name="T2" fmla="*/ 3 w 14"/>
                <a:gd name="T3" fmla="*/ 12 h 27"/>
                <a:gd name="T4" fmla="*/ 0 w 14"/>
                <a:gd name="T5" fmla="*/ 14 h 27"/>
                <a:gd name="T6" fmla="*/ 8 w 14"/>
                <a:gd name="T7" fmla="*/ 23 h 27"/>
                <a:gd name="T8" fmla="*/ 9 w 14"/>
                <a:gd name="T9" fmla="*/ 22 h 27"/>
                <a:gd name="T10" fmla="*/ 8 w 14"/>
                <a:gd name="T11" fmla="*/ 17 h 27"/>
                <a:gd name="T12" fmla="*/ 12 w 14"/>
                <a:gd name="T13" fmla="*/ 6 h 27"/>
                <a:gd name="T14" fmla="*/ 7 w 14"/>
                <a:gd name="T15" fmla="*/ 2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27">
                  <a:moveTo>
                    <a:pt x="8" y="2"/>
                  </a:moveTo>
                  <a:cubicBezTo>
                    <a:pt x="6" y="3"/>
                    <a:pt x="3" y="12"/>
                    <a:pt x="3" y="14"/>
                  </a:cubicBezTo>
                  <a:cubicBezTo>
                    <a:pt x="2" y="14"/>
                    <a:pt x="0" y="15"/>
                    <a:pt x="0" y="16"/>
                  </a:cubicBezTo>
                  <a:cubicBezTo>
                    <a:pt x="0" y="19"/>
                    <a:pt x="8" y="27"/>
                    <a:pt x="9" y="27"/>
                  </a:cubicBezTo>
                  <a:cubicBezTo>
                    <a:pt x="11" y="26"/>
                    <a:pt x="11" y="26"/>
                    <a:pt x="11" y="26"/>
                  </a:cubicBezTo>
                  <a:cubicBezTo>
                    <a:pt x="11" y="23"/>
                    <a:pt x="9" y="23"/>
                    <a:pt x="9" y="20"/>
                  </a:cubicBezTo>
                  <a:cubicBezTo>
                    <a:pt x="9" y="15"/>
                    <a:pt x="14" y="12"/>
                    <a:pt x="14" y="7"/>
                  </a:cubicBezTo>
                  <a:cubicBezTo>
                    <a:pt x="14" y="4"/>
                    <a:pt x="12" y="0"/>
                    <a:pt x="8" y="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1" name="Freeform 328">
              <a:extLst>
                <a:ext uri="{FF2B5EF4-FFF2-40B4-BE49-F238E27FC236}">
                  <a16:creationId xmlns:a16="http://schemas.microsoft.com/office/drawing/2014/main" id="{77D44D7F-5C37-4345-AE09-373D7EA7B434}"/>
                </a:ext>
              </a:extLst>
            </p:cNvPr>
            <p:cNvSpPr>
              <a:spLocks/>
            </p:cNvSpPr>
            <p:nvPr/>
          </p:nvSpPr>
          <p:spPr bwMode="auto">
            <a:xfrm>
              <a:off x="4115" y="1795"/>
              <a:ext cx="7" cy="14"/>
            </a:xfrm>
            <a:custGeom>
              <a:avLst/>
              <a:gdLst>
                <a:gd name="T0" fmla="*/ 0 w 8"/>
                <a:gd name="T1" fmla="*/ 14 h 16"/>
                <a:gd name="T2" fmla="*/ 2 w 8"/>
                <a:gd name="T3" fmla="*/ 14 h 16"/>
                <a:gd name="T4" fmla="*/ 7 w 8"/>
                <a:gd name="T5" fmla="*/ 0 h 16"/>
                <a:gd name="T6" fmla="*/ 3 w 8"/>
                <a:gd name="T7" fmla="*/ 0 h 16"/>
                <a:gd name="T8" fmla="*/ 0 w 8"/>
                <a:gd name="T9" fmla="*/ 1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0" y="16"/>
                  </a:moveTo>
                  <a:cubicBezTo>
                    <a:pt x="2" y="16"/>
                    <a:pt x="2" y="16"/>
                    <a:pt x="2" y="16"/>
                  </a:cubicBezTo>
                  <a:cubicBezTo>
                    <a:pt x="2" y="10"/>
                    <a:pt x="8" y="7"/>
                    <a:pt x="8" y="0"/>
                  </a:cubicBezTo>
                  <a:cubicBezTo>
                    <a:pt x="6" y="0"/>
                    <a:pt x="5" y="0"/>
                    <a:pt x="3" y="0"/>
                  </a:cubicBezTo>
                  <a:cubicBezTo>
                    <a:pt x="3" y="7"/>
                    <a:pt x="2" y="11"/>
                    <a:pt x="0" y="1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2" name="Freeform 329">
              <a:extLst>
                <a:ext uri="{FF2B5EF4-FFF2-40B4-BE49-F238E27FC236}">
                  <a16:creationId xmlns:a16="http://schemas.microsoft.com/office/drawing/2014/main" id="{CC88A58C-3496-4D92-9BAE-26CF129937B3}"/>
                </a:ext>
              </a:extLst>
            </p:cNvPr>
            <p:cNvSpPr>
              <a:spLocks/>
            </p:cNvSpPr>
            <p:nvPr/>
          </p:nvSpPr>
          <p:spPr bwMode="auto">
            <a:xfrm>
              <a:off x="4119" y="1806"/>
              <a:ext cx="8" cy="6"/>
            </a:xfrm>
            <a:custGeom>
              <a:avLst/>
              <a:gdLst>
                <a:gd name="T0" fmla="*/ 8 w 9"/>
                <a:gd name="T1" fmla="*/ 0 h 7"/>
                <a:gd name="T2" fmla="*/ 4 w 9"/>
                <a:gd name="T3" fmla="*/ 0 h 7"/>
                <a:gd name="T4" fmla="*/ 0 w 9"/>
                <a:gd name="T5" fmla="*/ 4 h 7"/>
                <a:gd name="T6" fmla="*/ 3 w 9"/>
                <a:gd name="T7" fmla="*/ 6 h 7"/>
                <a:gd name="T8" fmla="*/ 8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9" y="0"/>
                  </a:moveTo>
                  <a:cubicBezTo>
                    <a:pt x="7" y="1"/>
                    <a:pt x="6" y="0"/>
                    <a:pt x="4" y="0"/>
                  </a:cubicBezTo>
                  <a:cubicBezTo>
                    <a:pt x="3" y="1"/>
                    <a:pt x="0" y="2"/>
                    <a:pt x="0" y="5"/>
                  </a:cubicBezTo>
                  <a:cubicBezTo>
                    <a:pt x="0" y="6"/>
                    <a:pt x="1" y="7"/>
                    <a:pt x="3" y="7"/>
                  </a:cubicBezTo>
                  <a:cubicBezTo>
                    <a:pt x="6" y="7"/>
                    <a:pt x="9" y="4"/>
                    <a:pt x="9"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3" name="Freeform 330">
              <a:extLst>
                <a:ext uri="{FF2B5EF4-FFF2-40B4-BE49-F238E27FC236}">
                  <a16:creationId xmlns:a16="http://schemas.microsoft.com/office/drawing/2014/main" id="{22AB6F56-20D0-47F2-833F-E1BE27698313}"/>
                </a:ext>
              </a:extLst>
            </p:cNvPr>
            <p:cNvSpPr>
              <a:spLocks/>
            </p:cNvSpPr>
            <p:nvPr/>
          </p:nvSpPr>
          <p:spPr bwMode="auto">
            <a:xfrm>
              <a:off x="4111" y="1774"/>
              <a:ext cx="9" cy="12"/>
            </a:xfrm>
            <a:custGeom>
              <a:avLst/>
              <a:gdLst>
                <a:gd name="T0" fmla="*/ 8 w 10"/>
                <a:gd name="T1" fmla="*/ 10 h 13"/>
                <a:gd name="T2" fmla="*/ 3 w 10"/>
                <a:gd name="T3" fmla="*/ 1 h 13"/>
                <a:gd name="T4" fmla="*/ 0 w 10"/>
                <a:gd name="T5" fmla="*/ 0 h 13"/>
                <a:gd name="T6" fmla="*/ 0 w 10"/>
                <a:gd name="T7" fmla="*/ 6 h 13"/>
                <a:gd name="T8" fmla="*/ 5 w 10"/>
                <a:gd name="T9" fmla="*/ 6 h 13"/>
                <a:gd name="T10" fmla="*/ 8 w 10"/>
                <a:gd name="T11" fmla="*/ 1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3">
                  <a:moveTo>
                    <a:pt x="9" y="11"/>
                  </a:moveTo>
                  <a:cubicBezTo>
                    <a:pt x="10" y="5"/>
                    <a:pt x="5" y="4"/>
                    <a:pt x="3" y="1"/>
                  </a:cubicBezTo>
                  <a:cubicBezTo>
                    <a:pt x="0" y="0"/>
                    <a:pt x="0" y="0"/>
                    <a:pt x="0" y="0"/>
                  </a:cubicBezTo>
                  <a:cubicBezTo>
                    <a:pt x="0" y="3"/>
                    <a:pt x="0" y="4"/>
                    <a:pt x="0" y="7"/>
                  </a:cubicBezTo>
                  <a:cubicBezTo>
                    <a:pt x="2" y="7"/>
                    <a:pt x="3" y="7"/>
                    <a:pt x="6" y="7"/>
                  </a:cubicBezTo>
                  <a:cubicBezTo>
                    <a:pt x="6" y="9"/>
                    <a:pt x="9" y="13"/>
                    <a:pt x="9" y="1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4" name="Freeform 331">
              <a:extLst>
                <a:ext uri="{FF2B5EF4-FFF2-40B4-BE49-F238E27FC236}">
                  <a16:creationId xmlns:a16="http://schemas.microsoft.com/office/drawing/2014/main" id="{942B122F-F7BA-4250-8710-A982B8905A6D}"/>
                </a:ext>
              </a:extLst>
            </p:cNvPr>
            <p:cNvSpPr>
              <a:spLocks/>
            </p:cNvSpPr>
            <p:nvPr/>
          </p:nvSpPr>
          <p:spPr bwMode="auto">
            <a:xfrm>
              <a:off x="4082" y="1764"/>
              <a:ext cx="12" cy="14"/>
            </a:xfrm>
            <a:custGeom>
              <a:avLst/>
              <a:gdLst>
                <a:gd name="T0" fmla="*/ 10 w 14"/>
                <a:gd name="T1" fmla="*/ 14 h 16"/>
                <a:gd name="T2" fmla="*/ 12 w 14"/>
                <a:gd name="T3" fmla="*/ 6 h 16"/>
                <a:gd name="T4" fmla="*/ 3 w 14"/>
                <a:gd name="T5" fmla="*/ 0 h 16"/>
                <a:gd name="T6" fmla="*/ 0 w 14"/>
                <a:gd name="T7" fmla="*/ 0 h 16"/>
                <a:gd name="T8" fmla="*/ 10 w 14"/>
                <a:gd name="T9" fmla="*/ 1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6">
                  <a:moveTo>
                    <a:pt x="12" y="16"/>
                  </a:moveTo>
                  <a:cubicBezTo>
                    <a:pt x="13" y="16"/>
                    <a:pt x="14" y="11"/>
                    <a:pt x="14" y="7"/>
                  </a:cubicBezTo>
                  <a:cubicBezTo>
                    <a:pt x="13" y="2"/>
                    <a:pt x="9" y="2"/>
                    <a:pt x="4" y="0"/>
                  </a:cubicBezTo>
                  <a:cubicBezTo>
                    <a:pt x="0" y="0"/>
                    <a:pt x="0" y="0"/>
                    <a:pt x="0" y="0"/>
                  </a:cubicBezTo>
                  <a:cubicBezTo>
                    <a:pt x="0" y="0"/>
                    <a:pt x="9" y="16"/>
                    <a:pt x="12" y="1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5" name="Freeform 332">
              <a:extLst>
                <a:ext uri="{FF2B5EF4-FFF2-40B4-BE49-F238E27FC236}">
                  <a16:creationId xmlns:a16="http://schemas.microsoft.com/office/drawing/2014/main" id="{B459E83C-FC89-423D-A753-3E47858DCFB2}"/>
                </a:ext>
              </a:extLst>
            </p:cNvPr>
            <p:cNvSpPr>
              <a:spLocks/>
            </p:cNvSpPr>
            <p:nvPr/>
          </p:nvSpPr>
          <p:spPr bwMode="auto">
            <a:xfrm>
              <a:off x="4095" y="1766"/>
              <a:ext cx="3" cy="1"/>
            </a:xfrm>
            <a:custGeom>
              <a:avLst/>
              <a:gdLst>
                <a:gd name="T0" fmla="*/ 0 w 3"/>
                <a:gd name="T1" fmla="*/ 1 h 1"/>
                <a:gd name="T2" fmla="*/ 3 w 3"/>
                <a:gd name="T3" fmla="*/ 1 h 1"/>
                <a:gd name="T4" fmla="*/ 0 w 3"/>
                <a:gd name="T5" fmla="*/ 1 h 1"/>
                <a:gd name="T6" fmla="*/ 0 60000 65536"/>
                <a:gd name="T7" fmla="*/ 0 60000 65536"/>
                <a:gd name="T8" fmla="*/ 0 60000 65536"/>
              </a:gdLst>
              <a:ahLst/>
              <a:cxnLst>
                <a:cxn ang="T6">
                  <a:pos x="T0" y="T1"/>
                </a:cxn>
                <a:cxn ang="T7">
                  <a:pos x="T2" y="T3"/>
                </a:cxn>
                <a:cxn ang="T8">
                  <a:pos x="T4" y="T5"/>
                </a:cxn>
              </a:cxnLst>
              <a:rect l="0" t="0" r="r" b="b"/>
              <a:pathLst>
                <a:path w="3" h="1">
                  <a:moveTo>
                    <a:pt x="0" y="1"/>
                  </a:moveTo>
                  <a:cubicBezTo>
                    <a:pt x="3" y="1"/>
                    <a:pt x="3" y="1"/>
                    <a:pt x="3" y="1"/>
                  </a:cubicBezTo>
                  <a:cubicBezTo>
                    <a:pt x="3" y="0"/>
                    <a:pt x="0" y="0"/>
                    <a:pt x="0" y="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6" name="Freeform 333">
              <a:extLst>
                <a:ext uri="{FF2B5EF4-FFF2-40B4-BE49-F238E27FC236}">
                  <a16:creationId xmlns:a16="http://schemas.microsoft.com/office/drawing/2014/main" id="{E02DB8C5-082F-476F-A0FF-F8D1AEB7BDA7}"/>
                </a:ext>
              </a:extLst>
            </p:cNvPr>
            <p:cNvSpPr>
              <a:spLocks/>
            </p:cNvSpPr>
            <p:nvPr/>
          </p:nvSpPr>
          <p:spPr bwMode="auto">
            <a:xfrm>
              <a:off x="4075" y="1616"/>
              <a:ext cx="25" cy="36"/>
            </a:xfrm>
            <a:custGeom>
              <a:avLst/>
              <a:gdLst>
                <a:gd name="T0" fmla="*/ 16 w 29"/>
                <a:gd name="T1" fmla="*/ 0 h 41"/>
                <a:gd name="T2" fmla="*/ 2 w 29"/>
                <a:gd name="T3" fmla="*/ 25 h 41"/>
                <a:gd name="T4" fmla="*/ 8 w 29"/>
                <a:gd name="T5" fmla="*/ 36 h 41"/>
                <a:gd name="T6" fmla="*/ 16 w 29"/>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41">
                  <a:moveTo>
                    <a:pt x="18" y="0"/>
                  </a:moveTo>
                  <a:cubicBezTo>
                    <a:pt x="12" y="0"/>
                    <a:pt x="2" y="17"/>
                    <a:pt x="2" y="28"/>
                  </a:cubicBezTo>
                  <a:cubicBezTo>
                    <a:pt x="2" y="34"/>
                    <a:pt x="0" y="41"/>
                    <a:pt x="9" y="41"/>
                  </a:cubicBezTo>
                  <a:cubicBezTo>
                    <a:pt x="20" y="41"/>
                    <a:pt x="29" y="0"/>
                    <a:pt x="18"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7" name="Freeform 334">
              <a:extLst>
                <a:ext uri="{FF2B5EF4-FFF2-40B4-BE49-F238E27FC236}">
                  <a16:creationId xmlns:a16="http://schemas.microsoft.com/office/drawing/2014/main" id="{439F2A80-0B26-4E10-8DFD-6E2486937C96}"/>
                </a:ext>
              </a:extLst>
            </p:cNvPr>
            <p:cNvSpPr>
              <a:spLocks/>
            </p:cNvSpPr>
            <p:nvPr/>
          </p:nvSpPr>
          <p:spPr bwMode="auto">
            <a:xfrm>
              <a:off x="3948" y="1680"/>
              <a:ext cx="27" cy="24"/>
            </a:xfrm>
            <a:custGeom>
              <a:avLst/>
              <a:gdLst>
                <a:gd name="T0" fmla="*/ 27 w 32"/>
                <a:gd name="T1" fmla="*/ 5 h 27"/>
                <a:gd name="T2" fmla="*/ 22 w 32"/>
                <a:gd name="T3" fmla="*/ 0 h 27"/>
                <a:gd name="T4" fmla="*/ 3 w 32"/>
                <a:gd name="T5" fmla="*/ 10 h 27"/>
                <a:gd name="T6" fmla="*/ 3 w 32"/>
                <a:gd name="T7" fmla="*/ 16 h 27"/>
                <a:gd name="T8" fmla="*/ 10 w 32"/>
                <a:gd name="T9" fmla="*/ 24 h 27"/>
                <a:gd name="T10" fmla="*/ 27 w 32"/>
                <a:gd name="T11" fmla="*/ 5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27">
                  <a:moveTo>
                    <a:pt x="32" y="6"/>
                  </a:moveTo>
                  <a:cubicBezTo>
                    <a:pt x="32" y="4"/>
                    <a:pt x="29" y="0"/>
                    <a:pt x="26" y="0"/>
                  </a:cubicBezTo>
                  <a:cubicBezTo>
                    <a:pt x="20" y="0"/>
                    <a:pt x="6" y="11"/>
                    <a:pt x="3" y="11"/>
                  </a:cubicBezTo>
                  <a:cubicBezTo>
                    <a:pt x="0" y="11"/>
                    <a:pt x="3" y="15"/>
                    <a:pt x="3" y="18"/>
                  </a:cubicBezTo>
                  <a:cubicBezTo>
                    <a:pt x="3" y="25"/>
                    <a:pt x="6" y="27"/>
                    <a:pt x="12" y="27"/>
                  </a:cubicBezTo>
                  <a:cubicBezTo>
                    <a:pt x="19" y="27"/>
                    <a:pt x="32" y="13"/>
                    <a:pt x="32" y="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8" name="Freeform 335">
              <a:extLst>
                <a:ext uri="{FF2B5EF4-FFF2-40B4-BE49-F238E27FC236}">
                  <a16:creationId xmlns:a16="http://schemas.microsoft.com/office/drawing/2014/main" id="{91D63312-5484-4A08-AFAC-91FE5744DCCC}"/>
                </a:ext>
              </a:extLst>
            </p:cNvPr>
            <p:cNvSpPr>
              <a:spLocks/>
            </p:cNvSpPr>
            <p:nvPr/>
          </p:nvSpPr>
          <p:spPr bwMode="auto">
            <a:xfrm>
              <a:off x="3912" y="1941"/>
              <a:ext cx="18" cy="18"/>
            </a:xfrm>
            <a:custGeom>
              <a:avLst/>
              <a:gdLst>
                <a:gd name="T0" fmla="*/ 8 w 21"/>
                <a:gd name="T1" fmla="*/ 10 h 21"/>
                <a:gd name="T2" fmla="*/ 12 w 21"/>
                <a:gd name="T3" fmla="*/ 15 h 21"/>
                <a:gd name="T4" fmla="*/ 15 w 21"/>
                <a:gd name="T5" fmla="*/ 18 h 21"/>
                <a:gd name="T6" fmla="*/ 18 w 21"/>
                <a:gd name="T7" fmla="*/ 18 h 21"/>
                <a:gd name="T8" fmla="*/ 18 w 21"/>
                <a:gd name="T9" fmla="*/ 14 h 21"/>
                <a:gd name="T10" fmla="*/ 9 w 21"/>
                <a:gd name="T11" fmla="*/ 0 h 21"/>
                <a:gd name="T12" fmla="*/ 0 w 21"/>
                <a:gd name="T13" fmla="*/ 5 h 21"/>
                <a:gd name="T14" fmla="*/ 8 w 21"/>
                <a:gd name="T15" fmla="*/ 1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21">
                  <a:moveTo>
                    <a:pt x="9" y="12"/>
                  </a:moveTo>
                  <a:cubicBezTo>
                    <a:pt x="11" y="13"/>
                    <a:pt x="12" y="18"/>
                    <a:pt x="14" y="18"/>
                  </a:cubicBezTo>
                  <a:cubicBezTo>
                    <a:pt x="15" y="18"/>
                    <a:pt x="17" y="21"/>
                    <a:pt x="18" y="21"/>
                  </a:cubicBezTo>
                  <a:cubicBezTo>
                    <a:pt x="21" y="21"/>
                    <a:pt x="21" y="21"/>
                    <a:pt x="21" y="21"/>
                  </a:cubicBezTo>
                  <a:cubicBezTo>
                    <a:pt x="21" y="20"/>
                    <a:pt x="21" y="18"/>
                    <a:pt x="21" y="16"/>
                  </a:cubicBezTo>
                  <a:cubicBezTo>
                    <a:pt x="15" y="16"/>
                    <a:pt x="12" y="8"/>
                    <a:pt x="11" y="0"/>
                  </a:cubicBezTo>
                  <a:cubicBezTo>
                    <a:pt x="8" y="1"/>
                    <a:pt x="0" y="4"/>
                    <a:pt x="0" y="6"/>
                  </a:cubicBezTo>
                  <a:cubicBezTo>
                    <a:pt x="0" y="10"/>
                    <a:pt x="8" y="8"/>
                    <a:pt x="9" y="1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89" name="Freeform 336">
              <a:extLst>
                <a:ext uri="{FF2B5EF4-FFF2-40B4-BE49-F238E27FC236}">
                  <a16:creationId xmlns:a16="http://schemas.microsoft.com/office/drawing/2014/main" id="{F64C75D7-8117-4939-A5C2-B5551F1F2162}"/>
                </a:ext>
              </a:extLst>
            </p:cNvPr>
            <p:cNvSpPr>
              <a:spLocks/>
            </p:cNvSpPr>
            <p:nvPr/>
          </p:nvSpPr>
          <p:spPr bwMode="auto">
            <a:xfrm>
              <a:off x="3941" y="1955"/>
              <a:ext cx="7" cy="7"/>
            </a:xfrm>
            <a:custGeom>
              <a:avLst/>
              <a:gdLst>
                <a:gd name="T0" fmla="*/ 2 w 9"/>
                <a:gd name="T1" fmla="*/ 7 h 7"/>
                <a:gd name="T2" fmla="*/ 7 w 9"/>
                <a:gd name="T3" fmla="*/ 2 h 7"/>
                <a:gd name="T4" fmla="*/ 4 w 9"/>
                <a:gd name="T5" fmla="*/ 0 h 7"/>
                <a:gd name="T6" fmla="*/ 0 w 9"/>
                <a:gd name="T7" fmla="*/ 0 h 7"/>
                <a:gd name="T8" fmla="*/ 0 w 9"/>
                <a:gd name="T9" fmla="*/ 2 h 7"/>
                <a:gd name="T10" fmla="*/ 2 w 9"/>
                <a:gd name="T11" fmla="*/ 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3" y="7"/>
                  </a:moveTo>
                  <a:cubicBezTo>
                    <a:pt x="6" y="7"/>
                    <a:pt x="8" y="5"/>
                    <a:pt x="9" y="2"/>
                  </a:cubicBezTo>
                  <a:cubicBezTo>
                    <a:pt x="8" y="1"/>
                    <a:pt x="6" y="0"/>
                    <a:pt x="5" y="0"/>
                  </a:cubicBezTo>
                  <a:cubicBezTo>
                    <a:pt x="0" y="0"/>
                    <a:pt x="0" y="0"/>
                    <a:pt x="0" y="0"/>
                  </a:cubicBezTo>
                  <a:cubicBezTo>
                    <a:pt x="0" y="0"/>
                    <a:pt x="0" y="1"/>
                    <a:pt x="0" y="2"/>
                  </a:cubicBezTo>
                  <a:cubicBezTo>
                    <a:pt x="0" y="5"/>
                    <a:pt x="2" y="7"/>
                    <a:pt x="3" y="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0" name="Freeform 337">
              <a:extLst>
                <a:ext uri="{FF2B5EF4-FFF2-40B4-BE49-F238E27FC236}">
                  <a16:creationId xmlns:a16="http://schemas.microsoft.com/office/drawing/2014/main" id="{2DA5FE53-A158-427E-A2C3-312A0C158B46}"/>
                </a:ext>
              </a:extLst>
            </p:cNvPr>
            <p:cNvSpPr>
              <a:spLocks/>
            </p:cNvSpPr>
            <p:nvPr/>
          </p:nvSpPr>
          <p:spPr bwMode="auto">
            <a:xfrm>
              <a:off x="3843" y="1935"/>
              <a:ext cx="7" cy="13"/>
            </a:xfrm>
            <a:custGeom>
              <a:avLst/>
              <a:gdLst>
                <a:gd name="T0" fmla="*/ 4 w 8"/>
                <a:gd name="T1" fmla="*/ 0 h 14"/>
                <a:gd name="T2" fmla="*/ 0 w 8"/>
                <a:gd name="T3" fmla="*/ 0 h 14"/>
                <a:gd name="T4" fmla="*/ 0 w 8"/>
                <a:gd name="T5" fmla="*/ 3 h 14"/>
                <a:gd name="T6" fmla="*/ 7 w 8"/>
                <a:gd name="T7" fmla="*/ 13 h 14"/>
                <a:gd name="T8" fmla="*/ 4 w 8"/>
                <a:gd name="T9" fmla="*/ 3 h 14"/>
                <a:gd name="T10" fmla="*/ 4 w 8"/>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4">
                  <a:moveTo>
                    <a:pt x="4" y="0"/>
                  </a:moveTo>
                  <a:cubicBezTo>
                    <a:pt x="0" y="0"/>
                    <a:pt x="0" y="0"/>
                    <a:pt x="0" y="0"/>
                  </a:cubicBezTo>
                  <a:cubicBezTo>
                    <a:pt x="0" y="3"/>
                    <a:pt x="0" y="3"/>
                    <a:pt x="0" y="3"/>
                  </a:cubicBezTo>
                  <a:cubicBezTo>
                    <a:pt x="0" y="6"/>
                    <a:pt x="5" y="14"/>
                    <a:pt x="8" y="14"/>
                  </a:cubicBezTo>
                  <a:cubicBezTo>
                    <a:pt x="8" y="10"/>
                    <a:pt x="5" y="7"/>
                    <a:pt x="4" y="3"/>
                  </a:cubicBezTo>
                  <a:lnTo>
                    <a:pt x="4"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1" name="Freeform 338">
              <a:extLst>
                <a:ext uri="{FF2B5EF4-FFF2-40B4-BE49-F238E27FC236}">
                  <a16:creationId xmlns:a16="http://schemas.microsoft.com/office/drawing/2014/main" id="{7F594F86-DEBD-4D8D-87DA-81CB7BEC31CF}"/>
                </a:ext>
              </a:extLst>
            </p:cNvPr>
            <p:cNvSpPr>
              <a:spLocks/>
            </p:cNvSpPr>
            <p:nvPr/>
          </p:nvSpPr>
          <p:spPr bwMode="auto">
            <a:xfrm>
              <a:off x="3827" y="1911"/>
              <a:ext cx="12" cy="10"/>
            </a:xfrm>
            <a:custGeom>
              <a:avLst/>
              <a:gdLst>
                <a:gd name="T0" fmla="*/ 3 w 13"/>
                <a:gd name="T1" fmla="*/ 0 h 11"/>
                <a:gd name="T2" fmla="*/ 0 w 13"/>
                <a:gd name="T3" fmla="*/ 0 h 11"/>
                <a:gd name="T4" fmla="*/ 2 w 13"/>
                <a:gd name="T5" fmla="*/ 0 h 11"/>
                <a:gd name="T6" fmla="*/ 9 w 13"/>
                <a:gd name="T7" fmla="*/ 10 h 11"/>
                <a:gd name="T8" fmla="*/ 3 w 1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1">
                  <a:moveTo>
                    <a:pt x="3" y="0"/>
                  </a:moveTo>
                  <a:cubicBezTo>
                    <a:pt x="0" y="0"/>
                    <a:pt x="0" y="0"/>
                    <a:pt x="0" y="0"/>
                  </a:cubicBezTo>
                  <a:cubicBezTo>
                    <a:pt x="2" y="0"/>
                    <a:pt x="2" y="0"/>
                    <a:pt x="2" y="0"/>
                  </a:cubicBezTo>
                  <a:cubicBezTo>
                    <a:pt x="2" y="3"/>
                    <a:pt x="8" y="11"/>
                    <a:pt x="10" y="11"/>
                  </a:cubicBezTo>
                  <a:cubicBezTo>
                    <a:pt x="13" y="11"/>
                    <a:pt x="6" y="2"/>
                    <a:pt x="3"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2" name="Freeform 339">
              <a:extLst>
                <a:ext uri="{FF2B5EF4-FFF2-40B4-BE49-F238E27FC236}">
                  <a16:creationId xmlns:a16="http://schemas.microsoft.com/office/drawing/2014/main" id="{311DCC35-7CB0-4E0D-9315-7E93D5F7BED4}"/>
                </a:ext>
              </a:extLst>
            </p:cNvPr>
            <p:cNvSpPr>
              <a:spLocks/>
            </p:cNvSpPr>
            <p:nvPr/>
          </p:nvSpPr>
          <p:spPr bwMode="auto">
            <a:xfrm>
              <a:off x="4182" y="1503"/>
              <a:ext cx="27" cy="35"/>
            </a:xfrm>
            <a:custGeom>
              <a:avLst/>
              <a:gdLst>
                <a:gd name="T0" fmla="*/ 0 w 30"/>
                <a:gd name="T1" fmla="*/ 11 h 40"/>
                <a:gd name="T2" fmla="*/ 5 w 30"/>
                <a:gd name="T3" fmla="*/ 16 h 40"/>
                <a:gd name="T4" fmla="*/ 8 w 30"/>
                <a:gd name="T5" fmla="*/ 13 h 40"/>
                <a:gd name="T6" fmla="*/ 8 w 30"/>
                <a:gd name="T7" fmla="*/ 10 h 40"/>
                <a:gd name="T8" fmla="*/ 13 w 30"/>
                <a:gd name="T9" fmla="*/ 16 h 40"/>
                <a:gd name="T10" fmla="*/ 10 w 30"/>
                <a:gd name="T11" fmla="*/ 21 h 40"/>
                <a:gd name="T12" fmla="*/ 7 w 30"/>
                <a:gd name="T13" fmla="*/ 27 h 40"/>
                <a:gd name="T14" fmla="*/ 13 w 30"/>
                <a:gd name="T15" fmla="*/ 34 h 40"/>
                <a:gd name="T16" fmla="*/ 13 w 30"/>
                <a:gd name="T17" fmla="*/ 32 h 40"/>
                <a:gd name="T18" fmla="*/ 14 w 30"/>
                <a:gd name="T19" fmla="*/ 35 h 40"/>
                <a:gd name="T20" fmla="*/ 23 w 30"/>
                <a:gd name="T21" fmla="*/ 16 h 40"/>
                <a:gd name="T22" fmla="*/ 27 w 30"/>
                <a:gd name="T23" fmla="*/ 16 h 40"/>
                <a:gd name="T24" fmla="*/ 27 w 30"/>
                <a:gd name="T25" fmla="*/ 11 h 40"/>
                <a:gd name="T26" fmla="*/ 23 w 30"/>
                <a:gd name="T27" fmla="*/ 7 h 40"/>
                <a:gd name="T28" fmla="*/ 23 w 30"/>
                <a:gd name="T29" fmla="*/ 4 h 40"/>
                <a:gd name="T30" fmla="*/ 13 w 30"/>
                <a:gd name="T31" fmla="*/ 0 h 40"/>
                <a:gd name="T32" fmla="*/ 0 w 30"/>
                <a:gd name="T33" fmla="*/ 1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40">
                  <a:moveTo>
                    <a:pt x="0" y="12"/>
                  </a:moveTo>
                  <a:cubicBezTo>
                    <a:pt x="0" y="15"/>
                    <a:pt x="2" y="18"/>
                    <a:pt x="5" y="18"/>
                  </a:cubicBezTo>
                  <a:cubicBezTo>
                    <a:pt x="6" y="18"/>
                    <a:pt x="8" y="15"/>
                    <a:pt x="9" y="15"/>
                  </a:cubicBezTo>
                  <a:cubicBezTo>
                    <a:pt x="9" y="14"/>
                    <a:pt x="9" y="12"/>
                    <a:pt x="9" y="11"/>
                  </a:cubicBezTo>
                  <a:cubicBezTo>
                    <a:pt x="11" y="14"/>
                    <a:pt x="11" y="16"/>
                    <a:pt x="14" y="18"/>
                  </a:cubicBezTo>
                  <a:cubicBezTo>
                    <a:pt x="11" y="24"/>
                    <a:pt x="11" y="24"/>
                    <a:pt x="11" y="24"/>
                  </a:cubicBezTo>
                  <a:cubicBezTo>
                    <a:pt x="8" y="31"/>
                    <a:pt x="8" y="31"/>
                    <a:pt x="8" y="31"/>
                  </a:cubicBezTo>
                  <a:cubicBezTo>
                    <a:pt x="8" y="34"/>
                    <a:pt x="9" y="39"/>
                    <a:pt x="14" y="39"/>
                  </a:cubicBezTo>
                  <a:cubicBezTo>
                    <a:pt x="14" y="36"/>
                    <a:pt x="14" y="36"/>
                    <a:pt x="14" y="36"/>
                  </a:cubicBezTo>
                  <a:cubicBezTo>
                    <a:pt x="14" y="38"/>
                    <a:pt x="14" y="40"/>
                    <a:pt x="15" y="40"/>
                  </a:cubicBezTo>
                  <a:cubicBezTo>
                    <a:pt x="21" y="40"/>
                    <a:pt x="24" y="26"/>
                    <a:pt x="25" y="18"/>
                  </a:cubicBezTo>
                  <a:cubicBezTo>
                    <a:pt x="27" y="18"/>
                    <a:pt x="28" y="18"/>
                    <a:pt x="30" y="18"/>
                  </a:cubicBezTo>
                  <a:cubicBezTo>
                    <a:pt x="28" y="16"/>
                    <a:pt x="30" y="14"/>
                    <a:pt x="30" y="12"/>
                  </a:cubicBezTo>
                  <a:cubicBezTo>
                    <a:pt x="25" y="8"/>
                    <a:pt x="25" y="8"/>
                    <a:pt x="25" y="8"/>
                  </a:cubicBezTo>
                  <a:cubicBezTo>
                    <a:pt x="24" y="8"/>
                    <a:pt x="25" y="6"/>
                    <a:pt x="25" y="4"/>
                  </a:cubicBezTo>
                  <a:cubicBezTo>
                    <a:pt x="19" y="4"/>
                    <a:pt x="16" y="0"/>
                    <a:pt x="14" y="0"/>
                  </a:cubicBezTo>
                  <a:cubicBezTo>
                    <a:pt x="12" y="0"/>
                    <a:pt x="0" y="10"/>
                    <a:pt x="0" y="1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3" name="Freeform 340">
              <a:extLst>
                <a:ext uri="{FF2B5EF4-FFF2-40B4-BE49-F238E27FC236}">
                  <a16:creationId xmlns:a16="http://schemas.microsoft.com/office/drawing/2014/main" id="{D434524C-94C7-4F5E-9EDF-8D8917D7205C}"/>
                </a:ext>
              </a:extLst>
            </p:cNvPr>
            <p:cNvSpPr>
              <a:spLocks/>
            </p:cNvSpPr>
            <p:nvPr/>
          </p:nvSpPr>
          <p:spPr bwMode="auto">
            <a:xfrm>
              <a:off x="4212" y="1495"/>
              <a:ext cx="29" cy="22"/>
            </a:xfrm>
            <a:custGeom>
              <a:avLst/>
              <a:gdLst>
                <a:gd name="T0" fmla="*/ 5 w 33"/>
                <a:gd name="T1" fmla="*/ 22 h 25"/>
                <a:gd name="T2" fmla="*/ 14 w 33"/>
                <a:gd name="T3" fmla="*/ 11 h 25"/>
                <a:gd name="T4" fmla="*/ 21 w 33"/>
                <a:gd name="T5" fmla="*/ 14 h 25"/>
                <a:gd name="T6" fmla="*/ 21 w 33"/>
                <a:gd name="T7" fmla="*/ 0 h 25"/>
                <a:gd name="T8" fmla="*/ 8 w 33"/>
                <a:gd name="T9" fmla="*/ 5 h 25"/>
                <a:gd name="T10" fmla="*/ 0 w 33"/>
                <a:gd name="T11" fmla="*/ 11 h 25"/>
                <a:gd name="T12" fmla="*/ 3 w 33"/>
                <a:gd name="T13" fmla="*/ 15 h 25"/>
                <a:gd name="T14" fmla="*/ 5 w 33"/>
                <a:gd name="T15" fmla="*/ 22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5">
                  <a:moveTo>
                    <a:pt x="6" y="25"/>
                  </a:moveTo>
                  <a:cubicBezTo>
                    <a:pt x="12" y="25"/>
                    <a:pt x="13" y="17"/>
                    <a:pt x="16" y="13"/>
                  </a:cubicBezTo>
                  <a:cubicBezTo>
                    <a:pt x="18" y="13"/>
                    <a:pt x="19" y="16"/>
                    <a:pt x="24" y="16"/>
                  </a:cubicBezTo>
                  <a:cubicBezTo>
                    <a:pt x="29" y="16"/>
                    <a:pt x="33" y="0"/>
                    <a:pt x="24" y="0"/>
                  </a:cubicBezTo>
                  <a:cubicBezTo>
                    <a:pt x="18" y="0"/>
                    <a:pt x="16" y="8"/>
                    <a:pt x="9" y="6"/>
                  </a:cubicBezTo>
                  <a:cubicBezTo>
                    <a:pt x="0" y="12"/>
                    <a:pt x="0" y="12"/>
                    <a:pt x="0" y="12"/>
                  </a:cubicBezTo>
                  <a:cubicBezTo>
                    <a:pt x="0" y="15"/>
                    <a:pt x="1" y="16"/>
                    <a:pt x="3" y="17"/>
                  </a:cubicBezTo>
                  <a:cubicBezTo>
                    <a:pt x="3" y="20"/>
                    <a:pt x="4" y="25"/>
                    <a:pt x="6" y="2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4" name="Freeform 341">
              <a:extLst>
                <a:ext uri="{FF2B5EF4-FFF2-40B4-BE49-F238E27FC236}">
                  <a16:creationId xmlns:a16="http://schemas.microsoft.com/office/drawing/2014/main" id="{076B7731-8BF7-419B-9510-6DE112BD52CB}"/>
                </a:ext>
              </a:extLst>
            </p:cNvPr>
            <p:cNvSpPr>
              <a:spLocks/>
            </p:cNvSpPr>
            <p:nvPr/>
          </p:nvSpPr>
          <p:spPr bwMode="auto">
            <a:xfrm>
              <a:off x="4196" y="1399"/>
              <a:ext cx="124" cy="109"/>
            </a:xfrm>
            <a:custGeom>
              <a:avLst/>
              <a:gdLst>
                <a:gd name="T0" fmla="*/ 63 w 142"/>
                <a:gd name="T1" fmla="*/ 66 h 125"/>
                <a:gd name="T2" fmla="*/ 51 w 142"/>
                <a:gd name="T3" fmla="*/ 79 h 125"/>
                <a:gd name="T4" fmla="*/ 26 w 142"/>
                <a:gd name="T5" fmla="*/ 79 h 125"/>
                <a:gd name="T6" fmla="*/ 5 w 142"/>
                <a:gd name="T7" fmla="*/ 96 h 125"/>
                <a:gd name="T8" fmla="*/ 0 w 142"/>
                <a:gd name="T9" fmla="*/ 99 h 125"/>
                <a:gd name="T10" fmla="*/ 5 w 142"/>
                <a:gd name="T11" fmla="*/ 100 h 125"/>
                <a:gd name="T12" fmla="*/ 25 w 142"/>
                <a:gd name="T13" fmla="*/ 95 h 125"/>
                <a:gd name="T14" fmla="*/ 34 w 142"/>
                <a:gd name="T15" fmla="*/ 93 h 125"/>
                <a:gd name="T16" fmla="*/ 38 w 142"/>
                <a:gd name="T17" fmla="*/ 90 h 125"/>
                <a:gd name="T18" fmla="*/ 50 w 142"/>
                <a:gd name="T19" fmla="*/ 93 h 125"/>
                <a:gd name="T20" fmla="*/ 48 w 142"/>
                <a:gd name="T21" fmla="*/ 100 h 125"/>
                <a:gd name="T22" fmla="*/ 48 w 142"/>
                <a:gd name="T23" fmla="*/ 104 h 125"/>
                <a:gd name="T24" fmla="*/ 53 w 142"/>
                <a:gd name="T25" fmla="*/ 109 h 125"/>
                <a:gd name="T26" fmla="*/ 63 w 142"/>
                <a:gd name="T27" fmla="*/ 97 h 125"/>
                <a:gd name="T28" fmla="*/ 66 w 142"/>
                <a:gd name="T29" fmla="*/ 97 h 125"/>
                <a:gd name="T30" fmla="*/ 63 w 142"/>
                <a:gd name="T31" fmla="*/ 90 h 125"/>
                <a:gd name="T32" fmla="*/ 65 w 142"/>
                <a:gd name="T33" fmla="*/ 86 h 125"/>
                <a:gd name="T34" fmla="*/ 77 w 142"/>
                <a:gd name="T35" fmla="*/ 95 h 125"/>
                <a:gd name="T36" fmla="*/ 85 w 142"/>
                <a:gd name="T37" fmla="*/ 89 h 125"/>
                <a:gd name="T38" fmla="*/ 88 w 142"/>
                <a:gd name="T39" fmla="*/ 89 h 125"/>
                <a:gd name="T40" fmla="*/ 90 w 142"/>
                <a:gd name="T41" fmla="*/ 92 h 125"/>
                <a:gd name="T42" fmla="*/ 100 w 142"/>
                <a:gd name="T43" fmla="*/ 81 h 125"/>
                <a:gd name="T44" fmla="*/ 100 w 142"/>
                <a:gd name="T45" fmla="*/ 88 h 125"/>
                <a:gd name="T46" fmla="*/ 109 w 142"/>
                <a:gd name="T47" fmla="*/ 79 h 125"/>
                <a:gd name="T48" fmla="*/ 108 w 142"/>
                <a:gd name="T49" fmla="*/ 72 h 125"/>
                <a:gd name="T50" fmla="*/ 112 w 142"/>
                <a:gd name="T51" fmla="*/ 59 h 125"/>
                <a:gd name="T52" fmla="*/ 114 w 142"/>
                <a:gd name="T53" fmla="*/ 41 h 125"/>
                <a:gd name="T54" fmla="*/ 119 w 142"/>
                <a:gd name="T55" fmla="*/ 40 h 125"/>
                <a:gd name="T56" fmla="*/ 119 w 142"/>
                <a:gd name="T57" fmla="*/ 37 h 125"/>
                <a:gd name="T58" fmla="*/ 124 w 142"/>
                <a:gd name="T59" fmla="*/ 24 h 125"/>
                <a:gd name="T60" fmla="*/ 119 w 142"/>
                <a:gd name="T61" fmla="*/ 10 h 125"/>
                <a:gd name="T62" fmla="*/ 117 w 142"/>
                <a:gd name="T63" fmla="*/ 2 h 125"/>
                <a:gd name="T64" fmla="*/ 114 w 142"/>
                <a:gd name="T65" fmla="*/ 0 h 125"/>
                <a:gd name="T66" fmla="*/ 114 w 142"/>
                <a:gd name="T67" fmla="*/ 3 h 125"/>
                <a:gd name="T68" fmla="*/ 114 w 142"/>
                <a:gd name="T69" fmla="*/ 3 h 125"/>
                <a:gd name="T70" fmla="*/ 109 w 142"/>
                <a:gd name="T71" fmla="*/ 2 h 125"/>
                <a:gd name="T72" fmla="*/ 100 w 142"/>
                <a:gd name="T73" fmla="*/ 18 h 125"/>
                <a:gd name="T74" fmla="*/ 101 w 142"/>
                <a:gd name="T75" fmla="*/ 24 h 125"/>
                <a:gd name="T76" fmla="*/ 80 w 142"/>
                <a:gd name="T77" fmla="*/ 58 h 125"/>
                <a:gd name="T78" fmla="*/ 69 w 142"/>
                <a:gd name="T79" fmla="*/ 63 h 125"/>
                <a:gd name="T80" fmla="*/ 68 w 142"/>
                <a:gd name="T81" fmla="*/ 61 h 125"/>
                <a:gd name="T82" fmla="*/ 69 w 142"/>
                <a:gd name="T83" fmla="*/ 56 h 125"/>
                <a:gd name="T84" fmla="*/ 63 w 142"/>
                <a:gd name="T85" fmla="*/ 66 h 1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2" h="125">
                  <a:moveTo>
                    <a:pt x="72" y="76"/>
                  </a:moveTo>
                  <a:cubicBezTo>
                    <a:pt x="69" y="76"/>
                    <a:pt x="66" y="91"/>
                    <a:pt x="58" y="91"/>
                  </a:cubicBezTo>
                  <a:cubicBezTo>
                    <a:pt x="30" y="91"/>
                    <a:pt x="30" y="91"/>
                    <a:pt x="30" y="91"/>
                  </a:cubicBezTo>
                  <a:cubicBezTo>
                    <a:pt x="20" y="91"/>
                    <a:pt x="15" y="103"/>
                    <a:pt x="6" y="110"/>
                  </a:cubicBezTo>
                  <a:cubicBezTo>
                    <a:pt x="3" y="111"/>
                    <a:pt x="0" y="111"/>
                    <a:pt x="0" y="113"/>
                  </a:cubicBezTo>
                  <a:cubicBezTo>
                    <a:pt x="0" y="115"/>
                    <a:pt x="3" y="115"/>
                    <a:pt x="6" y="115"/>
                  </a:cubicBezTo>
                  <a:cubicBezTo>
                    <a:pt x="15" y="115"/>
                    <a:pt x="24" y="111"/>
                    <a:pt x="29" y="109"/>
                  </a:cubicBezTo>
                  <a:cubicBezTo>
                    <a:pt x="33" y="106"/>
                    <a:pt x="36" y="109"/>
                    <a:pt x="39" y="107"/>
                  </a:cubicBezTo>
                  <a:cubicBezTo>
                    <a:pt x="40" y="106"/>
                    <a:pt x="40" y="103"/>
                    <a:pt x="43" y="103"/>
                  </a:cubicBezTo>
                  <a:cubicBezTo>
                    <a:pt x="49" y="103"/>
                    <a:pt x="51" y="106"/>
                    <a:pt x="57" y="107"/>
                  </a:cubicBezTo>
                  <a:cubicBezTo>
                    <a:pt x="57" y="110"/>
                    <a:pt x="55" y="113"/>
                    <a:pt x="55" y="115"/>
                  </a:cubicBezTo>
                  <a:cubicBezTo>
                    <a:pt x="55" y="117"/>
                    <a:pt x="54" y="119"/>
                    <a:pt x="55" y="119"/>
                  </a:cubicBezTo>
                  <a:cubicBezTo>
                    <a:pt x="58" y="119"/>
                    <a:pt x="58" y="124"/>
                    <a:pt x="61" y="125"/>
                  </a:cubicBezTo>
                  <a:cubicBezTo>
                    <a:pt x="64" y="119"/>
                    <a:pt x="69" y="111"/>
                    <a:pt x="72" y="111"/>
                  </a:cubicBezTo>
                  <a:cubicBezTo>
                    <a:pt x="73" y="111"/>
                    <a:pt x="75" y="111"/>
                    <a:pt x="76" y="111"/>
                  </a:cubicBezTo>
                  <a:cubicBezTo>
                    <a:pt x="76" y="111"/>
                    <a:pt x="72" y="106"/>
                    <a:pt x="72" y="103"/>
                  </a:cubicBezTo>
                  <a:cubicBezTo>
                    <a:pt x="72" y="102"/>
                    <a:pt x="73" y="99"/>
                    <a:pt x="75" y="99"/>
                  </a:cubicBezTo>
                  <a:cubicBezTo>
                    <a:pt x="79" y="99"/>
                    <a:pt x="79" y="109"/>
                    <a:pt x="88" y="109"/>
                  </a:cubicBezTo>
                  <a:cubicBezTo>
                    <a:pt x="91" y="109"/>
                    <a:pt x="94" y="105"/>
                    <a:pt x="97" y="102"/>
                  </a:cubicBezTo>
                  <a:cubicBezTo>
                    <a:pt x="101" y="102"/>
                    <a:pt x="101" y="102"/>
                    <a:pt x="101" y="102"/>
                  </a:cubicBezTo>
                  <a:cubicBezTo>
                    <a:pt x="101" y="103"/>
                    <a:pt x="103" y="105"/>
                    <a:pt x="103" y="105"/>
                  </a:cubicBezTo>
                  <a:cubicBezTo>
                    <a:pt x="104" y="98"/>
                    <a:pt x="109" y="98"/>
                    <a:pt x="115" y="93"/>
                  </a:cubicBezTo>
                  <a:cubicBezTo>
                    <a:pt x="115" y="97"/>
                    <a:pt x="113" y="97"/>
                    <a:pt x="115" y="101"/>
                  </a:cubicBezTo>
                  <a:cubicBezTo>
                    <a:pt x="121" y="99"/>
                    <a:pt x="121" y="94"/>
                    <a:pt x="125" y="91"/>
                  </a:cubicBezTo>
                  <a:cubicBezTo>
                    <a:pt x="125" y="89"/>
                    <a:pt x="124" y="86"/>
                    <a:pt x="124" y="82"/>
                  </a:cubicBezTo>
                  <a:cubicBezTo>
                    <a:pt x="124" y="76"/>
                    <a:pt x="128" y="72"/>
                    <a:pt x="128" y="68"/>
                  </a:cubicBezTo>
                  <a:cubicBezTo>
                    <a:pt x="128" y="63"/>
                    <a:pt x="127" y="48"/>
                    <a:pt x="131" y="47"/>
                  </a:cubicBezTo>
                  <a:cubicBezTo>
                    <a:pt x="133" y="47"/>
                    <a:pt x="134" y="48"/>
                    <a:pt x="136" y="46"/>
                  </a:cubicBezTo>
                  <a:cubicBezTo>
                    <a:pt x="136" y="43"/>
                    <a:pt x="136" y="43"/>
                    <a:pt x="136" y="43"/>
                  </a:cubicBezTo>
                  <a:cubicBezTo>
                    <a:pt x="136" y="37"/>
                    <a:pt x="142" y="36"/>
                    <a:pt x="142" y="28"/>
                  </a:cubicBezTo>
                  <a:cubicBezTo>
                    <a:pt x="142" y="21"/>
                    <a:pt x="136" y="19"/>
                    <a:pt x="136" y="12"/>
                  </a:cubicBezTo>
                  <a:cubicBezTo>
                    <a:pt x="136" y="8"/>
                    <a:pt x="136" y="5"/>
                    <a:pt x="134" y="2"/>
                  </a:cubicBezTo>
                  <a:cubicBezTo>
                    <a:pt x="134" y="1"/>
                    <a:pt x="133" y="0"/>
                    <a:pt x="130" y="0"/>
                  </a:cubicBezTo>
                  <a:cubicBezTo>
                    <a:pt x="128" y="0"/>
                    <a:pt x="128" y="4"/>
                    <a:pt x="130" y="4"/>
                  </a:cubicBezTo>
                  <a:cubicBezTo>
                    <a:pt x="131" y="4"/>
                    <a:pt x="131" y="4"/>
                    <a:pt x="131" y="4"/>
                  </a:cubicBezTo>
                  <a:cubicBezTo>
                    <a:pt x="125" y="9"/>
                    <a:pt x="127" y="2"/>
                    <a:pt x="125" y="2"/>
                  </a:cubicBezTo>
                  <a:cubicBezTo>
                    <a:pt x="119" y="2"/>
                    <a:pt x="115" y="15"/>
                    <a:pt x="115" y="21"/>
                  </a:cubicBezTo>
                  <a:cubicBezTo>
                    <a:pt x="115" y="23"/>
                    <a:pt x="116" y="23"/>
                    <a:pt x="116" y="27"/>
                  </a:cubicBezTo>
                  <a:cubicBezTo>
                    <a:pt x="116" y="41"/>
                    <a:pt x="101" y="62"/>
                    <a:pt x="92" y="66"/>
                  </a:cubicBezTo>
                  <a:cubicBezTo>
                    <a:pt x="88" y="67"/>
                    <a:pt x="87" y="72"/>
                    <a:pt x="79" y="72"/>
                  </a:cubicBezTo>
                  <a:cubicBezTo>
                    <a:pt x="79" y="72"/>
                    <a:pt x="78" y="71"/>
                    <a:pt x="78" y="70"/>
                  </a:cubicBezTo>
                  <a:cubicBezTo>
                    <a:pt x="78" y="67"/>
                    <a:pt x="79" y="66"/>
                    <a:pt x="79" y="64"/>
                  </a:cubicBezTo>
                  <a:cubicBezTo>
                    <a:pt x="79" y="64"/>
                    <a:pt x="73" y="76"/>
                    <a:pt x="72" y="7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5" name="Freeform 342">
              <a:extLst>
                <a:ext uri="{FF2B5EF4-FFF2-40B4-BE49-F238E27FC236}">
                  <a16:creationId xmlns:a16="http://schemas.microsoft.com/office/drawing/2014/main" id="{69BBFF27-0A81-46AA-9959-3FA097198AE2}"/>
                </a:ext>
              </a:extLst>
            </p:cNvPr>
            <p:cNvSpPr>
              <a:spLocks/>
            </p:cNvSpPr>
            <p:nvPr/>
          </p:nvSpPr>
          <p:spPr bwMode="auto">
            <a:xfrm>
              <a:off x="4297" y="1339"/>
              <a:ext cx="61" cy="57"/>
            </a:xfrm>
            <a:custGeom>
              <a:avLst/>
              <a:gdLst>
                <a:gd name="T0" fmla="*/ 6 w 70"/>
                <a:gd name="T1" fmla="*/ 32 h 65"/>
                <a:gd name="T2" fmla="*/ 0 w 70"/>
                <a:gd name="T3" fmla="*/ 43 h 65"/>
                <a:gd name="T4" fmla="*/ 1 w 70"/>
                <a:gd name="T5" fmla="*/ 48 h 65"/>
                <a:gd name="T6" fmla="*/ 1 w 70"/>
                <a:gd name="T7" fmla="*/ 57 h 65"/>
                <a:gd name="T8" fmla="*/ 3 w 70"/>
                <a:gd name="T9" fmla="*/ 57 h 65"/>
                <a:gd name="T10" fmla="*/ 12 w 70"/>
                <a:gd name="T11" fmla="*/ 52 h 65"/>
                <a:gd name="T12" fmla="*/ 6 w 70"/>
                <a:gd name="T13" fmla="*/ 46 h 65"/>
                <a:gd name="T14" fmla="*/ 17 w 70"/>
                <a:gd name="T15" fmla="*/ 42 h 65"/>
                <a:gd name="T16" fmla="*/ 19 w 70"/>
                <a:gd name="T17" fmla="*/ 39 h 65"/>
                <a:gd name="T18" fmla="*/ 36 w 70"/>
                <a:gd name="T19" fmla="*/ 49 h 65"/>
                <a:gd name="T20" fmla="*/ 50 w 70"/>
                <a:gd name="T21" fmla="*/ 34 h 65"/>
                <a:gd name="T22" fmla="*/ 61 w 70"/>
                <a:gd name="T23" fmla="*/ 31 h 65"/>
                <a:gd name="T24" fmla="*/ 58 w 70"/>
                <a:gd name="T25" fmla="*/ 25 h 65"/>
                <a:gd name="T26" fmla="*/ 60 w 70"/>
                <a:gd name="T27" fmla="*/ 19 h 65"/>
                <a:gd name="T28" fmla="*/ 51 w 70"/>
                <a:gd name="T29" fmla="*/ 21 h 65"/>
                <a:gd name="T30" fmla="*/ 22 w 70"/>
                <a:gd name="T31" fmla="*/ 0 h 65"/>
                <a:gd name="T32" fmla="*/ 19 w 70"/>
                <a:gd name="T33" fmla="*/ 4 h 65"/>
                <a:gd name="T34" fmla="*/ 22 w 70"/>
                <a:gd name="T35" fmla="*/ 9 h 65"/>
                <a:gd name="T36" fmla="*/ 12 w 70"/>
                <a:gd name="T37" fmla="*/ 31 h 65"/>
                <a:gd name="T38" fmla="*/ 9 w 70"/>
                <a:gd name="T39" fmla="*/ 31 h 65"/>
                <a:gd name="T40" fmla="*/ 9 w 70"/>
                <a:gd name="T41" fmla="*/ 32 h 65"/>
                <a:gd name="T42" fmla="*/ 6 w 70"/>
                <a:gd name="T43" fmla="*/ 29 h 65"/>
                <a:gd name="T44" fmla="*/ 6 w 70"/>
                <a:gd name="T45" fmla="*/ 32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0" h="65">
                  <a:moveTo>
                    <a:pt x="7" y="37"/>
                  </a:moveTo>
                  <a:cubicBezTo>
                    <a:pt x="7" y="41"/>
                    <a:pt x="0" y="44"/>
                    <a:pt x="0" y="49"/>
                  </a:cubicBezTo>
                  <a:cubicBezTo>
                    <a:pt x="0" y="52"/>
                    <a:pt x="1" y="52"/>
                    <a:pt x="1" y="55"/>
                  </a:cubicBezTo>
                  <a:cubicBezTo>
                    <a:pt x="1" y="65"/>
                    <a:pt x="1" y="65"/>
                    <a:pt x="1" y="65"/>
                  </a:cubicBezTo>
                  <a:cubicBezTo>
                    <a:pt x="4" y="65"/>
                    <a:pt x="4" y="65"/>
                    <a:pt x="4" y="65"/>
                  </a:cubicBezTo>
                  <a:cubicBezTo>
                    <a:pt x="7" y="61"/>
                    <a:pt x="11" y="64"/>
                    <a:pt x="14" y="59"/>
                  </a:cubicBezTo>
                  <a:cubicBezTo>
                    <a:pt x="13" y="56"/>
                    <a:pt x="7" y="56"/>
                    <a:pt x="7" y="52"/>
                  </a:cubicBezTo>
                  <a:cubicBezTo>
                    <a:pt x="7" y="44"/>
                    <a:pt x="14" y="48"/>
                    <a:pt x="19" y="48"/>
                  </a:cubicBezTo>
                  <a:cubicBezTo>
                    <a:pt x="19" y="47"/>
                    <a:pt x="22" y="45"/>
                    <a:pt x="22" y="44"/>
                  </a:cubicBezTo>
                  <a:cubicBezTo>
                    <a:pt x="30" y="49"/>
                    <a:pt x="35" y="51"/>
                    <a:pt x="41" y="56"/>
                  </a:cubicBezTo>
                  <a:cubicBezTo>
                    <a:pt x="45" y="49"/>
                    <a:pt x="48" y="39"/>
                    <a:pt x="57" y="39"/>
                  </a:cubicBezTo>
                  <a:cubicBezTo>
                    <a:pt x="64" y="39"/>
                    <a:pt x="67" y="37"/>
                    <a:pt x="70" y="35"/>
                  </a:cubicBezTo>
                  <a:cubicBezTo>
                    <a:pt x="69" y="33"/>
                    <a:pt x="66" y="30"/>
                    <a:pt x="66" y="28"/>
                  </a:cubicBezTo>
                  <a:cubicBezTo>
                    <a:pt x="66" y="25"/>
                    <a:pt x="67" y="25"/>
                    <a:pt x="69" y="22"/>
                  </a:cubicBezTo>
                  <a:cubicBezTo>
                    <a:pt x="66" y="20"/>
                    <a:pt x="63" y="24"/>
                    <a:pt x="58" y="24"/>
                  </a:cubicBezTo>
                  <a:cubicBezTo>
                    <a:pt x="42" y="24"/>
                    <a:pt x="36" y="8"/>
                    <a:pt x="25" y="0"/>
                  </a:cubicBezTo>
                  <a:cubicBezTo>
                    <a:pt x="23" y="1"/>
                    <a:pt x="22" y="2"/>
                    <a:pt x="22" y="5"/>
                  </a:cubicBezTo>
                  <a:cubicBezTo>
                    <a:pt x="22" y="8"/>
                    <a:pt x="25" y="8"/>
                    <a:pt x="25" y="10"/>
                  </a:cubicBezTo>
                  <a:cubicBezTo>
                    <a:pt x="25" y="17"/>
                    <a:pt x="22" y="35"/>
                    <a:pt x="14" y="35"/>
                  </a:cubicBezTo>
                  <a:cubicBezTo>
                    <a:pt x="13" y="35"/>
                    <a:pt x="10" y="36"/>
                    <a:pt x="10" y="35"/>
                  </a:cubicBezTo>
                  <a:cubicBezTo>
                    <a:pt x="10" y="36"/>
                    <a:pt x="10" y="36"/>
                    <a:pt x="10" y="36"/>
                  </a:cubicBezTo>
                  <a:cubicBezTo>
                    <a:pt x="8" y="35"/>
                    <a:pt x="8" y="35"/>
                    <a:pt x="7" y="33"/>
                  </a:cubicBezTo>
                  <a:lnTo>
                    <a:pt x="7" y="3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6" name="Freeform 343">
              <a:extLst>
                <a:ext uri="{FF2B5EF4-FFF2-40B4-BE49-F238E27FC236}">
                  <a16:creationId xmlns:a16="http://schemas.microsoft.com/office/drawing/2014/main" id="{9409B627-5E5B-4D98-8166-6BB87C467EA3}"/>
                </a:ext>
              </a:extLst>
            </p:cNvPr>
            <p:cNvSpPr>
              <a:spLocks/>
            </p:cNvSpPr>
            <p:nvPr/>
          </p:nvSpPr>
          <p:spPr bwMode="auto">
            <a:xfrm>
              <a:off x="4357" y="1353"/>
              <a:ext cx="11" cy="11"/>
            </a:xfrm>
            <a:custGeom>
              <a:avLst/>
              <a:gdLst>
                <a:gd name="T0" fmla="*/ 2 w 12"/>
                <a:gd name="T1" fmla="*/ 7 h 13"/>
                <a:gd name="T2" fmla="*/ 2 w 12"/>
                <a:gd name="T3" fmla="*/ 11 h 13"/>
                <a:gd name="T4" fmla="*/ 11 w 12"/>
                <a:gd name="T5" fmla="*/ 2 h 13"/>
                <a:gd name="T6" fmla="*/ 10 w 12"/>
                <a:gd name="T7" fmla="*/ 0 h 13"/>
                <a:gd name="T8" fmla="*/ 2 w 12"/>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3">
                  <a:moveTo>
                    <a:pt x="2" y="8"/>
                  </a:moveTo>
                  <a:cubicBezTo>
                    <a:pt x="0" y="10"/>
                    <a:pt x="0" y="13"/>
                    <a:pt x="2" y="13"/>
                  </a:cubicBezTo>
                  <a:cubicBezTo>
                    <a:pt x="6" y="13"/>
                    <a:pt x="11" y="4"/>
                    <a:pt x="12" y="2"/>
                  </a:cubicBezTo>
                  <a:cubicBezTo>
                    <a:pt x="11" y="0"/>
                    <a:pt x="11" y="0"/>
                    <a:pt x="11" y="0"/>
                  </a:cubicBezTo>
                  <a:cubicBezTo>
                    <a:pt x="8" y="2"/>
                    <a:pt x="3" y="6"/>
                    <a:pt x="2"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7" name="Freeform 344">
              <a:extLst>
                <a:ext uri="{FF2B5EF4-FFF2-40B4-BE49-F238E27FC236}">
                  <a16:creationId xmlns:a16="http://schemas.microsoft.com/office/drawing/2014/main" id="{0210FFB5-E0EF-448F-A133-62AA92324218}"/>
                </a:ext>
              </a:extLst>
            </p:cNvPr>
            <p:cNvSpPr>
              <a:spLocks/>
            </p:cNvSpPr>
            <p:nvPr/>
          </p:nvSpPr>
          <p:spPr bwMode="auto">
            <a:xfrm>
              <a:off x="4380" y="1337"/>
              <a:ext cx="14" cy="13"/>
            </a:xfrm>
            <a:custGeom>
              <a:avLst/>
              <a:gdLst>
                <a:gd name="T0" fmla="*/ 9 w 16"/>
                <a:gd name="T1" fmla="*/ 0 h 14"/>
                <a:gd name="T2" fmla="*/ 0 w 16"/>
                <a:gd name="T3" fmla="*/ 10 h 14"/>
                <a:gd name="T4" fmla="*/ 0 w 16"/>
                <a:gd name="T5" fmla="*/ 13 h 14"/>
                <a:gd name="T6" fmla="*/ 14 w 16"/>
                <a:gd name="T7" fmla="*/ 3 h 14"/>
                <a:gd name="T8" fmla="*/ 14 w 16"/>
                <a:gd name="T9" fmla="*/ 0 h 14"/>
                <a:gd name="T10" fmla="*/ 9 w 16"/>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4">
                  <a:moveTo>
                    <a:pt x="10" y="0"/>
                  </a:moveTo>
                  <a:cubicBezTo>
                    <a:pt x="4" y="0"/>
                    <a:pt x="0" y="11"/>
                    <a:pt x="0" y="11"/>
                  </a:cubicBezTo>
                  <a:cubicBezTo>
                    <a:pt x="0" y="14"/>
                    <a:pt x="0" y="14"/>
                    <a:pt x="0" y="14"/>
                  </a:cubicBezTo>
                  <a:cubicBezTo>
                    <a:pt x="6" y="14"/>
                    <a:pt x="6" y="3"/>
                    <a:pt x="16" y="3"/>
                  </a:cubicBezTo>
                  <a:cubicBezTo>
                    <a:pt x="16" y="0"/>
                    <a:pt x="16" y="0"/>
                    <a:pt x="16" y="0"/>
                  </a:cubicBezTo>
                  <a:cubicBezTo>
                    <a:pt x="15" y="0"/>
                    <a:pt x="12" y="0"/>
                    <a:pt x="1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8" name="Freeform 345">
              <a:extLst>
                <a:ext uri="{FF2B5EF4-FFF2-40B4-BE49-F238E27FC236}">
                  <a16:creationId xmlns:a16="http://schemas.microsoft.com/office/drawing/2014/main" id="{CABFFFC5-CA69-468E-B9FE-DA7A7E9F9FD4}"/>
                </a:ext>
              </a:extLst>
            </p:cNvPr>
            <p:cNvSpPr>
              <a:spLocks/>
            </p:cNvSpPr>
            <p:nvPr/>
          </p:nvSpPr>
          <p:spPr bwMode="auto">
            <a:xfrm>
              <a:off x="4406" y="1326"/>
              <a:ext cx="7" cy="9"/>
            </a:xfrm>
            <a:custGeom>
              <a:avLst/>
              <a:gdLst>
                <a:gd name="T0" fmla="*/ 1 w 8"/>
                <a:gd name="T1" fmla="*/ 9 h 10"/>
                <a:gd name="T2" fmla="*/ 7 w 8"/>
                <a:gd name="T3" fmla="*/ 0 h 10"/>
                <a:gd name="T4" fmla="*/ 1 w 8"/>
                <a:gd name="T5" fmla="*/ 3 h 10"/>
                <a:gd name="T6" fmla="*/ 1 w 8"/>
                <a:gd name="T7" fmla="*/ 6 h 10"/>
                <a:gd name="T8" fmla="*/ 1 w 8"/>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0">
                  <a:moveTo>
                    <a:pt x="1" y="10"/>
                  </a:moveTo>
                  <a:cubicBezTo>
                    <a:pt x="4" y="10"/>
                    <a:pt x="7" y="3"/>
                    <a:pt x="8" y="0"/>
                  </a:cubicBezTo>
                  <a:cubicBezTo>
                    <a:pt x="7" y="0"/>
                    <a:pt x="3" y="0"/>
                    <a:pt x="1" y="3"/>
                  </a:cubicBezTo>
                  <a:cubicBezTo>
                    <a:pt x="1" y="4"/>
                    <a:pt x="3" y="7"/>
                    <a:pt x="1" y="7"/>
                  </a:cubicBezTo>
                  <a:cubicBezTo>
                    <a:pt x="0" y="7"/>
                    <a:pt x="0" y="10"/>
                    <a:pt x="1" y="1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99" name="Freeform 346">
              <a:extLst>
                <a:ext uri="{FF2B5EF4-FFF2-40B4-BE49-F238E27FC236}">
                  <a16:creationId xmlns:a16="http://schemas.microsoft.com/office/drawing/2014/main" id="{882258FF-7A5D-4893-A29E-CA413E12632E}"/>
                </a:ext>
              </a:extLst>
            </p:cNvPr>
            <p:cNvSpPr>
              <a:spLocks/>
            </p:cNvSpPr>
            <p:nvPr/>
          </p:nvSpPr>
          <p:spPr bwMode="auto">
            <a:xfrm>
              <a:off x="4316" y="1199"/>
              <a:ext cx="31" cy="130"/>
            </a:xfrm>
            <a:custGeom>
              <a:avLst/>
              <a:gdLst>
                <a:gd name="T0" fmla="*/ 17 w 35"/>
                <a:gd name="T1" fmla="*/ 18 h 149"/>
                <a:gd name="T2" fmla="*/ 12 w 35"/>
                <a:gd name="T3" fmla="*/ 0 h 149"/>
                <a:gd name="T4" fmla="*/ 9 w 35"/>
                <a:gd name="T5" fmla="*/ 0 h 149"/>
                <a:gd name="T6" fmla="*/ 9 w 35"/>
                <a:gd name="T7" fmla="*/ 8 h 149"/>
                <a:gd name="T8" fmla="*/ 8 w 35"/>
                <a:gd name="T9" fmla="*/ 14 h 149"/>
                <a:gd name="T10" fmla="*/ 0 w 35"/>
                <a:gd name="T11" fmla="*/ 35 h 149"/>
                <a:gd name="T12" fmla="*/ 5 w 35"/>
                <a:gd name="T13" fmla="*/ 51 h 149"/>
                <a:gd name="T14" fmla="*/ 5 w 35"/>
                <a:gd name="T15" fmla="*/ 75 h 149"/>
                <a:gd name="T16" fmla="*/ 4 w 35"/>
                <a:gd name="T17" fmla="*/ 88 h 149"/>
                <a:gd name="T18" fmla="*/ 6 w 35"/>
                <a:gd name="T19" fmla="*/ 99 h 149"/>
                <a:gd name="T20" fmla="*/ 4 w 35"/>
                <a:gd name="T21" fmla="*/ 119 h 149"/>
                <a:gd name="T22" fmla="*/ 4 w 35"/>
                <a:gd name="T23" fmla="*/ 130 h 149"/>
                <a:gd name="T24" fmla="*/ 14 w 35"/>
                <a:gd name="T25" fmla="*/ 122 h 149"/>
                <a:gd name="T26" fmla="*/ 18 w 35"/>
                <a:gd name="T27" fmla="*/ 122 h 149"/>
                <a:gd name="T28" fmla="*/ 21 w 35"/>
                <a:gd name="T29" fmla="*/ 126 h 149"/>
                <a:gd name="T30" fmla="*/ 23 w 35"/>
                <a:gd name="T31" fmla="*/ 126 h 149"/>
                <a:gd name="T32" fmla="*/ 12 w 35"/>
                <a:gd name="T33" fmla="*/ 105 h 149"/>
                <a:gd name="T34" fmla="*/ 23 w 35"/>
                <a:gd name="T35" fmla="*/ 79 h 149"/>
                <a:gd name="T36" fmla="*/ 31 w 35"/>
                <a:gd name="T37" fmla="*/ 86 h 149"/>
                <a:gd name="T38" fmla="*/ 20 w 35"/>
                <a:gd name="T39" fmla="*/ 56 h 149"/>
                <a:gd name="T40" fmla="*/ 18 w 35"/>
                <a:gd name="T41" fmla="*/ 44 h 149"/>
                <a:gd name="T42" fmla="*/ 18 w 35"/>
                <a:gd name="T43" fmla="*/ 35 h 149"/>
                <a:gd name="T44" fmla="*/ 17 w 35"/>
                <a:gd name="T45" fmla="*/ 18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149">
                  <a:moveTo>
                    <a:pt x="19" y="21"/>
                  </a:moveTo>
                  <a:cubicBezTo>
                    <a:pt x="17" y="15"/>
                    <a:pt x="13" y="9"/>
                    <a:pt x="13" y="0"/>
                  </a:cubicBezTo>
                  <a:cubicBezTo>
                    <a:pt x="10" y="0"/>
                    <a:pt x="10" y="0"/>
                    <a:pt x="10" y="0"/>
                  </a:cubicBezTo>
                  <a:cubicBezTo>
                    <a:pt x="10" y="9"/>
                    <a:pt x="10" y="9"/>
                    <a:pt x="10" y="9"/>
                  </a:cubicBezTo>
                  <a:cubicBezTo>
                    <a:pt x="10" y="12"/>
                    <a:pt x="9" y="13"/>
                    <a:pt x="9" y="16"/>
                  </a:cubicBezTo>
                  <a:cubicBezTo>
                    <a:pt x="3" y="17"/>
                    <a:pt x="0" y="29"/>
                    <a:pt x="0" y="40"/>
                  </a:cubicBezTo>
                  <a:cubicBezTo>
                    <a:pt x="0" y="47"/>
                    <a:pt x="6" y="50"/>
                    <a:pt x="6" y="58"/>
                  </a:cubicBezTo>
                  <a:cubicBezTo>
                    <a:pt x="6" y="86"/>
                    <a:pt x="6" y="86"/>
                    <a:pt x="6" y="86"/>
                  </a:cubicBezTo>
                  <a:cubicBezTo>
                    <a:pt x="6" y="91"/>
                    <a:pt x="4" y="94"/>
                    <a:pt x="4" y="101"/>
                  </a:cubicBezTo>
                  <a:cubicBezTo>
                    <a:pt x="4" y="106"/>
                    <a:pt x="7" y="108"/>
                    <a:pt x="7" y="114"/>
                  </a:cubicBezTo>
                  <a:cubicBezTo>
                    <a:pt x="7" y="121"/>
                    <a:pt x="4" y="128"/>
                    <a:pt x="4" y="136"/>
                  </a:cubicBezTo>
                  <a:cubicBezTo>
                    <a:pt x="4" y="139"/>
                    <a:pt x="4" y="149"/>
                    <a:pt x="4" y="149"/>
                  </a:cubicBezTo>
                  <a:cubicBezTo>
                    <a:pt x="10" y="149"/>
                    <a:pt x="10" y="140"/>
                    <a:pt x="16" y="140"/>
                  </a:cubicBezTo>
                  <a:cubicBezTo>
                    <a:pt x="20" y="140"/>
                    <a:pt x="20" y="140"/>
                    <a:pt x="20" y="140"/>
                  </a:cubicBezTo>
                  <a:cubicBezTo>
                    <a:pt x="20" y="141"/>
                    <a:pt x="22" y="145"/>
                    <a:pt x="24" y="144"/>
                  </a:cubicBezTo>
                  <a:cubicBezTo>
                    <a:pt x="26" y="144"/>
                    <a:pt x="26" y="144"/>
                    <a:pt x="26" y="144"/>
                  </a:cubicBezTo>
                  <a:cubicBezTo>
                    <a:pt x="22" y="136"/>
                    <a:pt x="13" y="131"/>
                    <a:pt x="13" y="120"/>
                  </a:cubicBezTo>
                  <a:cubicBezTo>
                    <a:pt x="13" y="106"/>
                    <a:pt x="14" y="91"/>
                    <a:pt x="26" y="91"/>
                  </a:cubicBezTo>
                  <a:cubicBezTo>
                    <a:pt x="29" y="91"/>
                    <a:pt x="33" y="94"/>
                    <a:pt x="35" y="98"/>
                  </a:cubicBezTo>
                  <a:cubicBezTo>
                    <a:pt x="32" y="86"/>
                    <a:pt x="26" y="77"/>
                    <a:pt x="23" y="64"/>
                  </a:cubicBezTo>
                  <a:cubicBezTo>
                    <a:pt x="22" y="62"/>
                    <a:pt x="19" y="56"/>
                    <a:pt x="20" y="51"/>
                  </a:cubicBezTo>
                  <a:cubicBezTo>
                    <a:pt x="20" y="40"/>
                    <a:pt x="20" y="40"/>
                    <a:pt x="20" y="40"/>
                  </a:cubicBezTo>
                  <a:cubicBezTo>
                    <a:pt x="17" y="33"/>
                    <a:pt x="20" y="28"/>
                    <a:pt x="19" y="2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0" name="Freeform 347">
              <a:extLst>
                <a:ext uri="{FF2B5EF4-FFF2-40B4-BE49-F238E27FC236}">
                  <a16:creationId xmlns:a16="http://schemas.microsoft.com/office/drawing/2014/main" id="{C0F15E75-2985-4490-9499-97E77612DAED}"/>
                </a:ext>
              </a:extLst>
            </p:cNvPr>
            <p:cNvSpPr>
              <a:spLocks/>
            </p:cNvSpPr>
            <p:nvPr/>
          </p:nvSpPr>
          <p:spPr bwMode="auto">
            <a:xfrm>
              <a:off x="3319" y="745"/>
              <a:ext cx="194" cy="153"/>
            </a:xfrm>
            <a:custGeom>
              <a:avLst/>
              <a:gdLst>
                <a:gd name="T0" fmla="*/ 8 w 222"/>
                <a:gd name="T1" fmla="*/ 135 h 176"/>
                <a:gd name="T2" fmla="*/ 20 w 222"/>
                <a:gd name="T3" fmla="*/ 135 h 176"/>
                <a:gd name="T4" fmla="*/ 25 w 222"/>
                <a:gd name="T5" fmla="*/ 150 h 176"/>
                <a:gd name="T6" fmla="*/ 36 w 222"/>
                <a:gd name="T7" fmla="*/ 150 h 176"/>
                <a:gd name="T8" fmla="*/ 38 w 222"/>
                <a:gd name="T9" fmla="*/ 153 h 176"/>
                <a:gd name="T10" fmla="*/ 68 w 222"/>
                <a:gd name="T11" fmla="*/ 153 h 176"/>
                <a:gd name="T12" fmla="*/ 66 w 222"/>
                <a:gd name="T13" fmla="*/ 150 h 176"/>
                <a:gd name="T14" fmla="*/ 46 w 222"/>
                <a:gd name="T15" fmla="*/ 123 h 176"/>
                <a:gd name="T16" fmla="*/ 92 w 222"/>
                <a:gd name="T17" fmla="*/ 63 h 176"/>
                <a:gd name="T18" fmla="*/ 111 w 222"/>
                <a:gd name="T19" fmla="*/ 51 h 176"/>
                <a:gd name="T20" fmla="*/ 119 w 222"/>
                <a:gd name="T21" fmla="*/ 42 h 176"/>
                <a:gd name="T22" fmla="*/ 156 w 222"/>
                <a:gd name="T23" fmla="*/ 31 h 176"/>
                <a:gd name="T24" fmla="*/ 194 w 222"/>
                <a:gd name="T25" fmla="*/ 10 h 176"/>
                <a:gd name="T26" fmla="*/ 178 w 222"/>
                <a:gd name="T27" fmla="*/ 0 h 176"/>
                <a:gd name="T28" fmla="*/ 121 w 222"/>
                <a:gd name="T29" fmla="*/ 23 h 176"/>
                <a:gd name="T30" fmla="*/ 109 w 222"/>
                <a:gd name="T31" fmla="*/ 19 h 176"/>
                <a:gd name="T32" fmla="*/ 97 w 222"/>
                <a:gd name="T33" fmla="*/ 23 h 176"/>
                <a:gd name="T34" fmla="*/ 61 w 222"/>
                <a:gd name="T35" fmla="*/ 43 h 176"/>
                <a:gd name="T36" fmla="*/ 46 w 222"/>
                <a:gd name="T37" fmla="*/ 47 h 176"/>
                <a:gd name="T38" fmla="*/ 42 w 222"/>
                <a:gd name="T39" fmla="*/ 50 h 176"/>
                <a:gd name="T40" fmla="*/ 46 w 222"/>
                <a:gd name="T41" fmla="*/ 58 h 176"/>
                <a:gd name="T42" fmla="*/ 25 w 222"/>
                <a:gd name="T43" fmla="*/ 83 h 176"/>
                <a:gd name="T44" fmla="*/ 31 w 222"/>
                <a:gd name="T45" fmla="*/ 92 h 176"/>
                <a:gd name="T46" fmla="*/ 12 w 222"/>
                <a:gd name="T47" fmla="*/ 103 h 176"/>
                <a:gd name="T48" fmla="*/ 12 w 222"/>
                <a:gd name="T49" fmla="*/ 110 h 176"/>
                <a:gd name="T50" fmla="*/ 0 w 222"/>
                <a:gd name="T51" fmla="*/ 127 h 176"/>
                <a:gd name="T52" fmla="*/ 8 w 222"/>
                <a:gd name="T53" fmla="*/ 135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2" h="176">
                  <a:moveTo>
                    <a:pt x="9" y="155"/>
                  </a:moveTo>
                  <a:cubicBezTo>
                    <a:pt x="9" y="155"/>
                    <a:pt x="21" y="154"/>
                    <a:pt x="23" y="155"/>
                  </a:cubicBezTo>
                  <a:cubicBezTo>
                    <a:pt x="30" y="157"/>
                    <a:pt x="26" y="165"/>
                    <a:pt x="29" y="172"/>
                  </a:cubicBezTo>
                  <a:cubicBezTo>
                    <a:pt x="30" y="174"/>
                    <a:pt x="36" y="172"/>
                    <a:pt x="41" y="172"/>
                  </a:cubicBezTo>
                  <a:cubicBezTo>
                    <a:pt x="41" y="172"/>
                    <a:pt x="42" y="174"/>
                    <a:pt x="44" y="176"/>
                  </a:cubicBezTo>
                  <a:cubicBezTo>
                    <a:pt x="78" y="176"/>
                    <a:pt x="78" y="176"/>
                    <a:pt x="78" y="176"/>
                  </a:cubicBezTo>
                  <a:cubicBezTo>
                    <a:pt x="78" y="174"/>
                    <a:pt x="76" y="173"/>
                    <a:pt x="76" y="173"/>
                  </a:cubicBezTo>
                  <a:cubicBezTo>
                    <a:pt x="66" y="164"/>
                    <a:pt x="53" y="159"/>
                    <a:pt x="53" y="142"/>
                  </a:cubicBezTo>
                  <a:cubicBezTo>
                    <a:pt x="53" y="111"/>
                    <a:pt x="82" y="79"/>
                    <a:pt x="105" y="72"/>
                  </a:cubicBezTo>
                  <a:cubicBezTo>
                    <a:pt x="114" y="70"/>
                    <a:pt x="115" y="59"/>
                    <a:pt x="127" y="59"/>
                  </a:cubicBezTo>
                  <a:cubicBezTo>
                    <a:pt x="131" y="59"/>
                    <a:pt x="133" y="50"/>
                    <a:pt x="136" y="48"/>
                  </a:cubicBezTo>
                  <a:cubicBezTo>
                    <a:pt x="151" y="40"/>
                    <a:pt x="163" y="44"/>
                    <a:pt x="178" y="36"/>
                  </a:cubicBezTo>
                  <a:cubicBezTo>
                    <a:pt x="188" y="31"/>
                    <a:pt x="222" y="28"/>
                    <a:pt x="222" y="11"/>
                  </a:cubicBezTo>
                  <a:cubicBezTo>
                    <a:pt x="222" y="7"/>
                    <a:pt x="210" y="0"/>
                    <a:pt x="204" y="0"/>
                  </a:cubicBezTo>
                  <a:cubicBezTo>
                    <a:pt x="184" y="0"/>
                    <a:pt x="163" y="27"/>
                    <a:pt x="139" y="27"/>
                  </a:cubicBezTo>
                  <a:cubicBezTo>
                    <a:pt x="133" y="27"/>
                    <a:pt x="130" y="22"/>
                    <a:pt x="125" y="22"/>
                  </a:cubicBezTo>
                  <a:cubicBezTo>
                    <a:pt x="117" y="22"/>
                    <a:pt x="117" y="27"/>
                    <a:pt x="111" y="27"/>
                  </a:cubicBezTo>
                  <a:cubicBezTo>
                    <a:pt x="94" y="27"/>
                    <a:pt x="82" y="50"/>
                    <a:pt x="70" y="50"/>
                  </a:cubicBezTo>
                  <a:cubicBezTo>
                    <a:pt x="64" y="50"/>
                    <a:pt x="60" y="54"/>
                    <a:pt x="53" y="54"/>
                  </a:cubicBezTo>
                  <a:cubicBezTo>
                    <a:pt x="50" y="54"/>
                    <a:pt x="48" y="56"/>
                    <a:pt x="48" y="58"/>
                  </a:cubicBezTo>
                  <a:cubicBezTo>
                    <a:pt x="48" y="60"/>
                    <a:pt x="53" y="63"/>
                    <a:pt x="53" y="67"/>
                  </a:cubicBezTo>
                  <a:cubicBezTo>
                    <a:pt x="53" y="81"/>
                    <a:pt x="29" y="87"/>
                    <a:pt x="29" y="95"/>
                  </a:cubicBezTo>
                  <a:cubicBezTo>
                    <a:pt x="29" y="99"/>
                    <a:pt x="35" y="101"/>
                    <a:pt x="36" y="106"/>
                  </a:cubicBezTo>
                  <a:cubicBezTo>
                    <a:pt x="29" y="107"/>
                    <a:pt x="14" y="111"/>
                    <a:pt x="14" y="119"/>
                  </a:cubicBezTo>
                  <a:cubicBezTo>
                    <a:pt x="14" y="126"/>
                    <a:pt x="14" y="126"/>
                    <a:pt x="14" y="126"/>
                  </a:cubicBezTo>
                  <a:cubicBezTo>
                    <a:pt x="14" y="135"/>
                    <a:pt x="0" y="134"/>
                    <a:pt x="0" y="146"/>
                  </a:cubicBezTo>
                  <a:cubicBezTo>
                    <a:pt x="0" y="151"/>
                    <a:pt x="9" y="155"/>
                    <a:pt x="9" y="15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1" name="Freeform 348">
              <a:extLst>
                <a:ext uri="{FF2B5EF4-FFF2-40B4-BE49-F238E27FC236}">
                  <a16:creationId xmlns:a16="http://schemas.microsoft.com/office/drawing/2014/main" id="{D8375864-88E3-493A-A306-0F46B60F1B79}"/>
                </a:ext>
              </a:extLst>
            </p:cNvPr>
            <p:cNvSpPr>
              <a:spLocks noEditPoints="1"/>
            </p:cNvSpPr>
            <p:nvPr/>
          </p:nvSpPr>
          <p:spPr bwMode="auto">
            <a:xfrm>
              <a:off x="2567" y="729"/>
              <a:ext cx="2281" cy="1635"/>
            </a:xfrm>
            <a:custGeom>
              <a:avLst/>
              <a:gdLst>
                <a:gd name="T0" fmla="*/ 1606 w 2622"/>
                <a:gd name="T1" fmla="*/ 124 h 1878"/>
                <a:gd name="T2" fmla="*/ 1075 w 2622"/>
                <a:gd name="T3" fmla="*/ 128 h 1878"/>
                <a:gd name="T4" fmla="*/ 697 w 2622"/>
                <a:gd name="T5" fmla="*/ 243 h 1878"/>
                <a:gd name="T6" fmla="*/ 502 w 2622"/>
                <a:gd name="T7" fmla="*/ 178 h 1878"/>
                <a:gd name="T8" fmla="*/ 420 w 2622"/>
                <a:gd name="T9" fmla="*/ 176 h 1878"/>
                <a:gd name="T10" fmla="*/ 354 w 2622"/>
                <a:gd name="T11" fmla="*/ 210 h 1878"/>
                <a:gd name="T12" fmla="*/ 256 w 2622"/>
                <a:gd name="T13" fmla="*/ 384 h 1878"/>
                <a:gd name="T14" fmla="*/ 369 w 2622"/>
                <a:gd name="T15" fmla="*/ 417 h 1878"/>
                <a:gd name="T16" fmla="*/ 418 w 2622"/>
                <a:gd name="T17" fmla="*/ 329 h 1878"/>
                <a:gd name="T18" fmla="*/ 405 w 2622"/>
                <a:gd name="T19" fmla="*/ 471 h 1878"/>
                <a:gd name="T20" fmla="*/ 303 w 2622"/>
                <a:gd name="T21" fmla="*/ 445 h 1878"/>
                <a:gd name="T22" fmla="*/ 237 w 2622"/>
                <a:gd name="T23" fmla="*/ 506 h 1878"/>
                <a:gd name="T24" fmla="*/ 140 w 2622"/>
                <a:gd name="T25" fmla="*/ 572 h 1878"/>
                <a:gd name="T26" fmla="*/ 106 w 2622"/>
                <a:gd name="T27" fmla="*/ 640 h 1878"/>
                <a:gd name="T28" fmla="*/ 192 w 2622"/>
                <a:gd name="T29" fmla="*/ 709 h 1878"/>
                <a:gd name="T30" fmla="*/ 365 w 2622"/>
                <a:gd name="T31" fmla="*/ 705 h 1878"/>
                <a:gd name="T32" fmla="*/ 323 w 2622"/>
                <a:gd name="T33" fmla="*/ 625 h 1878"/>
                <a:gd name="T34" fmla="*/ 430 w 2622"/>
                <a:gd name="T35" fmla="*/ 717 h 1878"/>
                <a:gd name="T36" fmla="*/ 449 w 2622"/>
                <a:gd name="T37" fmla="*/ 692 h 1878"/>
                <a:gd name="T38" fmla="*/ 531 w 2622"/>
                <a:gd name="T39" fmla="*/ 595 h 1878"/>
                <a:gd name="T40" fmla="*/ 545 w 2622"/>
                <a:gd name="T41" fmla="*/ 667 h 1878"/>
                <a:gd name="T42" fmla="*/ 530 w 2622"/>
                <a:gd name="T43" fmla="*/ 736 h 1878"/>
                <a:gd name="T44" fmla="*/ 533 w 2622"/>
                <a:gd name="T45" fmla="*/ 808 h 1878"/>
                <a:gd name="T46" fmla="*/ 313 w 2622"/>
                <a:gd name="T47" fmla="*/ 752 h 1878"/>
                <a:gd name="T48" fmla="*/ 90 w 2622"/>
                <a:gd name="T49" fmla="*/ 800 h 1878"/>
                <a:gd name="T50" fmla="*/ 95 w 2622"/>
                <a:gd name="T51" fmla="*/ 1143 h 1878"/>
                <a:gd name="T52" fmla="*/ 335 w 2622"/>
                <a:gd name="T53" fmla="*/ 1316 h 1878"/>
                <a:gd name="T54" fmla="*/ 471 w 2622"/>
                <a:gd name="T55" fmla="*/ 1625 h 1878"/>
                <a:gd name="T56" fmla="*/ 632 w 2622"/>
                <a:gd name="T57" fmla="*/ 1331 h 1878"/>
                <a:gd name="T58" fmla="*/ 662 w 2622"/>
                <a:gd name="T59" fmla="*/ 1044 h 1878"/>
                <a:gd name="T60" fmla="*/ 594 w 2622"/>
                <a:gd name="T61" fmla="*/ 889 h 1878"/>
                <a:gd name="T62" fmla="*/ 707 w 2622"/>
                <a:gd name="T63" fmla="*/ 1036 h 1878"/>
                <a:gd name="T64" fmla="*/ 806 w 2622"/>
                <a:gd name="T65" fmla="*/ 876 h 1878"/>
                <a:gd name="T66" fmla="*/ 798 w 2622"/>
                <a:gd name="T67" fmla="*/ 870 h 1878"/>
                <a:gd name="T68" fmla="*/ 953 w 2622"/>
                <a:gd name="T69" fmla="*/ 924 h 1878"/>
                <a:gd name="T70" fmla="*/ 1032 w 2622"/>
                <a:gd name="T71" fmla="*/ 1092 h 1878"/>
                <a:gd name="T72" fmla="*/ 1138 w 2622"/>
                <a:gd name="T73" fmla="*/ 952 h 1878"/>
                <a:gd name="T74" fmla="*/ 1261 w 2622"/>
                <a:gd name="T75" fmla="*/ 997 h 1878"/>
                <a:gd name="T76" fmla="*/ 1336 w 2622"/>
                <a:gd name="T77" fmla="*/ 1177 h 1878"/>
                <a:gd name="T78" fmla="*/ 1341 w 2622"/>
                <a:gd name="T79" fmla="*/ 1072 h 1878"/>
                <a:gd name="T80" fmla="*/ 1396 w 2622"/>
                <a:gd name="T81" fmla="*/ 936 h 1878"/>
                <a:gd name="T82" fmla="*/ 1513 w 2622"/>
                <a:gd name="T83" fmla="*/ 777 h 1878"/>
                <a:gd name="T84" fmla="*/ 1523 w 2622"/>
                <a:gd name="T85" fmla="*/ 678 h 1878"/>
                <a:gd name="T86" fmla="*/ 1579 w 2622"/>
                <a:gd name="T87" fmla="*/ 757 h 1878"/>
                <a:gd name="T88" fmla="*/ 1734 w 2622"/>
                <a:gd name="T89" fmla="*/ 555 h 1878"/>
                <a:gd name="T90" fmla="*/ 1954 w 2622"/>
                <a:gd name="T91" fmla="*/ 373 h 1878"/>
                <a:gd name="T92" fmla="*/ 2258 w 2622"/>
                <a:gd name="T93" fmla="*/ 272 h 1878"/>
                <a:gd name="T94" fmla="*/ 509 w 2622"/>
                <a:gd name="T95" fmla="*/ 241 h 1878"/>
                <a:gd name="T96" fmla="*/ 774 w 2622"/>
                <a:gd name="T97" fmla="*/ 681 h 1878"/>
                <a:gd name="T98" fmla="*/ 712 w 2622"/>
                <a:gd name="T99" fmla="*/ 695 h 1878"/>
                <a:gd name="T100" fmla="*/ 767 w 2622"/>
                <a:gd name="T101" fmla="*/ 611 h 1878"/>
                <a:gd name="T102" fmla="*/ 868 w 2622"/>
                <a:gd name="T103" fmla="*/ 811 h 1878"/>
                <a:gd name="T104" fmla="*/ 919 w 2622"/>
                <a:gd name="T105" fmla="*/ 725 h 1878"/>
                <a:gd name="T106" fmla="*/ 1021 w 2622"/>
                <a:gd name="T107" fmla="*/ 733 h 1878"/>
                <a:gd name="T108" fmla="*/ 1059 w 2622"/>
                <a:gd name="T109" fmla="*/ 743 h 1878"/>
                <a:gd name="T110" fmla="*/ 1305 w 2622"/>
                <a:gd name="T111" fmla="*/ 513 h 1878"/>
                <a:gd name="T112" fmla="*/ 1096 w 2622"/>
                <a:gd name="T113" fmla="*/ 596 h 1878"/>
                <a:gd name="T114" fmla="*/ 1267 w 2622"/>
                <a:gd name="T115" fmla="*/ 959 h 1878"/>
                <a:gd name="T116" fmla="*/ 1269 w 2622"/>
                <a:gd name="T117" fmla="*/ 1014 h 1878"/>
                <a:gd name="T118" fmla="*/ 1285 w 2622"/>
                <a:gd name="T119" fmla="*/ 918 h 1878"/>
                <a:gd name="T120" fmla="*/ 1401 w 2622"/>
                <a:gd name="T121" fmla="*/ 550 h 1878"/>
                <a:gd name="T122" fmla="*/ 1632 w 2622"/>
                <a:gd name="T123" fmla="*/ 621 h 18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22" h="1878">
                  <a:moveTo>
                    <a:pt x="2530" y="248"/>
                  </a:moveTo>
                  <a:cubicBezTo>
                    <a:pt x="2494" y="226"/>
                    <a:pt x="2448" y="202"/>
                    <a:pt x="2395" y="202"/>
                  </a:cubicBezTo>
                  <a:cubicBezTo>
                    <a:pt x="2382" y="202"/>
                    <a:pt x="2371" y="206"/>
                    <a:pt x="2373" y="211"/>
                  </a:cubicBezTo>
                  <a:cubicBezTo>
                    <a:pt x="2388" y="259"/>
                    <a:pt x="2354" y="211"/>
                    <a:pt x="2345" y="211"/>
                  </a:cubicBezTo>
                  <a:cubicBezTo>
                    <a:pt x="2242" y="209"/>
                    <a:pt x="2242" y="209"/>
                    <a:pt x="2242" y="209"/>
                  </a:cubicBezTo>
                  <a:cubicBezTo>
                    <a:pt x="2236" y="185"/>
                    <a:pt x="2221" y="175"/>
                    <a:pt x="2191" y="175"/>
                  </a:cubicBezTo>
                  <a:cubicBezTo>
                    <a:pt x="2175" y="175"/>
                    <a:pt x="2149" y="182"/>
                    <a:pt x="2140" y="174"/>
                  </a:cubicBezTo>
                  <a:cubicBezTo>
                    <a:pt x="2131" y="166"/>
                    <a:pt x="2130" y="154"/>
                    <a:pt x="2118" y="150"/>
                  </a:cubicBezTo>
                  <a:cubicBezTo>
                    <a:pt x="2091" y="140"/>
                    <a:pt x="2061" y="132"/>
                    <a:pt x="2027" y="132"/>
                  </a:cubicBezTo>
                  <a:cubicBezTo>
                    <a:pt x="1991" y="132"/>
                    <a:pt x="1987" y="152"/>
                    <a:pt x="1984" y="171"/>
                  </a:cubicBezTo>
                  <a:cubicBezTo>
                    <a:pt x="1914" y="171"/>
                    <a:pt x="1914" y="171"/>
                    <a:pt x="1914" y="171"/>
                  </a:cubicBezTo>
                  <a:cubicBezTo>
                    <a:pt x="1900" y="171"/>
                    <a:pt x="1899" y="160"/>
                    <a:pt x="1884" y="159"/>
                  </a:cubicBezTo>
                  <a:cubicBezTo>
                    <a:pt x="1882" y="166"/>
                    <a:pt x="1881" y="181"/>
                    <a:pt x="1873" y="181"/>
                  </a:cubicBezTo>
                  <a:cubicBezTo>
                    <a:pt x="1854" y="181"/>
                    <a:pt x="1846" y="155"/>
                    <a:pt x="1846" y="142"/>
                  </a:cubicBezTo>
                  <a:cubicBezTo>
                    <a:pt x="1846" y="139"/>
                    <a:pt x="1882" y="115"/>
                    <a:pt x="1791" y="107"/>
                  </a:cubicBezTo>
                  <a:cubicBezTo>
                    <a:pt x="1779" y="105"/>
                    <a:pt x="1773" y="111"/>
                    <a:pt x="1773" y="125"/>
                  </a:cubicBezTo>
                  <a:cubicBezTo>
                    <a:pt x="1724" y="125"/>
                    <a:pt x="1724" y="125"/>
                    <a:pt x="1724" y="125"/>
                  </a:cubicBezTo>
                  <a:cubicBezTo>
                    <a:pt x="1709" y="121"/>
                    <a:pt x="1632" y="112"/>
                    <a:pt x="1623" y="94"/>
                  </a:cubicBezTo>
                  <a:cubicBezTo>
                    <a:pt x="1565" y="146"/>
                    <a:pt x="1577" y="113"/>
                    <a:pt x="1577" y="113"/>
                  </a:cubicBezTo>
                  <a:cubicBezTo>
                    <a:pt x="1591" y="94"/>
                    <a:pt x="1726" y="55"/>
                    <a:pt x="1615" y="27"/>
                  </a:cubicBezTo>
                  <a:cubicBezTo>
                    <a:pt x="1568" y="27"/>
                    <a:pt x="1568" y="27"/>
                    <a:pt x="1568" y="27"/>
                  </a:cubicBezTo>
                  <a:cubicBezTo>
                    <a:pt x="1563" y="14"/>
                    <a:pt x="1554" y="0"/>
                    <a:pt x="1535" y="0"/>
                  </a:cubicBezTo>
                  <a:cubicBezTo>
                    <a:pt x="1512" y="0"/>
                    <a:pt x="1502" y="19"/>
                    <a:pt x="1490" y="29"/>
                  </a:cubicBezTo>
                  <a:cubicBezTo>
                    <a:pt x="1481" y="37"/>
                    <a:pt x="1424" y="61"/>
                    <a:pt x="1429" y="39"/>
                  </a:cubicBezTo>
                  <a:cubicBezTo>
                    <a:pt x="1414" y="43"/>
                    <a:pt x="1351" y="49"/>
                    <a:pt x="1319" y="80"/>
                  </a:cubicBezTo>
                  <a:cubicBezTo>
                    <a:pt x="1313" y="86"/>
                    <a:pt x="1310" y="107"/>
                    <a:pt x="1301" y="107"/>
                  </a:cubicBezTo>
                  <a:cubicBezTo>
                    <a:pt x="1286" y="107"/>
                    <a:pt x="1231" y="100"/>
                    <a:pt x="1231" y="128"/>
                  </a:cubicBezTo>
                  <a:cubicBezTo>
                    <a:pt x="1231" y="133"/>
                    <a:pt x="1235" y="139"/>
                    <a:pt x="1236" y="147"/>
                  </a:cubicBezTo>
                  <a:cubicBezTo>
                    <a:pt x="1228" y="154"/>
                    <a:pt x="1223" y="147"/>
                    <a:pt x="1192" y="147"/>
                  </a:cubicBezTo>
                  <a:cubicBezTo>
                    <a:pt x="1166" y="185"/>
                    <a:pt x="1168" y="142"/>
                    <a:pt x="1162" y="132"/>
                  </a:cubicBezTo>
                  <a:cubicBezTo>
                    <a:pt x="1160" y="148"/>
                    <a:pt x="1150" y="155"/>
                    <a:pt x="1140" y="162"/>
                  </a:cubicBezTo>
                  <a:cubicBezTo>
                    <a:pt x="1143" y="175"/>
                    <a:pt x="1162" y="189"/>
                    <a:pt x="1148" y="205"/>
                  </a:cubicBezTo>
                  <a:cubicBezTo>
                    <a:pt x="1138" y="216"/>
                    <a:pt x="1166" y="252"/>
                    <a:pt x="1151" y="252"/>
                  </a:cubicBezTo>
                  <a:cubicBezTo>
                    <a:pt x="1134" y="252"/>
                    <a:pt x="1128" y="179"/>
                    <a:pt x="1128" y="164"/>
                  </a:cubicBezTo>
                  <a:cubicBezTo>
                    <a:pt x="1128" y="147"/>
                    <a:pt x="1153" y="140"/>
                    <a:pt x="1114" y="132"/>
                  </a:cubicBezTo>
                  <a:cubicBezTo>
                    <a:pt x="1095" y="128"/>
                    <a:pt x="1059" y="162"/>
                    <a:pt x="1059" y="181"/>
                  </a:cubicBezTo>
                  <a:cubicBezTo>
                    <a:pt x="1059" y="202"/>
                    <a:pt x="1068" y="217"/>
                    <a:pt x="1078" y="229"/>
                  </a:cubicBezTo>
                  <a:cubicBezTo>
                    <a:pt x="1104" y="271"/>
                    <a:pt x="1044" y="224"/>
                    <a:pt x="1023" y="218"/>
                  </a:cubicBezTo>
                  <a:cubicBezTo>
                    <a:pt x="962" y="201"/>
                    <a:pt x="981" y="222"/>
                    <a:pt x="981" y="226"/>
                  </a:cubicBezTo>
                  <a:cubicBezTo>
                    <a:pt x="980" y="264"/>
                    <a:pt x="965" y="233"/>
                    <a:pt x="956" y="233"/>
                  </a:cubicBezTo>
                  <a:cubicBezTo>
                    <a:pt x="943" y="233"/>
                    <a:pt x="914" y="253"/>
                    <a:pt x="895" y="242"/>
                  </a:cubicBezTo>
                  <a:cubicBezTo>
                    <a:pt x="884" y="214"/>
                    <a:pt x="817" y="279"/>
                    <a:pt x="801" y="279"/>
                  </a:cubicBezTo>
                  <a:cubicBezTo>
                    <a:pt x="795" y="279"/>
                    <a:pt x="788" y="275"/>
                    <a:pt x="791" y="269"/>
                  </a:cubicBezTo>
                  <a:cubicBezTo>
                    <a:pt x="796" y="250"/>
                    <a:pt x="788" y="207"/>
                    <a:pt x="768" y="272"/>
                  </a:cubicBezTo>
                  <a:cubicBezTo>
                    <a:pt x="767" y="276"/>
                    <a:pt x="774" y="277"/>
                    <a:pt x="774" y="287"/>
                  </a:cubicBezTo>
                  <a:cubicBezTo>
                    <a:pt x="774" y="297"/>
                    <a:pt x="765" y="296"/>
                    <a:pt x="755" y="296"/>
                  </a:cubicBezTo>
                  <a:cubicBezTo>
                    <a:pt x="749" y="295"/>
                    <a:pt x="743" y="295"/>
                    <a:pt x="738" y="296"/>
                  </a:cubicBezTo>
                  <a:cubicBezTo>
                    <a:pt x="726" y="300"/>
                    <a:pt x="732" y="346"/>
                    <a:pt x="680" y="322"/>
                  </a:cubicBezTo>
                  <a:cubicBezTo>
                    <a:pt x="680" y="342"/>
                    <a:pt x="680" y="342"/>
                    <a:pt x="680" y="342"/>
                  </a:cubicBezTo>
                  <a:cubicBezTo>
                    <a:pt x="656" y="339"/>
                    <a:pt x="659" y="310"/>
                    <a:pt x="650" y="296"/>
                  </a:cubicBezTo>
                  <a:cubicBezTo>
                    <a:pt x="668" y="296"/>
                    <a:pt x="679" y="295"/>
                    <a:pt x="698" y="300"/>
                  </a:cubicBezTo>
                  <a:cubicBezTo>
                    <a:pt x="722" y="307"/>
                    <a:pt x="773" y="275"/>
                    <a:pt x="697" y="248"/>
                  </a:cubicBezTo>
                  <a:cubicBezTo>
                    <a:pt x="674" y="240"/>
                    <a:pt x="626" y="214"/>
                    <a:pt x="612" y="214"/>
                  </a:cubicBezTo>
                  <a:cubicBezTo>
                    <a:pt x="610" y="214"/>
                    <a:pt x="610" y="213"/>
                    <a:pt x="600" y="214"/>
                  </a:cubicBezTo>
                  <a:cubicBezTo>
                    <a:pt x="598" y="214"/>
                    <a:pt x="589" y="213"/>
                    <a:pt x="585" y="211"/>
                  </a:cubicBezTo>
                  <a:cubicBezTo>
                    <a:pt x="585" y="209"/>
                    <a:pt x="582" y="209"/>
                    <a:pt x="577" y="205"/>
                  </a:cubicBezTo>
                  <a:cubicBezTo>
                    <a:pt x="588" y="201"/>
                    <a:pt x="592" y="205"/>
                    <a:pt x="595" y="193"/>
                  </a:cubicBezTo>
                  <a:cubicBezTo>
                    <a:pt x="592" y="191"/>
                    <a:pt x="582" y="186"/>
                    <a:pt x="580" y="186"/>
                  </a:cubicBezTo>
                  <a:cubicBezTo>
                    <a:pt x="576" y="186"/>
                    <a:pt x="574" y="189"/>
                    <a:pt x="573" y="193"/>
                  </a:cubicBezTo>
                  <a:cubicBezTo>
                    <a:pt x="568" y="193"/>
                    <a:pt x="570" y="187"/>
                    <a:pt x="568" y="182"/>
                  </a:cubicBezTo>
                  <a:cubicBezTo>
                    <a:pt x="562" y="186"/>
                    <a:pt x="558" y="189"/>
                    <a:pt x="552" y="195"/>
                  </a:cubicBezTo>
                  <a:cubicBezTo>
                    <a:pt x="552" y="193"/>
                    <a:pt x="552" y="190"/>
                    <a:pt x="549" y="186"/>
                  </a:cubicBezTo>
                  <a:cubicBezTo>
                    <a:pt x="541" y="191"/>
                    <a:pt x="540" y="202"/>
                    <a:pt x="531" y="201"/>
                  </a:cubicBezTo>
                  <a:cubicBezTo>
                    <a:pt x="533" y="194"/>
                    <a:pt x="540" y="193"/>
                    <a:pt x="540" y="186"/>
                  </a:cubicBezTo>
                  <a:cubicBezTo>
                    <a:pt x="540" y="179"/>
                    <a:pt x="524" y="191"/>
                    <a:pt x="516" y="191"/>
                  </a:cubicBezTo>
                  <a:cubicBezTo>
                    <a:pt x="512" y="191"/>
                    <a:pt x="510" y="187"/>
                    <a:pt x="507" y="185"/>
                  </a:cubicBezTo>
                  <a:cubicBezTo>
                    <a:pt x="506" y="187"/>
                    <a:pt x="498" y="189"/>
                    <a:pt x="498" y="191"/>
                  </a:cubicBezTo>
                  <a:cubicBezTo>
                    <a:pt x="498" y="194"/>
                    <a:pt x="501" y="195"/>
                    <a:pt x="504" y="197"/>
                  </a:cubicBezTo>
                  <a:cubicBezTo>
                    <a:pt x="497" y="202"/>
                    <a:pt x="489" y="199"/>
                    <a:pt x="483" y="210"/>
                  </a:cubicBezTo>
                  <a:cubicBezTo>
                    <a:pt x="483" y="202"/>
                    <a:pt x="483" y="202"/>
                    <a:pt x="483" y="202"/>
                  </a:cubicBezTo>
                  <a:cubicBezTo>
                    <a:pt x="474" y="202"/>
                    <a:pt x="473" y="214"/>
                    <a:pt x="467" y="216"/>
                  </a:cubicBezTo>
                  <a:cubicBezTo>
                    <a:pt x="467" y="209"/>
                    <a:pt x="467" y="209"/>
                    <a:pt x="467" y="209"/>
                  </a:cubicBezTo>
                  <a:cubicBezTo>
                    <a:pt x="459" y="211"/>
                    <a:pt x="452" y="210"/>
                    <a:pt x="448" y="216"/>
                  </a:cubicBezTo>
                  <a:cubicBezTo>
                    <a:pt x="449" y="217"/>
                    <a:pt x="449" y="217"/>
                    <a:pt x="450" y="220"/>
                  </a:cubicBezTo>
                  <a:cubicBezTo>
                    <a:pt x="448" y="221"/>
                    <a:pt x="445" y="220"/>
                    <a:pt x="442" y="220"/>
                  </a:cubicBezTo>
                  <a:cubicBezTo>
                    <a:pt x="437" y="220"/>
                    <a:pt x="434" y="224"/>
                    <a:pt x="431" y="228"/>
                  </a:cubicBezTo>
                  <a:cubicBezTo>
                    <a:pt x="436" y="228"/>
                    <a:pt x="436" y="228"/>
                    <a:pt x="439" y="229"/>
                  </a:cubicBezTo>
                  <a:cubicBezTo>
                    <a:pt x="439" y="229"/>
                    <a:pt x="433" y="241"/>
                    <a:pt x="431" y="241"/>
                  </a:cubicBezTo>
                  <a:cubicBezTo>
                    <a:pt x="425" y="241"/>
                    <a:pt x="424" y="236"/>
                    <a:pt x="416" y="236"/>
                  </a:cubicBezTo>
                  <a:cubicBezTo>
                    <a:pt x="418" y="233"/>
                    <a:pt x="418" y="230"/>
                    <a:pt x="415" y="228"/>
                  </a:cubicBezTo>
                  <a:cubicBezTo>
                    <a:pt x="413" y="229"/>
                    <a:pt x="412" y="230"/>
                    <a:pt x="410" y="233"/>
                  </a:cubicBezTo>
                  <a:cubicBezTo>
                    <a:pt x="410" y="233"/>
                    <a:pt x="409" y="232"/>
                    <a:pt x="407" y="232"/>
                  </a:cubicBezTo>
                  <a:cubicBezTo>
                    <a:pt x="404" y="232"/>
                    <a:pt x="401" y="234"/>
                    <a:pt x="401" y="240"/>
                  </a:cubicBezTo>
                  <a:cubicBezTo>
                    <a:pt x="401" y="240"/>
                    <a:pt x="406" y="241"/>
                    <a:pt x="407" y="241"/>
                  </a:cubicBezTo>
                  <a:cubicBezTo>
                    <a:pt x="406" y="242"/>
                    <a:pt x="401" y="245"/>
                    <a:pt x="398" y="248"/>
                  </a:cubicBezTo>
                  <a:cubicBezTo>
                    <a:pt x="409" y="248"/>
                    <a:pt x="413" y="241"/>
                    <a:pt x="425" y="240"/>
                  </a:cubicBezTo>
                  <a:cubicBezTo>
                    <a:pt x="422" y="249"/>
                    <a:pt x="410" y="265"/>
                    <a:pt x="401" y="269"/>
                  </a:cubicBezTo>
                  <a:cubicBezTo>
                    <a:pt x="391" y="273"/>
                    <a:pt x="385" y="280"/>
                    <a:pt x="380" y="289"/>
                  </a:cubicBezTo>
                  <a:cubicBezTo>
                    <a:pt x="376" y="300"/>
                    <a:pt x="376" y="300"/>
                    <a:pt x="376" y="300"/>
                  </a:cubicBezTo>
                  <a:cubicBezTo>
                    <a:pt x="371" y="300"/>
                    <a:pt x="373" y="315"/>
                    <a:pt x="367" y="320"/>
                  </a:cubicBezTo>
                  <a:cubicBezTo>
                    <a:pt x="354" y="331"/>
                    <a:pt x="346" y="349"/>
                    <a:pt x="327" y="354"/>
                  </a:cubicBezTo>
                  <a:cubicBezTo>
                    <a:pt x="331" y="354"/>
                    <a:pt x="333" y="355"/>
                    <a:pt x="337" y="357"/>
                  </a:cubicBezTo>
                  <a:cubicBezTo>
                    <a:pt x="322" y="355"/>
                    <a:pt x="319" y="366"/>
                    <a:pt x="312" y="369"/>
                  </a:cubicBezTo>
                  <a:cubicBezTo>
                    <a:pt x="301" y="371"/>
                    <a:pt x="297" y="378"/>
                    <a:pt x="292" y="386"/>
                  </a:cubicBezTo>
                  <a:cubicBezTo>
                    <a:pt x="289" y="390"/>
                    <a:pt x="282" y="389"/>
                    <a:pt x="282" y="397"/>
                  </a:cubicBezTo>
                  <a:cubicBezTo>
                    <a:pt x="282" y="410"/>
                    <a:pt x="283" y="423"/>
                    <a:pt x="289" y="431"/>
                  </a:cubicBezTo>
                  <a:cubicBezTo>
                    <a:pt x="288" y="435"/>
                    <a:pt x="282" y="440"/>
                    <a:pt x="282" y="443"/>
                  </a:cubicBezTo>
                  <a:cubicBezTo>
                    <a:pt x="288" y="441"/>
                    <a:pt x="288" y="441"/>
                    <a:pt x="294" y="441"/>
                  </a:cubicBezTo>
                  <a:cubicBezTo>
                    <a:pt x="294" y="448"/>
                    <a:pt x="294" y="448"/>
                    <a:pt x="294" y="448"/>
                  </a:cubicBezTo>
                  <a:cubicBezTo>
                    <a:pt x="292" y="449"/>
                    <a:pt x="286" y="452"/>
                    <a:pt x="286" y="455"/>
                  </a:cubicBezTo>
                  <a:cubicBezTo>
                    <a:pt x="286" y="458"/>
                    <a:pt x="304" y="468"/>
                    <a:pt x="306" y="468"/>
                  </a:cubicBezTo>
                  <a:cubicBezTo>
                    <a:pt x="325" y="468"/>
                    <a:pt x="339" y="451"/>
                    <a:pt x="349" y="436"/>
                  </a:cubicBezTo>
                  <a:cubicBezTo>
                    <a:pt x="352" y="440"/>
                    <a:pt x="352" y="444"/>
                    <a:pt x="358" y="448"/>
                  </a:cubicBezTo>
                  <a:cubicBezTo>
                    <a:pt x="357" y="449"/>
                    <a:pt x="355" y="452"/>
                    <a:pt x="355" y="455"/>
                  </a:cubicBezTo>
                  <a:cubicBezTo>
                    <a:pt x="355" y="463"/>
                    <a:pt x="362" y="466"/>
                    <a:pt x="364" y="472"/>
                  </a:cubicBezTo>
                  <a:cubicBezTo>
                    <a:pt x="367" y="483"/>
                    <a:pt x="367" y="490"/>
                    <a:pt x="374" y="498"/>
                  </a:cubicBezTo>
                  <a:cubicBezTo>
                    <a:pt x="374" y="499"/>
                    <a:pt x="373" y="501"/>
                    <a:pt x="373" y="502"/>
                  </a:cubicBezTo>
                  <a:cubicBezTo>
                    <a:pt x="373" y="505"/>
                    <a:pt x="379" y="525"/>
                    <a:pt x="383" y="525"/>
                  </a:cubicBezTo>
                  <a:cubicBezTo>
                    <a:pt x="394" y="525"/>
                    <a:pt x="397" y="510"/>
                    <a:pt x="404" y="510"/>
                  </a:cubicBezTo>
                  <a:cubicBezTo>
                    <a:pt x="416" y="510"/>
                    <a:pt x="416" y="510"/>
                    <a:pt x="416" y="510"/>
                  </a:cubicBezTo>
                  <a:cubicBezTo>
                    <a:pt x="418" y="501"/>
                    <a:pt x="428" y="499"/>
                    <a:pt x="430" y="487"/>
                  </a:cubicBezTo>
                  <a:cubicBezTo>
                    <a:pt x="427" y="486"/>
                    <a:pt x="424" y="484"/>
                    <a:pt x="424" y="479"/>
                  </a:cubicBezTo>
                  <a:cubicBezTo>
                    <a:pt x="424" y="468"/>
                    <a:pt x="427" y="455"/>
                    <a:pt x="436" y="455"/>
                  </a:cubicBezTo>
                  <a:cubicBezTo>
                    <a:pt x="440" y="455"/>
                    <a:pt x="453" y="443"/>
                    <a:pt x="453" y="435"/>
                  </a:cubicBezTo>
                  <a:cubicBezTo>
                    <a:pt x="453" y="427"/>
                    <a:pt x="442" y="417"/>
                    <a:pt x="433" y="416"/>
                  </a:cubicBezTo>
                  <a:cubicBezTo>
                    <a:pt x="433" y="413"/>
                    <a:pt x="431" y="409"/>
                    <a:pt x="430" y="408"/>
                  </a:cubicBezTo>
                  <a:cubicBezTo>
                    <a:pt x="430" y="398"/>
                    <a:pt x="430" y="398"/>
                    <a:pt x="430" y="398"/>
                  </a:cubicBezTo>
                  <a:cubicBezTo>
                    <a:pt x="436" y="394"/>
                    <a:pt x="431" y="385"/>
                    <a:pt x="436" y="378"/>
                  </a:cubicBezTo>
                  <a:cubicBezTo>
                    <a:pt x="440" y="370"/>
                    <a:pt x="448" y="367"/>
                    <a:pt x="455" y="363"/>
                  </a:cubicBezTo>
                  <a:cubicBezTo>
                    <a:pt x="465" y="358"/>
                    <a:pt x="485" y="347"/>
                    <a:pt x="485" y="337"/>
                  </a:cubicBezTo>
                  <a:cubicBezTo>
                    <a:pt x="486" y="334"/>
                    <a:pt x="485" y="331"/>
                    <a:pt x="485" y="326"/>
                  </a:cubicBezTo>
                  <a:cubicBezTo>
                    <a:pt x="485" y="312"/>
                    <a:pt x="497" y="307"/>
                    <a:pt x="512" y="307"/>
                  </a:cubicBezTo>
                  <a:cubicBezTo>
                    <a:pt x="524" y="307"/>
                    <a:pt x="537" y="308"/>
                    <a:pt x="537" y="320"/>
                  </a:cubicBezTo>
                  <a:cubicBezTo>
                    <a:pt x="537" y="328"/>
                    <a:pt x="527" y="331"/>
                    <a:pt x="521" y="335"/>
                  </a:cubicBezTo>
                  <a:cubicBezTo>
                    <a:pt x="509" y="342"/>
                    <a:pt x="500" y="369"/>
                    <a:pt x="480" y="369"/>
                  </a:cubicBezTo>
                  <a:cubicBezTo>
                    <a:pt x="482" y="373"/>
                    <a:pt x="480" y="376"/>
                    <a:pt x="480" y="378"/>
                  </a:cubicBezTo>
                  <a:cubicBezTo>
                    <a:pt x="480" y="384"/>
                    <a:pt x="485" y="394"/>
                    <a:pt x="489" y="397"/>
                  </a:cubicBezTo>
                  <a:cubicBezTo>
                    <a:pt x="488" y="400"/>
                    <a:pt x="483" y="402"/>
                    <a:pt x="483" y="408"/>
                  </a:cubicBezTo>
                  <a:cubicBezTo>
                    <a:pt x="483" y="417"/>
                    <a:pt x="492" y="424"/>
                    <a:pt x="503" y="424"/>
                  </a:cubicBezTo>
                  <a:cubicBezTo>
                    <a:pt x="503" y="429"/>
                    <a:pt x="506" y="431"/>
                    <a:pt x="512" y="431"/>
                  </a:cubicBezTo>
                  <a:cubicBezTo>
                    <a:pt x="519" y="431"/>
                    <a:pt x="530" y="427"/>
                    <a:pt x="538" y="424"/>
                  </a:cubicBezTo>
                  <a:cubicBezTo>
                    <a:pt x="547" y="425"/>
                    <a:pt x="567" y="424"/>
                    <a:pt x="571" y="413"/>
                  </a:cubicBezTo>
                  <a:cubicBezTo>
                    <a:pt x="576" y="419"/>
                    <a:pt x="580" y="421"/>
                    <a:pt x="583" y="431"/>
                  </a:cubicBezTo>
                  <a:cubicBezTo>
                    <a:pt x="577" y="435"/>
                    <a:pt x="564" y="441"/>
                    <a:pt x="558" y="441"/>
                  </a:cubicBezTo>
                  <a:cubicBezTo>
                    <a:pt x="550" y="441"/>
                    <a:pt x="546" y="437"/>
                    <a:pt x="537" y="437"/>
                  </a:cubicBezTo>
                  <a:cubicBezTo>
                    <a:pt x="527" y="437"/>
                    <a:pt x="504" y="447"/>
                    <a:pt x="512" y="455"/>
                  </a:cubicBezTo>
                  <a:cubicBezTo>
                    <a:pt x="534" y="476"/>
                    <a:pt x="522" y="486"/>
                    <a:pt x="516" y="486"/>
                  </a:cubicBezTo>
                  <a:cubicBezTo>
                    <a:pt x="507" y="486"/>
                    <a:pt x="506" y="474"/>
                    <a:pt x="498" y="474"/>
                  </a:cubicBezTo>
                  <a:cubicBezTo>
                    <a:pt x="491" y="474"/>
                    <a:pt x="480" y="495"/>
                    <a:pt x="480" y="507"/>
                  </a:cubicBezTo>
                  <a:cubicBezTo>
                    <a:pt x="480" y="526"/>
                    <a:pt x="467" y="523"/>
                    <a:pt x="465" y="541"/>
                  </a:cubicBezTo>
                  <a:cubicBezTo>
                    <a:pt x="461" y="541"/>
                    <a:pt x="455" y="541"/>
                    <a:pt x="449" y="541"/>
                  </a:cubicBezTo>
                  <a:cubicBezTo>
                    <a:pt x="449" y="541"/>
                    <a:pt x="450" y="538"/>
                    <a:pt x="452" y="536"/>
                  </a:cubicBezTo>
                  <a:cubicBezTo>
                    <a:pt x="449" y="534"/>
                    <a:pt x="442" y="534"/>
                    <a:pt x="436" y="534"/>
                  </a:cubicBezTo>
                  <a:cubicBezTo>
                    <a:pt x="431" y="534"/>
                    <a:pt x="424" y="541"/>
                    <a:pt x="419" y="544"/>
                  </a:cubicBezTo>
                  <a:cubicBezTo>
                    <a:pt x="413" y="546"/>
                    <a:pt x="407" y="545"/>
                    <a:pt x="400" y="549"/>
                  </a:cubicBezTo>
                  <a:cubicBezTo>
                    <a:pt x="398" y="550"/>
                    <a:pt x="397" y="553"/>
                    <a:pt x="392" y="553"/>
                  </a:cubicBezTo>
                  <a:cubicBezTo>
                    <a:pt x="392" y="553"/>
                    <a:pt x="385" y="548"/>
                    <a:pt x="385" y="546"/>
                  </a:cubicBezTo>
                  <a:cubicBezTo>
                    <a:pt x="385" y="545"/>
                    <a:pt x="386" y="544"/>
                    <a:pt x="388" y="541"/>
                  </a:cubicBezTo>
                  <a:cubicBezTo>
                    <a:pt x="377" y="540"/>
                    <a:pt x="368" y="552"/>
                    <a:pt x="357" y="552"/>
                  </a:cubicBezTo>
                  <a:cubicBezTo>
                    <a:pt x="355" y="552"/>
                    <a:pt x="355" y="548"/>
                    <a:pt x="354" y="545"/>
                  </a:cubicBezTo>
                  <a:cubicBezTo>
                    <a:pt x="349" y="545"/>
                    <a:pt x="348" y="544"/>
                    <a:pt x="343" y="544"/>
                  </a:cubicBezTo>
                  <a:cubicBezTo>
                    <a:pt x="343" y="542"/>
                    <a:pt x="343" y="541"/>
                    <a:pt x="343" y="538"/>
                  </a:cubicBezTo>
                  <a:cubicBezTo>
                    <a:pt x="340" y="538"/>
                    <a:pt x="339" y="534"/>
                    <a:pt x="339" y="529"/>
                  </a:cubicBezTo>
                  <a:cubicBezTo>
                    <a:pt x="339" y="521"/>
                    <a:pt x="343" y="517"/>
                    <a:pt x="348" y="511"/>
                  </a:cubicBezTo>
                  <a:cubicBezTo>
                    <a:pt x="349" y="510"/>
                    <a:pt x="354" y="509"/>
                    <a:pt x="354" y="507"/>
                  </a:cubicBezTo>
                  <a:cubicBezTo>
                    <a:pt x="354" y="503"/>
                    <a:pt x="354" y="503"/>
                    <a:pt x="354" y="503"/>
                  </a:cubicBezTo>
                  <a:cubicBezTo>
                    <a:pt x="349" y="503"/>
                    <a:pt x="345" y="502"/>
                    <a:pt x="345" y="498"/>
                  </a:cubicBezTo>
                  <a:cubicBezTo>
                    <a:pt x="345" y="493"/>
                    <a:pt x="345" y="490"/>
                    <a:pt x="348" y="486"/>
                  </a:cubicBezTo>
                  <a:cubicBezTo>
                    <a:pt x="348" y="479"/>
                    <a:pt x="348" y="479"/>
                    <a:pt x="348" y="479"/>
                  </a:cubicBezTo>
                  <a:cubicBezTo>
                    <a:pt x="336" y="488"/>
                    <a:pt x="319" y="490"/>
                    <a:pt x="319" y="510"/>
                  </a:cubicBezTo>
                  <a:cubicBezTo>
                    <a:pt x="319" y="521"/>
                    <a:pt x="325" y="525"/>
                    <a:pt x="328" y="538"/>
                  </a:cubicBezTo>
                  <a:cubicBezTo>
                    <a:pt x="328" y="538"/>
                    <a:pt x="331" y="548"/>
                    <a:pt x="331" y="550"/>
                  </a:cubicBezTo>
                  <a:cubicBezTo>
                    <a:pt x="331" y="554"/>
                    <a:pt x="324" y="558"/>
                    <a:pt x="321" y="558"/>
                  </a:cubicBezTo>
                  <a:cubicBezTo>
                    <a:pt x="318" y="558"/>
                    <a:pt x="313" y="556"/>
                    <a:pt x="310" y="558"/>
                  </a:cubicBezTo>
                  <a:cubicBezTo>
                    <a:pt x="309" y="560"/>
                    <a:pt x="307" y="564"/>
                    <a:pt x="306" y="562"/>
                  </a:cubicBezTo>
                  <a:cubicBezTo>
                    <a:pt x="303" y="564"/>
                    <a:pt x="306" y="562"/>
                    <a:pt x="300" y="562"/>
                  </a:cubicBezTo>
                  <a:cubicBezTo>
                    <a:pt x="289" y="562"/>
                    <a:pt x="283" y="569"/>
                    <a:pt x="277" y="576"/>
                  </a:cubicBezTo>
                  <a:cubicBezTo>
                    <a:pt x="277" y="577"/>
                    <a:pt x="273" y="580"/>
                    <a:pt x="273" y="581"/>
                  </a:cubicBezTo>
                  <a:cubicBezTo>
                    <a:pt x="273" y="588"/>
                    <a:pt x="275" y="593"/>
                    <a:pt x="270" y="597"/>
                  </a:cubicBezTo>
                  <a:cubicBezTo>
                    <a:pt x="269" y="599"/>
                    <a:pt x="251" y="607"/>
                    <a:pt x="249" y="608"/>
                  </a:cubicBezTo>
                  <a:cubicBezTo>
                    <a:pt x="246" y="608"/>
                    <a:pt x="245" y="608"/>
                    <a:pt x="242" y="608"/>
                  </a:cubicBezTo>
                  <a:cubicBezTo>
                    <a:pt x="240" y="620"/>
                    <a:pt x="236" y="631"/>
                    <a:pt x="222" y="631"/>
                  </a:cubicBezTo>
                  <a:cubicBezTo>
                    <a:pt x="222" y="635"/>
                    <a:pt x="219" y="638"/>
                    <a:pt x="215" y="638"/>
                  </a:cubicBezTo>
                  <a:cubicBezTo>
                    <a:pt x="210" y="638"/>
                    <a:pt x="206" y="635"/>
                    <a:pt x="201" y="632"/>
                  </a:cubicBezTo>
                  <a:cubicBezTo>
                    <a:pt x="197" y="632"/>
                    <a:pt x="197" y="632"/>
                    <a:pt x="197" y="632"/>
                  </a:cubicBezTo>
                  <a:cubicBezTo>
                    <a:pt x="197" y="635"/>
                    <a:pt x="197" y="635"/>
                    <a:pt x="197" y="635"/>
                  </a:cubicBezTo>
                  <a:cubicBezTo>
                    <a:pt x="198" y="638"/>
                    <a:pt x="197" y="644"/>
                    <a:pt x="200" y="646"/>
                  </a:cubicBezTo>
                  <a:cubicBezTo>
                    <a:pt x="200" y="649"/>
                    <a:pt x="200" y="649"/>
                    <a:pt x="200" y="649"/>
                  </a:cubicBezTo>
                  <a:cubicBezTo>
                    <a:pt x="198" y="649"/>
                    <a:pt x="192" y="651"/>
                    <a:pt x="189" y="651"/>
                  </a:cubicBezTo>
                  <a:cubicBezTo>
                    <a:pt x="187" y="651"/>
                    <a:pt x="179" y="649"/>
                    <a:pt x="178" y="646"/>
                  </a:cubicBezTo>
                  <a:cubicBezTo>
                    <a:pt x="173" y="647"/>
                    <a:pt x="161" y="651"/>
                    <a:pt x="161" y="655"/>
                  </a:cubicBezTo>
                  <a:cubicBezTo>
                    <a:pt x="161" y="657"/>
                    <a:pt x="161" y="657"/>
                    <a:pt x="161" y="657"/>
                  </a:cubicBezTo>
                  <a:cubicBezTo>
                    <a:pt x="161" y="665"/>
                    <a:pt x="181" y="667"/>
                    <a:pt x="188" y="670"/>
                  </a:cubicBezTo>
                  <a:cubicBezTo>
                    <a:pt x="189" y="670"/>
                    <a:pt x="191" y="673"/>
                    <a:pt x="192" y="674"/>
                  </a:cubicBezTo>
                  <a:cubicBezTo>
                    <a:pt x="192" y="681"/>
                    <a:pt x="195" y="690"/>
                    <a:pt x="204" y="690"/>
                  </a:cubicBezTo>
                  <a:cubicBezTo>
                    <a:pt x="204" y="694"/>
                    <a:pt x="207" y="693"/>
                    <a:pt x="207" y="697"/>
                  </a:cubicBezTo>
                  <a:cubicBezTo>
                    <a:pt x="207" y="700"/>
                    <a:pt x="206" y="702"/>
                    <a:pt x="206" y="705"/>
                  </a:cubicBezTo>
                  <a:cubicBezTo>
                    <a:pt x="206" y="704"/>
                    <a:pt x="206" y="704"/>
                    <a:pt x="206" y="704"/>
                  </a:cubicBezTo>
                  <a:cubicBezTo>
                    <a:pt x="206" y="706"/>
                    <a:pt x="207" y="714"/>
                    <a:pt x="207" y="717"/>
                  </a:cubicBezTo>
                  <a:cubicBezTo>
                    <a:pt x="207" y="727"/>
                    <a:pt x="201" y="729"/>
                    <a:pt x="201" y="739"/>
                  </a:cubicBezTo>
                  <a:cubicBezTo>
                    <a:pt x="200" y="739"/>
                    <a:pt x="192" y="741"/>
                    <a:pt x="189" y="741"/>
                  </a:cubicBezTo>
                  <a:cubicBezTo>
                    <a:pt x="185" y="741"/>
                    <a:pt x="182" y="737"/>
                    <a:pt x="178" y="739"/>
                  </a:cubicBezTo>
                  <a:cubicBezTo>
                    <a:pt x="157" y="739"/>
                    <a:pt x="157" y="739"/>
                    <a:pt x="157" y="739"/>
                  </a:cubicBezTo>
                  <a:cubicBezTo>
                    <a:pt x="154" y="739"/>
                    <a:pt x="151" y="739"/>
                    <a:pt x="148" y="736"/>
                  </a:cubicBezTo>
                  <a:cubicBezTo>
                    <a:pt x="128" y="736"/>
                    <a:pt x="128" y="736"/>
                    <a:pt x="128" y="736"/>
                  </a:cubicBezTo>
                  <a:cubicBezTo>
                    <a:pt x="125" y="737"/>
                    <a:pt x="124" y="735"/>
                    <a:pt x="122" y="735"/>
                  </a:cubicBezTo>
                  <a:cubicBezTo>
                    <a:pt x="119" y="735"/>
                    <a:pt x="104" y="744"/>
                    <a:pt x="104" y="747"/>
                  </a:cubicBezTo>
                  <a:cubicBezTo>
                    <a:pt x="104" y="752"/>
                    <a:pt x="109" y="759"/>
                    <a:pt x="109" y="766"/>
                  </a:cubicBezTo>
                  <a:cubicBezTo>
                    <a:pt x="109" y="778"/>
                    <a:pt x="104" y="791"/>
                    <a:pt x="104" y="802"/>
                  </a:cubicBezTo>
                  <a:cubicBezTo>
                    <a:pt x="104" y="806"/>
                    <a:pt x="100" y="807"/>
                    <a:pt x="100" y="814"/>
                  </a:cubicBezTo>
                  <a:cubicBezTo>
                    <a:pt x="100" y="818"/>
                    <a:pt x="103" y="821"/>
                    <a:pt x="107" y="821"/>
                  </a:cubicBezTo>
                  <a:cubicBezTo>
                    <a:pt x="107" y="839"/>
                    <a:pt x="107" y="839"/>
                    <a:pt x="107" y="839"/>
                  </a:cubicBezTo>
                  <a:cubicBezTo>
                    <a:pt x="107" y="841"/>
                    <a:pt x="107" y="843"/>
                    <a:pt x="110" y="843"/>
                  </a:cubicBezTo>
                  <a:cubicBezTo>
                    <a:pt x="118" y="843"/>
                    <a:pt x="122" y="839"/>
                    <a:pt x="130" y="839"/>
                  </a:cubicBezTo>
                  <a:cubicBezTo>
                    <a:pt x="140" y="839"/>
                    <a:pt x="140" y="858"/>
                    <a:pt x="148" y="858"/>
                  </a:cubicBezTo>
                  <a:cubicBezTo>
                    <a:pt x="157" y="858"/>
                    <a:pt x="163" y="848"/>
                    <a:pt x="173" y="848"/>
                  </a:cubicBezTo>
                  <a:cubicBezTo>
                    <a:pt x="176" y="848"/>
                    <a:pt x="184" y="846"/>
                    <a:pt x="187" y="848"/>
                  </a:cubicBezTo>
                  <a:cubicBezTo>
                    <a:pt x="187" y="846"/>
                    <a:pt x="187" y="846"/>
                    <a:pt x="187" y="846"/>
                  </a:cubicBezTo>
                  <a:cubicBezTo>
                    <a:pt x="195" y="849"/>
                    <a:pt x="197" y="837"/>
                    <a:pt x="203" y="834"/>
                  </a:cubicBezTo>
                  <a:cubicBezTo>
                    <a:pt x="212" y="830"/>
                    <a:pt x="215" y="825"/>
                    <a:pt x="221" y="814"/>
                  </a:cubicBezTo>
                  <a:cubicBezTo>
                    <a:pt x="218" y="814"/>
                    <a:pt x="216" y="813"/>
                    <a:pt x="216" y="809"/>
                  </a:cubicBezTo>
                  <a:cubicBezTo>
                    <a:pt x="216" y="798"/>
                    <a:pt x="228" y="778"/>
                    <a:pt x="237" y="776"/>
                  </a:cubicBezTo>
                  <a:cubicBezTo>
                    <a:pt x="246" y="774"/>
                    <a:pt x="255" y="771"/>
                    <a:pt x="258" y="760"/>
                  </a:cubicBezTo>
                  <a:cubicBezTo>
                    <a:pt x="255" y="751"/>
                    <a:pt x="255" y="751"/>
                    <a:pt x="255" y="751"/>
                  </a:cubicBezTo>
                  <a:cubicBezTo>
                    <a:pt x="255" y="743"/>
                    <a:pt x="263" y="739"/>
                    <a:pt x="270" y="739"/>
                  </a:cubicBezTo>
                  <a:cubicBezTo>
                    <a:pt x="279" y="739"/>
                    <a:pt x="285" y="743"/>
                    <a:pt x="294" y="743"/>
                  </a:cubicBezTo>
                  <a:cubicBezTo>
                    <a:pt x="304" y="743"/>
                    <a:pt x="310" y="735"/>
                    <a:pt x="318" y="731"/>
                  </a:cubicBezTo>
                  <a:cubicBezTo>
                    <a:pt x="322" y="728"/>
                    <a:pt x="322" y="722"/>
                    <a:pt x="331" y="722"/>
                  </a:cubicBezTo>
                  <a:cubicBezTo>
                    <a:pt x="348" y="722"/>
                    <a:pt x="351" y="741"/>
                    <a:pt x="358" y="753"/>
                  </a:cubicBezTo>
                  <a:cubicBezTo>
                    <a:pt x="360" y="756"/>
                    <a:pt x="365" y="759"/>
                    <a:pt x="368" y="761"/>
                  </a:cubicBezTo>
                  <a:cubicBezTo>
                    <a:pt x="377" y="770"/>
                    <a:pt x="380" y="774"/>
                    <a:pt x="394" y="778"/>
                  </a:cubicBezTo>
                  <a:cubicBezTo>
                    <a:pt x="394" y="780"/>
                    <a:pt x="400" y="783"/>
                    <a:pt x="401" y="783"/>
                  </a:cubicBezTo>
                  <a:cubicBezTo>
                    <a:pt x="403" y="786"/>
                    <a:pt x="413" y="796"/>
                    <a:pt x="415" y="796"/>
                  </a:cubicBezTo>
                  <a:cubicBezTo>
                    <a:pt x="415" y="800"/>
                    <a:pt x="419" y="803"/>
                    <a:pt x="419" y="810"/>
                  </a:cubicBezTo>
                  <a:cubicBezTo>
                    <a:pt x="419" y="815"/>
                    <a:pt x="416" y="823"/>
                    <a:pt x="412" y="823"/>
                  </a:cubicBezTo>
                  <a:cubicBezTo>
                    <a:pt x="412" y="825"/>
                    <a:pt x="413" y="826"/>
                    <a:pt x="416" y="826"/>
                  </a:cubicBezTo>
                  <a:cubicBezTo>
                    <a:pt x="422" y="826"/>
                    <a:pt x="422" y="817"/>
                    <a:pt x="425" y="813"/>
                  </a:cubicBezTo>
                  <a:cubicBezTo>
                    <a:pt x="425" y="813"/>
                    <a:pt x="431" y="813"/>
                    <a:pt x="431" y="810"/>
                  </a:cubicBezTo>
                  <a:cubicBezTo>
                    <a:pt x="431" y="803"/>
                    <a:pt x="424" y="802"/>
                    <a:pt x="424" y="795"/>
                  </a:cubicBezTo>
                  <a:cubicBezTo>
                    <a:pt x="424" y="791"/>
                    <a:pt x="428" y="788"/>
                    <a:pt x="433" y="788"/>
                  </a:cubicBezTo>
                  <a:cubicBezTo>
                    <a:pt x="440" y="788"/>
                    <a:pt x="443" y="794"/>
                    <a:pt x="448" y="795"/>
                  </a:cubicBezTo>
                  <a:cubicBezTo>
                    <a:pt x="449" y="786"/>
                    <a:pt x="439" y="782"/>
                    <a:pt x="430" y="776"/>
                  </a:cubicBezTo>
                  <a:cubicBezTo>
                    <a:pt x="427" y="775"/>
                    <a:pt x="416" y="772"/>
                    <a:pt x="418" y="767"/>
                  </a:cubicBezTo>
                  <a:cubicBezTo>
                    <a:pt x="419" y="766"/>
                    <a:pt x="419" y="764"/>
                    <a:pt x="419" y="763"/>
                  </a:cubicBezTo>
                  <a:cubicBezTo>
                    <a:pt x="412" y="763"/>
                    <a:pt x="407" y="766"/>
                    <a:pt x="401" y="761"/>
                  </a:cubicBezTo>
                  <a:cubicBezTo>
                    <a:pt x="397" y="760"/>
                    <a:pt x="394" y="752"/>
                    <a:pt x="392" y="745"/>
                  </a:cubicBezTo>
                  <a:cubicBezTo>
                    <a:pt x="391" y="741"/>
                    <a:pt x="388" y="733"/>
                    <a:pt x="380" y="731"/>
                  </a:cubicBezTo>
                  <a:cubicBezTo>
                    <a:pt x="376" y="729"/>
                    <a:pt x="371" y="727"/>
                    <a:pt x="371" y="718"/>
                  </a:cubicBezTo>
                  <a:cubicBezTo>
                    <a:pt x="371" y="716"/>
                    <a:pt x="373" y="713"/>
                    <a:pt x="373" y="710"/>
                  </a:cubicBezTo>
                  <a:cubicBezTo>
                    <a:pt x="371" y="708"/>
                    <a:pt x="371" y="708"/>
                    <a:pt x="371" y="708"/>
                  </a:cubicBezTo>
                  <a:cubicBezTo>
                    <a:pt x="371" y="702"/>
                    <a:pt x="380" y="702"/>
                    <a:pt x="385" y="698"/>
                  </a:cubicBezTo>
                  <a:cubicBezTo>
                    <a:pt x="388" y="701"/>
                    <a:pt x="385" y="712"/>
                    <a:pt x="391" y="712"/>
                  </a:cubicBezTo>
                  <a:cubicBezTo>
                    <a:pt x="404" y="712"/>
                    <a:pt x="404" y="712"/>
                    <a:pt x="404" y="712"/>
                  </a:cubicBezTo>
                  <a:cubicBezTo>
                    <a:pt x="404" y="722"/>
                    <a:pt x="416" y="739"/>
                    <a:pt x="425" y="739"/>
                  </a:cubicBezTo>
                  <a:cubicBezTo>
                    <a:pt x="431" y="739"/>
                    <a:pt x="431" y="739"/>
                    <a:pt x="431" y="739"/>
                  </a:cubicBezTo>
                  <a:cubicBezTo>
                    <a:pt x="431" y="745"/>
                    <a:pt x="439" y="747"/>
                    <a:pt x="445" y="749"/>
                  </a:cubicBezTo>
                  <a:cubicBezTo>
                    <a:pt x="452" y="753"/>
                    <a:pt x="461" y="763"/>
                    <a:pt x="461" y="770"/>
                  </a:cubicBezTo>
                  <a:cubicBezTo>
                    <a:pt x="461" y="782"/>
                    <a:pt x="461" y="782"/>
                    <a:pt x="461" y="782"/>
                  </a:cubicBezTo>
                  <a:cubicBezTo>
                    <a:pt x="461" y="792"/>
                    <a:pt x="468" y="796"/>
                    <a:pt x="474" y="802"/>
                  </a:cubicBezTo>
                  <a:cubicBezTo>
                    <a:pt x="477" y="807"/>
                    <a:pt x="482" y="811"/>
                    <a:pt x="483" y="818"/>
                  </a:cubicBezTo>
                  <a:cubicBezTo>
                    <a:pt x="483" y="819"/>
                    <a:pt x="483" y="823"/>
                    <a:pt x="486" y="823"/>
                  </a:cubicBezTo>
                  <a:cubicBezTo>
                    <a:pt x="494" y="823"/>
                    <a:pt x="494" y="823"/>
                    <a:pt x="494" y="823"/>
                  </a:cubicBezTo>
                  <a:cubicBezTo>
                    <a:pt x="492" y="826"/>
                    <a:pt x="488" y="827"/>
                    <a:pt x="488" y="830"/>
                  </a:cubicBezTo>
                  <a:cubicBezTo>
                    <a:pt x="488" y="838"/>
                    <a:pt x="494" y="846"/>
                    <a:pt x="501" y="846"/>
                  </a:cubicBezTo>
                  <a:cubicBezTo>
                    <a:pt x="507" y="846"/>
                    <a:pt x="507" y="846"/>
                    <a:pt x="507" y="846"/>
                  </a:cubicBezTo>
                  <a:cubicBezTo>
                    <a:pt x="503" y="843"/>
                    <a:pt x="507" y="838"/>
                    <a:pt x="507" y="835"/>
                  </a:cubicBezTo>
                  <a:cubicBezTo>
                    <a:pt x="507" y="831"/>
                    <a:pt x="506" y="830"/>
                    <a:pt x="504" y="827"/>
                  </a:cubicBezTo>
                  <a:cubicBezTo>
                    <a:pt x="504" y="823"/>
                    <a:pt x="504" y="823"/>
                    <a:pt x="504" y="823"/>
                  </a:cubicBezTo>
                  <a:cubicBezTo>
                    <a:pt x="507" y="826"/>
                    <a:pt x="512" y="829"/>
                    <a:pt x="516" y="830"/>
                  </a:cubicBezTo>
                  <a:cubicBezTo>
                    <a:pt x="518" y="827"/>
                    <a:pt x="522" y="829"/>
                    <a:pt x="525" y="827"/>
                  </a:cubicBezTo>
                  <a:cubicBezTo>
                    <a:pt x="524" y="826"/>
                    <a:pt x="522" y="825"/>
                    <a:pt x="522" y="823"/>
                  </a:cubicBezTo>
                  <a:cubicBezTo>
                    <a:pt x="519" y="823"/>
                    <a:pt x="507" y="811"/>
                    <a:pt x="507" y="810"/>
                  </a:cubicBezTo>
                  <a:cubicBezTo>
                    <a:pt x="507" y="809"/>
                    <a:pt x="509" y="807"/>
                    <a:pt x="509" y="805"/>
                  </a:cubicBezTo>
                  <a:cubicBezTo>
                    <a:pt x="500" y="794"/>
                    <a:pt x="500" y="794"/>
                    <a:pt x="500" y="794"/>
                  </a:cubicBezTo>
                  <a:cubicBezTo>
                    <a:pt x="500" y="791"/>
                    <a:pt x="503" y="788"/>
                    <a:pt x="506" y="788"/>
                  </a:cubicBezTo>
                  <a:cubicBezTo>
                    <a:pt x="509" y="788"/>
                    <a:pt x="510" y="795"/>
                    <a:pt x="516" y="795"/>
                  </a:cubicBezTo>
                  <a:cubicBezTo>
                    <a:pt x="518" y="791"/>
                    <a:pt x="518" y="788"/>
                    <a:pt x="516" y="784"/>
                  </a:cubicBezTo>
                  <a:cubicBezTo>
                    <a:pt x="522" y="783"/>
                    <a:pt x="525" y="779"/>
                    <a:pt x="531" y="779"/>
                  </a:cubicBezTo>
                  <a:cubicBezTo>
                    <a:pt x="540" y="779"/>
                    <a:pt x="543" y="788"/>
                    <a:pt x="550" y="788"/>
                  </a:cubicBezTo>
                  <a:cubicBezTo>
                    <a:pt x="556" y="788"/>
                    <a:pt x="558" y="782"/>
                    <a:pt x="562" y="779"/>
                  </a:cubicBezTo>
                  <a:cubicBezTo>
                    <a:pt x="565" y="777"/>
                    <a:pt x="567" y="778"/>
                    <a:pt x="569" y="778"/>
                  </a:cubicBezTo>
                  <a:cubicBezTo>
                    <a:pt x="571" y="778"/>
                    <a:pt x="572" y="778"/>
                    <a:pt x="574" y="778"/>
                  </a:cubicBezTo>
                  <a:cubicBezTo>
                    <a:pt x="576" y="776"/>
                    <a:pt x="579" y="778"/>
                    <a:pt x="580" y="775"/>
                  </a:cubicBezTo>
                  <a:cubicBezTo>
                    <a:pt x="577" y="771"/>
                    <a:pt x="565" y="764"/>
                    <a:pt x="565" y="755"/>
                  </a:cubicBezTo>
                  <a:cubicBezTo>
                    <a:pt x="565" y="748"/>
                    <a:pt x="573" y="739"/>
                    <a:pt x="577" y="733"/>
                  </a:cubicBezTo>
                  <a:cubicBezTo>
                    <a:pt x="577" y="721"/>
                    <a:pt x="577" y="721"/>
                    <a:pt x="577" y="721"/>
                  </a:cubicBezTo>
                  <a:cubicBezTo>
                    <a:pt x="579" y="718"/>
                    <a:pt x="579" y="722"/>
                    <a:pt x="580" y="714"/>
                  </a:cubicBezTo>
                  <a:cubicBezTo>
                    <a:pt x="580" y="709"/>
                    <a:pt x="585" y="708"/>
                    <a:pt x="589" y="706"/>
                  </a:cubicBezTo>
                  <a:cubicBezTo>
                    <a:pt x="589" y="704"/>
                    <a:pt x="589" y="701"/>
                    <a:pt x="589" y="700"/>
                  </a:cubicBezTo>
                  <a:cubicBezTo>
                    <a:pt x="600" y="696"/>
                    <a:pt x="600" y="683"/>
                    <a:pt x="610" y="683"/>
                  </a:cubicBezTo>
                  <a:cubicBezTo>
                    <a:pt x="618" y="683"/>
                    <a:pt x="638" y="720"/>
                    <a:pt x="644" y="720"/>
                  </a:cubicBezTo>
                  <a:cubicBezTo>
                    <a:pt x="650" y="720"/>
                    <a:pt x="673" y="709"/>
                    <a:pt x="676" y="705"/>
                  </a:cubicBezTo>
                  <a:cubicBezTo>
                    <a:pt x="674" y="705"/>
                    <a:pt x="664" y="702"/>
                    <a:pt x="664" y="702"/>
                  </a:cubicBezTo>
                  <a:cubicBezTo>
                    <a:pt x="661" y="702"/>
                    <a:pt x="656" y="701"/>
                    <a:pt x="656" y="696"/>
                  </a:cubicBezTo>
                  <a:cubicBezTo>
                    <a:pt x="656" y="692"/>
                    <a:pt x="688" y="679"/>
                    <a:pt x="700" y="674"/>
                  </a:cubicBezTo>
                  <a:cubicBezTo>
                    <a:pt x="700" y="674"/>
                    <a:pt x="694" y="681"/>
                    <a:pt x="692" y="682"/>
                  </a:cubicBezTo>
                  <a:cubicBezTo>
                    <a:pt x="694" y="685"/>
                    <a:pt x="704" y="698"/>
                    <a:pt x="679" y="705"/>
                  </a:cubicBezTo>
                  <a:cubicBezTo>
                    <a:pt x="689" y="733"/>
                    <a:pt x="741" y="729"/>
                    <a:pt x="741" y="767"/>
                  </a:cubicBezTo>
                  <a:cubicBezTo>
                    <a:pt x="743" y="767"/>
                    <a:pt x="743" y="767"/>
                    <a:pt x="743" y="767"/>
                  </a:cubicBezTo>
                  <a:cubicBezTo>
                    <a:pt x="735" y="770"/>
                    <a:pt x="729" y="778"/>
                    <a:pt x="720" y="778"/>
                  </a:cubicBezTo>
                  <a:cubicBezTo>
                    <a:pt x="695" y="778"/>
                    <a:pt x="695" y="778"/>
                    <a:pt x="695" y="778"/>
                  </a:cubicBezTo>
                  <a:cubicBezTo>
                    <a:pt x="691" y="776"/>
                    <a:pt x="673" y="774"/>
                    <a:pt x="673" y="768"/>
                  </a:cubicBezTo>
                  <a:cubicBezTo>
                    <a:pt x="664" y="768"/>
                    <a:pt x="664" y="760"/>
                    <a:pt x="652" y="760"/>
                  </a:cubicBezTo>
                  <a:cubicBezTo>
                    <a:pt x="644" y="760"/>
                    <a:pt x="631" y="761"/>
                    <a:pt x="626" y="766"/>
                  </a:cubicBezTo>
                  <a:cubicBezTo>
                    <a:pt x="621" y="768"/>
                    <a:pt x="613" y="775"/>
                    <a:pt x="607" y="775"/>
                  </a:cubicBezTo>
                  <a:cubicBezTo>
                    <a:pt x="594" y="775"/>
                    <a:pt x="594" y="775"/>
                    <a:pt x="594" y="775"/>
                  </a:cubicBezTo>
                  <a:cubicBezTo>
                    <a:pt x="592" y="775"/>
                    <a:pt x="583" y="772"/>
                    <a:pt x="583" y="776"/>
                  </a:cubicBezTo>
                  <a:cubicBezTo>
                    <a:pt x="583" y="780"/>
                    <a:pt x="586" y="779"/>
                    <a:pt x="586" y="783"/>
                  </a:cubicBezTo>
                  <a:cubicBezTo>
                    <a:pt x="579" y="787"/>
                    <a:pt x="546" y="784"/>
                    <a:pt x="546" y="799"/>
                  </a:cubicBezTo>
                  <a:cubicBezTo>
                    <a:pt x="546" y="802"/>
                    <a:pt x="550" y="802"/>
                    <a:pt x="553" y="802"/>
                  </a:cubicBezTo>
                  <a:cubicBezTo>
                    <a:pt x="553" y="805"/>
                    <a:pt x="553" y="805"/>
                    <a:pt x="553" y="807"/>
                  </a:cubicBezTo>
                  <a:cubicBezTo>
                    <a:pt x="553" y="817"/>
                    <a:pt x="549" y="815"/>
                    <a:pt x="544" y="821"/>
                  </a:cubicBezTo>
                  <a:cubicBezTo>
                    <a:pt x="550" y="823"/>
                    <a:pt x="556" y="823"/>
                    <a:pt x="559" y="829"/>
                  </a:cubicBezTo>
                  <a:cubicBezTo>
                    <a:pt x="555" y="834"/>
                    <a:pt x="568" y="841"/>
                    <a:pt x="571" y="845"/>
                  </a:cubicBezTo>
                  <a:cubicBezTo>
                    <a:pt x="571" y="845"/>
                    <a:pt x="568" y="846"/>
                    <a:pt x="567" y="848"/>
                  </a:cubicBezTo>
                  <a:cubicBezTo>
                    <a:pt x="573" y="848"/>
                    <a:pt x="573" y="848"/>
                    <a:pt x="573" y="848"/>
                  </a:cubicBezTo>
                  <a:cubicBezTo>
                    <a:pt x="580" y="842"/>
                    <a:pt x="585" y="856"/>
                    <a:pt x="594" y="856"/>
                  </a:cubicBezTo>
                  <a:cubicBezTo>
                    <a:pt x="601" y="856"/>
                    <a:pt x="600" y="845"/>
                    <a:pt x="609" y="845"/>
                  </a:cubicBezTo>
                  <a:cubicBezTo>
                    <a:pt x="619" y="845"/>
                    <a:pt x="622" y="857"/>
                    <a:pt x="631" y="857"/>
                  </a:cubicBezTo>
                  <a:cubicBezTo>
                    <a:pt x="644" y="857"/>
                    <a:pt x="647" y="850"/>
                    <a:pt x="653" y="845"/>
                  </a:cubicBezTo>
                  <a:cubicBezTo>
                    <a:pt x="655" y="846"/>
                    <a:pt x="658" y="849"/>
                    <a:pt x="662" y="849"/>
                  </a:cubicBezTo>
                  <a:cubicBezTo>
                    <a:pt x="667" y="849"/>
                    <a:pt x="668" y="846"/>
                    <a:pt x="671" y="845"/>
                  </a:cubicBezTo>
                  <a:cubicBezTo>
                    <a:pt x="671" y="849"/>
                    <a:pt x="671" y="849"/>
                    <a:pt x="671" y="849"/>
                  </a:cubicBezTo>
                  <a:cubicBezTo>
                    <a:pt x="670" y="850"/>
                    <a:pt x="668" y="852"/>
                    <a:pt x="668" y="854"/>
                  </a:cubicBezTo>
                  <a:cubicBezTo>
                    <a:pt x="668" y="860"/>
                    <a:pt x="670" y="866"/>
                    <a:pt x="670" y="874"/>
                  </a:cubicBezTo>
                  <a:cubicBezTo>
                    <a:pt x="670" y="885"/>
                    <a:pt x="661" y="888"/>
                    <a:pt x="659" y="897"/>
                  </a:cubicBezTo>
                  <a:cubicBezTo>
                    <a:pt x="656" y="907"/>
                    <a:pt x="655" y="912"/>
                    <a:pt x="652" y="923"/>
                  </a:cubicBezTo>
                  <a:cubicBezTo>
                    <a:pt x="652" y="926"/>
                    <a:pt x="647" y="926"/>
                    <a:pt x="647" y="928"/>
                  </a:cubicBezTo>
                  <a:cubicBezTo>
                    <a:pt x="650" y="935"/>
                    <a:pt x="650" y="935"/>
                    <a:pt x="650" y="935"/>
                  </a:cubicBezTo>
                  <a:cubicBezTo>
                    <a:pt x="650" y="934"/>
                    <a:pt x="649" y="932"/>
                    <a:pt x="649" y="931"/>
                  </a:cubicBezTo>
                  <a:cubicBezTo>
                    <a:pt x="643" y="932"/>
                    <a:pt x="643" y="935"/>
                    <a:pt x="637" y="935"/>
                  </a:cubicBezTo>
                  <a:cubicBezTo>
                    <a:pt x="626" y="935"/>
                    <a:pt x="622" y="928"/>
                    <a:pt x="613" y="928"/>
                  </a:cubicBezTo>
                  <a:cubicBezTo>
                    <a:pt x="600" y="928"/>
                    <a:pt x="595" y="936"/>
                    <a:pt x="580" y="936"/>
                  </a:cubicBezTo>
                  <a:cubicBezTo>
                    <a:pt x="565" y="936"/>
                    <a:pt x="544" y="928"/>
                    <a:pt x="531" y="923"/>
                  </a:cubicBezTo>
                  <a:cubicBezTo>
                    <a:pt x="528" y="922"/>
                    <a:pt x="524" y="922"/>
                    <a:pt x="521" y="922"/>
                  </a:cubicBezTo>
                  <a:cubicBezTo>
                    <a:pt x="516" y="922"/>
                    <a:pt x="512" y="922"/>
                    <a:pt x="510" y="919"/>
                  </a:cubicBezTo>
                  <a:cubicBezTo>
                    <a:pt x="507" y="915"/>
                    <a:pt x="503" y="913"/>
                    <a:pt x="503" y="907"/>
                  </a:cubicBezTo>
                  <a:cubicBezTo>
                    <a:pt x="494" y="907"/>
                    <a:pt x="494" y="907"/>
                    <a:pt x="494" y="907"/>
                  </a:cubicBezTo>
                  <a:cubicBezTo>
                    <a:pt x="492" y="907"/>
                    <a:pt x="492" y="907"/>
                    <a:pt x="492" y="907"/>
                  </a:cubicBezTo>
                  <a:cubicBezTo>
                    <a:pt x="477" y="911"/>
                    <a:pt x="467" y="911"/>
                    <a:pt x="467" y="927"/>
                  </a:cubicBezTo>
                  <a:cubicBezTo>
                    <a:pt x="467" y="936"/>
                    <a:pt x="467" y="936"/>
                    <a:pt x="467" y="936"/>
                  </a:cubicBezTo>
                  <a:cubicBezTo>
                    <a:pt x="467" y="939"/>
                    <a:pt x="462" y="943"/>
                    <a:pt x="458" y="943"/>
                  </a:cubicBezTo>
                  <a:cubicBezTo>
                    <a:pt x="425" y="943"/>
                    <a:pt x="415" y="905"/>
                    <a:pt x="386" y="905"/>
                  </a:cubicBezTo>
                  <a:cubicBezTo>
                    <a:pt x="374" y="905"/>
                    <a:pt x="374" y="905"/>
                    <a:pt x="374" y="905"/>
                  </a:cubicBezTo>
                  <a:cubicBezTo>
                    <a:pt x="365" y="905"/>
                    <a:pt x="354" y="895"/>
                    <a:pt x="354" y="882"/>
                  </a:cubicBezTo>
                  <a:cubicBezTo>
                    <a:pt x="354" y="874"/>
                    <a:pt x="360" y="872"/>
                    <a:pt x="360" y="864"/>
                  </a:cubicBezTo>
                  <a:cubicBezTo>
                    <a:pt x="360" y="860"/>
                    <a:pt x="354" y="858"/>
                    <a:pt x="354" y="853"/>
                  </a:cubicBezTo>
                  <a:cubicBezTo>
                    <a:pt x="354" y="848"/>
                    <a:pt x="360" y="848"/>
                    <a:pt x="361" y="841"/>
                  </a:cubicBezTo>
                  <a:cubicBezTo>
                    <a:pt x="358" y="841"/>
                    <a:pt x="357" y="843"/>
                    <a:pt x="354" y="843"/>
                  </a:cubicBezTo>
                  <a:cubicBezTo>
                    <a:pt x="348" y="843"/>
                    <a:pt x="349" y="835"/>
                    <a:pt x="340" y="835"/>
                  </a:cubicBezTo>
                  <a:cubicBezTo>
                    <a:pt x="333" y="835"/>
                    <a:pt x="331" y="842"/>
                    <a:pt x="322" y="842"/>
                  </a:cubicBezTo>
                  <a:cubicBezTo>
                    <a:pt x="318" y="842"/>
                    <a:pt x="315" y="839"/>
                    <a:pt x="309" y="839"/>
                  </a:cubicBezTo>
                  <a:cubicBezTo>
                    <a:pt x="303" y="839"/>
                    <a:pt x="295" y="846"/>
                    <a:pt x="291" y="846"/>
                  </a:cubicBezTo>
                  <a:cubicBezTo>
                    <a:pt x="288" y="846"/>
                    <a:pt x="282" y="841"/>
                    <a:pt x="276" y="841"/>
                  </a:cubicBezTo>
                  <a:cubicBezTo>
                    <a:pt x="255" y="841"/>
                    <a:pt x="222" y="854"/>
                    <a:pt x="204" y="864"/>
                  </a:cubicBezTo>
                  <a:cubicBezTo>
                    <a:pt x="200" y="866"/>
                    <a:pt x="198" y="873"/>
                    <a:pt x="188" y="873"/>
                  </a:cubicBezTo>
                  <a:cubicBezTo>
                    <a:pt x="173" y="873"/>
                    <a:pt x="161" y="869"/>
                    <a:pt x="151" y="861"/>
                  </a:cubicBezTo>
                  <a:cubicBezTo>
                    <a:pt x="146" y="865"/>
                    <a:pt x="145" y="869"/>
                    <a:pt x="142" y="873"/>
                  </a:cubicBezTo>
                  <a:cubicBezTo>
                    <a:pt x="143" y="873"/>
                    <a:pt x="143" y="873"/>
                    <a:pt x="143" y="873"/>
                  </a:cubicBezTo>
                  <a:cubicBezTo>
                    <a:pt x="131" y="888"/>
                    <a:pt x="116" y="904"/>
                    <a:pt x="104" y="919"/>
                  </a:cubicBezTo>
                  <a:cubicBezTo>
                    <a:pt x="96" y="931"/>
                    <a:pt x="103" y="939"/>
                    <a:pt x="97" y="956"/>
                  </a:cubicBezTo>
                  <a:cubicBezTo>
                    <a:pt x="96" y="965"/>
                    <a:pt x="84" y="974"/>
                    <a:pt x="78" y="978"/>
                  </a:cubicBezTo>
                  <a:cubicBezTo>
                    <a:pt x="69" y="983"/>
                    <a:pt x="58" y="982"/>
                    <a:pt x="51" y="991"/>
                  </a:cubicBezTo>
                  <a:cubicBezTo>
                    <a:pt x="40" y="1008"/>
                    <a:pt x="27" y="1033"/>
                    <a:pt x="22" y="1052"/>
                  </a:cubicBezTo>
                  <a:cubicBezTo>
                    <a:pt x="19" y="1059"/>
                    <a:pt x="9" y="1065"/>
                    <a:pt x="9" y="1075"/>
                  </a:cubicBezTo>
                  <a:cubicBezTo>
                    <a:pt x="9" y="1094"/>
                    <a:pt x="18" y="1107"/>
                    <a:pt x="18" y="1129"/>
                  </a:cubicBezTo>
                  <a:cubicBezTo>
                    <a:pt x="18" y="1141"/>
                    <a:pt x="9" y="1166"/>
                    <a:pt x="0" y="1172"/>
                  </a:cubicBezTo>
                  <a:cubicBezTo>
                    <a:pt x="3" y="1178"/>
                    <a:pt x="6" y="1181"/>
                    <a:pt x="6" y="1188"/>
                  </a:cubicBezTo>
                  <a:cubicBezTo>
                    <a:pt x="6" y="1192"/>
                    <a:pt x="9" y="1196"/>
                    <a:pt x="9" y="1203"/>
                  </a:cubicBezTo>
                  <a:cubicBezTo>
                    <a:pt x="8" y="1203"/>
                    <a:pt x="8" y="1203"/>
                    <a:pt x="8" y="1203"/>
                  </a:cubicBezTo>
                  <a:cubicBezTo>
                    <a:pt x="9" y="1205"/>
                    <a:pt x="11" y="1207"/>
                    <a:pt x="13" y="1209"/>
                  </a:cubicBezTo>
                  <a:cubicBezTo>
                    <a:pt x="13" y="1212"/>
                    <a:pt x="36" y="1233"/>
                    <a:pt x="39" y="1236"/>
                  </a:cubicBezTo>
                  <a:cubicBezTo>
                    <a:pt x="51" y="1246"/>
                    <a:pt x="54" y="1258"/>
                    <a:pt x="61" y="1271"/>
                  </a:cubicBezTo>
                  <a:cubicBezTo>
                    <a:pt x="72" y="1287"/>
                    <a:pt x="97" y="1303"/>
                    <a:pt x="109" y="1313"/>
                  </a:cubicBezTo>
                  <a:cubicBezTo>
                    <a:pt x="110" y="1314"/>
                    <a:pt x="118" y="1317"/>
                    <a:pt x="122" y="1317"/>
                  </a:cubicBezTo>
                  <a:cubicBezTo>
                    <a:pt x="140" y="1317"/>
                    <a:pt x="148" y="1307"/>
                    <a:pt x="166" y="1307"/>
                  </a:cubicBezTo>
                  <a:cubicBezTo>
                    <a:pt x="173" y="1307"/>
                    <a:pt x="185" y="1314"/>
                    <a:pt x="191" y="1314"/>
                  </a:cubicBezTo>
                  <a:cubicBezTo>
                    <a:pt x="198" y="1314"/>
                    <a:pt x="200" y="1309"/>
                    <a:pt x="207" y="1306"/>
                  </a:cubicBezTo>
                  <a:cubicBezTo>
                    <a:pt x="224" y="1301"/>
                    <a:pt x="240" y="1289"/>
                    <a:pt x="263" y="1289"/>
                  </a:cubicBezTo>
                  <a:cubicBezTo>
                    <a:pt x="280" y="1289"/>
                    <a:pt x="283" y="1317"/>
                    <a:pt x="297" y="1317"/>
                  </a:cubicBezTo>
                  <a:cubicBezTo>
                    <a:pt x="316" y="1317"/>
                    <a:pt x="316" y="1317"/>
                    <a:pt x="316" y="1317"/>
                  </a:cubicBezTo>
                  <a:cubicBezTo>
                    <a:pt x="331" y="1317"/>
                    <a:pt x="339" y="1326"/>
                    <a:pt x="345" y="1337"/>
                  </a:cubicBezTo>
                  <a:cubicBezTo>
                    <a:pt x="340" y="1341"/>
                    <a:pt x="340" y="1356"/>
                    <a:pt x="340" y="1361"/>
                  </a:cubicBezTo>
                  <a:cubicBezTo>
                    <a:pt x="340" y="1363"/>
                    <a:pt x="339" y="1364"/>
                    <a:pt x="340" y="1368"/>
                  </a:cubicBezTo>
                  <a:cubicBezTo>
                    <a:pt x="337" y="1371"/>
                    <a:pt x="330" y="1383"/>
                    <a:pt x="330" y="1388"/>
                  </a:cubicBezTo>
                  <a:cubicBezTo>
                    <a:pt x="330" y="1410"/>
                    <a:pt x="355" y="1427"/>
                    <a:pt x="367" y="1443"/>
                  </a:cubicBezTo>
                  <a:cubicBezTo>
                    <a:pt x="373" y="1451"/>
                    <a:pt x="370" y="1462"/>
                    <a:pt x="374" y="1471"/>
                  </a:cubicBezTo>
                  <a:cubicBezTo>
                    <a:pt x="379" y="1484"/>
                    <a:pt x="382" y="1492"/>
                    <a:pt x="385" y="1512"/>
                  </a:cubicBezTo>
                  <a:cubicBezTo>
                    <a:pt x="386" y="1523"/>
                    <a:pt x="391" y="1527"/>
                    <a:pt x="391" y="1539"/>
                  </a:cubicBezTo>
                  <a:cubicBezTo>
                    <a:pt x="391" y="1564"/>
                    <a:pt x="362" y="1572"/>
                    <a:pt x="362" y="1606"/>
                  </a:cubicBezTo>
                  <a:cubicBezTo>
                    <a:pt x="362" y="1638"/>
                    <a:pt x="376" y="1656"/>
                    <a:pt x="389" y="1679"/>
                  </a:cubicBezTo>
                  <a:cubicBezTo>
                    <a:pt x="392" y="1685"/>
                    <a:pt x="398" y="1688"/>
                    <a:pt x="398" y="1695"/>
                  </a:cubicBezTo>
                  <a:cubicBezTo>
                    <a:pt x="398" y="1707"/>
                    <a:pt x="398" y="1707"/>
                    <a:pt x="398" y="1707"/>
                  </a:cubicBezTo>
                  <a:cubicBezTo>
                    <a:pt x="398" y="1750"/>
                    <a:pt x="418" y="1778"/>
                    <a:pt x="434" y="1808"/>
                  </a:cubicBezTo>
                  <a:cubicBezTo>
                    <a:pt x="436" y="1812"/>
                    <a:pt x="449" y="1827"/>
                    <a:pt x="449" y="1833"/>
                  </a:cubicBezTo>
                  <a:cubicBezTo>
                    <a:pt x="449" y="1839"/>
                    <a:pt x="446" y="1843"/>
                    <a:pt x="443" y="1847"/>
                  </a:cubicBezTo>
                  <a:cubicBezTo>
                    <a:pt x="446" y="1851"/>
                    <a:pt x="450" y="1861"/>
                    <a:pt x="450" y="1871"/>
                  </a:cubicBezTo>
                  <a:cubicBezTo>
                    <a:pt x="452" y="1870"/>
                    <a:pt x="452" y="1868"/>
                    <a:pt x="455" y="1868"/>
                  </a:cubicBezTo>
                  <a:cubicBezTo>
                    <a:pt x="458" y="1874"/>
                    <a:pt x="462" y="1878"/>
                    <a:pt x="470" y="1878"/>
                  </a:cubicBezTo>
                  <a:cubicBezTo>
                    <a:pt x="486" y="1878"/>
                    <a:pt x="498" y="1863"/>
                    <a:pt x="516" y="1863"/>
                  </a:cubicBezTo>
                  <a:cubicBezTo>
                    <a:pt x="521" y="1863"/>
                    <a:pt x="524" y="1868"/>
                    <a:pt x="528" y="1868"/>
                  </a:cubicBezTo>
                  <a:cubicBezTo>
                    <a:pt x="533" y="1868"/>
                    <a:pt x="537" y="1866"/>
                    <a:pt x="541" y="1866"/>
                  </a:cubicBezTo>
                  <a:cubicBezTo>
                    <a:pt x="543" y="1856"/>
                    <a:pt x="555" y="1860"/>
                    <a:pt x="562" y="1856"/>
                  </a:cubicBezTo>
                  <a:cubicBezTo>
                    <a:pt x="580" y="1847"/>
                    <a:pt x="585" y="1833"/>
                    <a:pt x="597" y="1818"/>
                  </a:cubicBezTo>
                  <a:cubicBezTo>
                    <a:pt x="604" y="1808"/>
                    <a:pt x="604" y="1797"/>
                    <a:pt x="615" y="1786"/>
                  </a:cubicBezTo>
                  <a:cubicBezTo>
                    <a:pt x="619" y="1781"/>
                    <a:pt x="632" y="1770"/>
                    <a:pt x="632" y="1757"/>
                  </a:cubicBezTo>
                  <a:cubicBezTo>
                    <a:pt x="632" y="1753"/>
                    <a:pt x="629" y="1749"/>
                    <a:pt x="625" y="1747"/>
                  </a:cubicBezTo>
                  <a:cubicBezTo>
                    <a:pt x="631" y="1735"/>
                    <a:pt x="637" y="1730"/>
                    <a:pt x="647" y="1724"/>
                  </a:cubicBezTo>
                  <a:cubicBezTo>
                    <a:pt x="650" y="1723"/>
                    <a:pt x="658" y="1724"/>
                    <a:pt x="661" y="1720"/>
                  </a:cubicBezTo>
                  <a:cubicBezTo>
                    <a:pt x="664" y="1716"/>
                    <a:pt x="664" y="1700"/>
                    <a:pt x="664" y="1693"/>
                  </a:cubicBezTo>
                  <a:cubicBezTo>
                    <a:pt x="664" y="1679"/>
                    <a:pt x="652" y="1672"/>
                    <a:pt x="652" y="1661"/>
                  </a:cubicBezTo>
                  <a:cubicBezTo>
                    <a:pt x="652" y="1656"/>
                    <a:pt x="659" y="1648"/>
                    <a:pt x="665" y="1646"/>
                  </a:cubicBezTo>
                  <a:cubicBezTo>
                    <a:pt x="670" y="1614"/>
                    <a:pt x="729" y="1619"/>
                    <a:pt x="729" y="1582"/>
                  </a:cubicBezTo>
                  <a:cubicBezTo>
                    <a:pt x="729" y="1578"/>
                    <a:pt x="728" y="1575"/>
                    <a:pt x="725" y="1572"/>
                  </a:cubicBezTo>
                  <a:cubicBezTo>
                    <a:pt x="725" y="1559"/>
                    <a:pt x="726" y="1549"/>
                    <a:pt x="726" y="1541"/>
                  </a:cubicBezTo>
                  <a:cubicBezTo>
                    <a:pt x="726" y="1529"/>
                    <a:pt x="726" y="1529"/>
                    <a:pt x="726" y="1529"/>
                  </a:cubicBezTo>
                  <a:cubicBezTo>
                    <a:pt x="726" y="1528"/>
                    <a:pt x="729" y="1525"/>
                    <a:pt x="729" y="1523"/>
                  </a:cubicBezTo>
                  <a:cubicBezTo>
                    <a:pt x="729" y="1513"/>
                    <a:pt x="713" y="1505"/>
                    <a:pt x="713" y="1489"/>
                  </a:cubicBezTo>
                  <a:cubicBezTo>
                    <a:pt x="713" y="1474"/>
                    <a:pt x="710" y="1467"/>
                    <a:pt x="710" y="1453"/>
                  </a:cubicBezTo>
                  <a:cubicBezTo>
                    <a:pt x="710" y="1439"/>
                    <a:pt x="722" y="1435"/>
                    <a:pt x="725" y="1424"/>
                  </a:cubicBezTo>
                  <a:cubicBezTo>
                    <a:pt x="735" y="1381"/>
                    <a:pt x="767" y="1373"/>
                    <a:pt x="796" y="1348"/>
                  </a:cubicBezTo>
                  <a:cubicBezTo>
                    <a:pt x="813" y="1334"/>
                    <a:pt x="819" y="1317"/>
                    <a:pt x="832" y="1298"/>
                  </a:cubicBezTo>
                  <a:cubicBezTo>
                    <a:pt x="843" y="1282"/>
                    <a:pt x="864" y="1246"/>
                    <a:pt x="864" y="1219"/>
                  </a:cubicBezTo>
                  <a:cubicBezTo>
                    <a:pt x="864" y="1216"/>
                    <a:pt x="862" y="1215"/>
                    <a:pt x="861" y="1212"/>
                  </a:cubicBezTo>
                  <a:cubicBezTo>
                    <a:pt x="844" y="1216"/>
                    <a:pt x="828" y="1223"/>
                    <a:pt x="811" y="1225"/>
                  </a:cubicBezTo>
                  <a:cubicBezTo>
                    <a:pt x="808" y="1226"/>
                    <a:pt x="805" y="1226"/>
                    <a:pt x="803" y="1225"/>
                  </a:cubicBezTo>
                  <a:cubicBezTo>
                    <a:pt x="800" y="1224"/>
                    <a:pt x="797" y="1224"/>
                    <a:pt x="794" y="1225"/>
                  </a:cubicBezTo>
                  <a:cubicBezTo>
                    <a:pt x="788" y="1228"/>
                    <a:pt x="788" y="1233"/>
                    <a:pt x="780" y="1233"/>
                  </a:cubicBezTo>
                  <a:cubicBezTo>
                    <a:pt x="773" y="1233"/>
                    <a:pt x="767" y="1219"/>
                    <a:pt x="761" y="1213"/>
                  </a:cubicBezTo>
                  <a:cubicBezTo>
                    <a:pt x="765" y="1208"/>
                    <a:pt x="761" y="1207"/>
                    <a:pt x="761" y="1199"/>
                  </a:cubicBezTo>
                  <a:cubicBezTo>
                    <a:pt x="747" y="1199"/>
                    <a:pt x="743" y="1178"/>
                    <a:pt x="735" y="1173"/>
                  </a:cubicBezTo>
                  <a:cubicBezTo>
                    <a:pt x="728" y="1166"/>
                    <a:pt x="723" y="1166"/>
                    <a:pt x="716" y="1158"/>
                  </a:cubicBezTo>
                  <a:cubicBezTo>
                    <a:pt x="707" y="1150"/>
                    <a:pt x="713" y="1138"/>
                    <a:pt x="704" y="1126"/>
                  </a:cubicBezTo>
                  <a:cubicBezTo>
                    <a:pt x="698" y="1116"/>
                    <a:pt x="689" y="1116"/>
                    <a:pt x="685" y="1103"/>
                  </a:cubicBezTo>
                  <a:cubicBezTo>
                    <a:pt x="685" y="1077"/>
                    <a:pt x="685" y="1077"/>
                    <a:pt x="685" y="1077"/>
                  </a:cubicBezTo>
                  <a:cubicBezTo>
                    <a:pt x="677" y="1072"/>
                    <a:pt x="664" y="1051"/>
                    <a:pt x="667" y="1041"/>
                  </a:cubicBezTo>
                  <a:cubicBezTo>
                    <a:pt x="625" y="960"/>
                    <a:pt x="625" y="960"/>
                    <a:pt x="625" y="960"/>
                  </a:cubicBezTo>
                  <a:cubicBezTo>
                    <a:pt x="625" y="952"/>
                    <a:pt x="625" y="952"/>
                    <a:pt x="625" y="952"/>
                  </a:cubicBezTo>
                  <a:cubicBezTo>
                    <a:pt x="632" y="960"/>
                    <a:pt x="640" y="982"/>
                    <a:pt x="649" y="983"/>
                  </a:cubicBezTo>
                  <a:cubicBezTo>
                    <a:pt x="650" y="978"/>
                    <a:pt x="655" y="966"/>
                    <a:pt x="656" y="959"/>
                  </a:cubicBezTo>
                  <a:cubicBezTo>
                    <a:pt x="656" y="965"/>
                    <a:pt x="655" y="971"/>
                    <a:pt x="655" y="974"/>
                  </a:cubicBezTo>
                  <a:cubicBezTo>
                    <a:pt x="655" y="975"/>
                    <a:pt x="661" y="983"/>
                    <a:pt x="662" y="986"/>
                  </a:cubicBezTo>
                  <a:cubicBezTo>
                    <a:pt x="667" y="994"/>
                    <a:pt x="671" y="1001"/>
                    <a:pt x="677" y="1010"/>
                  </a:cubicBezTo>
                  <a:cubicBezTo>
                    <a:pt x="679" y="1013"/>
                    <a:pt x="682" y="1017"/>
                    <a:pt x="683" y="1021"/>
                  </a:cubicBezTo>
                  <a:cubicBezTo>
                    <a:pt x="685" y="1025"/>
                    <a:pt x="683" y="1032"/>
                    <a:pt x="686" y="1034"/>
                  </a:cubicBezTo>
                  <a:cubicBezTo>
                    <a:pt x="688" y="1036"/>
                    <a:pt x="694" y="1034"/>
                    <a:pt x="695" y="1037"/>
                  </a:cubicBezTo>
                  <a:cubicBezTo>
                    <a:pt x="697" y="1038"/>
                    <a:pt x="698" y="1041"/>
                    <a:pt x="701" y="1043"/>
                  </a:cubicBezTo>
                  <a:cubicBezTo>
                    <a:pt x="703" y="1052"/>
                    <a:pt x="708" y="1055"/>
                    <a:pt x="708" y="1065"/>
                  </a:cubicBezTo>
                  <a:cubicBezTo>
                    <a:pt x="708" y="1084"/>
                    <a:pt x="711" y="1094"/>
                    <a:pt x="728" y="1098"/>
                  </a:cubicBezTo>
                  <a:cubicBezTo>
                    <a:pt x="728" y="1110"/>
                    <a:pt x="740" y="1126"/>
                    <a:pt x="744" y="1131"/>
                  </a:cubicBezTo>
                  <a:cubicBezTo>
                    <a:pt x="750" y="1137"/>
                    <a:pt x="758" y="1141"/>
                    <a:pt x="755" y="1151"/>
                  </a:cubicBezTo>
                  <a:cubicBezTo>
                    <a:pt x="755" y="1155"/>
                    <a:pt x="750" y="1165"/>
                    <a:pt x="756" y="1166"/>
                  </a:cubicBezTo>
                  <a:cubicBezTo>
                    <a:pt x="756" y="1174"/>
                    <a:pt x="759" y="1182"/>
                    <a:pt x="764" y="1190"/>
                  </a:cubicBezTo>
                  <a:cubicBezTo>
                    <a:pt x="767" y="1194"/>
                    <a:pt x="762" y="1194"/>
                    <a:pt x="764" y="1196"/>
                  </a:cubicBezTo>
                  <a:cubicBezTo>
                    <a:pt x="765" y="1196"/>
                    <a:pt x="777" y="1203"/>
                    <a:pt x="779" y="1203"/>
                  </a:cubicBezTo>
                  <a:cubicBezTo>
                    <a:pt x="780" y="1200"/>
                    <a:pt x="780" y="1200"/>
                    <a:pt x="780" y="1200"/>
                  </a:cubicBezTo>
                  <a:cubicBezTo>
                    <a:pt x="791" y="1200"/>
                    <a:pt x="791" y="1196"/>
                    <a:pt x="799" y="1190"/>
                  </a:cubicBezTo>
                  <a:cubicBezTo>
                    <a:pt x="813" y="1190"/>
                    <a:pt x="813" y="1190"/>
                    <a:pt x="813" y="1190"/>
                  </a:cubicBezTo>
                  <a:cubicBezTo>
                    <a:pt x="819" y="1188"/>
                    <a:pt x="837" y="1174"/>
                    <a:pt x="841" y="1173"/>
                  </a:cubicBezTo>
                  <a:cubicBezTo>
                    <a:pt x="852" y="1170"/>
                    <a:pt x="867" y="1166"/>
                    <a:pt x="876" y="1161"/>
                  </a:cubicBezTo>
                  <a:cubicBezTo>
                    <a:pt x="876" y="1161"/>
                    <a:pt x="874" y="1158"/>
                    <a:pt x="874" y="1157"/>
                  </a:cubicBezTo>
                  <a:cubicBezTo>
                    <a:pt x="874" y="1146"/>
                    <a:pt x="901" y="1141"/>
                    <a:pt x="913" y="1139"/>
                  </a:cubicBezTo>
                  <a:cubicBezTo>
                    <a:pt x="913" y="1133"/>
                    <a:pt x="922" y="1125"/>
                    <a:pt x="926" y="1125"/>
                  </a:cubicBezTo>
                  <a:cubicBezTo>
                    <a:pt x="932" y="1125"/>
                    <a:pt x="932" y="1111"/>
                    <a:pt x="938" y="1111"/>
                  </a:cubicBezTo>
                  <a:cubicBezTo>
                    <a:pt x="944" y="1111"/>
                    <a:pt x="944" y="1103"/>
                    <a:pt x="946" y="1098"/>
                  </a:cubicBezTo>
                  <a:cubicBezTo>
                    <a:pt x="947" y="1091"/>
                    <a:pt x="952" y="1090"/>
                    <a:pt x="959" y="1090"/>
                  </a:cubicBezTo>
                  <a:cubicBezTo>
                    <a:pt x="959" y="1077"/>
                    <a:pt x="971" y="1073"/>
                    <a:pt x="971" y="1063"/>
                  </a:cubicBezTo>
                  <a:cubicBezTo>
                    <a:pt x="971" y="1059"/>
                    <a:pt x="965" y="1060"/>
                    <a:pt x="964" y="1055"/>
                  </a:cubicBezTo>
                  <a:cubicBezTo>
                    <a:pt x="964" y="1056"/>
                    <a:pt x="964" y="1056"/>
                    <a:pt x="964" y="1056"/>
                  </a:cubicBezTo>
                  <a:cubicBezTo>
                    <a:pt x="959" y="1053"/>
                    <a:pt x="959" y="1045"/>
                    <a:pt x="955" y="1044"/>
                  </a:cubicBezTo>
                  <a:cubicBezTo>
                    <a:pt x="941" y="1040"/>
                    <a:pt x="934" y="1037"/>
                    <a:pt x="926" y="1024"/>
                  </a:cubicBezTo>
                  <a:cubicBezTo>
                    <a:pt x="926" y="1006"/>
                    <a:pt x="926" y="1006"/>
                    <a:pt x="926" y="1006"/>
                  </a:cubicBezTo>
                  <a:cubicBezTo>
                    <a:pt x="911" y="1018"/>
                    <a:pt x="908" y="1038"/>
                    <a:pt x="879" y="1038"/>
                  </a:cubicBezTo>
                  <a:cubicBezTo>
                    <a:pt x="873" y="1038"/>
                    <a:pt x="861" y="1034"/>
                    <a:pt x="861" y="1028"/>
                  </a:cubicBezTo>
                  <a:cubicBezTo>
                    <a:pt x="861" y="1022"/>
                    <a:pt x="864" y="1018"/>
                    <a:pt x="864" y="1013"/>
                  </a:cubicBezTo>
                  <a:cubicBezTo>
                    <a:pt x="864" y="1012"/>
                    <a:pt x="864" y="1009"/>
                    <a:pt x="864" y="1008"/>
                  </a:cubicBezTo>
                  <a:cubicBezTo>
                    <a:pt x="859" y="1009"/>
                    <a:pt x="859" y="1014"/>
                    <a:pt x="855" y="1016"/>
                  </a:cubicBezTo>
                  <a:cubicBezTo>
                    <a:pt x="855" y="1012"/>
                    <a:pt x="852" y="1010"/>
                    <a:pt x="852" y="1005"/>
                  </a:cubicBezTo>
                  <a:cubicBezTo>
                    <a:pt x="841" y="1002"/>
                    <a:pt x="829" y="982"/>
                    <a:pt x="826" y="971"/>
                  </a:cubicBezTo>
                  <a:cubicBezTo>
                    <a:pt x="825" y="967"/>
                    <a:pt x="825" y="965"/>
                    <a:pt x="825" y="959"/>
                  </a:cubicBezTo>
                  <a:cubicBezTo>
                    <a:pt x="825" y="952"/>
                    <a:pt x="828" y="944"/>
                    <a:pt x="834" y="944"/>
                  </a:cubicBezTo>
                  <a:cubicBezTo>
                    <a:pt x="846" y="944"/>
                    <a:pt x="856" y="959"/>
                    <a:pt x="861" y="970"/>
                  </a:cubicBezTo>
                  <a:cubicBezTo>
                    <a:pt x="862" y="971"/>
                    <a:pt x="861" y="975"/>
                    <a:pt x="864" y="978"/>
                  </a:cubicBezTo>
                  <a:cubicBezTo>
                    <a:pt x="868" y="983"/>
                    <a:pt x="876" y="981"/>
                    <a:pt x="880" y="986"/>
                  </a:cubicBezTo>
                  <a:cubicBezTo>
                    <a:pt x="884" y="991"/>
                    <a:pt x="889" y="998"/>
                    <a:pt x="896" y="999"/>
                  </a:cubicBezTo>
                  <a:cubicBezTo>
                    <a:pt x="917" y="999"/>
                    <a:pt x="917" y="999"/>
                    <a:pt x="917" y="999"/>
                  </a:cubicBezTo>
                  <a:cubicBezTo>
                    <a:pt x="920" y="997"/>
                    <a:pt x="922" y="993"/>
                    <a:pt x="928" y="993"/>
                  </a:cubicBezTo>
                  <a:cubicBezTo>
                    <a:pt x="937" y="993"/>
                    <a:pt x="937" y="1008"/>
                    <a:pt x="941" y="1012"/>
                  </a:cubicBezTo>
                  <a:cubicBezTo>
                    <a:pt x="941" y="1013"/>
                    <a:pt x="955" y="1016"/>
                    <a:pt x="956" y="1016"/>
                  </a:cubicBezTo>
                  <a:cubicBezTo>
                    <a:pt x="968" y="1016"/>
                    <a:pt x="989" y="1022"/>
                    <a:pt x="996" y="1022"/>
                  </a:cubicBezTo>
                  <a:cubicBezTo>
                    <a:pt x="998" y="1022"/>
                    <a:pt x="999" y="1022"/>
                    <a:pt x="999" y="1022"/>
                  </a:cubicBezTo>
                  <a:cubicBezTo>
                    <a:pt x="1014" y="1021"/>
                    <a:pt x="1014" y="1021"/>
                    <a:pt x="1014" y="1021"/>
                  </a:cubicBezTo>
                  <a:cubicBezTo>
                    <a:pt x="1016" y="1020"/>
                    <a:pt x="1017" y="1018"/>
                    <a:pt x="1019" y="1018"/>
                  </a:cubicBezTo>
                  <a:cubicBezTo>
                    <a:pt x="1031" y="1021"/>
                    <a:pt x="1031" y="1021"/>
                    <a:pt x="1031" y="1021"/>
                  </a:cubicBezTo>
                  <a:cubicBezTo>
                    <a:pt x="1035" y="1021"/>
                    <a:pt x="1035" y="1017"/>
                    <a:pt x="1041" y="1017"/>
                  </a:cubicBezTo>
                  <a:cubicBezTo>
                    <a:pt x="1046" y="1017"/>
                    <a:pt x="1050" y="1016"/>
                    <a:pt x="1055" y="1018"/>
                  </a:cubicBezTo>
                  <a:cubicBezTo>
                    <a:pt x="1060" y="1020"/>
                    <a:pt x="1062" y="1030"/>
                    <a:pt x="1066" y="1037"/>
                  </a:cubicBezTo>
                  <a:cubicBezTo>
                    <a:pt x="1071" y="1044"/>
                    <a:pt x="1083" y="1053"/>
                    <a:pt x="1092" y="1053"/>
                  </a:cubicBezTo>
                  <a:cubicBezTo>
                    <a:pt x="1096" y="1053"/>
                    <a:pt x="1099" y="1053"/>
                    <a:pt x="1102" y="1055"/>
                  </a:cubicBezTo>
                  <a:cubicBezTo>
                    <a:pt x="1101" y="1057"/>
                    <a:pt x="1101" y="1061"/>
                    <a:pt x="1096" y="1061"/>
                  </a:cubicBezTo>
                  <a:cubicBezTo>
                    <a:pt x="1093" y="1064"/>
                    <a:pt x="1090" y="1061"/>
                    <a:pt x="1086" y="1064"/>
                  </a:cubicBezTo>
                  <a:cubicBezTo>
                    <a:pt x="1092" y="1071"/>
                    <a:pt x="1098" y="1086"/>
                    <a:pt x="1111" y="1086"/>
                  </a:cubicBezTo>
                  <a:cubicBezTo>
                    <a:pt x="1123" y="1086"/>
                    <a:pt x="1123" y="1069"/>
                    <a:pt x="1129" y="1064"/>
                  </a:cubicBezTo>
                  <a:cubicBezTo>
                    <a:pt x="1132" y="1064"/>
                    <a:pt x="1132" y="1064"/>
                    <a:pt x="1132" y="1064"/>
                  </a:cubicBezTo>
                  <a:cubicBezTo>
                    <a:pt x="1132" y="1065"/>
                    <a:pt x="1131" y="1068"/>
                    <a:pt x="1131" y="1069"/>
                  </a:cubicBezTo>
                  <a:cubicBezTo>
                    <a:pt x="1131" y="1076"/>
                    <a:pt x="1135" y="1082"/>
                    <a:pt x="1135" y="1090"/>
                  </a:cubicBezTo>
                  <a:cubicBezTo>
                    <a:pt x="1135" y="1096"/>
                    <a:pt x="1132" y="1098"/>
                    <a:pt x="1132" y="1103"/>
                  </a:cubicBezTo>
                  <a:cubicBezTo>
                    <a:pt x="1132" y="1104"/>
                    <a:pt x="1132" y="1108"/>
                    <a:pt x="1132" y="1110"/>
                  </a:cubicBezTo>
                  <a:cubicBezTo>
                    <a:pt x="1132" y="1119"/>
                    <a:pt x="1138" y="1129"/>
                    <a:pt x="1141" y="1138"/>
                  </a:cubicBezTo>
                  <a:cubicBezTo>
                    <a:pt x="1144" y="1149"/>
                    <a:pt x="1151" y="1165"/>
                    <a:pt x="1153" y="1172"/>
                  </a:cubicBezTo>
                  <a:cubicBezTo>
                    <a:pt x="1156" y="1178"/>
                    <a:pt x="1156" y="1181"/>
                    <a:pt x="1159" y="1186"/>
                  </a:cubicBezTo>
                  <a:cubicBezTo>
                    <a:pt x="1162" y="1193"/>
                    <a:pt x="1160" y="1199"/>
                    <a:pt x="1163" y="1207"/>
                  </a:cubicBezTo>
                  <a:cubicBezTo>
                    <a:pt x="1166" y="1211"/>
                    <a:pt x="1172" y="1215"/>
                    <a:pt x="1174" y="1221"/>
                  </a:cubicBezTo>
                  <a:cubicBezTo>
                    <a:pt x="1177" y="1232"/>
                    <a:pt x="1181" y="1242"/>
                    <a:pt x="1186" y="1254"/>
                  </a:cubicBezTo>
                  <a:cubicBezTo>
                    <a:pt x="1186" y="1255"/>
                    <a:pt x="1187" y="1258"/>
                    <a:pt x="1189" y="1258"/>
                  </a:cubicBezTo>
                  <a:cubicBezTo>
                    <a:pt x="1190" y="1262"/>
                    <a:pt x="1192" y="1263"/>
                    <a:pt x="1196" y="1263"/>
                  </a:cubicBezTo>
                  <a:cubicBezTo>
                    <a:pt x="1199" y="1263"/>
                    <a:pt x="1201" y="1258"/>
                    <a:pt x="1202" y="1254"/>
                  </a:cubicBezTo>
                  <a:cubicBezTo>
                    <a:pt x="1204" y="1248"/>
                    <a:pt x="1205" y="1250"/>
                    <a:pt x="1210" y="1247"/>
                  </a:cubicBezTo>
                  <a:cubicBezTo>
                    <a:pt x="1214" y="1246"/>
                    <a:pt x="1213" y="1233"/>
                    <a:pt x="1219" y="1231"/>
                  </a:cubicBezTo>
                  <a:cubicBezTo>
                    <a:pt x="1220" y="1231"/>
                    <a:pt x="1223" y="1231"/>
                    <a:pt x="1223" y="1229"/>
                  </a:cubicBezTo>
                  <a:cubicBezTo>
                    <a:pt x="1226" y="1228"/>
                    <a:pt x="1226" y="1228"/>
                    <a:pt x="1226" y="1228"/>
                  </a:cubicBezTo>
                  <a:cubicBezTo>
                    <a:pt x="1223" y="1216"/>
                    <a:pt x="1223" y="1216"/>
                    <a:pt x="1223" y="1216"/>
                  </a:cubicBezTo>
                  <a:cubicBezTo>
                    <a:pt x="1223" y="1207"/>
                    <a:pt x="1229" y="1200"/>
                    <a:pt x="1229" y="1188"/>
                  </a:cubicBezTo>
                  <a:cubicBezTo>
                    <a:pt x="1229" y="1180"/>
                    <a:pt x="1226" y="1174"/>
                    <a:pt x="1226" y="1166"/>
                  </a:cubicBezTo>
                  <a:cubicBezTo>
                    <a:pt x="1226" y="1155"/>
                    <a:pt x="1235" y="1154"/>
                    <a:pt x="1242" y="1151"/>
                  </a:cubicBezTo>
                  <a:cubicBezTo>
                    <a:pt x="1245" y="1151"/>
                    <a:pt x="1251" y="1145"/>
                    <a:pt x="1254" y="1141"/>
                  </a:cubicBezTo>
                  <a:cubicBezTo>
                    <a:pt x="1263" y="1133"/>
                    <a:pt x="1271" y="1122"/>
                    <a:pt x="1280" y="1112"/>
                  </a:cubicBezTo>
                  <a:cubicBezTo>
                    <a:pt x="1287" y="1106"/>
                    <a:pt x="1299" y="1103"/>
                    <a:pt x="1308" y="1094"/>
                  </a:cubicBezTo>
                  <a:cubicBezTo>
                    <a:pt x="1311" y="1090"/>
                    <a:pt x="1311" y="1084"/>
                    <a:pt x="1313" y="1077"/>
                  </a:cubicBezTo>
                  <a:cubicBezTo>
                    <a:pt x="1314" y="1073"/>
                    <a:pt x="1323" y="1073"/>
                    <a:pt x="1327" y="1065"/>
                  </a:cubicBezTo>
                  <a:cubicBezTo>
                    <a:pt x="1330" y="1068"/>
                    <a:pt x="1330" y="1071"/>
                    <a:pt x="1338" y="1071"/>
                  </a:cubicBezTo>
                  <a:cubicBezTo>
                    <a:pt x="1348" y="1071"/>
                    <a:pt x="1362" y="1068"/>
                    <a:pt x="1362" y="1053"/>
                  </a:cubicBezTo>
                  <a:cubicBezTo>
                    <a:pt x="1368" y="1055"/>
                    <a:pt x="1375" y="1057"/>
                    <a:pt x="1378" y="1064"/>
                  </a:cubicBezTo>
                  <a:cubicBezTo>
                    <a:pt x="1380" y="1069"/>
                    <a:pt x="1378" y="1077"/>
                    <a:pt x="1383" y="1083"/>
                  </a:cubicBezTo>
                  <a:cubicBezTo>
                    <a:pt x="1386" y="1090"/>
                    <a:pt x="1390" y="1094"/>
                    <a:pt x="1396" y="1099"/>
                  </a:cubicBezTo>
                  <a:cubicBezTo>
                    <a:pt x="1401" y="1107"/>
                    <a:pt x="1407" y="1114"/>
                    <a:pt x="1409" y="1125"/>
                  </a:cubicBezTo>
                  <a:cubicBezTo>
                    <a:pt x="1409" y="1127"/>
                    <a:pt x="1412" y="1129"/>
                    <a:pt x="1412" y="1131"/>
                  </a:cubicBezTo>
                  <a:cubicBezTo>
                    <a:pt x="1412" y="1135"/>
                    <a:pt x="1409" y="1139"/>
                    <a:pt x="1409" y="1145"/>
                  </a:cubicBezTo>
                  <a:cubicBezTo>
                    <a:pt x="1409" y="1151"/>
                    <a:pt x="1411" y="1157"/>
                    <a:pt x="1417" y="1157"/>
                  </a:cubicBezTo>
                  <a:cubicBezTo>
                    <a:pt x="1429" y="1157"/>
                    <a:pt x="1433" y="1143"/>
                    <a:pt x="1441" y="1135"/>
                  </a:cubicBezTo>
                  <a:cubicBezTo>
                    <a:pt x="1442" y="1138"/>
                    <a:pt x="1441" y="1139"/>
                    <a:pt x="1444" y="1142"/>
                  </a:cubicBezTo>
                  <a:cubicBezTo>
                    <a:pt x="1445" y="1143"/>
                    <a:pt x="1448" y="1142"/>
                    <a:pt x="1450" y="1145"/>
                  </a:cubicBezTo>
                  <a:cubicBezTo>
                    <a:pt x="1454" y="1153"/>
                    <a:pt x="1447" y="1166"/>
                    <a:pt x="1453" y="1166"/>
                  </a:cubicBezTo>
                  <a:cubicBezTo>
                    <a:pt x="1453" y="1182"/>
                    <a:pt x="1465" y="1194"/>
                    <a:pt x="1465" y="1216"/>
                  </a:cubicBezTo>
                  <a:cubicBezTo>
                    <a:pt x="1465" y="1221"/>
                    <a:pt x="1460" y="1232"/>
                    <a:pt x="1465" y="1233"/>
                  </a:cubicBezTo>
                  <a:cubicBezTo>
                    <a:pt x="1463" y="1233"/>
                    <a:pt x="1463" y="1233"/>
                    <a:pt x="1463" y="1233"/>
                  </a:cubicBezTo>
                  <a:cubicBezTo>
                    <a:pt x="1462" y="1233"/>
                    <a:pt x="1462" y="1233"/>
                    <a:pt x="1462" y="1233"/>
                  </a:cubicBezTo>
                  <a:cubicBezTo>
                    <a:pt x="1460" y="1240"/>
                    <a:pt x="1460" y="1246"/>
                    <a:pt x="1460" y="1252"/>
                  </a:cubicBezTo>
                  <a:cubicBezTo>
                    <a:pt x="1460" y="1254"/>
                    <a:pt x="1459" y="1255"/>
                    <a:pt x="1460" y="1255"/>
                  </a:cubicBezTo>
                  <a:cubicBezTo>
                    <a:pt x="1463" y="1258"/>
                    <a:pt x="1462" y="1255"/>
                    <a:pt x="1466" y="1255"/>
                  </a:cubicBezTo>
                  <a:cubicBezTo>
                    <a:pt x="1472" y="1255"/>
                    <a:pt x="1475" y="1272"/>
                    <a:pt x="1480" y="1279"/>
                  </a:cubicBezTo>
                  <a:cubicBezTo>
                    <a:pt x="1484" y="1290"/>
                    <a:pt x="1484" y="1301"/>
                    <a:pt x="1489" y="1314"/>
                  </a:cubicBezTo>
                  <a:cubicBezTo>
                    <a:pt x="1493" y="1330"/>
                    <a:pt x="1506" y="1345"/>
                    <a:pt x="1520" y="1349"/>
                  </a:cubicBezTo>
                  <a:cubicBezTo>
                    <a:pt x="1523" y="1350"/>
                    <a:pt x="1523" y="1353"/>
                    <a:pt x="1527" y="1353"/>
                  </a:cubicBezTo>
                  <a:cubicBezTo>
                    <a:pt x="1529" y="1353"/>
                    <a:pt x="1529" y="1352"/>
                    <a:pt x="1530" y="1352"/>
                  </a:cubicBezTo>
                  <a:cubicBezTo>
                    <a:pt x="1532" y="1352"/>
                    <a:pt x="1533" y="1352"/>
                    <a:pt x="1536" y="1352"/>
                  </a:cubicBezTo>
                  <a:cubicBezTo>
                    <a:pt x="1535" y="1346"/>
                    <a:pt x="1535" y="1344"/>
                    <a:pt x="1532" y="1337"/>
                  </a:cubicBezTo>
                  <a:cubicBezTo>
                    <a:pt x="1530" y="1332"/>
                    <a:pt x="1524" y="1329"/>
                    <a:pt x="1524" y="1320"/>
                  </a:cubicBezTo>
                  <a:cubicBezTo>
                    <a:pt x="1524" y="1316"/>
                    <a:pt x="1526" y="1316"/>
                    <a:pt x="1526" y="1311"/>
                  </a:cubicBezTo>
                  <a:cubicBezTo>
                    <a:pt x="1526" y="1287"/>
                    <a:pt x="1499" y="1285"/>
                    <a:pt x="1487" y="1271"/>
                  </a:cubicBezTo>
                  <a:cubicBezTo>
                    <a:pt x="1484" y="1267"/>
                    <a:pt x="1484" y="1259"/>
                    <a:pt x="1483" y="1255"/>
                  </a:cubicBezTo>
                  <a:cubicBezTo>
                    <a:pt x="1483" y="1242"/>
                    <a:pt x="1468" y="1247"/>
                    <a:pt x="1468" y="1232"/>
                  </a:cubicBezTo>
                  <a:cubicBezTo>
                    <a:pt x="1468" y="1220"/>
                    <a:pt x="1481" y="1216"/>
                    <a:pt x="1481" y="1201"/>
                  </a:cubicBezTo>
                  <a:cubicBezTo>
                    <a:pt x="1481" y="1197"/>
                    <a:pt x="1480" y="1196"/>
                    <a:pt x="1480" y="1192"/>
                  </a:cubicBezTo>
                  <a:cubicBezTo>
                    <a:pt x="1480" y="1189"/>
                    <a:pt x="1478" y="1186"/>
                    <a:pt x="1481" y="1186"/>
                  </a:cubicBezTo>
                  <a:cubicBezTo>
                    <a:pt x="1487" y="1186"/>
                    <a:pt x="1492" y="1188"/>
                    <a:pt x="1493" y="1193"/>
                  </a:cubicBezTo>
                  <a:cubicBezTo>
                    <a:pt x="1493" y="1193"/>
                    <a:pt x="1495" y="1200"/>
                    <a:pt x="1496" y="1200"/>
                  </a:cubicBezTo>
                  <a:cubicBezTo>
                    <a:pt x="1502" y="1201"/>
                    <a:pt x="1509" y="1203"/>
                    <a:pt x="1515" y="1209"/>
                  </a:cubicBezTo>
                  <a:cubicBezTo>
                    <a:pt x="1520" y="1215"/>
                    <a:pt x="1515" y="1221"/>
                    <a:pt x="1526" y="1221"/>
                  </a:cubicBezTo>
                  <a:cubicBezTo>
                    <a:pt x="1526" y="1229"/>
                    <a:pt x="1535" y="1231"/>
                    <a:pt x="1541" y="1231"/>
                  </a:cubicBezTo>
                  <a:cubicBezTo>
                    <a:pt x="1541" y="1233"/>
                    <a:pt x="1542" y="1238"/>
                    <a:pt x="1544" y="1239"/>
                  </a:cubicBezTo>
                  <a:cubicBezTo>
                    <a:pt x="1542" y="1240"/>
                    <a:pt x="1542" y="1242"/>
                    <a:pt x="1542" y="1246"/>
                  </a:cubicBezTo>
                  <a:cubicBezTo>
                    <a:pt x="1542" y="1248"/>
                    <a:pt x="1544" y="1255"/>
                    <a:pt x="1545" y="1255"/>
                  </a:cubicBezTo>
                  <a:cubicBezTo>
                    <a:pt x="1547" y="1255"/>
                    <a:pt x="1556" y="1248"/>
                    <a:pt x="1556" y="1243"/>
                  </a:cubicBezTo>
                  <a:cubicBezTo>
                    <a:pt x="1556" y="1238"/>
                    <a:pt x="1556" y="1238"/>
                    <a:pt x="1556" y="1238"/>
                  </a:cubicBezTo>
                  <a:cubicBezTo>
                    <a:pt x="1556" y="1239"/>
                    <a:pt x="1556" y="1242"/>
                    <a:pt x="1557" y="1242"/>
                  </a:cubicBezTo>
                  <a:cubicBezTo>
                    <a:pt x="1563" y="1242"/>
                    <a:pt x="1562" y="1235"/>
                    <a:pt x="1568" y="1231"/>
                  </a:cubicBezTo>
                  <a:cubicBezTo>
                    <a:pt x="1580" y="1225"/>
                    <a:pt x="1581" y="1220"/>
                    <a:pt x="1594" y="1216"/>
                  </a:cubicBezTo>
                  <a:cubicBezTo>
                    <a:pt x="1594" y="1208"/>
                    <a:pt x="1600" y="1203"/>
                    <a:pt x="1600" y="1192"/>
                  </a:cubicBezTo>
                  <a:cubicBezTo>
                    <a:pt x="1600" y="1176"/>
                    <a:pt x="1593" y="1155"/>
                    <a:pt x="1582" y="1147"/>
                  </a:cubicBezTo>
                  <a:cubicBezTo>
                    <a:pt x="1571" y="1139"/>
                    <a:pt x="1566" y="1127"/>
                    <a:pt x="1556" y="1116"/>
                  </a:cubicBezTo>
                  <a:cubicBezTo>
                    <a:pt x="1554" y="1114"/>
                    <a:pt x="1553" y="1114"/>
                    <a:pt x="1553" y="1108"/>
                  </a:cubicBezTo>
                  <a:cubicBezTo>
                    <a:pt x="1553" y="1088"/>
                    <a:pt x="1574" y="1086"/>
                    <a:pt x="1582" y="1069"/>
                  </a:cubicBezTo>
                  <a:cubicBezTo>
                    <a:pt x="1590" y="1073"/>
                    <a:pt x="1596" y="1071"/>
                    <a:pt x="1605" y="1075"/>
                  </a:cubicBezTo>
                  <a:cubicBezTo>
                    <a:pt x="1603" y="1077"/>
                    <a:pt x="1602" y="1087"/>
                    <a:pt x="1606" y="1087"/>
                  </a:cubicBezTo>
                  <a:cubicBezTo>
                    <a:pt x="1611" y="1087"/>
                    <a:pt x="1609" y="1082"/>
                    <a:pt x="1612" y="1077"/>
                  </a:cubicBezTo>
                  <a:cubicBezTo>
                    <a:pt x="1615" y="1073"/>
                    <a:pt x="1624" y="1072"/>
                    <a:pt x="1627" y="1071"/>
                  </a:cubicBezTo>
                  <a:cubicBezTo>
                    <a:pt x="1636" y="1067"/>
                    <a:pt x="1645" y="1068"/>
                    <a:pt x="1650" y="1063"/>
                  </a:cubicBezTo>
                  <a:cubicBezTo>
                    <a:pt x="1650" y="1063"/>
                    <a:pt x="1654" y="1053"/>
                    <a:pt x="1656" y="1053"/>
                  </a:cubicBezTo>
                  <a:cubicBezTo>
                    <a:pt x="1660" y="1053"/>
                    <a:pt x="1662" y="1057"/>
                    <a:pt x="1666" y="1057"/>
                  </a:cubicBezTo>
                  <a:cubicBezTo>
                    <a:pt x="1687" y="1057"/>
                    <a:pt x="1691" y="1044"/>
                    <a:pt x="1705" y="1036"/>
                  </a:cubicBezTo>
                  <a:cubicBezTo>
                    <a:pt x="1708" y="1034"/>
                    <a:pt x="1711" y="1032"/>
                    <a:pt x="1711" y="1028"/>
                  </a:cubicBezTo>
                  <a:cubicBezTo>
                    <a:pt x="1721" y="1028"/>
                    <a:pt x="1724" y="1009"/>
                    <a:pt x="1729" y="1001"/>
                  </a:cubicBezTo>
                  <a:cubicBezTo>
                    <a:pt x="1732" y="994"/>
                    <a:pt x="1744" y="975"/>
                    <a:pt x="1750" y="974"/>
                  </a:cubicBezTo>
                  <a:cubicBezTo>
                    <a:pt x="1750" y="963"/>
                    <a:pt x="1757" y="959"/>
                    <a:pt x="1757" y="944"/>
                  </a:cubicBezTo>
                  <a:cubicBezTo>
                    <a:pt x="1757" y="924"/>
                    <a:pt x="1753" y="916"/>
                    <a:pt x="1745" y="904"/>
                  </a:cubicBezTo>
                  <a:cubicBezTo>
                    <a:pt x="1744" y="901"/>
                    <a:pt x="1744" y="895"/>
                    <a:pt x="1739" y="893"/>
                  </a:cubicBezTo>
                  <a:cubicBezTo>
                    <a:pt x="1739" y="892"/>
                    <a:pt x="1739" y="892"/>
                    <a:pt x="1739" y="892"/>
                  </a:cubicBezTo>
                  <a:cubicBezTo>
                    <a:pt x="1739" y="892"/>
                    <a:pt x="1738" y="885"/>
                    <a:pt x="1738" y="882"/>
                  </a:cubicBezTo>
                  <a:cubicBezTo>
                    <a:pt x="1735" y="882"/>
                    <a:pt x="1726" y="878"/>
                    <a:pt x="1726" y="872"/>
                  </a:cubicBezTo>
                  <a:cubicBezTo>
                    <a:pt x="1726" y="865"/>
                    <a:pt x="1733" y="865"/>
                    <a:pt x="1736" y="860"/>
                  </a:cubicBezTo>
                  <a:cubicBezTo>
                    <a:pt x="1739" y="846"/>
                    <a:pt x="1758" y="846"/>
                    <a:pt x="1767" y="837"/>
                  </a:cubicBezTo>
                  <a:cubicBezTo>
                    <a:pt x="1766" y="834"/>
                    <a:pt x="1763" y="834"/>
                    <a:pt x="1760" y="834"/>
                  </a:cubicBezTo>
                  <a:cubicBezTo>
                    <a:pt x="1757" y="834"/>
                    <a:pt x="1754" y="835"/>
                    <a:pt x="1751" y="833"/>
                  </a:cubicBezTo>
                  <a:cubicBezTo>
                    <a:pt x="1748" y="830"/>
                    <a:pt x="1747" y="826"/>
                    <a:pt x="1741" y="826"/>
                  </a:cubicBezTo>
                  <a:cubicBezTo>
                    <a:pt x="1738" y="826"/>
                    <a:pt x="1738" y="837"/>
                    <a:pt x="1735" y="837"/>
                  </a:cubicBezTo>
                  <a:cubicBezTo>
                    <a:pt x="1732" y="837"/>
                    <a:pt x="1727" y="838"/>
                    <a:pt x="1724" y="835"/>
                  </a:cubicBezTo>
                  <a:cubicBezTo>
                    <a:pt x="1718" y="833"/>
                    <a:pt x="1720" y="827"/>
                    <a:pt x="1715" y="823"/>
                  </a:cubicBezTo>
                  <a:cubicBezTo>
                    <a:pt x="1712" y="822"/>
                    <a:pt x="1705" y="819"/>
                    <a:pt x="1705" y="815"/>
                  </a:cubicBezTo>
                  <a:cubicBezTo>
                    <a:pt x="1705" y="805"/>
                    <a:pt x="1718" y="809"/>
                    <a:pt x="1724" y="803"/>
                  </a:cubicBezTo>
                  <a:cubicBezTo>
                    <a:pt x="1730" y="799"/>
                    <a:pt x="1741" y="792"/>
                    <a:pt x="1744" y="786"/>
                  </a:cubicBezTo>
                  <a:cubicBezTo>
                    <a:pt x="1745" y="784"/>
                    <a:pt x="1747" y="779"/>
                    <a:pt x="1751" y="779"/>
                  </a:cubicBezTo>
                  <a:cubicBezTo>
                    <a:pt x="1754" y="779"/>
                    <a:pt x="1758" y="786"/>
                    <a:pt x="1758" y="788"/>
                  </a:cubicBezTo>
                  <a:cubicBezTo>
                    <a:pt x="1758" y="796"/>
                    <a:pt x="1751" y="799"/>
                    <a:pt x="1751" y="809"/>
                  </a:cubicBezTo>
                  <a:cubicBezTo>
                    <a:pt x="1763" y="809"/>
                    <a:pt x="1773" y="794"/>
                    <a:pt x="1787" y="794"/>
                  </a:cubicBezTo>
                  <a:cubicBezTo>
                    <a:pt x="1793" y="794"/>
                    <a:pt x="1796" y="799"/>
                    <a:pt x="1802" y="799"/>
                  </a:cubicBezTo>
                  <a:cubicBezTo>
                    <a:pt x="1800" y="805"/>
                    <a:pt x="1802" y="805"/>
                    <a:pt x="1802" y="810"/>
                  </a:cubicBezTo>
                  <a:cubicBezTo>
                    <a:pt x="1802" y="814"/>
                    <a:pt x="1797" y="814"/>
                    <a:pt x="1797" y="819"/>
                  </a:cubicBezTo>
                  <a:cubicBezTo>
                    <a:pt x="1797" y="822"/>
                    <a:pt x="1799" y="827"/>
                    <a:pt x="1802" y="827"/>
                  </a:cubicBezTo>
                  <a:cubicBezTo>
                    <a:pt x="1803" y="827"/>
                    <a:pt x="1805" y="826"/>
                    <a:pt x="1808" y="826"/>
                  </a:cubicBezTo>
                  <a:cubicBezTo>
                    <a:pt x="1814" y="826"/>
                    <a:pt x="1820" y="829"/>
                    <a:pt x="1820" y="835"/>
                  </a:cubicBezTo>
                  <a:cubicBezTo>
                    <a:pt x="1820" y="838"/>
                    <a:pt x="1817" y="841"/>
                    <a:pt x="1812" y="841"/>
                  </a:cubicBezTo>
                  <a:cubicBezTo>
                    <a:pt x="1812" y="846"/>
                    <a:pt x="1812" y="846"/>
                    <a:pt x="1812" y="846"/>
                  </a:cubicBezTo>
                  <a:cubicBezTo>
                    <a:pt x="1814" y="848"/>
                    <a:pt x="1814" y="849"/>
                    <a:pt x="1817" y="849"/>
                  </a:cubicBezTo>
                  <a:cubicBezTo>
                    <a:pt x="1817" y="853"/>
                    <a:pt x="1820" y="854"/>
                    <a:pt x="1820" y="858"/>
                  </a:cubicBezTo>
                  <a:cubicBezTo>
                    <a:pt x="1820" y="860"/>
                    <a:pt x="1815" y="865"/>
                    <a:pt x="1815" y="869"/>
                  </a:cubicBezTo>
                  <a:cubicBezTo>
                    <a:pt x="1815" y="870"/>
                    <a:pt x="1815" y="873"/>
                    <a:pt x="1818" y="873"/>
                  </a:cubicBezTo>
                  <a:cubicBezTo>
                    <a:pt x="1817" y="876"/>
                    <a:pt x="1815" y="877"/>
                    <a:pt x="1815" y="880"/>
                  </a:cubicBezTo>
                  <a:cubicBezTo>
                    <a:pt x="1821" y="880"/>
                    <a:pt x="1821" y="880"/>
                    <a:pt x="1821" y="880"/>
                  </a:cubicBezTo>
                  <a:cubicBezTo>
                    <a:pt x="1824" y="877"/>
                    <a:pt x="1826" y="877"/>
                    <a:pt x="1830" y="876"/>
                  </a:cubicBezTo>
                  <a:cubicBezTo>
                    <a:pt x="1830" y="872"/>
                    <a:pt x="1842" y="870"/>
                    <a:pt x="1843" y="869"/>
                  </a:cubicBezTo>
                  <a:cubicBezTo>
                    <a:pt x="1851" y="868"/>
                    <a:pt x="1852" y="862"/>
                    <a:pt x="1852" y="852"/>
                  </a:cubicBezTo>
                  <a:cubicBezTo>
                    <a:pt x="1852" y="833"/>
                    <a:pt x="1846" y="822"/>
                    <a:pt x="1836" y="811"/>
                  </a:cubicBezTo>
                  <a:cubicBezTo>
                    <a:pt x="1833" y="807"/>
                    <a:pt x="1829" y="802"/>
                    <a:pt x="1829" y="794"/>
                  </a:cubicBezTo>
                  <a:cubicBezTo>
                    <a:pt x="1835" y="794"/>
                    <a:pt x="1839" y="791"/>
                    <a:pt x="1842" y="787"/>
                  </a:cubicBezTo>
                  <a:cubicBezTo>
                    <a:pt x="1845" y="784"/>
                    <a:pt x="1854" y="779"/>
                    <a:pt x="1855" y="775"/>
                  </a:cubicBezTo>
                  <a:cubicBezTo>
                    <a:pt x="1861" y="761"/>
                    <a:pt x="1864" y="755"/>
                    <a:pt x="1875" y="745"/>
                  </a:cubicBezTo>
                  <a:cubicBezTo>
                    <a:pt x="1875" y="745"/>
                    <a:pt x="1893" y="751"/>
                    <a:pt x="1906" y="751"/>
                  </a:cubicBezTo>
                  <a:cubicBezTo>
                    <a:pt x="1931" y="751"/>
                    <a:pt x="1955" y="693"/>
                    <a:pt x="1973" y="673"/>
                  </a:cubicBezTo>
                  <a:cubicBezTo>
                    <a:pt x="1981" y="665"/>
                    <a:pt x="1991" y="650"/>
                    <a:pt x="1993" y="638"/>
                  </a:cubicBezTo>
                  <a:cubicBezTo>
                    <a:pt x="1996" y="623"/>
                    <a:pt x="1991" y="614"/>
                    <a:pt x="1999" y="601"/>
                  </a:cubicBezTo>
                  <a:cubicBezTo>
                    <a:pt x="2000" y="596"/>
                    <a:pt x="2006" y="585"/>
                    <a:pt x="2006" y="575"/>
                  </a:cubicBezTo>
                  <a:cubicBezTo>
                    <a:pt x="2006" y="561"/>
                    <a:pt x="1987" y="536"/>
                    <a:pt x="1978" y="544"/>
                  </a:cubicBezTo>
                  <a:cubicBezTo>
                    <a:pt x="1951" y="565"/>
                    <a:pt x="1937" y="532"/>
                    <a:pt x="1937" y="529"/>
                  </a:cubicBezTo>
                  <a:cubicBezTo>
                    <a:pt x="1937" y="515"/>
                    <a:pt x="1961" y="501"/>
                    <a:pt x="1970" y="491"/>
                  </a:cubicBezTo>
                  <a:cubicBezTo>
                    <a:pt x="1985" y="475"/>
                    <a:pt x="2003" y="451"/>
                    <a:pt x="2022" y="445"/>
                  </a:cubicBezTo>
                  <a:cubicBezTo>
                    <a:pt x="2039" y="440"/>
                    <a:pt x="2093" y="435"/>
                    <a:pt x="2106" y="435"/>
                  </a:cubicBezTo>
                  <a:cubicBezTo>
                    <a:pt x="2125" y="435"/>
                    <a:pt x="2133" y="445"/>
                    <a:pt x="2145" y="445"/>
                  </a:cubicBezTo>
                  <a:cubicBezTo>
                    <a:pt x="2169" y="445"/>
                    <a:pt x="2169" y="445"/>
                    <a:pt x="2169" y="445"/>
                  </a:cubicBezTo>
                  <a:cubicBezTo>
                    <a:pt x="2176" y="413"/>
                    <a:pt x="2190" y="394"/>
                    <a:pt x="2219" y="394"/>
                  </a:cubicBezTo>
                  <a:cubicBezTo>
                    <a:pt x="2228" y="394"/>
                    <a:pt x="2231" y="392"/>
                    <a:pt x="2246" y="394"/>
                  </a:cubicBezTo>
                  <a:cubicBezTo>
                    <a:pt x="2239" y="401"/>
                    <a:pt x="2236" y="443"/>
                    <a:pt x="2285" y="378"/>
                  </a:cubicBezTo>
                  <a:cubicBezTo>
                    <a:pt x="2289" y="377"/>
                    <a:pt x="2313" y="388"/>
                    <a:pt x="2278" y="412"/>
                  </a:cubicBezTo>
                  <a:cubicBezTo>
                    <a:pt x="2266" y="420"/>
                    <a:pt x="2255" y="416"/>
                    <a:pt x="2246" y="428"/>
                  </a:cubicBezTo>
                  <a:cubicBezTo>
                    <a:pt x="2237" y="443"/>
                    <a:pt x="2228" y="460"/>
                    <a:pt x="2215" y="468"/>
                  </a:cubicBezTo>
                  <a:cubicBezTo>
                    <a:pt x="2204" y="475"/>
                    <a:pt x="2190" y="487"/>
                    <a:pt x="2190" y="507"/>
                  </a:cubicBezTo>
                  <a:cubicBezTo>
                    <a:pt x="2190" y="525"/>
                    <a:pt x="2194" y="583"/>
                    <a:pt x="2206" y="593"/>
                  </a:cubicBezTo>
                  <a:cubicBezTo>
                    <a:pt x="2215" y="580"/>
                    <a:pt x="2222" y="553"/>
                    <a:pt x="2240" y="548"/>
                  </a:cubicBezTo>
                  <a:cubicBezTo>
                    <a:pt x="2237" y="534"/>
                    <a:pt x="2258" y="532"/>
                    <a:pt x="2258" y="522"/>
                  </a:cubicBezTo>
                  <a:cubicBezTo>
                    <a:pt x="2258" y="506"/>
                    <a:pt x="2273" y="502"/>
                    <a:pt x="2273" y="493"/>
                  </a:cubicBezTo>
                  <a:cubicBezTo>
                    <a:pt x="2273" y="487"/>
                    <a:pt x="2269" y="482"/>
                    <a:pt x="2273" y="471"/>
                  </a:cubicBezTo>
                  <a:cubicBezTo>
                    <a:pt x="2309" y="388"/>
                    <a:pt x="2342" y="433"/>
                    <a:pt x="2355" y="433"/>
                  </a:cubicBezTo>
                  <a:cubicBezTo>
                    <a:pt x="2395" y="433"/>
                    <a:pt x="2424" y="378"/>
                    <a:pt x="2458" y="378"/>
                  </a:cubicBezTo>
                  <a:cubicBezTo>
                    <a:pt x="2524" y="377"/>
                    <a:pt x="2471" y="349"/>
                    <a:pt x="2471" y="342"/>
                  </a:cubicBezTo>
                  <a:cubicBezTo>
                    <a:pt x="2471" y="320"/>
                    <a:pt x="2497" y="324"/>
                    <a:pt x="2503" y="312"/>
                  </a:cubicBezTo>
                  <a:cubicBezTo>
                    <a:pt x="2504" y="308"/>
                    <a:pt x="2500" y="296"/>
                    <a:pt x="2509" y="296"/>
                  </a:cubicBezTo>
                  <a:cubicBezTo>
                    <a:pt x="2537" y="296"/>
                    <a:pt x="2561" y="337"/>
                    <a:pt x="2580" y="337"/>
                  </a:cubicBezTo>
                  <a:cubicBezTo>
                    <a:pt x="2589" y="337"/>
                    <a:pt x="2591" y="319"/>
                    <a:pt x="2595" y="312"/>
                  </a:cubicBezTo>
                  <a:cubicBezTo>
                    <a:pt x="2603" y="303"/>
                    <a:pt x="2610" y="304"/>
                    <a:pt x="2622" y="300"/>
                  </a:cubicBezTo>
                  <a:cubicBezTo>
                    <a:pt x="2607" y="276"/>
                    <a:pt x="2555" y="264"/>
                    <a:pt x="2530" y="248"/>
                  </a:cubicBezTo>
                  <a:moveTo>
                    <a:pt x="518" y="566"/>
                  </a:moveTo>
                  <a:cubicBezTo>
                    <a:pt x="518" y="565"/>
                    <a:pt x="518" y="564"/>
                    <a:pt x="518" y="562"/>
                  </a:cubicBezTo>
                  <a:cubicBezTo>
                    <a:pt x="518" y="564"/>
                    <a:pt x="518" y="565"/>
                    <a:pt x="518" y="566"/>
                  </a:cubicBezTo>
                  <a:moveTo>
                    <a:pt x="503" y="647"/>
                  </a:moveTo>
                  <a:cubicBezTo>
                    <a:pt x="503" y="655"/>
                    <a:pt x="507" y="658"/>
                    <a:pt x="513" y="658"/>
                  </a:cubicBezTo>
                  <a:cubicBezTo>
                    <a:pt x="507" y="658"/>
                    <a:pt x="503" y="655"/>
                    <a:pt x="503" y="647"/>
                  </a:cubicBezTo>
                  <a:moveTo>
                    <a:pt x="512" y="618"/>
                  </a:moveTo>
                  <a:cubicBezTo>
                    <a:pt x="513" y="615"/>
                    <a:pt x="521" y="614"/>
                    <a:pt x="521" y="608"/>
                  </a:cubicBezTo>
                  <a:cubicBezTo>
                    <a:pt x="521" y="600"/>
                    <a:pt x="513" y="595"/>
                    <a:pt x="512" y="587"/>
                  </a:cubicBezTo>
                  <a:cubicBezTo>
                    <a:pt x="513" y="595"/>
                    <a:pt x="521" y="600"/>
                    <a:pt x="521" y="608"/>
                  </a:cubicBezTo>
                  <a:cubicBezTo>
                    <a:pt x="521" y="614"/>
                    <a:pt x="513" y="615"/>
                    <a:pt x="512" y="618"/>
                  </a:cubicBezTo>
                  <a:moveTo>
                    <a:pt x="585" y="277"/>
                  </a:moveTo>
                  <a:cubicBezTo>
                    <a:pt x="585" y="269"/>
                    <a:pt x="594" y="265"/>
                    <a:pt x="594" y="257"/>
                  </a:cubicBezTo>
                  <a:cubicBezTo>
                    <a:pt x="594" y="246"/>
                    <a:pt x="577" y="248"/>
                    <a:pt x="577" y="238"/>
                  </a:cubicBezTo>
                  <a:cubicBezTo>
                    <a:pt x="577" y="248"/>
                    <a:pt x="594" y="246"/>
                    <a:pt x="594" y="257"/>
                  </a:cubicBezTo>
                  <a:cubicBezTo>
                    <a:pt x="594" y="265"/>
                    <a:pt x="585" y="269"/>
                    <a:pt x="585" y="277"/>
                  </a:cubicBezTo>
                  <a:cubicBezTo>
                    <a:pt x="585" y="287"/>
                    <a:pt x="594" y="292"/>
                    <a:pt x="594" y="302"/>
                  </a:cubicBezTo>
                  <a:cubicBezTo>
                    <a:pt x="594" y="292"/>
                    <a:pt x="585" y="287"/>
                    <a:pt x="585" y="277"/>
                  </a:cubicBezTo>
                  <a:moveTo>
                    <a:pt x="658" y="954"/>
                  </a:moveTo>
                  <a:cubicBezTo>
                    <a:pt x="658" y="954"/>
                    <a:pt x="658" y="954"/>
                    <a:pt x="658" y="952"/>
                  </a:cubicBezTo>
                  <a:cubicBezTo>
                    <a:pt x="658" y="954"/>
                    <a:pt x="658" y="954"/>
                    <a:pt x="658" y="954"/>
                  </a:cubicBezTo>
                  <a:moveTo>
                    <a:pt x="861" y="729"/>
                  </a:moveTo>
                  <a:cubicBezTo>
                    <a:pt x="868" y="745"/>
                    <a:pt x="880" y="752"/>
                    <a:pt x="880" y="771"/>
                  </a:cubicBezTo>
                  <a:cubicBezTo>
                    <a:pt x="884" y="768"/>
                    <a:pt x="892" y="764"/>
                    <a:pt x="896" y="763"/>
                  </a:cubicBezTo>
                  <a:cubicBezTo>
                    <a:pt x="896" y="771"/>
                    <a:pt x="904" y="774"/>
                    <a:pt x="904" y="782"/>
                  </a:cubicBezTo>
                  <a:cubicBezTo>
                    <a:pt x="890" y="782"/>
                    <a:pt x="890" y="782"/>
                    <a:pt x="890" y="782"/>
                  </a:cubicBezTo>
                  <a:cubicBezTo>
                    <a:pt x="886" y="782"/>
                    <a:pt x="882" y="786"/>
                    <a:pt x="882" y="794"/>
                  </a:cubicBezTo>
                  <a:cubicBezTo>
                    <a:pt x="890" y="795"/>
                    <a:pt x="896" y="805"/>
                    <a:pt x="896" y="814"/>
                  </a:cubicBezTo>
                  <a:cubicBezTo>
                    <a:pt x="896" y="819"/>
                    <a:pt x="893" y="821"/>
                    <a:pt x="893" y="825"/>
                  </a:cubicBezTo>
                  <a:cubicBezTo>
                    <a:pt x="893" y="829"/>
                    <a:pt x="898" y="834"/>
                    <a:pt x="898" y="834"/>
                  </a:cubicBezTo>
                  <a:cubicBezTo>
                    <a:pt x="898" y="843"/>
                    <a:pt x="898" y="843"/>
                    <a:pt x="898" y="843"/>
                  </a:cubicBezTo>
                  <a:cubicBezTo>
                    <a:pt x="892" y="845"/>
                    <a:pt x="884" y="846"/>
                    <a:pt x="877" y="846"/>
                  </a:cubicBezTo>
                  <a:cubicBezTo>
                    <a:pt x="871" y="846"/>
                    <a:pt x="861" y="848"/>
                    <a:pt x="856" y="843"/>
                  </a:cubicBezTo>
                  <a:cubicBezTo>
                    <a:pt x="855" y="841"/>
                    <a:pt x="853" y="835"/>
                    <a:pt x="849" y="834"/>
                  </a:cubicBezTo>
                  <a:cubicBezTo>
                    <a:pt x="844" y="834"/>
                    <a:pt x="838" y="837"/>
                    <a:pt x="837" y="831"/>
                  </a:cubicBezTo>
                  <a:cubicBezTo>
                    <a:pt x="834" y="826"/>
                    <a:pt x="837" y="822"/>
                    <a:pt x="834" y="815"/>
                  </a:cubicBezTo>
                  <a:cubicBezTo>
                    <a:pt x="832" y="813"/>
                    <a:pt x="828" y="813"/>
                    <a:pt x="828" y="807"/>
                  </a:cubicBezTo>
                  <a:cubicBezTo>
                    <a:pt x="828" y="807"/>
                    <a:pt x="828" y="806"/>
                    <a:pt x="828" y="805"/>
                  </a:cubicBezTo>
                  <a:cubicBezTo>
                    <a:pt x="826" y="803"/>
                    <a:pt x="826" y="799"/>
                    <a:pt x="825" y="796"/>
                  </a:cubicBezTo>
                  <a:cubicBezTo>
                    <a:pt x="822" y="796"/>
                    <a:pt x="822" y="796"/>
                    <a:pt x="819" y="798"/>
                  </a:cubicBezTo>
                  <a:cubicBezTo>
                    <a:pt x="811" y="800"/>
                    <a:pt x="813" y="809"/>
                    <a:pt x="802" y="809"/>
                  </a:cubicBezTo>
                  <a:cubicBezTo>
                    <a:pt x="813" y="809"/>
                    <a:pt x="811" y="800"/>
                    <a:pt x="819" y="798"/>
                  </a:cubicBezTo>
                  <a:cubicBezTo>
                    <a:pt x="822" y="796"/>
                    <a:pt x="822" y="796"/>
                    <a:pt x="825" y="796"/>
                  </a:cubicBezTo>
                  <a:cubicBezTo>
                    <a:pt x="826" y="799"/>
                    <a:pt x="826" y="803"/>
                    <a:pt x="828" y="805"/>
                  </a:cubicBezTo>
                  <a:cubicBezTo>
                    <a:pt x="828" y="806"/>
                    <a:pt x="828" y="807"/>
                    <a:pt x="828" y="807"/>
                  </a:cubicBezTo>
                  <a:cubicBezTo>
                    <a:pt x="834" y="809"/>
                    <a:pt x="834" y="809"/>
                    <a:pt x="834" y="809"/>
                  </a:cubicBezTo>
                  <a:cubicBezTo>
                    <a:pt x="840" y="800"/>
                    <a:pt x="840" y="790"/>
                    <a:pt x="847" y="786"/>
                  </a:cubicBezTo>
                  <a:cubicBezTo>
                    <a:pt x="835" y="779"/>
                    <a:pt x="816" y="749"/>
                    <a:pt x="816" y="733"/>
                  </a:cubicBezTo>
                  <a:cubicBezTo>
                    <a:pt x="816" y="728"/>
                    <a:pt x="807" y="721"/>
                    <a:pt x="807" y="714"/>
                  </a:cubicBezTo>
                  <a:cubicBezTo>
                    <a:pt x="807" y="712"/>
                    <a:pt x="816" y="694"/>
                    <a:pt x="817" y="692"/>
                  </a:cubicBezTo>
                  <a:cubicBezTo>
                    <a:pt x="820" y="693"/>
                    <a:pt x="834" y="685"/>
                    <a:pt x="834" y="683"/>
                  </a:cubicBezTo>
                  <a:cubicBezTo>
                    <a:pt x="846" y="679"/>
                    <a:pt x="853" y="675"/>
                    <a:pt x="868" y="675"/>
                  </a:cubicBezTo>
                  <a:cubicBezTo>
                    <a:pt x="892" y="675"/>
                    <a:pt x="896" y="688"/>
                    <a:pt x="905" y="702"/>
                  </a:cubicBezTo>
                  <a:cubicBezTo>
                    <a:pt x="898" y="708"/>
                    <a:pt x="889" y="702"/>
                    <a:pt x="882" y="702"/>
                  </a:cubicBezTo>
                  <a:cubicBezTo>
                    <a:pt x="870" y="702"/>
                    <a:pt x="852" y="716"/>
                    <a:pt x="850" y="714"/>
                  </a:cubicBezTo>
                  <a:cubicBezTo>
                    <a:pt x="850" y="725"/>
                    <a:pt x="858" y="724"/>
                    <a:pt x="861" y="729"/>
                  </a:cubicBezTo>
                  <a:moveTo>
                    <a:pt x="913" y="825"/>
                  </a:moveTo>
                  <a:cubicBezTo>
                    <a:pt x="913" y="825"/>
                    <a:pt x="914" y="823"/>
                    <a:pt x="916" y="823"/>
                  </a:cubicBezTo>
                  <a:cubicBezTo>
                    <a:pt x="914" y="823"/>
                    <a:pt x="913" y="825"/>
                    <a:pt x="913" y="825"/>
                  </a:cubicBezTo>
                  <a:moveTo>
                    <a:pt x="926" y="821"/>
                  </a:moveTo>
                  <a:cubicBezTo>
                    <a:pt x="929" y="819"/>
                    <a:pt x="932" y="819"/>
                    <a:pt x="935" y="817"/>
                  </a:cubicBezTo>
                  <a:cubicBezTo>
                    <a:pt x="932" y="819"/>
                    <a:pt x="929" y="819"/>
                    <a:pt x="926" y="821"/>
                  </a:cubicBezTo>
                  <a:moveTo>
                    <a:pt x="983" y="891"/>
                  </a:moveTo>
                  <a:cubicBezTo>
                    <a:pt x="984" y="889"/>
                    <a:pt x="984" y="889"/>
                    <a:pt x="984" y="889"/>
                  </a:cubicBezTo>
                  <a:cubicBezTo>
                    <a:pt x="983" y="891"/>
                    <a:pt x="983" y="891"/>
                    <a:pt x="983" y="891"/>
                  </a:cubicBezTo>
                  <a:moveTo>
                    <a:pt x="998" y="931"/>
                  </a:moveTo>
                  <a:cubicBezTo>
                    <a:pt x="998" y="932"/>
                    <a:pt x="998" y="934"/>
                    <a:pt x="998" y="935"/>
                  </a:cubicBezTo>
                  <a:cubicBezTo>
                    <a:pt x="998" y="934"/>
                    <a:pt x="998" y="932"/>
                    <a:pt x="998" y="931"/>
                  </a:cubicBezTo>
                  <a:moveTo>
                    <a:pt x="996" y="862"/>
                  </a:moveTo>
                  <a:cubicBezTo>
                    <a:pt x="995" y="862"/>
                    <a:pt x="995" y="865"/>
                    <a:pt x="993" y="865"/>
                  </a:cubicBezTo>
                  <a:cubicBezTo>
                    <a:pt x="992" y="866"/>
                    <a:pt x="987" y="877"/>
                    <a:pt x="984" y="882"/>
                  </a:cubicBezTo>
                  <a:cubicBezTo>
                    <a:pt x="987" y="877"/>
                    <a:pt x="992" y="866"/>
                    <a:pt x="993" y="865"/>
                  </a:cubicBezTo>
                  <a:cubicBezTo>
                    <a:pt x="992" y="862"/>
                    <a:pt x="992" y="860"/>
                    <a:pt x="992" y="856"/>
                  </a:cubicBezTo>
                  <a:cubicBezTo>
                    <a:pt x="992" y="858"/>
                    <a:pt x="992" y="861"/>
                    <a:pt x="993" y="864"/>
                  </a:cubicBezTo>
                  <a:cubicBezTo>
                    <a:pt x="999" y="858"/>
                    <a:pt x="1002" y="866"/>
                    <a:pt x="1007" y="866"/>
                  </a:cubicBezTo>
                  <a:cubicBezTo>
                    <a:pt x="1002" y="866"/>
                    <a:pt x="1001" y="862"/>
                    <a:pt x="996" y="862"/>
                  </a:cubicBezTo>
                  <a:moveTo>
                    <a:pt x="1041" y="834"/>
                  </a:moveTo>
                  <a:cubicBezTo>
                    <a:pt x="1043" y="831"/>
                    <a:pt x="1046" y="830"/>
                    <a:pt x="1049" y="830"/>
                  </a:cubicBezTo>
                  <a:cubicBezTo>
                    <a:pt x="1046" y="830"/>
                    <a:pt x="1043" y="831"/>
                    <a:pt x="1041" y="834"/>
                  </a:cubicBezTo>
                  <a:moveTo>
                    <a:pt x="1078" y="839"/>
                  </a:moveTo>
                  <a:cubicBezTo>
                    <a:pt x="1075" y="839"/>
                    <a:pt x="1074" y="834"/>
                    <a:pt x="1071" y="834"/>
                  </a:cubicBezTo>
                  <a:cubicBezTo>
                    <a:pt x="1068" y="834"/>
                    <a:pt x="1058" y="838"/>
                    <a:pt x="1056" y="833"/>
                  </a:cubicBezTo>
                  <a:cubicBezTo>
                    <a:pt x="1058" y="838"/>
                    <a:pt x="1068" y="834"/>
                    <a:pt x="1071" y="834"/>
                  </a:cubicBezTo>
                  <a:cubicBezTo>
                    <a:pt x="1074" y="834"/>
                    <a:pt x="1075" y="839"/>
                    <a:pt x="1078" y="839"/>
                  </a:cubicBezTo>
                  <a:moveTo>
                    <a:pt x="1101" y="827"/>
                  </a:moveTo>
                  <a:cubicBezTo>
                    <a:pt x="1099" y="827"/>
                    <a:pt x="1099" y="827"/>
                    <a:pt x="1099" y="827"/>
                  </a:cubicBezTo>
                  <a:cubicBezTo>
                    <a:pt x="1101" y="827"/>
                    <a:pt x="1101" y="827"/>
                    <a:pt x="1101" y="827"/>
                  </a:cubicBezTo>
                  <a:cubicBezTo>
                    <a:pt x="1102" y="827"/>
                    <a:pt x="1104" y="826"/>
                    <a:pt x="1105" y="823"/>
                  </a:cubicBezTo>
                  <a:cubicBezTo>
                    <a:pt x="1104" y="826"/>
                    <a:pt x="1102" y="827"/>
                    <a:pt x="1101" y="827"/>
                  </a:cubicBezTo>
                  <a:moveTo>
                    <a:pt x="1125" y="841"/>
                  </a:moveTo>
                  <a:cubicBezTo>
                    <a:pt x="1123" y="841"/>
                    <a:pt x="1122" y="839"/>
                    <a:pt x="1120" y="837"/>
                  </a:cubicBezTo>
                  <a:cubicBezTo>
                    <a:pt x="1122" y="839"/>
                    <a:pt x="1123" y="841"/>
                    <a:pt x="1125" y="841"/>
                  </a:cubicBezTo>
                  <a:moveTo>
                    <a:pt x="1138" y="837"/>
                  </a:moveTo>
                  <a:cubicBezTo>
                    <a:pt x="1141" y="834"/>
                    <a:pt x="1144" y="833"/>
                    <a:pt x="1148" y="833"/>
                  </a:cubicBezTo>
                  <a:cubicBezTo>
                    <a:pt x="1144" y="833"/>
                    <a:pt x="1141" y="834"/>
                    <a:pt x="1138" y="837"/>
                  </a:cubicBezTo>
                  <a:moveTo>
                    <a:pt x="1174" y="842"/>
                  </a:moveTo>
                  <a:cubicBezTo>
                    <a:pt x="1166" y="839"/>
                    <a:pt x="1163" y="842"/>
                    <a:pt x="1163" y="834"/>
                  </a:cubicBezTo>
                  <a:cubicBezTo>
                    <a:pt x="1157" y="833"/>
                    <a:pt x="1154" y="833"/>
                    <a:pt x="1148" y="833"/>
                  </a:cubicBezTo>
                  <a:cubicBezTo>
                    <a:pt x="1154" y="833"/>
                    <a:pt x="1157" y="833"/>
                    <a:pt x="1163" y="834"/>
                  </a:cubicBezTo>
                  <a:cubicBezTo>
                    <a:pt x="1163" y="831"/>
                    <a:pt x="1163" y="831"/>
                    <a:pt x="1163" y="831"/>
                  </a:cubicBezTo>
                  <a:cubicBezTo>
                    <a:pt x="1163" y="834"/>
                    <a:pt x="1163" y="834"/>
                    <a:pt x="1163" y="834"/>
                  </a:cubicBezTo>
                  <a:cubicBezTo>
                    <a:pt x="1163" y="842"/>
                    <a:pt x="1166" y="839"/>
                    <a:pt x="1174" y="842"/>
                  </a:cubicBezTo>
                  <a:cubicBezTo>
                    <a:pt x="1175" y="842"/>
                    <a:pt x="1177" y="843"/>
                    <a:pt x="1177" y="845"/>
                  </a:cubicBezTo>
                  <a:cubicBezTo>
                    <a:pt x="1177" y="843"/>
                    <a:pt x="1175" y="842"/>
                    <a:pt x="1174" y="842"/>
                  </a:cubicBezTo>
                  <a:moveTo>
                    <a:pt x="1222" y="931"/>
                  </a:moveTo>
                  <a:cubicBezTo>
                    <a:pt x="1220" y="931"/>
                    <a:pt x="1216" y="931"/>
                    <a:pt x="1214" y="928"/>
                  </a:cubicBezTo>
                  <a:cubicBezTo>
                    <a:pt x="1216" y="931"/>
                    <a:pt x="1220" y="931"/>
                    <a:pt x="1222" y="931"/>
                  </a:cubicBezTo>
                  <a:cubicBezTo>
                    <a:pt x="1223" y="932"/>
                    <a:pt x="1223" y="932"/>
                    <a:pt x="1225" y="934"/>
                  </a:cubicBezTo>
                  <a:cubicBezTo>
                    <a:pt x="1223" y="932"/>
                    <a:pt x="1223" y="932"/>
                    <a:pt x="1222" y="931"/>
                  </a:cubicBezTo>
                  <a:moveTo>
                    <a:pt x="1217" y="854"/>
                  </a:moveTo>
                  <a:cubicBezTo>
                    <a:pt x="1222" y="854"/>
                    <a:pt x="1232" y="862"/>
                    <a:pt x="1232" y="868"/>
                  </a:cubicBezTo>
                  <a:cubicBezTo>
                    <a:pt x="1232" y="862"/>
                    <a:pt x="1222" y="854"/>
                    <a:pt x="1217" y="854"/>
                  </a:cubicBezTo>
                  <a:moveTo>
                    <a:pt x="1235" y="706"/>
                  </a:moveTo>
                  <a:cubicBezTo>
                    <a:pt x="1235" y="760"/>
                    <a:pt x="1207" y="784"/>
                    <a:pt x="1166" y="784"/>
                  </a:cubicBezTo>
                  <a:cubicBezTo>
                    <a:pt x="1159" y="784"/>
                    <a:pt x="1150" y="806"/>
                    <a:pt x="1148" y="815"/>
                  </a:cubicBezTo>
                  <a:cubicBezTo>
                    <a:pt x="1148" y="815"/>
                    <a:pt x="1150" y="815"/>
                    <a:pt x="1151" y="815"/>
                  </a:cubicBezTo>
                  <a:cubicBezTo>
                    <a:pt x="1150" y="815"/>
                    <a:pt x="1148" y="815"/>
                    <a:pt x="1148" y="815"/>
                  </a:cubicBezTo>
                  <a:cubicBezTo>
                    <a:pt x="1150" y="806"/>
                    <a:pt x="1159" y="783"/>
                    <a:pt x="1166" y="783"/>
                  </a:cubicBezTo>
                  <a:cubicBezTo>
                    <a:pt x="1207" y="783"/>
                    <a:pt x="1235" y="760"/>
                    <a:pt x="1235" y="706"/>
                  </a:cubicBezTo>
                  <a:cubicBezTo>
                    <a:pt x="1241" y="706"/>
                    <a:pt x="1247" y="702"/>
                    <a:pt x="1250" y="698"/>
                  </a:cubicBezTo>
                  <a:cubicBezTo>
                    <a:pt x="1247" y="702"/>
                    <a:pt x="1241" y="706"/>
                    <a:pt x="1235" y="706"/>
                  </a:cubicBezTo>
                  <a:moveTo>
                    <a:pt x="1500" y="589"/>
                  </a:moveTo>
                  <a:cubicBezTo>
                    <a:pt x="1492" y="584"/>
                    <a:pt x="1474" y="581"/>
                    <a:pt x="1468" y="581"/>
                  </a:cubicBezTo>
                  <a:cubicBezTo>
                    <a:pt x="1474" y="581"/>
                    <a:pt x="1492" y="584"/>
                    <a:pt x="1500" y="589"/>
                  </a:cubicBezTo>
                  <a:moveTo>
                    <a:pt x="1454" y="1032"/>
                  </a:moveTo>
                  <a:cubicBezTo>
                    <a:pt x="1454" y="1013"/>
                    <a:pt x="1466" y="1013"/>
                    <a:pt x="1466" y="994"/>
                  </a:cubicBezTo>
                  <a:cubicBezTo>
                    <a:pt x="1466" y="1013"/>
                    <a:pt x="1454" y="1013"/>
                    <a:pt x="1454" y="1032"/>
                  </a:cubicBezTo>
                  <a:moveTo>
                    <a:pt x="1327" y="977"/>
                  </a:moveTo>
                  <a:cubicBezTo>
                    <a:pt x="1310" y="977"/>
                    <a:pt x="1310" y="977"/>
                    <a:pt x="1310" y="977"/>
                  </a:cubicBezTo>
                  <a:cubicBezTo>
                    <a:pt x="1299" y="977"/>
                    <a:pt x="1295" y="970"/>
                    <a:pt x="1289" y="965"/>
                  </a:cubicBezTo>
                  <a:cubicBezTo>
                    <a:pt x="1295" y="970"/>
                    <a:pt x="1299" y="977"/>
                    <a:pt x="1310" y="977"/>
                  </a:cubicBezTo>
                  <a:cubicBezTo>
                    <a:pt x="1327" y="977"/>
                    <a:pt x="1327" y="977"/>
                    <a:pt x="1327" y="977"/>
                  </a:cubicBezTo>
                  <a:cubicBezTo>
                    <a:pt x="1332" y="977"/>
                    <a:pt x="1333" y="974"/>
                    <a:pt x="1336" y="974"/>
                  </a:cubicBezTo>
                  <a:cubicBezTo>
                    <a:pt x="1333" y="974"/>
                    <a:pt x="1332" y="977"/>
                    <a:pt x="1327" y="977"/>
                  </a:cubicBezTo>
                  <a:moveTo>
                    <a:pt x="1368" y="615"/>
                  </a:moveTo>
                  <a:cubicBezTo>
                    <a:pt x="1347" y="630"/>
                    <a:pt x="1319" y="630"/>
                    <a:pt x="1302" y="647"/>
                  </a:cubicBezTo>
                  <a:cubicBezTo>
                    <a:pt x="1295" y="654"/>
                    <a:pt x="1308" y="681"/>
                    <a:pt x="1272" y="675"/>
                  </a:cubicBezTo>
                  <a:cubicBezTo>
                    <a:pt x="1266" y="675"/>
                    <a:pt x="1263" y="679"/>
                    <a:pt x="1260" y="685"/>
                  </a:cubicBezTo>
                  <a:cubicBezTo>
                    <a:pt x="1263" y="679"/>
                    <a:pt x="1266" y="675"/>
                    <a:pt x="1272" y="675"/>
                  </a:cubicBezTo>
                  <a:cubicBezTo>
                    <a:pt x="1308" y="681"/>
                    <a:pt x="1295" y="654"/>
                    <a:pt x="1302" y="647"/>
                  </a:cubicBezTo>
                  <a:cubicBezTo>
                    <a:pt x="1319" y="630"/>
                    <a:pt x="1347" y="630"/>
                    <a:pt x="1368" y="615"/>
                  </a:cubicBezTo>
                  <a:cubicBezTo>
                    <a:pt x="1369" y="615"/>
                    <a:pt x="1369" y="614"/>
                    <a:pt x="1371" y="614"/>
                  </a:cubicBezTo>
                  <a:cubicBezTo>
                    <a:pt x="1369" y="614"/>
                    <a:pt x="1369" y="615"/>
                    <a:pt x="1368" y="615"/>
                  </a:cubicBezTo>
                  <a:moveTo>
                    <a:pt x="1435" y="618"/>
                  </a:moveTo>
                  <a:cubicBezTo>
                    <a:pt x="1415" y="618"/>
                    <a:pt x="1398" y="604"/>
                    <a:pt x="1386" y="604"/>
                  </a:cubicBezTo>
                  <a:cubicBezTo>
                    <a:pt x="1381" y="604"/>
                    <a:pt x="1377" y="607"/>
                    <a:pt x="1374" y="611"/>
                  </a:cubicBezTo>
                  <a:cubicBezTo>
                    <a:pt x="1377" y="607"/>
                    <a:pt x="1381" y="603"/>
                    <a:pt x="1386" y="603"/>
                  </a:cubicBezTo>
                  <a:cubicBezTo>
                    <a:pt x="1398" y="603"/>
                    <a:pt x="1415" y="618"/>
                    <a:pt x="1435" y="618"/>
                  </a:cubicBezTo>
                  <a:cubicBezTo>
                    <a:pt x="1448" y="618"/>
                    <a:pt x="1453" y="607"/>
                    <a:pt x="1457" y="597"/>
                  </a:cubicBezTo>
                  <a:cubicBezTo>
                    <a:pt x="1453" y="607"/>
                    <a:pt x="1448" y="618"/>
                    <a:pt x="1435" y="618"/>
                  </a:cubicBezTo>
                  <a:moveTo>
                    <a:pt x="1453" y="1118"/>
                  </a:moveTo>
                  <a:cubicBezTo>
                    <a:pt x="1453" y="1111"/>
                    <a:pt x="1454" y="1106"/>
                    <a:pt x="1456" y="1102"/>
                  </a:cubicBezTo>
                  <a:cubicBezTo>
                    <a:pt x="1454" y="1106"/>
                    <a:pt x="1453" y="1111"/>
                    <a:pt x="1453" y="1118"/>
                  </a:cubicBezTo>
                  <a:moveTo>
                    <a:pt x="1453" y="1122"/>
                  </a:moveTo>
                  <a:cubicBezTo>
                    <a:pt x="1454" y="1126"/>
                    <a:pt x="1459" y="1127"/>
                    <a:pt x="1460" y="1130"/>
                  </a:cubicBezTo>
                  <a:cubicBezTo>
                    <a:pt x="1463" y="1135"/>
                    <a:pt x="1465" y="1146"/>
                    <a:pt x="1465" y="1151"/>
                  </a:cubicBezTo>
                  <a:cubicBezTo>
                    <a:pt x="1465" y="1155"/>
                    <a:pt x="1460" y="1161"/>
                    <a:pt x="1460" y="1161"/>
                  </a:cubicBezTo>
                  <a:cubicBezTo>
                    <a:pt x="1460" y="1161"/>
                    <a:pt x="1465" y="1155"/>
                    <a:pt x="1465" y="1151"/>
                  </a:cubicBezTo>
                  <a:cubicBezTo>
                    <a:pt x="1465" y="1146"/>
                    <a:pt x="1463" y="1135"/>
                    <a:pt x="1460" y="1130"/>
                  </a:cubicBezTo>
                  <a:cubicBezTo>
                    <a:pt x="1459" y="1127"/>
                    <a:pt x="1454" y="1126"/>
                    <a:pt x="1453" y="1122"/>
                  </a:cubicBezTo>
                  <a:moveTo>
                    <a:pt x="1465" y="1233"/>
                  </a:moveTo>
                  <a:cubicBezTo>
                    <a:pt x="1465" y="1232"/>
                    <a:pt x="1466" y="1231"/>
                    <a:pt x="1466" y="1229"/>
                  </a:cubicBezTo>
                  <a:cubicBezTo>
                    <a:pt x="1466" y="1231"/>
                    <a:pt x="1465" y="1232"/>
                    <a:pt x="1465" y="1233"/>
                  </a:cubicBezTo>
                  <a:moveTo>
                    <a:pt x="1459" y="1165"/>
                  </a:moveTo>
                  <a:cubicBezTo>
                    <a:pt x="1459" y="1164"/>
                    <a:pt x="1460" y="1162"/>
                    <a:pt x="1460" y="1161"/>
                  </a:cubicBezTo>
                  <a:cubicBezTo>
                    <a:pt x="1460" y="1162"/>
                    <a:pt x="1459" y="1164"/>
                    <a:pt x="1459" y="1165"/>
                  </a:cubicBezTo>
                  <a:cubicBezTo>
                    <a:pt x="1459" y="1170"/>
                    <a:pt x="1465" y="1173"/>
                    <a:pt x="1468" y="1176"/>
                  </a:cubicBezTo>
                  <a:cubicBezTo>
                    <a:pt x="1465" y="1173"/>
                    <a:pt x="1459" y="1170"/>
                    <a:pt x="1459" y="1165"/>
                  </a:cubicBezTo>
                  <a:moveTo>
                    <a:pt x="1468" y="1225"/>
                  </a:moveTo>
                  <a:cubicBezTo>
                    <a:pt x="1469" y="1221"/>
                    <a:pt x="1471" y="1217"/>
                    <a:pt x="1474" y="1212"/>
                  </a:cubicBezTo>
                  <a:cubicBezTo>
                    <a:pt x="1471" y="1217"/>
                    <a:pt x="1469" y="1221"/>
                    <a:pt x="1468" y="1225"/>
                  </a:cubicBezTo>
                  <a:moveTo>
                    <a:pt x="1475" y="1208"/>
                  </a:moveTo>
                  <a:cubicBezTo>
                    <a:pt x="1477" y="1208"/>
                    <a:pt x="1477" y="1207"/>
                    <a:pt x="1477" y="1207"/>
                  </a:cubicBezTo>
                  <a:cubicBezTo>
                    <a:pt x="1477" y="1204"/>
                    <a:pt x="1475" y="1200"/>
                    <a:pt x="1474" y="1194"/>
                  </a:cubicBezTo>
                  <a:cubicBezTo>
                    <a:pt x="1475" y="1200"/>
                    <a:pt x="1477" y="1204"/>
                    <a:pt x="1477" y="1207"/>
                  </a:cubicBezTo>
                  <a:cubicBezTo>
                    <a:pt x="1477" y="1207"/>
                    <a:pt x="1477" y="1208"/>
                    <a:pt x="1475" y="1208"/>
                  </a:cubicBezTo>
                  <a:moveTo>
                    <a:pt x="1493" y="1073"/>
                  </a:moveTo>
                  <a:cubicBezTo>
                    <a:pt x="1495" y="1071"/>
                    <a:pt x="1496" y="1069"/>
                    <a:pt x="1496" y="1067"/>
                  </a:cubicBezTo>
                  <a:cubicBezTo>
                    <a:pt x="1495" y="1067"/>
                    <a:pt x="1493" y="1068"/>
                    <a:pt x="1490" y="1068"/>
                  </a:cubicBezTo>
                  <a:cubicBezTo>
                    <a:pt x="1483" y="1068"/>
                    <a:pt x="1478" y="1063"/>
                    <a:pt x="1477" y="1055"/>
                  </a:cubicBezTo>
                  <a:cubicBezTo>
                    <a:pt x="1478" y="1063"/>
                    <a:pt x="1483" y="1068"/>
                    <a:pt x="1490" y="1068"/>
                  </a:cubicBezTo>
                  <a:cubicBezTo>
                    <a:pt x="1493" y="1068"/>
                    <a:pt x="1495" y="1067"/>
                    <a:pt x="1496" y="1067"/>
                  </a:cubicBezTo>
                  <a:cubicBezTo>
                    <a:pt x="1496" y="1069"/>
                    <a:pt x="1495" y="1071"/>
                    <a:pt x="1493" y="1073"/>
                  </a:cubicBezTo>
                  <a:moveTo>
                    <a:pt x="1499" y="1067"/>
                  </a:moveTo>
                  <a:cubicBezTo>
                    <a:pt x="1499" y="1069"/>
                    <a:pt x="1500" y="1071"/>
                    <a:pt x="1500" y="1072"/>
                  </a:cubicBezTo>
                  <a:cubicBezTo>
                    <a:pt x="1500" y="1071"/>
                    <a:pt x="1499" y="1069"/>
                    <a:pt x="1499" y="1067"/>
                  </a:cubicBezTo>
                  <a:moveTo>
                    <a:pt x="1568" y="1052"/>
                  </a:moveTo>
                  <a:cubicBezTo>
                    <a:pt x="1562" y="1052"/>
                    <a:pt x="1557" y="1048"/>
                    <a:pt x="1553" y="1047"/>
                  </a:cubicBezTo>
                  <a:cubicBezTo>
                    <a:pt x="1557" y="1048"/>
                    <a:pt x="1562" y="1052"/>
                    <a:pt x="1568" y="1052"/>
                  </a:cubicBezTo>
                  <a:cubicBezTo>
                    <a:pt x="1568" y="1056"/>
                    <a:pt x="1569" y="1059"/>
                    <a:pt x="1571" y="1061"/>
                  </a:cubicBezTo>
                  <a:cubicBezTo>
                    <a:pt x="1569" y="1059"/>
                    <a:pt x="1568" y="1056"/>
                    <a:pt x="1568" y="1052"/>
                  </a:cubicBezTo>
                  <a:moveTo>
                    <a:pt x="1611" y="632"/>
                  </a:moveTo>
                  <a:cubicBezTo>
                    <a:pt x="1581" y="632"/>
                    <a:pt x="1574" y="608"/>
                    <a:pt x="1547" y="608"/>
                  </a:cubicBezTo>
                  <a:cubicBezTo>
                    <a:pt x="1574" y="608"/>
                    <a:pt x="1581" y="632"/>
                    <a:pt x="1611" y="632"/>
                  </a:cubicBezTo>
                  <a:cubicBezTo>
                    <a:pt x="1629" y="632"/>
                    <a:pt x="1653" y="618"/>
                    <a:pt x="1675" y="616"/>
                  </a:cubicBezTo>
                  <a:cubicBezTo>
                    <a:pt x="1653" y="618"/>
                    <a:pt x="1629" y="632"/>
                    <a:pt x="1611" y="632"/>
                  </a:cubicBezTo>
                  <a:moveTo>
                    <a:pt x="1738" y="585"/>
                  </a:moveTo>
                  <a:cubicBezTo>
                    <a:pt x="1745" y="571"/>
                    <a:pt x="1755" y="558"/>
                    <a:pt x="1778" y="558"/>
                  </a:cubicBezTo>
                  <a:cubicBezTo>
                    <a:pt x="1755" y="558"/>
                    <a:pt x="1745" y="571"/>
                    <a:pt x="1738" y="585"/>
                  </a:cubicBezTo>
                  <a:moveTo>
                    <a:pt x="1864" y="638"/>
                  </a:moveTo>
                  <a:cubicBezTo>
                    <a:pt x="1857" y="628"/>
                    <a:pt x="1836" y="628"/>
                    <a:pt x="1830" y="618"/>
                  </a:cubicBezTo>
                  <a:cubicBezTo>
                    <a:pt x="1820" y="600"/>
                    <a:pt x="1818" y="577"/>
                    <a:pt x="1803" y="565"/>
                  </a:cubicBezTo>
                  <a:cubicBezTo>
                    <a:pt x="1818" y="577"/>
                    <a:pt x="1820" y="600"/>
                    <a:pt x="1830" y="618"/>
                  </a:cubicBezTo>
                  <a:cubicBezTo>
                    <a:pt x="1836" y="628"/>
                    <a:pt x="1857" y="628"/>
                    <a:pt x="1864" y="638"/>
                  </a:cubicBezTo>
                  <a:cubicBezTo>
                    <a:pt x="1866" y="639"/>
                    <a:pt x="1867" y="642"/>
                    <a:pt x="1869" y="644"/>
                  </a:cubicBezTo>
                  <a:cubicBezTo>
                    <a:pt x="1867" y="642"/>
                    <a:pt x="1866" y="639"/>
                    <a:pt x="1864" y="638"/>
                  </a:cubicBezTo>
                  <a:moveTo>
                    <a:pt x="1878" y="714"/>
                  </a:moveTo>
                  <a:cubicBezTo>
                    <a:pt x="1876" y="713"/>
                    <a:pt x="1876" y="713"/>
                    <a:pt x="1876" y="713"/>
                  </a:cubicBezTo>
                  <a:cubicBezTo>
                    <a:pt x="1876" y="713"/>
                    <a:pt x="1876" y="713"/>
                    <a:pt x="1878" y="714"/>
                  </a:cubicBezTo>
                  <a:cubicBezTo>
                    <a:pt x="1882" y="717"/>
                    <a:pt x="1884" y="721"/>
                    <a:pt x="1884" y="727"/>
                  </a:cubicBezTo>
                  <a:cubicBezTo>
                    <a:pt x="1884" y="721"/>
                    <a:pt x="1882" y="717"/>
                    <a:pt x="1878" y="714"/>
                  </a:cubicBezTo>
                  <a:moveTo>
                    <a:pt x="1924" y="647"/>
                  </a:moveTo>
                  <a:cubicBezTo>
                    <a:pt x="1914" y="647"/>
                    <a:pt x="1909" y="651"/>
                    <a:pt x="1903" y="655"/>
                  </a:cubicBezTo>
                  <a:cubicBezTo>
                    <a:pt x="1909" y="651"/>
                    <a:pt x="1914" y="647"/>
                    <a:pt x="1924" y="64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2" name="Freeform 349">
              <a:extLst>
                <a:ext uri="{FF2B5EF4-FFF2-40B4-BE49-F238E27FC236}">
                  <a16:creationId xmlns:a16="http://schemas.microsoft.com/office/drawing/2014/main" id="{63E7CF84-0054-4346-950B-656385273420}"/>
                </a:ext>
              </a:extLst>
            </p:cNvPr>
            <p:cNvSpPr>
              <a:spLocks/>
            </p:cNvSpPr>
            <p:nvPr/>
          </p:nvSpPr>
          <p:spPr bwMode="auto">
            <a:xfrm>
              <a:off x="4722" y="870"/>
              <a:ext cx="39" cy="19"/>
            </a:xfrm>
            <a:custGeom>
              <a:avLst/>
              <a:gdLst>
                <a:gd name="T0" fmla="*/ 3 w 45"/>
                <a:gd name="T1" fmla="*/ 19 h 22"/>
                <a:gd name="T2" fmla="*/ 39 w 45"/>
                <a:gd name="T3" fmla="*/ 10 h 22"/>
                <a:gd name="T4" fmla="*/ 18 w 45"/>
                <a:gd name="T5" fmla="*/ 0 h 22"/>
                <a:gd name="T6" fmla="*/ 0 w 45"/>
                <a:gd name="T7" fmla="*/ 14 h 22"/>
                <a:gd name="T8" fmla="*/ 3 w 45"/>
                <a:gd name="T9" fmla="*/ 19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2">
                  <a:moveTo>
                    <a:pt x="4" y="22"/>
                  </a:moveTo>
                  <a:cubicBezTo>
                    <a:pt x="9" y="22"/>
                    <a:pt x="45" y="19"/>
                    <a:pt x="45" y="12"/>
                  </a:cubicBezTo>
                  <a:cubicBezTo>
                    <a:pt x="45" y="6"/>
                    <a:pt x="27" y="0"/>
                    <a:pt x="21" y="0"/>
                  </a:cubicBezTo>
                  <a:cubicBezTo>
                    <a:pt x="13" y="0"/>
                    <a:pt x="0" y="10"/>
                    <a:pt x="0" y="16"/>
                  </a:cubicBezTo>
                  <a:cubicBezTo>
                    <a:pt x="0" y="19"/>
                    <a:pt x="1" y="22"/>
                    <a:pt x="4" y="2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3" name="Freeform 350">
              <a:extLst>
                <a:ext uri="{FF2B5EF4-FFF2-40B4-BE49-F238E27FC236}">
                  <a16:creationId xmlns:a16="http://schemas.microsoft.com/office/drawing/2014/main" id="{750E4A40-D0A7-44FF-A542-B8CDAC253C59}"/>
                </a:ext>
              </a:extLst>
            </p:cNvPr>
            <p:cNvSpPr>
              <a:spLocks/>
            </p:cNvSpPr>
            <p:nvPr/>
          </p:nvSpPr>
          <p:spPr bwMode="auto">
            <a:xfrm>
              <a:off x="4604" y="905"/>
              <a:ext cx="15" cy="9"/>
            </a:xfrm>
            <a:custGeom>
              <a:avLst/>
              <a:gdLst>
                <a:gd name="T0" fmla="*/ 11 w 17"/>
                <a:gd name="T1" fmla="*/ 9 h 11"/>
                <a:gd name="T2" fmla="*/ 15 w 17"/>
                <a:gd name="T3" fmla="*/ 5 h 11"/>
                <a:gd name="T4" fmla="*/ 12 w 17"/>
                <a:gd name="T5" fmla="*/ 0 h 11"/>
                <a:gd name="T6" fmla="*/ 0 w 17"/>
                <a:gd name="T7" fmla="*/ 0 h 11"/>
                <a:gd name="T8" fmla="*/ 11 w 17"/>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1">
                  <a:moveTo>
                    <a:pt x="13" y="11"/>
                  </a:moveTo>
                  <a:cubicBezTo>
                    <a:pt x="16" y="11"/>
                    <a:pt x="17" y="8"/>
                    <a:pt x="17" y="6"/>
                  </a:cubicBezTo>
                  <a:cubicBezTo>
                    <a:pt x="17" y="3"/>
                    <a:pt x="16" y="3"/>
                    <a:pt x="14" y="0"/>
                  </a:cubicBezTo>
                  <a:cubicBezTo>
                    <a:pt x="0" y="0"/>
                    <a:pt x="0" y="0"/>
                    <a:pt x="0" y="0"/>
                  </a:cubicBezTo>
                  <a:cubicBezTo>
                    <a:pt x="3" y="6"/>
                    <a:pt x="7" y="11"/>
                    <a:pt x="13" y="1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4" name="Freeform 351">
              <a:extLst>
                <a:ext uri="{FF2B5EF4-FFF2-40B4-BE49-F238E27FC236}">
                  <a16:creationId xmlns:a16="http://schemas.microsoft.com/office/drawing/2014/main" id="{83C8E1C7-6E1E-4714-9F6A-61F5D49DBF4D}"/>
                </a:ext>
              </a:extLst>
            </p:cNvPr>
            <p:cNvSpPr>
              <a:spLocks/>
            </p:cNvSpPr>
            <p:nvPr/>
          </p:nvSpPr>
          <p:spPr bwMode="auto">
            <a:xfrm>
              <a:off x="4244" y="771"/>
              <a:ext cx="6" cy="11"/>
            </a:xfrm>
            <a:custGeom>
              <a:avLst/>
              <a:gdLst>
                <a:gd name="T0" fmla="*/ 3 w 7"/>
                <a:gd name="T1" fmla="*/ 11 h 13"/>
                <a:gd name="T2" fmla="*/ 6 w 7"/>
                <a:gd name="T3" fmla="*/ 5 h 13"/>
                <a:gd name="T4" fmla="*/ 6 w 7"/>
                <a:gd name="T5" fmla="*/ 3 h 13"/>
                <a:gd name="T6" fmla="*/ 3 w 7"/>
                <a:gd name="T7" fmla="*/ 0 h 13"/>
                <a:gd name="T8" fmla="*/ 0 w 7"/>
                <a:gd name="T9" fmla="*/ 8 h 13"/>
                <a:gd name="T10" fmla="*/ 3 w 7"/>
                <a:gd name="T11" fmla="*/ 11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3">
                  <a:moveTo>
                    <a:pt x="3" y="13"/>
                  </a:moveTo>
                  <a:cubicBezTo>
                    <a:pt x="7" y="13"/>
                    <a:pt x="7" y="9"/>
                    <a:pt x="7" y="6"/>
                  </a:cubicBezTo>
                  <a:cubicBezTo>
                    <a:pt x="7" y="6"/>
                    <a:pt x="7" y="6"/>
                    <a:pt x="7" y="4"/>
                  </a:cubicBezTo>
                  <a:cubicBezTo>
                    <a:pt x="3" y="0"/>
                    <a:pt x="3" y="0"/>
                    <a:pt x="3" y="0"/>
                  </a:cubicBezTo>
                  <a:cubicBezTo>
                    <a:pt x="1" y="3"/>
                    <a:pt x="0" y="6"/>
                    <a:pt x="0" y="9"/>
                  </a:cubicBezTo>
                  <a:cubicBezTo>
                    <a:pt x="0" y="11"/>
                    <a:pt x="1" y="13"/>
                    <a:pt x="3" y="1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5" name="Freeform 352">
              <a:extLst>
                <a:ext uri="{FF2B5EF4-FFF2-40B4-BE49-F238E27FC236}">
                  <a16:creationId xmlns:a16="http://schemas.microsoft.com/office/drawing/2014/main" id="{1A887C9C-3168-4434-B67A-338B57FB0548}"/>
                </a:ext>
              </a:extLst>
            </p:cNvPr>
            <p:cNvSpPr>
              <a:spLocks/>
            </p:cNvSpPr>
            <p:nvPr/>
          </p:nvSpPr>
          <p:spPr bwMode="auto">
            <a:xfrm>
              <a:off x="3985" y="803"/>
              <a:ext cx="16" cy="11"/>
            </a:xfrm>
            <a:custGeom>
              <a:avLst/>
              <a:gdLst>
                <a:gd name="T0" fmla="*/ 8 w 19"/>
                <a:gd name="T1" fmla="*/ 0 h 13"/>
                <a:gd name="T2" fmla="*/ 0 w 19"/>
                <a:gd name="T3" fmla="*/ 6 h 13"/>
                <a:gd name="T4" fmla="*/ 8 w 19"/>
                <a:gd name="T5" fmla="*/ 11 h 13"/>
                <a:gd name="T6" fmla="*/ 14 w 19"/>
                <a:gd name="T7" fmla="*/ 8 h 13"/>
                <a:gd name="T8" fmla="*/ 16 w 19"/>
                <a:gd name="T9" fmla="*/ 6 h 13"/>
                <a:gd name="T10" fmla="*/ 8 w 19"/>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3">
                  <a:moveTo>
                    <a:pt x="9" y="0"/>
                  </a:moveTo>
                  <a:cubicBezTo>
                    <a:pt x="5" y="0"/>
                    <a:pt x="0" y="2"/>
                    <a:pt x="0" y="7"/>
                  </a:cubicBezTo>
                  <a:cubicBezTo>
                    <a:pt x="0" y="11"/>
                    <a:pt x="5" y="13"/>
                    <a:pt x="9" y="13"/>
                  </a:cubicBezTo>
                  <a:cubicBezTo>
                    <a:pt x="13" y="13"/>
                    <a:pt x="16" y="11"/>
                    <a:pt x="17" y="10"/>
                  </a:cubicBezTo>
                  <a:cubicBezTo>
                    <a:pt x="19" y="8"/>
                    <a:pt x="19" y="8"/>
                    <a:pt x="19" y="7"/>
                  </a:cubicBezTo>
                  <a:cubicBezTo>
                    <a:pt x="19" y="2"/>
                    <a:pt x="15" y="0"/>
                    <a:pt x="9"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6" name="Freeform 353">
              <a:extLst>
                <a:ext uri="{FF2B5EF4-FFF2-40B4-BE49-F238E27FC236}">
                  <a16:creationId xmlns:a16="http://schemas.microsoft.com/office/drawing/2014/main" id="{C344AB3B-E6B6-4A25-A446-E9B30024B9BB}"/>
                </a:ext>
              </a:extLst>
            </p:cNvPr>
            <p:cNvSpPr>
              <a:spLocks/>
            </p:cNvSpPr>
            <p:nvPr/>
          </p:nvSpPr>
          <p:spPr bwMode="auto">
            <a:xfrm>
              <a:off x="3999" y="811"/>
              <a:ext cx="2" cy="3"/>
            </a:xfrm>
            <a:custGeom>
              <a:avLst/>
              <a:gdLst>
                <a:gd name="T0" fmla="*/ 2 w 3"/>
                <a:gd name="T1" fmla="*/ 0 h 4"/>
                <a:gd name="T2" fmla="*/ 1 w 3"/>
                <a:gd name="T3" fmla="*/ 0 h 4"/>
                <a:gd name="T4" fmla="*/ 0 w 3"/>
                <a:gd name="T5" fmla="*/ 3 h 4"/>
                <a:gd name="T6" fmla="*/ 2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3" y="0"/>
                  </a:moveTo>
                  <a:cubicBezTo>
                    <a:pt x="3" y="0"/>
                    <a:pt x="3" y="0"/>
                    <a:pt x="2" y="0"/>
                  </a:cubicBezTo>
                  <a:cubicBezTo>
                    <a:pt x="2" y="2"/>
                    <a:pt x="0" y="4"/>
                    <a:pt x="0" y="4"/>
                  </a:cubicBezTo>
                  <a:lnTo>
                    <a:pt x="3"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7" name="Freeform 354">
              <a:extLst>
                <a:ext uri="{FF2B5EF4-FFF2-40B4-BE49-F238E27FC236}">
                  <a16:creationId xmlns:a16="http://schemas.microsoft.com/office/drawing/2014/main" id="{F7802C16-5B6F-49E1-9EFE-6DBEE252F9A9}"/>
                </a:ext>
              </a:extLst>
            </p:cNvPr>
            <p:cNvSpPr>
              <a:spLocks/>
            </p:cNvSpPr>
            <p:nvPr/>
          </p:nvSpPr>
          <p:spPr bwMode="auto">
            <a:xfrm>
              <a:off x="3847" y="682"/>
              <a:ext cx="68" cy="41"/>
            </a:xfrm>
            <a:custGeom>
              <a:avLst/>
              <a:gdLst>
                <a:gd name="T0" fmla="*/ 0 w 78"/>
                <a:gd name="T1" fmla="*/ 33 h 47"/>
                <a:gd name="T2" fmla="*/ 6 w 78"/>
                <a:gd name="T3" fmla="*/ 41 h 47"/>
                <a:gd name="T4" fmla="*/ 27 w 78"/>
                <a:gd name="T5" fmla="*/ 33 h 47"/>
                <a:gd name="T6" fmla="*/ 40 w 78"/>
                <a:gd name="T7" fmla="*/ 31 h 47"/>
                <a:gd name="T8" fmla="*/ 68 w 78"/>
                <a:gd name="T9" fmla="*/ 22 h 47"/>
                <a:gd name="T10" fmla="*/ 47 w 78"/>
                <a:gd name="T11" fmla="*/ 4 h 47"/>
                <a:gd name="T12" fmla="*/ 39 w 78"/>
                <a:gd name="T13" fmla="*/ 9 h 47"/>
                <a:gd name="T14" fmla="*/ 40 w 78"/>
                <a:gd name="T15" fmla="*/ 0 h 47"/>
                <a:gd name="T16" fmla="*/ 35 w 78"/>
                <a:gd name="T17" fmla="*/ 0 h 47"/>
                <a:gd name="T18" fmla="*/ 8 w 78"/>
                <a:gd name="T19" fmla="*/ 24 h 47"/>
                <a:gd name="T20" fmla="*/ 0 w 78"/>
                <a:gd name="T21" fmla="*/ 33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47">
                  <a:moveTo>
                    <a:pt x="0" y="38"/>
                  </a:moveTo>
                  <a:cubicBezTo>
                    <a:pt x="0" y="44"/>
                    <a:pt x="1" y="47"/>
                    <a:pt x="7" y="47"/>
                  </a:cubicBezTo>
                  <a:cubicBezTo>
                    <a:pt x="31" y="38"/>
                    <a:pt x="31" y="38"/>
                    <a:pt x="31" y="38"/>
                  </a:cubicBezTo>
                  <a:cubicBezTo>
                    <a:pt x="31" y="38"/>
                    <a:pt x="45" y="36"/>
                    <a:pt x="46" y="36"/>
                  </a:cubicBezTo>
                  <a:cubicBezTo>
                    <a:pt x="54" y="38"/>
                    <a:pt x="78" y="36"/>
                    <a:pt x="78" y="25"/>
                  </a:cubicBezTo>
                  <a:cubicBezTo>
                    <a:pt x="78" y="18"/>
                    <a:pt x="60" y="5"/>
                    <a:pt x="54" y="5"/>
                  </a:cubicBezTo>
                  <a:cubicBezTo>
                    <a:pt x="49" y="5"/>
                    <a:pt x="48" y="9"/>
                    <a:pt x="45" y="10"/>
                  </a:cubicBezTo>
                  <a:cubicBezTo>
                    <a:pt x="49" y="6"/>
                    <a:pt x="46" y="6"/>
                    <a:pt x="46" y="0"/>
                  </a:cubicBezTo>
                  <a:cubicBezTo>
                    <a:pt x="40" y="0"/>
                    <a:pt x="40" y="0"/>
                    <a:pt x="40" y="0"/>
                  </a:cubicBezTo>
                  <a:cubicBezTo>
                    <a:pt x="22" y="0"/>
                    <a:pt x="19" y="17"/>
                    <a:pt x="9" y="28"/>
                  </a:cubicBezTo>
                  <a:cubicBezTo>
                    <a:pt x="6" y="32"/>
                    <a:pt x="0" y="32"/>
                    <a:pt x="0" y="3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8" name="Freeform 355">
              <a:extLst>
                <a:ext uri="{FF2B5EF4-FFF2-40B4-BE49-F238E27FC236}">
                  <a16:creationId xmlns:a16="http://schemas.microsoft.com/office/drawing/2014/main" id="{043E94B3-7C20-4A1C-8D47-D2F82757EAA3}"/>
                </a:ext>
              </a:extLst>
            </p:cNvPr>
            <p:cNvSpPr>
              <a:spLocks/>
            </p:cNvSpPr>
            <p:nvPr/>
          </p:nvSpPr>
          <p:spPr bwMode="auto">
            <a:xfrm>
              <a:off x="3754" y="661"/>
              <a:ext cx="26" cy="15"/>
            </a:xfrm>
            <a:custGeom>
              <a:avLst/>
              <a:gdLst>
                <a:gd name="T0" fmla="*/ 0 w 30"/>
                <a:gd name="T1" fmla="*/ 4 h 17"/>
                <a:gd name="T2" fmla="*/ 8 w 30"/>
                <a:gd name="T3" fmla="*/ 15 h 17"/>
                <a:gd name="T4" fmla="*/ 26 w 30"/>
                <a:gd name="T5" fmla="*/ 6 h 17"/>
                <a:gd name="T6" fmla="*/ 10 w 30"/>
                <a:gd name="T7" fmla="*/ 0 h 17"/>
                <a:gd name="T8" fmla="*/ 0 w 30"/>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4"/>
                  </a:moveTo>
                  <a:cubicBezTo>
                    <a:pt x="0" y="10"/>
                    <a:pt x="6" y="17"/>
                    <a:pt x="9" y="17"/>
                  </a:cubicBezTo>
                  <a:cubicBezTo>
                    <a:pt x="15" y="17"/>
                    <a:pt x="30" y="17"/>
                    <a:pt x="30" y="7"/>
                  </a:cubicBezTo>
                  <a:cubicBezTo>
                    <a:pt x="27" y="6"/>
                    <a:pt x="15" y="0"/>
                    <a:pt x="12" y="0"/>
                  </a:cubicBezTo>
                  <a:cubicBezTo>
                    <a:pt x="9" y="0"/>
                    <a:pt x="0" y="0"/>
                    <a:pt x="0"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09" name="Freeform 356">
              <a:extLst>
                <a:ext uri="{FF2B5EF4-FFF2-40B4-BE49-F238E27FC236}">
                  <a16:creationId xmlns:a16="http://schemas.microsoft.com/office/drawing/2014/main" id="{D16ACD12-EB90-4805-AE6C-8719E1C86629}"/>
                </a:ext>
              </a:extLst>
            </p:cNvPr>
            <p:cNvSpPr>
              <a:spLocks/>
            </p:cNvSpPr>
            <p:nvPr/>
          </p:nvSpPr>
          <p:spPr bwMode="auto">
            <a:xfrm>
              <a:off x="3763" y="630"/>
              <a:ext cx="93" cy="70"/>
            </a:xfrm>
            <a:custGeom>
              <a:avLst/>
              <a:gdLst>
                <a:gd name="T0" fmla="*/ 44 w 107"/>
                <a:gd name="T1" fmla="*/ 34 h 81"/>
                <a:gd name="T2" fmla="*/ 16 w 107"/>
                <a:gd name="T3" fmla="*/ 48 h 81"/>
                <a:gd name="T4" fmla="*/ 35 w 107"/>
                <a:gd name="T5" fmla="*/ 63 h 81"/>
                <a:gd name="T6" fmla="*/ 79 w 107"/>
                <a:gd name="T7" fmla="*/ 70 h 81"/>
                <a:gd name="T8" fmla="*/ 87 w 107"/>
                <a:gd name="T9" fmla="*/ 64 h 81"/>
                <a:gd name="T10" fmla="*/ 81 w 107"/>
                <a:gd name="T11" fmla="*/ 58 h 81"/>
                <a:gd name="T12" fmla="*/ 89 w 107"/>
                <a:gd name="T13" fmla="*/ 54 h 81"/>
                <a:gd name="T14" fmla="*/ 93 w 107"/>
                <a:gd name="T15" fmla="*/ 46 h 81"/>
                <a:gd name="T16" fmla="*/ 79 w 107"/>
                <a:gd name="T17" fmla="*/ 36 h 81"/>
                <a:gd name="T18" fmla="*/ 71 w 107"/>
                <a:gd name="T19" fmla="*/ 36 h 81"/>
                <a:gd name="T20" fmla="*/ 60 w 107"/>
                <a:gd name="T21" fmla="*/ 33 h 81"/>
                <a:gd name="T22" fmla="*/ 52 w 107"/>
                <a:gd name="T23" fmla="*/ 33 h 81"/>
                <a:gd name="T24" fmla="*/ 58 w 107"/>
                <a:gd name="T25" fmla="*/ 25 h 81"/>
                <a:gd name="T26" fmla="*/ 58 w 107"/>
                <a:gd name="T27" fmla="*/ 16 h 81"/>
                <a:gd name="T28" fmla="*/ 63 w 107"/>
                <a:gd name="T29" fmla="*/ 16 h 81"/>
                <a:gd name="T30" fmla="*/ 40 w 107"/>
                <a:gd name="T31" fmla="*/ 0 h 81"/>
                <a:gd name="T32" fmla="*/ 0 w 107"/>
                <a:gd name="T33" fmla="*/ 25 h 81"/>
                <a:gd name="T34" fmla="*/ 29 w 107"/>
                <a:gd name="T35" fmla="*/ 34 h 81"/>
                <a:gd name="T36" fmla="*/ 44 w 107"/>
                <a:gd name="T37" fmla="*/ 34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81">
                  <a:moveTo>
                    <a:pt x="51" y="39"/>
                  </a:moveTo>
                  <a:cubicBezTo>
                    <a:pt x="36" y="45"/>
                    <a:pt x="33" y="50"/>
                    <a:pt x="18" y="55"/>
                  </a:cubicBezTo>
                  <a:cubicBezTo>
                    <a:pt x="24" y="59"/>
                    <a:pt x="36" y="73"/>
                    <a:pt x="40" y="73"/>
                  </a:cubicBezTo>
                  <a:cubicBezTo>
                    <a:pt x="57" y="73"/>
                    <a:pt x="72" y="81"/>
                    <a:pt x="91" y="81"/>
                  </a:cubicBezTo>
                  <a:cubicBezTo>
                    <a:pt x="96" y="81"/>
                    <a:pt x="100" y="78"/>
                    <a:pt x="100" y="74"/>
                  </a:cubicBezTo>
                  <a:cubicBezTo>
                    <a:pt x="100" y="70"/>
                    <a:pt x="96" y="69"/>
                    <a:pt x="93" y="67"/>
                  </a:cubicBezTo>
                  <a:cubicBezTo>
                    <a:pt x="96" y="67"/>
                    <a:pt x="102" y="66"/>
                    <a:pt x="102" y="62"/>
                  </a:cubicBezTo>
                  <a:cubicBezTo>
                    <a:pt x="102" y="57"/>
                    <a:pt x="102" y="55"/>
                    <a:pt x="107" y="53"/>
                  </a:cubicBezTo>
                  <a:cubicBezTo>
                    <a:pt x="100" y="46"/>
                    <a:pt x="100" y="42"/>
                    <a:pt x="91" y="42"/>
                  </a:cubicBezTo>
                  <a:cubicBezTo>
                    <a:pt x="82" y="42"/>
                    <a:pt x="82" y="42"/>
                    <a:pt x="82" y="42"/>
                  </a:cubicBezTo>
                  <a:cubicBezTo>
                    <a:pt x="76" y="42"/>
                    <a:pt x="75" y="38"/>
                    <a:pt x="69" y="38"/>
                  </a:cubicBezTo>
                  <a:cubicBezTo>
                    <a:pt x="66" y="38"/>
                    <a:pt x="64" y="37"/>
                    <a:pt x="60" y="38"/>
                  </a:cubicBezTo>
                  <a:cubicBezTo>
                    <a:pt x="63" y="35"/>
                    <a:pt x="67" y="33"/>
                    <a:pt x="67" y="29"/>
                  </a:cubicBezTo>
                  <a:cubicBezTo>
                    <a:pt x="67" y="27"/>
                    <a:pt x="69" y="26"/>
                    <a:pt x="67" y="19"/>
                  </a:cubicBezTo>
                  <a:cubicBezTo>
                    <a:pt x="70" y="21"/>
                    <a:pt x="69" y="21"/>
                    <a:pt x="73" y="19"/>
                  </a:cubicBezTo>
                  <a:cubicBezTo>
                    <a:pt x="66" y="14"/>
                    <a:pt x="58" y="0"/>
                    <a:pt x="46" y="0"/>
                  </a:cubicBezTo>
                  <a:cubicBezTo>
                    <a:pt x="25" y="0"/>
                    <a:pt x="18" y="23"/>
                    <a:pt x="0" y="29"/>
                  </a:cubicBezTo>
                  <a:cubicBezTo>
                    <a:pt x="10" y="35"/>
                    <a:pt x="19" y="39"/>
                    <a:pt x="33" y="39"/>
                  </a:cubicBezTo>
                  <a:cubicBezTo>
                    <a:pt x="34" y="39"/>
                    <a:pt x="46" y="39"/>
                    <a:pt x="51" y="3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0" name="Freeform 357">
              <a:extLst>
                <a:ext uri="{FF2B5EF4-FFF2-40B4-BE49-F238E27FC236}">
                  <a16:creationId xmlns:a16="http://schemas.microsoft.com/office/drawing/2014/main" id="{2A7D61DD-2315-4C15-AF39-2015BEB7712B}"/>
                </a:ext>
              </a:extLst>
            </p:cNvPr>
            <p:cNvSpPr>
              <a:spLocks/>
            </p:cNvSpPr>
            <p:nvPr/>
          </p:nvSpPr>
          <p:spPr bwMode="auto">
            <a:xfrm>
              <a:off x="3802" y="741"/>
              <a:ext cx="12" cy="9"/>
            </a:xfrm>
            <a:custGeom>
              <a:avLst/>
              <a:gdLst>
                <a:gd name="T0" fmla="*/ 4 w 13"/>
                <a:gd name="T1" fmla="*/ 9 h 10"/>
                <a:gd name="T2" fmla="*/ 12 w 13"/>
                <a:gd name="T3" fmla="*/ 0 h 10"/>
                <a:gd name="T4" fmla="*/ 6 w 13"/>
                <a:gd name="T5" fmla="*/ 0 h 10"/>
                <a:gd name="T6" fmla="*/ 0 w 13"/>
                <a:gd name="T7" fmla="*/ 4 h 10"/>
                <a:gd name="T8" fmla="*/ 4 w 13"/>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0">
                  <a:moveTo>
                    <a:pt x="4" y="10"/>
                  </a:moveTo>
                  <a:cubicBezTo>
                    <a:pt x="10" y="10"/>
                    <a:pt x="13" y="7"/>
                    <a:pt x="13" y="0"/>
                  </a:cubicBezTo>
                  <a:cubicBezTo>
                    <a:pt x="7" y="0"/>
                    <a:pt x="7" y="0"/>
                    <a:pt x="7" y="0"/>
                  </a:cubicBezTo>
                  <a:cubicBezTo>
                    <a:pt x="6" y="1"/>
                    <a:pt x="3" y="3"/>
                    <a:pt x="0" y="4"/>
                  </a:cubicBezTo>
                  <a:cubicBezTo>
                    <a:pt x="1" y="7"/>
                    <a:pt x="3" y="10"/>
                    <a:pt x="4" y="1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1" name="Freeform 358">
              <a:extLst>
                <a:ext uri="{FF2B5EF4-FFF2-40B4-BE49-F238E27FC236}">
                  <a16:creationId xmlns:a16="http://schemas.microsoft.com/office/drawing/2014/main" id="{6186FAC8-A1CB-4857-99E3-E99383D0EDFD}"/>
                </a:ext>
              </a:extLst>
            </p:cNvPr>
            <p:cNvSpPr>
              <a:spLocks/>
            </p:cNvSpPr>
            <p:nvPr/>
          </p:nvSpPr>
          <p:spPr bwMode="auto">
            <a:xfrm>
              <a:off x="3745" y="632"/>
              <a:ext cx="15" cy="5"/>
            </a:xfrm>
            <a:custGeom>
              <a:avLst/>
              <a:gdLst>
                <a:gd name="T0" fmla="*/ 15 w 18"/>
                <a:gd name="T1" fmla="*/ 4 h 5"/>
                <a:gd name="T2" fmla="*/ 14 w 18"/>
                <a:gd name="T3" fmla="*/ 0 h 5"/>
                <a:gd name="T4" fmla="*/ 0 w 18"/>
                <a:gd name="T5" fmla="*/ 0 h 5"/>
                <a:gd name="T6" fmla="*/ 15 w 18"/>
                <a:gd name="T7" fmla="*/ 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5">
                  <a:moveTo>
                    <a:pt x="18" y="4"/>
                  </a:moveTo>
                  <a:cubicBezTo>
                    <a:pt x="17" y="0"/>
                    <a:pt x="17" y="0"/>
                    <a:pt x="17" y="0"/>
                  </a:cubicBezTo>
                  <a:cubicBezTo>
                    <a:pt x="0" y="0"/>
                    <a:pt x="0" y="0"/>
                    <a:pt x="0" y="0"/>
                  </a:cubicBezTo>
                  <a:cubicBezTo>
                    <a:pt x="3" y="5"/>
                    <a:pt x="11" y="4"/>
                    <a:pt x="18"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2" name="Freeform 359">
              <a:extLst>
                <a:ext uri="{FF2B5EF4-FFF2-40B4-BE49-F238E27FC236}">
                  <a16:creationId xmlns:a16="http://schemas.microsoft.com/office/drawing/2014/main" id="{4D63E86B-43CD-42CD-96F7-89563C1BD168}"/>
                </a:ext>
              </a:extLst>
            </p:cNvPr>
            <p:cNvSpPr>
              <a:spLocks/>
            </p:cNvSpPr>
            <p:nvPr/>
          </p:nvSpPr>
          <p:spPr bwMode="auto">
            <a:xfrm>
              <a:off x="3927" y="711"/>
              <a:ext cx="13" cy="7"/>
            </a:xfrm>
            <a:custGeom>
              <a:avLst/>
              <a:gdLst>
                <a:gd name="T0" fmla="*/ 8 w 15"/>
                <a:gd name="T1" fmla="*/ 7 h 8"/>
                <a:gd name="T2" fmla="*/ 13 w 15"/>
                <a:gd name="T3" fmla="*/ 2 h 8"/>
                <a:gd name="T4" fmla="*/ 0 w 15"/>
                <a:gd name="T5" fmla="*/ 3 h 8"/>
                <a:gd name="T6" fmla="*/ 8 w 15"/>
                <a:gd name="T7" fmla="*/ 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9" y="8"/>
                  </a:moveTo>
                  <a:cubicBezTo>
                    <a:pt x="14" y="8"/>
                    <a:pt x="15" y="4"/>
                    <a:pt x="15" y="2"/>
                  </a:cubicBezTo>
                  <a:cubicBezTo>
                    <a:pt x="12" y="3"/>
                    <a:pt x="11" y="0"/>
                    <a:pt x="0" y="3"/>
                  </a:cubicBezTo>
                  <a:cubicBezTo>
                    <a:pt x="2" y="5"/>
                    <a:pt x="5" y="8"/>
                    <a:pt x="9"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3" name="Freeform 360">
              <a:extLst>
                <a:ext uri="{FF2B5EF4-FFF2-40B4-BE49-F238E27FC236}">
                  <a16:creationId xmlns:a16="http://schemas.microsoft.com/office/drawing/2014/main" id="{C771D5A4-AA1B-4231-866D-BFE6A9E91AD4}"/>
                </a:ext>
              </a:extLst>
            </p:cNvPr>
            <p:cNvSpPr>
              <a:spLocks/>
            </p:cNvSpPr>
            <p:nvPr/>
          </p:nvSpPr>
          <p:spPr bwMode="auto">
            <a:xfrm>
              <a:off x="3304" y="654"/>
              <a:ext cx="3" cy="4"/>
            </a:xfrm>
            <a:custGeom>
              <a:avLst/>
              <a:gdLst>
                <a:gd name="T0" fmla="*/ 3 w 4"/>
                <a:gd name="T1" fmla="*/ 0 h 5"/>
                <a:gd name="T2" fmla="*/ 0 w 4"/>
                <a:gd name="T3" fmla="*/ 2 h 5"/>
                <a:gd name="T4" fmla="*/ 0 w 4"/>
                <a:gd name="T5" fmla="*/ 4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0"/>
                  </a:moveTo>
                  <a:cubicBezTo>
                    <a:pt x="2" y="2"/>
                    <a:pt x="0" y="3"/>
                    <a:pt x="0" y="3"/>
                  </a:cubicBezTo>
                  <a:cubicBezTo>
                    <a:pt x="0" y="5"/>
                    <a:pt x="0" y="5"/>
                    <a:pt x="0" y="5"/>
                  </a:cubicBezTo>
                  <a:lnTo>
                    <a:pt x="4"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4" name="Freeform 361">
              <a:extLst>
                <a:ext uri="{FF2B5EF4-FFF2-40B4-BE49-F238E27FC236}">
                  <a16:creationId xmlns:a16="http://schemas.microsoft.com/office/drawing/2014/main" id="{48DB01FB-2B65-4461-BF7F-093C06A833ED}"/>
                </a:ext>
              </a:extLst>
            </p:cNvPr>
            <p:cNvSpPr>
              <a:spLocks/>
            </p:cNvSpPr>
            <p:nvPr/>
          </p:nvSpPr>
          <p:spPr bwMode="auto">
            <a:xfrm>
              <a:off x="3240" y="643"/>
              <a:ext cx="79" cy="24"/>
            </a:xfrm>
            <a:custGeom>
              <a:avLst/>
              <a:gdLst>
                <a:gd name="T0" fmla="*/ 26 w 90"/>
                <a:gd name="T1" fmla="*/ 3 h 28"/>
                <a:gd name="T2" fmla="*/ 34 w 90"/>
                <a:gd name="T3" fmla="*/ 7 h 28"/>
                <a:gd name="T4" fmla="*/ 29 w 90"/>
                <a:gd name="T5" fmla="*/ 11 h 28"/>
                <a:gd name="T6" fmla="*/ 35 w 90"/>
                <a:gd name="T7" fmla="*/ 11 h 28"/>
                <a:gd name="T8" fmla="*/ 27 w 90"/>
                <a:gd name="T9" fmla="*/ 15 h 28"/>
                <a:gd name="T10" fmla="*/ 38 w 90"/>
                <a:gd name="T11" fmla="*/ 21 h 28"/>
                <a:gd name="T12" fmla="*/ 42 w 90"/>
                <a:gd name="T13" fmla="*/ 24 h 28"/>
                <a:gd name="T14" fmla="*/ 50 w 90"/>
                <a:gd name="T15" fmla="*/ 15 h 28"/>
                <a:gd name="T16" fmla="*/ 65 w 90"/>
                <a:gd name="T17" fmla="*/ 14 h 28"/>
                <a:gd name="T18" fmla="*/ 65 w 90"/>
                <a:gd name="T19" fmla="*/ 11 h 28"/>
                <a:gd name="T20" fmla="*/ 68 w 90"/>
                <a:gd name="T21" fmla="*/ 11 h 28"/>
                <a:gd name="T22" fmla="*/ 79 w 90"/>
                <a:gd name="T23" fmla="*/ 3 h 28"/>
                <a:gd name="T24" fmla="*/ 68 w 90"/>
                <a:gd name="T25" fmla="*/ 0 h 28"/>
                <a:gd name="T26" fmla="*/ 53 w 90"/>
                <a:gd name="T27" fmla="*/ 4 h 28"/>
                <a:gd name="T28" fmla="*/ 29 w 90"/>
                <a:gd name="T29" fmla="*/ 0 h 28"/>
                <a:gd name="T30" fmla="*/ 0 w 90"/>
                <a:gd name="T31" fmla="*/ 7 h 28"/>
                <a:gd name="T32" fmla="*/ 8 w 90"/>
                <a:gd name="T33" fmla="*/ 9 h 28"/>
                <a:gd name="T34" fmla="*/ 26 w 90"/>
                <a:gd name="T35" fmla="*/ 3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28">
                  <a:moveTo>
                    <a:pt x="30" y="4"/>
                  </a:moveTo>
                  <a:cubicBezTo>
                    <a:pt x="33" y="4"/>
                    <a:pt x="36" y="7"/>
                    <a:pt x="39" y="8"/>
                  </a:cubicBezTo>
                  <a:cubicBezTo>
                    <a:pt x="37" y="11"/>
                    <a:pt x="34" y="12"/>
                    <a:pt x="33" y="13"/>
                  </a:cubicBezTo>
                  <a:cubicBezTo>
                    <a:pt x="34" y="13"/>
                    <a:pt x="37" y="13"/>
                    <a:pt x="40" y="13"/>
                  </a:cubicBezTo>
                  <a:cubicBezTo>
                    <a:pt x="37" y="15"/>
                    <a:pt x="34" y="16"/>
                    <a:pt x="31" y="17"/>
                  </a:cubicBezTo>
                  <a:cubicBezTo>
                    <a:pt x="33" y="21"/>
                    <a:pt x="37" y="24"/>
                    <a:pt x="43" y="24"/>
                  </a:cubicBezTo>
                  <a:cubicBezTo>
                    <a:pt x="45" y="25"/>
                    <a:pt x="46" y="28"/>
                    <a:pt x="48" y="28"/>
                  </a:cubicBezTo>
                  <a:cubicBezTo>
                    <a:pt x="52" y="28"/>
                    <a:pt x="54" y="20"/>
                    <a:pt x="57" y="17"/>
                  </a:cubicBezTo>
                  <a:cubicBezTo>
                    <a:pt x="63" y="15"/>
                    <a:pt x="68" y="19"/>
                    <a:pt x="74" y="16"/>
                  </a:cubicBezTo>
                  <a:cubicBezTo>
                    <a:pt x="74" y="13"/>
                    <a:pt x="74" y="13"/>
                    <a:pt x="74" y="13"/>
                  </a:cubicBezTo>
                  <a:cubicBezTo>
                    <a:pt x="75" y="13"/>
                    <a:pt x="77" y="13"/>
                    <a:pt x="78" y="13"/>
                  </a:cubicBezTo>
                  <a:cubicBezTo>
                    <a:pt x="83" y="8"/>
                    <a:pt x="89" y="13"/>
                    <a:pt x="90" y="4"/>
                  </a:cubicBezTo>
                  <a:cubicBezTo>
                    <a:pt x="87" y="4"/>
                    <a:pt x="81" y="0"/>
                    <a:pt x="77" y="0"/>
                  </a:cubicBezTo>
                  <a:cubicBezTo>
                    <a:pt x="69" y="0"/>
                    <a:pt x="66" y="5"/>
                    <a:pt x="60" y="5"/>
                  </a:cubicBezTo>
                  <a:cubicBezTo>
                    <a:pt x="51" y="5"/>
                    <a:pt x="45" y="0"/>
                    <a:pt x="33" y="0"/>
                  </a:cubicBezTo>
                  <a:cubicBezTo>
                    <a:pt x="24" y="0"/>
                    <a:pt x="3" y="1"/>
                    <a:pt x="0" y="8"/>
                  </a:cubicBezTo>
                  <a:cubicBezTo>
                    <a:pt x="3" y="9"/>
                    <a:pt x="6" y="11"/>
                    <a:pt x="9" y="11"/>
                  </a:cubicBezTo>
                  <a:cubicBezTo>
                    <a:pt x="16" y="11"/>
                    <a:pt x="24" y="4"/>
                    <a:pt x="30"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5" name="Freeform 362">
              <a:extLst>
                <a:ext uri="{FF2B5EF4-FFF2-40B4-BE49-F238E27FC236}">
                  <a16:creationId xmlns:a16="http://schemas.microsoft.com/office/drawing/2014/main" id="{47F6B548-48CA-4D77-882F-CE2D6BB17FB7}"/>
                </a:ext>
              </a:extLst>
            </p:cNvPr>
            <p:cNvSpPr>
              <a:spLocks/>
            </p:cNvSpPr>
            <p:nvPr/>
          </p:nvSpPr>
          <p:spPr bwMode="auto">
            <a:xfrm>
              <a:off x="3443" y="625"/>
              <a:ext cx="27" cy="19"/>
            </a:xfrm>
            <a:custGeom>
              <a:avLst/>
              <a:gdLst>
                <a:gd name="T0" fmla="*/ 6 w 31"/>
                <a:gd name="T1" fmla="*/ 19 h 21"/>
                <a:gd name="T2" fmla="*/ 27 w 31"/>
                <a:gd name="T3" fmla="*/ 14 h 21"/>
                <a:gd name="T4" fmla="*/ 22 w 31"/>
                <a:gd name="T5" fmla="*/ 0 h 21"/>
                <a:gd name="T6" fmla="*/ 0 w 31"/>
                <a:gd name="T7" fmla="*/ 13 h 21"/>
                <a:gd name="T8" fmla="*/ 6 w 31"/>
                <a:gd name="T9" fmla="*/ 19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1">
                  <a:moveTo>
                    <a:pt x="7" y="21"/>
                  </a:moveTo>
                  <a:cubicBezTo>
                    <a:pt x="10" y="21"/>
                    <a:pt x="28" y="18"/>
                    <a:pt x="31" y="16"/>
                  </a:cubicBezTo>
                  <a:cubicBezTo>
                    <a:pt x="25" y="0"/>
                    <a:pt x="25" y="0"/>
                    <a:pt x="25" y="0"/>
                  </a:cubicBezTo>
                  <a:cubicBezTo>
                    <a:pt x="17" y="0"/>
                    <a:pt x="0" y="8"/>
                    <a:pt x="0" y="14"/>
                  </a:cubicBezTo>
                  <a:cubicBezTo>
                    <a:pt x="0" y="20"/>
                    <a:pt x="3" y="21"/>
                    <a:pt x="7" y="2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6" name="Freeform 363">
              <a:extLst>
                <a:ext uri="{FF2B5EF4-FFF2-40B4-BE49-F238E27FC236}">
                  <a16:creationId xmlns:a16="http://schemas.microsoft.com/office/drawing/2014/main" id="{87871DC9-1A21-4A3C-9D64-164D71EB0499}"/>
                </a:ext>
              </a:extLst>
            </p:cNvPr>
            <p:cNvSpPr>
              <a:spLocks/>
            </p:cNvSpPr>
            <p:nvPr/>
          </p:nvSpPr>
          <p:spPr bwMode="auto">
            <a:xfrm>
              <a:off x="3406" y="637"/>
              <a:ext cx="30" cy="20"/>
            </a:xfrm>
            <a:custGeom>
              <a:avLst/>
              <a:gdLst>
                <a:gd name="T0" fmla="*/ 22 w 34"/>
                <a:gd name="T1" fmla="*/ 17 h 22"/>
                <a:gd name="T2" fmla="*/ 19 w 34"/>
                <a:gd name="T3" fmla="*/ 13 h 22"/>
                <a:gd name="T4" fmla="*/ 30 w 34"/>
                <a:gd name="T5" fmla="*/ 10 h 22"/>
                <a:gd name="T6" fmla="*/ 30 w 34"/>
                <a:gd name="T7" fmla="*/ 4 h 22"/>
                <a:gd name="T8" fmla="*/ 17 w 34"/>
                <a:gd name="T9" fmla="*/ 4 h 22"/>
                <a:gd name="T10" fmla="*/ 21 w 34"/>
                <a:gd name="T11" fmla="*/ 0 h 22"/>
                <a:gd name="T12" fmla="*/ 8 w 34"/>
                <a:gd name="T13" fmla="*/ 0 h 22"/>
                <a:gd name="T14" fmla="*/ 8 w 34"/>
                <a:gd name="T15" fmla="*/ 6 h 22"/>
                <a:gd name="T16" fmla="*/ 0 w 34"/>
                <a:gd name="T17" fmla="*/ 17 h 22"/>
                <a:gd name="T18" fmla="*/ 22 w 34"/>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22">
                  <a:moveTo>
                    <a:pt x="25" y="19"/>
                  </a:moveTo>
                  <a:cubicBezTo>
                    <a:pt x="22" y="14"/>
                    <a:pt x="22" y="14"/>
                    <a:pt x="22" y="14"/>
                  </a:cubicBezTo>
                  <a:cubicBezTo>
                    <a:pt x="27" y="14"/>
                    <a:pt x="31" y="16"/>
                    <a:pt x="34" y="11"/>
                  </a:cubicBezTo>
                  <a:cubicBezTo>
                    <a:pt x="34" y="10"/>
                    <a:pt x="34" y="8"/>
                    <a:pt x="34" y="4"/>
                  </a:cubicBezTo>
                  <a:cubicBezTo>
                    <a:pt x="30" y="6"/>
                    <a:pt x="22" y="4"/>
                    <a:pt x="19" y="4"/>
                  </a:cubicBezTo>
                  <a:cubicBezTo>
                    <a:pt x="21" y="4"/>
                    <a:pt x="24" y="3"/>
                    <a:pt x="24" y="0"/>
                  </a:cubicBezTo>
                  <a:cubicBezTo>
                    <a:pt x="9" y="0"/>
                    <a:pt x="9" y="0"/>
                    <a:pt x="9" y="0"/>
                  </a:cubicBezTo>
                  <a:cubicBezTo>
                    <a:pt x="9" y="2"/>
                    <a:pt x="9" y="3"/>
                    <a:pt x="9" y="7"/>
                  </a:cubicBezTo>
                  <a:cubicBezTo>
                    <a:pt x="4" y="8"/>
                    <a:pt x="0" y="12"/>
                    <a:pt x="0" y="19"/>
                  </a:cubicBezTo>
                  <a:cubicBezTo>
                    <a:pt x="0" y="22"/>
                    <a:pt x="22" y="20"/>
                    <a:pt x="25"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7" name="Freeform 364">
              <a:extLst>
                <a:ext uri="{FF2B5EF4-FFF2-40B4-BE49-F238E27FC236}">
                  <a16:creationId xmlns:a16="http://schemas.microsoft.com/office/drawing/2014/main" id="{3BF64EAD-2D77-4298-AB03-04EB13D7AE95}"/>
                </a:ext>
              </a:extLst>
            </p:cNvPr>
            <p:cNvSpPr>
              <a:spLocks/>
            </p:cNvSpPr>
            <p:nvPr/>
          </p:nvSpPr>
          <p:spPr bwMode="auto">
            <a:xfrm>
              <a:off x="3368" y="654"/>
              <a:ext cx="31" cy="11"/>
            </a:xfrm>
            <a:custGeom>
              <a:avLst/>
              <a:gdLst>
                <a:gd name="T0" fmla="*/ 19 w 35"/>
                <a:gd name="T1" fmla="*/ 0 h 13"/>
                <a:gd name="T2" fmla="*/ 0 w 35"/>
                <a:gd name="T3" fmla="*/ 8 h 13"/>
                <a:gd name="T4" fmla="*/ 4 w 35"/>
                <a:gd name="T5" fmla="*/ 11 h 13"/>
                <a:gd name="T6" fmla="*/ 10 w 35"/>
                <a:gd name="T7" fmla="*/ 8 h 13"/>
                <a:gd name="T8" fmla="*/ 18 w 35"/>
                <a:gd name="T9" fmla="*/ 11 h 13"/>
                <a:gd name="T10" fmla="*/ 31 w 35"/>
                <a:gd name="T11" fmla="*/ 5 h 13"/>
                <a:gd name="T12" fmla="*/ 19 w 35"/>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3">
                  <a:moveTo>
                    <a:pt x="21" y="0"/>
                  </a:moveTo>
                  <a:cubicBezTo>
                    <a:pt x="17" y="0"/>
                    <a:pt x="0" y="3"/>
                    <a:pt x="0" y="10"/>
                  </a:cubicBezTo>
                  <a:cubicBezTo>
                    <a:pt x="0" y="11"/>
                    <a:pt x="2" y="13"/>
                    <a:pt x="5" y="13"/>
                  </a:cubicBezTo>
                  <a:cubicBezTo>
                    <a:pt x="8" y="13"/>
                    <a:pt x="9" y="13"/>
                    <a:pt x="11" y="9"/>
                  </a:cubicBezTo>
                  <a:cubicBezTo>
                    <a:pt x="14" y="9"/>
                    <a:pt x="17" y="13"/>
                    <a:pt x="20" y="13"/>
                  </a:cubicBezTo>
                  <a:cubicBezTo>
                    <a:pt x="26" y="13"/>
                    <a:pt x="26" y="6"/>
                    <a:pt x="35" y="6"/>
                  </a:cubicBezTo>
                  <a:cubicBezTo>
                    <a:pt x="32" y="2"/>
                    <a:pt x="27" y="0"/>
                    <a:pt x="21"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8" name="Freeform 365">
              <a:extLst>
                <a:ext uri="{FF2B5EF4-FFF2-40B4-BE49-F238E27FC236}">
                  <a16:creationId xmlns:a16="http://schemas.microsoft.com/office/drawing/2014/main" id="{87F8BB45-BF30-4D71-97E9-CF30AA05CF94}"/>
                </a:ext>
              </a:extLst>
            </p:cNvPr>
            <p:cNvSpPr>
              <a:spLocks/>
            </p:cNvSpPr>
            <p:nvPr/>
          </p:nvSpPr>
          <p:spPr bwMode="auto">
            <a:xfrm>
              <a:off x="3351" y="617"/>
              <a:ext cx="47" cy="34"/>
            </a:xfrm>
            <a:custGeom>
              <a:avLst/>
              <a:gdLst>
                <a:gd name="T0" fmla="*/ 35 w 54"/>
                <a:gd name="T1" fmla="*/ 30 h 38"/>
                <a:gd name="T2" fmla="*/ 47 w 54"/>
                <a:gd name="T3" fmla="*/ 27 h 38"/>
                <a:gd name="T4" fmla="*/ 24 w 54"/>
                <a:gd name="T5" fmla="*/ 21 h 38"/>
                <a:gd name="T6" fmla="*/ 43 w 54"/>
                <a:gd name="T7" fmla="*/ 9 h 38"/>
                <a:gd name="T8" fmla="*/ 45 w 54"/>
                <a:gd name="T9" fmla="*/ 4 h 38"/>
                <a:gd name="T10" fmla="*/ 44 w 54"/>
                <a:gd name="T11" fmla="*/ 0 h 38"/>
                <a:gd name="T12" fmla="*/ 37 w 54"/>
                <a:gd name="T13" fmla="*/ 7 h 38"/>
                <a:gd name="T14" fmla="*/ 15 w 54"/>
                <a:gd name="T15" fmla="*/ 15 h 38"/>
                <a:gd name="T16" fmla="*/ 15 w 54"/>
                <a:gd name="T17" fmla="*/ 20 h 38"/>
                <a:gd name="T18" fmla="*/ 23 w 54"/>
                <a:gd name="T19" fmla="*/ 21 h 38"/>
                <a:gd name="T20" fmla="*/ 5 w 54"/>
                <a:gd name="T21" fmla="*/ 21 h 38"/>
                <a:gd name="T22" fmla="*/ 0 w 54"/>
                <a:gd name="T23" fmla="*/ 26 h 38"/>
                <a:gd name="T24" fmla="*/ 20 w 54"/>
                <a:gd name="T25" fmla="*/ 34 h 38"/>
                <a:gd name="T26" fmla="*/ 35 w 54"/>
                <a:gd name="T27" fmla="*/ 3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38">
                  <a:moveTo>
                    <a:pt x="40" y="33"/>
                  </a:moveTo>
                  <a:cubicBezTo>
                    <a:pt x="45" y="33"/>
                    <a:pt x="51" y="33"/>
                    <a:pt x="54" y="30"/>
                  </a:cubicBezTo>
                  <a:cubicBezTo>
                    <a:pt x="43" y="26"/>
                    <a:pt x="40" y="25"/>
                    <a:pt x="28" y="23"/>
                  </a:cubicBezTo>
                  <a:cubicBezTo>
                    <a:pt x="33" y="18"/>
                    <a:pt x="42" y="16"/>
                    <a:pt x="49" y="10"/>
                  </a:cubicBezTo>
                  <a:cubicBezTo>
                    <a:pt x="49" y="9"/>
                    <a:pt x="51" y="6"/>
                    <a:pt x="52" y="5"/>
                  </a:cubicBezTo>
                  <a:cubicBezTo>
                    <a:pt x="52" y="4"/>
                    <a:pt x="52" y="0"/>
                    <a:pt x="51" y="0"/>
                  </a:cubicBezTo>
                  <a:cubicBezTo>
                    <a:pt x="48" y="0"/>
                    <a:pt x="45" y="3"/>
                    <a:pt x="43" y="8"/>
                  </a:cubicBezTo>
                  <a:cubicBezTo>
                    <a:pt x="31" y="8"/>
                    <a:pt x="30" y="17"/>
                    <a:pt x="17" y="17"/>
                  </a:cubicBezTo>
                  <a:cubicBezTo>
                    <a:pt x="17" y="22"/>
                    <a:pt x="17" y="22"/>
                    <a:pt x="17" y="22"/>
                  </a:cubicBezTo>
                  <a:cubicBezTo>
                    <a:pt x="21" y="20"/>
                    <a:pt x="20" y="22"/>
                    <a:pt x="26" y="23"/>
                  </a:cubicBezTo>
                  <a:cubicBezTo>
                    <a:pt x="6" y="23"/>
                    <a:pt x="6" y="23"/>
                    <a:pt x="6" y="23"/>
                  </a:cubicBezTo>
                  <a:cubicBezTo>
                    <a:pt x="5" y="26"/>
                    <a:pt x="3" y="26"/>
                    <a:pt x="0" y="29"/>
                  </a:cubicBezTo>
                  <a:cubicBezTo>
                    <a:pt x="2" y="29"/>
                    <a:pt x="20" y="38"/>
                    <a:pt x="23" y="38"/>
                  </a:cubicBezTo>
                  <a:cubicBezTo>
                    <a:pt x="28" y="38"/>
                    <a:pt x="34" y="33"/>
                    <a:pt x="40" y="3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19" name="Freeform 366">
              <a:extLst>
                <a:ext uri="{FF2B5EF4-FFF2-40B4-BE49-F238E27FC236}">
                  <a16:creationId xmlns:a16="http://schemas.microsoft.com/office/drawing/2014/main" id="{3FB51885-C1A5-4DF1-A2FE-71B37AF2A953}"/>
                </a:ext>
              </a:extLst>
            </p:cNvPr>
            <p:cNvSpPr>
              <a:spLocks/>
            </p:cNvSpPr>
            <p:nvPr/>
          </p:nvSpPr>
          <p:spPr bwMode="auto">
            <a:xfrm>
              <a:off x="2871" y="666"/>
              <a:ext cx="154" cy="92"/>
            </a:xfrm>
            <a:custGeom>
              <a:avLst/>
              <a:gdLst>
                <a:gd name="T0" fmla="*/ 10 w 177"/>
                <a:gd name="T1" fmla="*/ 25 h 106"/>
                <a:gd name="T2" fmla="*/ 13 w 177"/>
                <a:gd name="T3" fmla="*/ 27 h 106"/>
                <a:gd name="T4" fmla="*/ 24 w 177"/>
                <a:gd name="T5" fmla="*/ 41 h 106"/>
                <a:gd name="T6" fmla="*/ 21 w 177"/>
                <a:gd name="T7" fmla="*/ 42 h 106"/>
                <a:gd name="T8" fmla="*/ 33 w 177"/>
                <a:gd name="T9" fmla="*/ 48 h 106"/>
                <a:gd name="T10" fmla="*/ 45 w 177"/>
                <a:gd name="T11" fmla="*/ 37 h 106"/>
                <a:gd name="T12" fmla="*/ 48 w 177"/>
                <a:gd name="T13" fmla="*/ 37 h 106"/>
                <a:gd name="T14" fmla="*/ 53 w 177"/>
                <a:gd name="T15" fmla="*/ 41 h 106"/>
                <a:gd name="T16" fmla="*/ 64 w 177"/>
                <a:gd name="T17" fmla="*/ 41 h 106"/>
                <a:gd name="T18" fmla="*/ 44 w 177"/>
                <a:gd name="T19" fmla="*/ 51 h 106"/>
                <a:gd name="T20" fmla="*/ 33 w 177"/>
                <a:gd name="T21" fmla="*/ 56 h 106"/>
                <a:gd name="T22" fmla="*/ 48 w 177"/>
                <a:gd name="T23" fmla="*/ 61 h 106"/>
                <a:gd name="T24" fmla="*/ 64 w 177"/>
                <a:gd name="T25" fmla="*/ 62 h 106"/>
                <a:gd name="T26" fmla="*/ 53 w 177"/>
                <a:gd name="T27" fmla="*/ 66 h 106"/>
                <a:gd name="T28" fmla="*/ 38 w 177"/>
                <a:gd name="T29" fmla="*/ 66 h 106"/>
                <a:gd name="T30" fmla="*/ 69 w 177"/>
                <a:gd name="T31" fmla="*/ 92 h 106"/>
                <a:gd name="T32" fmla="*/ 79 w 177"/>
                <a:gd name="T33" fmla="*/ 69 h 106"/>
                <a:gd name="T34" fmla="*/ 85 w 177"/>
                <a:gd name="T35" fmla="*/ 66 h 106"/>
                <a:gd name="T36" fmla="*/ 106 w 177"/>
                <a:gd name="T37" fmla="*/ 37 h 106"/>
                <a:gd name="T38" fmla="*/ 115 w 177"/>
                <a:gd name="T39" fmla="*/ 43 h 106"/>
                <a:gd name="T40" fmla="*/ 110 w 177"/>
                <a:gd name="T41" fmla="*/ 44 h 106"/>
                <a:gd name="T42" fmla="*/ 117 w 177"/>
                <a:gd name="T43" fmla="*/ 56 h 106"/>
                <a:gd name="T44" fmla="*/ 112 w 177"/>
                <a:gd name="T45" fmla="*/ 68 h 106"/>
                <a:gd name="T46" fmla="*/ 131 w 177"/>
                <a:gd name="T47" fmla="*/ 68 h 106"/>
                <a:gd name="T48" fmla="*/ 130 w 177"/>
                <a:gd name="T49" fmla="*/ 76 h 106"/>
                <a:gd name="T50" fmla="*/ 154 w 177"/>
                <a:gd name="T51" fmla="*/ 62 h 106"/>
                <a:gd name="T52" fmla="*/ 140 w 177"/>
                <a:gd name="T53" fmla="*/ 46 h 106"/>
                <a:gd name="T54" fmla="*/ 127 w 177"/>
                <a:gd name="T55" fmla="*/ 46 h 106"/>
                <a:gd name="T56" fmla="*/ 127 w 177"/>
                <a:gd name="T57" fmla="*/ 39 h 106"/>
                <a:gd name="T58" fmla="*/ 120 w 177"/>
                <a:gd name="T59" fmla="*/ 39 h 106"/>
                <a:gd name="T60" fmla="*/ 124 w 177"/>
                <a:gd name="T61" fmla="*/ 39 h 106"/>
                <a:gd name="T62" fmla="*/ 93 w 177"/>
                <a:gd name="T63" fmla="*/ 22 h 106"/>
                <a:gd name="T64" fmla="*/ 89 w 177"/>
                <a:gd name="T65" fmla="*/ 22 h 106"/>
                <a:gd name="T66" fmla="*/ 84 w 177"/>
                <a:gd name="T67" fmla="*/ 11 h 106"/>
                <a:gd name="T68" fmla="*/ 77 w 177"/>
                <a:gd name="T69" fmla="*/ 17 h 106"/>
                <a:gd name="T70" fmla="*/ 79 w 177"/>
                <a:gd name="T71" fmla="*/ 10 h 106"/>
                <a:gd name="T72" fmla="*/ 64 w 177"/>
                <a:gd name="T73" fmla="*/ 0 h 106"/>
                <a:gd name="T74" fmla="*/ 56 w 177"/>
                <a:gd name="T75" fmla="*/ 7 h 106"/>
                <a:gd name="T76" fmla="*/ 61 w 177"/>
                <a:gd name="T77" fmla="*/ 24 h 106"/>
                <a:gd name="T78" fmla="*/ 43 w 177"/>
                <a:gd name="T79" fmla="*/ 7 h 106"/>
                <a:gd name="T80" fmla="*/ 36 w 177"/>
                <a:gd name="T81" fmla="*/ 14 h 106"/>
                <a:gd name="T82" fmla="*/ 38 w 177"/>
                <a:gd name="T83" fmla="*/ 18 h 106"/>
                <a:gd name="T84" fmla="*/ 28 w 177"/>
                <a:gd name="T85" fmla="*/ 13 h 106"/>
                <a:gd name="T86" fmla="*/ 33 w 177"/>
                <a:gd name="T87" fmla="*/ 7 h 106"/>
                <a:gd name="T88" fmla="*/ 14 w 177"/>
                <a:gd name="T89" fmla="*/ 5 h 106"/>
                <a:gd name="T90" fmla="*/ 0 w 177"/>
                <a:gd name="T91" fmla="*/ 15 h 106"/>
                <a:gd name="T92" fmla="*/ 10 w 177"/>
                <a:gd name="T93" fmla="*/ 25 h 1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7" h="106">
                  <a:moveTo>
                    <a:pt x="12" y="29"/>
                  </a:moveTo>
                  <a:cubicBezTo>
                    <a:pt x="13" y="29"/>
                    <a:pt x="13" y="31"/>
                    <a:pt x="15" y="31"/>
                  </a:cubicBezTo>
                  <a:cubicBezTo>
                    <a:pt x="13" y="39"/>
                    <a:pt x="19" y="43"/>
                    <a:pt x="28" y="47"/>
                  </a:cubicBezTo>
                  <a:cubicBezTo>
                    <a:pt x="26" y="47"/>
                    <a:pt x="25" y="47"/>
                    <a:pt x="24" y="48"/>
                  </a:cubicBezTo>
                  <a:cubicBezTo>
                    <a:pt x="26" y="52"/>
                    <a:pt x="31" y="55"/>
                    <a:pt x="38" y="55"/>
                  </a:cubicBezTo>
                  <a:cubicBezTo>
                    <a:pt x="47" y="55"/>
                    <a:pt x="47" y="45"/>
                    <a:pt x="52" y="43"/>
                  </a:cubicBezTo>
                  <a:cubicBezTo>
                    <a:pt x="55" y="43"/>
                    <a:pt x="55" y="43"/>
                    <a:pt x="55" y="43"/>
                  </a:cubicBezTo>
                  <a:cubicBezTo>
                    <a:pt x="56" y="44"/>
                    <a:pt x="61" y="47"/>
                    <a:pt x="61" y="47"/>
                  </a:cubicBezTo>
                  <a:cubicBezTo>
                    <a:pt x="73" y="47"/>
                    <a:pt x="73" y="47"/>
                    <a:pt x="73" y="47"/>
                  </a:cubicBezTo>
                  <a:cubicBezTo>
                    <a:pt x="68" y="51"/>
                    <a:pt x="56" y="58"/>
                    <a:pt x="50" y="59"/>
                  </a:cubicBezTo>
                  <a:cubicBezTo>
                    <a:pt x="49" y="59"/>
                    <a:pt x="38" y="59"/>
                    <a:pt x="38" y="64"/>
                  </a:cubicBezTo>
                  <a:cubicBezTo>
                    <a:pt x="38" y="75"/>
                    <a:pt x="49" y="70"/>
                    <a:pt x="55" y="70"/>
                  </a:cubicBezTo>
                  <a:cubicBezTo>
                    <a:pt x="58" y="70"/>
                    <a:pt x="73" y="71"/>
                    <a:pt x="74" y="72"/>
                  </a:cubicBezTo>
                  <a:cubicBezTo>
                    <a:pt x="70" y="74"/>
                    <a:pt x="65" y="72"/>
                    <a:pt x="61" y="76"/>
                  </a:cubicBezTo>
                  <a:cubicBezTo>
                    <a:pt x="61" y="76"/>
                    <a:pt x="50" y="75"/>
                    <a:pt x="44" y="76"/>
                  </a:cubicBezTo>
                  <a:cubicBezTo>
                    <a:pt x="44" y="92"/>
                    <a:pt x="68" y="98"/>
                    <a:pt x="79" y="106"/>
                  </a:cubicBezTo>
                  <a:cubicBezTo>
                    <a:pt x="85" y="99"/>
                    <a:pt x="83" y="86"/>
                    <a:pt x="91" y="79"/>
                  </a:cubicBezTo>
                  <a:cubicBezTo>
                    <a:pt x="94" y="78"/>
                    <a:pt x="96" y="79"/>
                    <a:pt x="98" y="76"/>
                  </a:cubicBezTo>
                  <a:cubicBezTo>
                    <a:pt x="102" y="63"/>
                    <a:pt x="107" y="43"/>
                    <a:pt x="122" y="43"/>
                  </a:cubicBezTo>
                  <a:cubicBezTo>
                    <a:pt x="122" y="43"/>
                    <a:pt x="126" y="48"/>
                    <a:pt x="132" y="49"/>
                  </a:cubicBezTo>
                  <a:cubicBezTo>
                    <a:pt x="131" y="49"/>
                    <a:pt x="129" y="49"/>
                    <a:pt x="126" y="51"/>
                  </a:cubicBezTo>
                  <a:cubicBezTo>
                    <a:pt x="128" y="53"/>
                    <a:pt x="132" y="63"/>
                    <a:pt x="135" y="64"/>
                  </a:cubicBezTo>
                  <a:cubicBezTo>
                    <a:pt x="135" y="71"/>
                    <a:pt x="129" y="68"/>
                    <a:pt x="129" y="78"/>
                  </a:cubicBezTo>
                  <a:cubicBezTo>
                    <a:pt x="135" y="78"/>
                    <a:pt x="144" y="78"/>
                    <a:pt x="150" y="78"/>
                  </a:cubicBezTo>
                  <a:cubicBezTo>
                    <a:pt x="149" y="80"/>
                    <a:pt x="149" y="83"/>
                    <a:pt x="149" y="87"/>
                  </a:cubicBezTo>
                  <a:cubicBezTo>
                    <a:pt x="161" y="83"/>
                    <a:pt x="165" y="75"/>
                    <a:pt x="177" y="71"/>
                  </a:cubicBezTo>
                  <a:cubicBezTo>
                    <a:pt x="172" y="64"/>
                    <a:pt x="161" y="68"/>
                    <a:pt x="161" y="53"/>
                  </a:cubicBezTo>
                  <a:cubicBezTo>
                    <a:pt x="146" y="53"/>
                    <a:pt x="146" y="53"/>
                    <a:pt x="146" y="53"/>
                  </a:cubicBezTo>
                  <a:cubicBezTo>
                    <a:pt x="147" y="51"/>
                    <a:pt x="147" y="48"/>
                    <a:pt x="146" y="45"/>
                  </a:cubicBezTo>
                  <a:cubicBezTo>
                    <a:pt x="143" y="47"/>
                    <a:pt x="141" y="47"/>
                    <a:pt x="138" y="45"/>
                  </a:cubicBezTo>
                  <a:cubicBezTo>
                    <a:pt x="140" y="45"/>
                    <a:pt x="141" y="45"/>
                    <a:pt x="143" y="45"/>
                  </a:cubicBezTo>
                  <a:cubicBezTo>
                    <a:pt x="138" y="40"/>
                    <a:pt x="114" y="25"/>
                    <a:pt x="107" y="25"/>
                  </a:cubicBezTo>
                  <a:cubicBezTo>
                    <a:pt x="105" y="25"/>
                    <a:pt x="104" y="25"/>
                    <a:pt x="102" y="25"/>
                  </a:cubicBezTo>
                  <a:cubicBezTo>
                    <a:pt x="102" y="21"/>
                    <a:pt x="104" y="13"/>
                    <a:pt x="96" y="13"/>
                  </a:cubicBezTo>
                  <a:cubicBezTo>
                    <a:pt x="94" y="13"/>
                    <a:pt x="92" y="17"/>
                    <a:pt x="89" y="20"/>
                  </a:cubicBezTo>
                  <a:cubicBezTo>
                    <a:pt x="89" y="16"/>
                    <a:pt x="91" y="13"/>
                    <a:pt x="91" y="11"/>
                  </a:cubicBezTo>
                  <a:cubicBezTo>
                    <a:pt x="91" y="5"/>
                    <a:pt x="79" y="0"/>
                    <a:pt x="73" y="0"/>
                  </a:cubicBezTo>
                  <a:cubicBezTo>
                    <a:pt x="67" y="0"/>
                    <a:pt x="64" y="0"/>
                    <a:pt x="64" y="8"/>
                  </a:cubicBezTo>
                  <a:cubicBezTo>
                    <a:pt x="64" y="17"/>
                    <a:pt x="67" y="21"/>
                    <a:pt x="70" y="28"/>
                  </a:cubicBezTo>
                  <a:cubicBezTo>
                    <a:pt x="58" y="24"/>
                    <a:pt x="61" y="8"/>
                    <a:pt x="49" y="8"/>
                  </a:cubicBezTo>
                  <a:cubicBezTo>
                    <a:pt x="44" y="8"/>
                    <a:pt x="41" y="12"/>
                    <a:pt x="41" y="16"/>
                  </a:cubicBezTo>
                  <a:cubicBezTo>
                    <a:pt x="41" y="19"/>
                    <a:pt x="43" y="21"/>
                    <a:pt x="44" y="21"/>
                  </a:cubicBezTo>
                  <a:cubicBezTo>
                    <a:pt x="41" y="19"/>
                    <a:pt x="37" y="19"/>
                    <a:pt x="32" y="15"/>
                  </a:cubicBezTo>
                  <a:cubicBezTo>
                    <a:pt x="34" y="12"/>
                    <a:pt x="35" y="11"/>
                    <a:pt x="38" y="8"/>
                  </a:cubicBezTo>
                  <a:cubicBezTo>
                    <a:pt x="28" y="6"/>
                    <a:pt x="24" y="6"/>
                    <a:pt x="16" y="6"/>
                  </a:cubicBezTo>
                  <a:cubicBezTo>
                    <a:pt x="12" y="6"/>
                    <a:pt x="3" y="15"/>
                    <a:pt x="0" y="17"/>
                  </a:cubicBezTo>
                  <a:cubicBezTo>
                    <a:pt x="3" y="21"/>
                    <a:pt x="9" y="29"/>
                    <a:pt x="12" y="2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0" name="Freeform 367">
              <a:extLst>
                <a:ext uri="{FF2B5EF4-FFF2-40B4-BE49-F238E27FC236}">
                  <a16:creationId xmlns:a16="http://schemas.microsoft.com/office/drawing/2014/main" id="{FA8C8387-E1B7-4E8F-9581-E16D6AEB7BC4}"/>
                </a:ext>
              </a:extLst>
            </p:cNvPr>
            <p:cNvSpPr>
              <a:spLocks/>
            </p:cNvSpPr>
            <p:nvPr/>
          </p:nvSpPr>
          <p:spPr bwMode="auto">
            <a:xfrm>
              <a:off x="2950" y="653"/>
              <a:ext cx="102" cy="39"/>
            </a:xfrm>
            <a:custGeom>
              <a:avLst/>
              <a:gdLst>
                <a:gd name="T0" fmla="*/ 7 w 117"/>
                <a:gd name="T1" fmla="*/ 16 h 45"/>
                <a:gd name="T2" fmla="*/ 20 w 117"/>
                <a:gd name="T3" fmla="*/ 20 h 45"/>
                <a:gd name="T4" fmla="*/ 38 w 117"/>
                <a:gd name="T5" fmla="*/ 23 h 45"/>
                <a:gd name="T6" fmla="*/ 29 w 117"/>
                <a:gd name="T7" fmla="*/ 23 h 45"/>
                <a:gd name="T8" fmla="*/ 21 w 117"/>
                <a:gd name="T9" fmla="*/ 25 h 45"/>
                <a:gd name="T10" fmla="*/ 26 w 117"/>
                <a:gd name="T11" fmla="*/ 30 h 45"/>
                <a:gd name="T12" fmla="*/ 49 w 117"/>
                <a:gd name="T13" fmla="*/ 30 h 45"/>
                <a:gd name="T14" fmla="*/ 62 w 117"/>
                <a:gd name="T15" fmla="*/ 39 h 45"/>
                <a:gd name="T16" fmla="*/ 102 w 117"/>
                <a:gd name="T17" fmla="*/ 18 h 45"/>
                <a:gd name="T18" fmla="*/ 84 w 117"/>
                <a:gd name="T19" fmla="*/ 6 h 45"/>
                <a:gd name="T20" fmla="*/ 72 w 117"/>
                <a:gd name="T21" fmla="*/ 6 h 45"/>
                <a:gd name="T22" fmla="*/ 60 w 117"/>
                <a:gd name="T23" fmla="*/ 10 h 45"/>
                <a:gd name="T24" fmla="*/ 60 w 117"/>
                <a:gd name="T25" fmla="*/ 0 h 45"/>
                <a:gd name="T26" fmla="*/ 55 w 117"/>
                <a:gd name="T27" fmla="*/ 0 h 45"/>
                <a:gd name="T28" fmla="*/ 46 w 117"/>
                <a:gd name="T29" fmla="*/ 10 h 45"/>
                <a:gd name="T30" fmla="*/ 31 w 117"/>
                <a:gd name="T31" fmla="*/ 2 h 45"/>
                <a:gd name="T32" fmla="*/ 18 w 117"/>
                <a:gd name="T33" fmla="*/ 2 h 45"/>
                <a:gd name="T34" fmla="*/ 21 w 117"/>
                <a:gd name="T35" fmla="*/ 5 h 45"/>
                <a:gd name="T36" fmla="*/ 15 w 117"/>
                <a:gd name="T37" fmla="*/ 5 h 45"/>
                <a:gd name="T38" fmla="*/ 15 w 117"/>
                <a:gd name="T39" fmla="*/ 7 h 45"/>
                <a:gd name="T40" fmla="*/ 7 w 117"/>
                <a:gd name="T41" fmla="*/ 6 h 45"/>
                <a:gd name="T42" fmla="*/ 0 w 117"/>
                <a:gd name="T43" fmla="*/ 6 h 45"/>
                <a:gd name="T44" fmla="*/ 7 w 117"/>
                <a:gd name="T45" fmla="*/ 16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45">
                  <a:moveTo>
                    <a:pt x="8" y="19"/>
                  </a:moveTo>
                  <a:cubicBezTo>
                    <a:pt x="6" y="30"/>
                    <a:pt x="15" y="23"/>
                    <a:pt x="23" y="23"/>
                  </a:cubicBezTo>
                  <a:cubicBezTo>
                    <a:pt x="24" y="23"/>
                    <a:pt x="42" y="26"/>
                    <a:pt x="44" y="26"/>
                  </a:cubicBezTo>
                  <a:cubicBezTo>
                    <a:pt x="42" y="26"/>
                    <a:pt x="36" y="26"/>
                    <a:pt x="33" y="27"/>
                  </a:cubicBezTo>
                  <a:cubicBezTo>
                    <a:pt x="32" y="27"/>
                    <a:pt x="27" y="27"/>
                    <a:pt x="24" y="29"/>
                  </a:cubicBezTo>
                  <a:cubicBezTo>
                    <a:pt x="24" y="33"/>
                    <a:pt x="26" y="34"/>
                    <a:pt x="30" y="35"/>
                  </a:cubicBezTo>
                  <a:cubicBezTo>
                    <a:pt x="56" y="35"/>
                    <a:pt x="56" y="35"/>
                    <a:pt x="56" y="35"/>
                  </a:cubicBezTo>
                  <a:cubicBezTo>
                    <a:pt x="59" y="42"/>
                    <a:pt x="63" y="45"/>
                    <a:pt x="71" y="45"/>
                  </a:cubicBezTo>
                  <a:cubicBezTo>
                    <a:pt x="84" y="45"/>
                    <a:pt x="106" y="27"/>
                    <a:pt x="117" y="21"/>
                  </a:cubicBezTo>
                  <a:cubicBezTo>
                    <a:pt x="114" y="14"/>
                    <a:pt x="105" y="7"/>
                    <a:pt x="96" y="7"/>
                  </a:cubicBezTo>
                  <a:cubicBezTo>
                    <a:pt x="83" y="7"/>
                    <a:pt x="83" y="7"/>
                    <a:pt x="83" y="7"/>
                  </a:cubicBezTo>
                  <a:cubicBezTo>
                    <a:pt x="75" y="7"/>
                    <a:pt x="72" y="12"/>
                    <a:pt x="69" y="12"/>
                  </a:cubicBezTo>
                  <a:cubicBezTo>
                    <a:pt x="68" y="8"/>
                    <a:pt x="69" y="6"/>
                    <a:pt x="69" y="0"/>
                  </a:cubicBezTo>
                  <a:cubicBezTo>
                    <a:pt x="63" y="0"/>
                    <a:pt x="63" y="0"/>
                    <a:pt x="63" y="0"/>
                  </a:cubicBezTo>
                  <a:cubicBezTo>
                    <a:pt x="62" y="2"/>
                    <a:pt x="57" y="11"/>
                    <a:pt x="53" y="11"/>
                  </a:cubicBezTo>
                  <a:cubicBezTo>
                    <a:pt x="50" y="11"/>
                    <a:pt x="36" y="4"/>
                    <a:pt x="35" y="2"/>
                  </a:cubicBezTo>
                  <a:cubicBezTo>
                    <a:pt x="21" y="2"/>
                    <a:pt x="21" y="2"/>
                    <a:pt x="21" y="2"/>
                  </a:cubicBezTo>
                  <a:cubicBezTo>
                    <a:pt x="24" y="6"/>
                    <a:pt x="24" y="6"/>
                    <a:pt x="24" y="6"/>
                  </a:cubicBezTo>
                  <a:cubicBezTo>
                    <a:pt x="17" y="6"/>
                    <a:pt x="17" y="6"/>
                    <a:pt x="17" y="6"/>
                  </a:cubicBezTo>
                  <a:cubicBezTo>
                    <a:pt x="17" y="8"/>
                    <a:pt x="17" y="8"/>
                    <a:pt x="17" y="8"/>
                  </a:cubicBezTo>
                  <a:cubicBezTo>
                    <a:pt x="14" y="10"/>
                    <a:pt x="11" y="8"/>
                    <a:pt x="8" y="7"/>
                  </a:cubicBezTo>
                  <a:cubicBezTo>
                    <a:pt x="0" y="7"/>
                    <a:pt x="0" y="7"/>
                    <a:pt x="0" y="7"/>
                  </a:cubicBezTo>
                  <a:cubicBezTo>
                    <a:pt x="2" y="12"/>
                    <a:pt x="3" y="15"/>
                    <a:pt x="8"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1" name="Freeform 368">
              <a:extLst>
                <a:ext uri="{FF2B5EF4-FFF2-40B4-BE49-F238E27FC236}">
                  <a16:creationId xmlns:a16="http://schemas.microsoft.com/office/drawing/2014/main" id="{2ED8B179-C347-42D1-9B9D-D7A2C4BF4219}"/>
                </a:ext>
              </a:extLst>
            </p:cNvPr>
            <p:cNvSpPr>
              <a:spLocks/>
            </p:cNvSpPr>
            <p:nvPr/>
          </p:nvSpPr>
          <p:spPr bwMode="auto">
            <a:xfrm>
              <a:off x="2865" y="698"/>
              <a:ext cx="19" cy="15"/>
            </a:xfrm>
            <a:custGeom>
              <a:avLst/>
              <a:gdLst>
                <a:gd name="T0" fmla="*/ 19 w 22"/>
                <a:gd name="T1" fmla="*/ 15 h 17"/>
                <a:gd name="T2" fmla="*/ 7 w 22"/>
                <a:gd name="T3" fmla="*/ 0 h 17"/>
                <a:gd name="T4" fmla="*/ 19 w 22"/>
                <a:gd name="T5" fmla="*/ 15 h 17"/>
                <a:gd name="T6" fmla="*/ 0 60000 65536"/>
                <a:gd name="T7" fmla="*/ 0 60000 65536"/>
                <a:gd name="T8" fmla="*/ 0 60000 65536"/>
              </a:gdLst>
              <a:ahLst/>
              <a:cxnLst>
                <a:cxn ang="T6">
                  <a:pos x="T0" y="T1"/>
                </a:cxn>
                <a:cxn ang="T7">
                  <a:pos x="T2" y="T3"/>
                </a:cxn>
                <a:cxn ang="T8">
                  <a:pos x="T4" y="T5"/>
                </a:cxn>
              </a:cxnLst>
              <a:rect l="0" t="0" r="r" b="b"/>
              <a:pathLst>
                <a:path w="22" h="17">
                  <a:moveTo>
                    <a:pt x="22" y="17"/>
                  </a:moveTo>
                  <a:cubicBezTo>
                    <a:pt x="19" y="9"/>
                    <a:pt x="13" y="6"/>
                    <a:pt x="8" y="0"/>
                  </a:cubicBezTo>
                  <a:cubicBezTo>
                    <a:pt x="0" y="3"/>
                    <a:pt x="14" y="16"/>
                    <a:pt x="22" y="1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2" name="Freeform 369">
              <a:extLst>
                <a:ext uri="{FF2B5EF4-FFF2-40B4-BE49-F238E27FC236}">
                  <a16:creationId xmlns:a16="http://schemas.microsoft.com/office/drawing/2014/main" id="{002E7A0E-5766-4FE9-8DA3-11E5C7332094}"/>
                </a:ext>
              </a:extLst>
            </p:cNvPr>
            <p:cNvSpPr>
              <a:spLocks/>
            </p:cNvSpPr>
            <p:nvPr/>
          </p:nvSpPr>
          <p:spPr bwMode="auto">
            <a:xfrm>
              <a:off x="2871" y="696"/>
              <a:ext cx="1" cy="2"/>
            </a:xfrm>
            <a:custGeom>
              <a:avLst/>
              <a:gdLst>
                <a:gd name="T0" fmla="*/ 0 w 1"/>
                <a:gd name="T1" fmla="*/ 0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cubicBezTo>
                    <a:pt x="0" y="0"/>
                    <a:pt x="1" y="0"/>
                    <a:pt x="1" y="3"/>
                  </a:cubicBezTo>
                  <a:lnTo>
                    <a:pt x="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3" name="Freeform 370">
              <a:extLst>
                <a:ext uri="{FF2B5EF4-FFF2-40B4-BE49-F238E27FC236}">
                  <a16:creationId xmlns:a16="http://schemas.microsoft.com/office/drawing/2014/main" id="{4FEADE8B-DFA5-4AB5-836D-C6ADACB2E29B}"/>
                </a:ext>
              </a:extLst>
            </p:cNvPr>
            <p:cNvSpPr>
              <a:spLocks/>
            </p:cNvSpPr>
            <p:nvPr/>
          </p:nvSpPr>
          <p:spPr bwMode="auto">
            <a:xfrm>
              <a:off x="2646" y="1188"/>
              <a:ext cx="48" cy="62"/>
            </a:xfrm>
            <a:custGeom>
              <a:avLst/>
              <a:gdLst>
                <a:gd name="T0" fmla="*/ 0 w 55"/>
                <a:gd name="T1" fmla="*/ 53 h 72"/>
                <a:gd name="T2" fmla="*/ 9 w 55"/>
                <a:gd name="T3" fmla="*/ 62 h 72"/>
                <a:gd name="T4" fmla="*/ 17 w 55"/>
                <a:gd name="T5" fmla="*/ 61 h 72"/>
                <a:gd name="T6" fmla="*/ 31 w 55"/>
                <a:gd name="T7" fmla="*/ 52 h 72"/>
                <a:gd name="T8" fmla="*/ 42 w 55"/>
                <a:gd name="T9" fmla="*/ 49 h 72"/>
                <a:gd name="T10" fmla="*/ 42 w 55"/>
                <a:gd name="T11" fmla="*/ 38 h 72"/>
                <a:gd name="T12" fmla="*/ 42 w 55"/>
                <a:gd name="T13" fmla="*/ 23 h 72"/>
                <a:gd name="T14" fmla="*/ 48 w 55"/>
                <a:gd name="T15" fmla="*/ 16 h 72"/>
                <a:gd name="T16" fmla="*/ 35 w 55"/>
                <a:gd name="T17" fmla="*/ 0 h 72"/>
                <a:gd name="T18" fmla="*/ 29 w 55"/>
                <a:gd name="T19" fmla="*/ 0 h 72"/>
                <a:gd name="T20" fmla="*/ 17 w 55"/>
                <a:gd name="T21" fmla="*/ 8 h 72"/>
                <a:gd name="T22" fmla="*/ 19 w 55"/>
                <a:gd name="T23" fmla="*/ 13 h 72"/>
                <a:gd name="T24" fmla="*/ 8 w 55"/>
                <a:gd name="T25" fmla="*/ 18 h 72"/>
                <a:gd name="T26" fmla="*/ 3 w 55"/>
                <a:gd name="T27" fmla="*/ 22 h 72"/>
                <a:gd name="T28" fmla="*/ 11 w 55"/>
                <a:gd name="T29" fmla="*/ 31 h 72"/>
                <a:gd name="T30" fmla="*/ 0 w 55"/>
                <a:gd name="T31" fmla="*/ 53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72">
                  <a:moveTo>
                    <a:pt x="0" y="61"/>
                  </a:moveTo>
                  <a:cubicBezTo>
                    <a:pt x="0" y="67"/>
                    <a:pt x="6" y="72"/>
                    <a:pt x="10" y="72"/>
                  </a:cubicBezTo>
                  <a:cubicBezTo>
                    <a:pt x="13" y="72"/>
                    <a:pt x="18" y="72"/>
                    <a:pt x="19" y="71"/>
                  </a:cubicBezTo>
                  <a:cubicBezTo>
                    <a:pt x="24" y="68"/>
                    <a:pt x="28" y="60"/>
                    <a:pt x="36" y="60"/>
                  </a:cubicBezTo>
                  <a:cubicBezTo>
                    <a:pt x="40" y="60"/>
                    <a:pt x="45" y="60"/>
                    <a:pt x="48" y="57"/>
                  </a:cubicBezTo>
                  <a:cubicBezTo>
                    <a:pt x="51" y="53"/>
                    <a:pt x="48" y="48"/>
                    <a:pt x="48" y="44"/>
                  </a:cubicBezTo>
                  <a:cubicBezTo>
                    <a:pt x="48" y="27"/>
                    <a:pt x="48" y="27"/>
                    <a:pt x="48" y="27"/>
                  </a:cubicBezTo>
                  <a:cubicBezTo>
                    <a:pt x="48" y="23"/>
                    <a:pt x="55" y="23"/>
                    <a:pt x="55" y="19"/>
                  </a:cubicBezTo>
                  <a:cubicBezTo>
                    <a:pt x="55" y="11"/>
                    <a:pt x="51" y="0"/>
                    <a:pt x="40" y="0"/>
                  </a:cubicBezTo>
                  <a:cubicBezTo>
                    <a:pt x="33" y="0"/>
                    <a:pt x="33" y="0"/>
                    <a:pt x="33" y="0"/>
                  </a:cubicBezTo>
                  <a:cubicBezTo>
                    <a:pt x="28" y="0"/>
                    <a:pt x="19" y="6"/>
                    <a:pt x="19" y="9"/>
                  </a:cubicBezTo>
                  <a:cubicBezTo>
                    <a:pt x="19" y="11"/>
                    <a:pt x="21" y="13"/>
                    <a:pt x="22" y="15"/>
                  </a:cubicBezTo>
                  <a:cubicBezTo>
                    <a:pt x="19" y="18"/>
                    <a:pt x="12" y="21"/>
                    <a:pt x="9" y="21"/>
                  </a:cubicBezTo>
                  <a:cubicBezTo>
                    <a:pt x="7" y="21"/>
                    <a:pt x="4" y="19"/>
                    <a:pt x="4" y="26"/>
                  </a:cubicBezTo>
                  <a:cubicBezTo>
                    <a:pt x="4" y="31"/>
                    <a:pt x="9" y="34"/>
                    <a:pt x="13" y="36"/>
                  </a:cubicBezTo>
                  <a:cubicBezTo>
                    <a:pt x="10" y="48"/>
                    <a:pt x="0" y="49"/>
                    <a:pt x="0" y="6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4" name="Freeform 371">
              <a:extLst>
                <a:ext uri="{FF2B5EF4-FFF2-40B4-BE49-F238E27FC236}">
                  <a16:creationId xmlns:a16="http://schemas.microsoft.com/office/drawing/2014/main" id="{8E0F8ACE-9DB7-4AB8-A1E8-58EF978CCC1C}"/>
                </a:ext>
              </a:extLst>
            </p:cNvPr>
            <p:cNvSpPr>
              <a:spLocks/>
            </p:cNvSpPr>
            <p:nvPr/>
          </p:nvSpPr>
          <p:spPr bwMode="auto">
            <a:xfrm>
              <a:off x="2679" y="1135"/>
              <a:ext cx="10" cy="10"/>
            </a:xfrm>
            <a:custGeom>
              <a:avLst/>
              <a:gdLst>
                <a:gd name="T0" fmla="*/ 3 w 11"/>
                <a:gd name="T1" fmla="*/ 10 h 12"/>
                <a:gd name="T2" fmla="*/ 10 w 11"/>
                <a:gd name="T3" fmla="*/ 0 h 12"/>
                <a:gd name="T4" fmla="*/ 0 w 11"/>
                <a:gd name="T5" fmla="*/ 4 h 12"/>
                <a:gd name="T6" fmla="*/ 3 w 11"/>
                <a:gd name="T7" fmla="*/ 1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2">
                  <a:moveTo>
                    <a:pt x="3" y="12"/>
                  </a:moveTo>
                  <a:cubicBezTo>
                    <a:pt x="7" y="12"/>
                    <a:pt x="11" y="5"/>
                    <a:pt x="11" y="0"/>
                  </a:cubicBezTo>
                  <a:cubicBezTo>
                    <a:pt x="7" y="0"/>
                    <a:pt x="0" y="3"/>
                    <a:pt x="0" y="5"/>
                  </a:cubicBezTo>
                  <a:cubicBezTo>
                    <a:pt x="0" y="8"/>
                    <a:pt x="1" y="12"/>
                    <a:pt x="3" y="1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5" name="Freeform 372">
              <a:extLst>
                <a:ext uri="{FF2B5EF4-FFF2-40B4-BE49-F238E27FC236}">
                  <a16:creationId xmlns:a16="http://schemas.microsoft.com/office/drawing/2014/main" id="{B67DFBAE-05A9-44BE-9696-6CA97C86B7CF}"/>
                </a:ext>
              </a:extLst>
            </p:cNvPr>
            <p:cNvSpPr>
              <a:spLocks/>
            </p:cNvSpPr>
            <p:nvPr/>
          </p:nvSpPr>
          <p:spPr bwMode="auto">
            <a:xfrm>
              <a:off x="2685" y="1129"/>
              <a:ext cx="91" cy="145"/>
            </a:xfrm>
            <a:custGeom>
              <a:avLst/>
              <a:gdLst>
                <a:gd name="T0" fmla="*/ 8 w 105"/>
                <a:gd name="T1" fmla="*/ 31 h 166"/>
                <a:gd name="T2" fmla="*/ 12 w 105"/>
                <a:gd name="T3" fmla="*/ 39 h 166"/>
                <a:gd name="T4" fmla="*/ 10 w 105"/>
                <a:gd name="T5" fmla="*/ 46 h 166"/>
                <a:gd name="T6" fmla="*/ 13 w 105"/>
                <a:gd name="T7" fmla="*/ 53 h 166"/>
                <a:gd name="T8" fmla="*/ 20 w 105"/>
                <a:gd name="T9" fmla="*/ 49 h 166"/>
                <a:gd name="T10" fmla="*/ 16 w 105"/>
                <a:gd name="T11" fmla="*/ 65 h 166"/>
                <a:gd name="T12" fmla="*/ 31 w 105"/>
                <a:gd name="T13" fmla="*/ 66 h 166"/>
                <a:gd name="T14" fmla="*/ 31 w 105"/>
                <a:gd name="T15" fmla="*/ 73 h 166"/>
                <a:gd name="T16" fmla="*/ 41 w 105"/>
                <a:gd name="T17" fmla="*/ 84 h 166"/>
                <a:gd name="T18" fmla="*/ 26 w 105"/>
                <a:gd name="T19" fmla="*/ 104 h 166"/>
                <a:gd name="T20" fmla="*/ 18 w 105"/>
                <a:gd name="T21" fmla="*/ 119 h 166"/>
                <a:gd name="T22" fmla="*/ 33 w 105"/>
                <a:gd name="T23" fmla="*/ 122 h 166"/>
                <a:gd name="T24" fmla="*/ 41 w 105"/>
                <a:gd name="T25" fmla="*/ 121 h 166"/>
                <a:gd name="T26" fmla="*/ 13 w 105"/>
                <a:gd name="T27" fmla="*/ 142 h 166"/>
                <a:gd name="T28" fmla="*/ 16 w 105"/>
                <a:gd name="T29" fmla="*/ 145 h 166"/>
                <a:gd name="T30" fmla="*/ 28 w 105"/>
                <a:gd name="T31" fmla="*/ 142 h 166"/>
                <a:gd name="T32" fmla="*/ 41 w 105"/>
                <a:gd name="T33" fmla="*/ 136 h 166"/>
                <a:gd name="T34" fmla="*/ 75 w 105"/>
                <a:gd name="T35" fmla="*/ 133 h 166"/>
                <a:gd name="T36" fmla="*/ 87 w 105"/>
                <a:gd name="T37" fmla="*/ 124 h 166"/>
                <a:gd name="T38" fmla="*/ 91 w 105"/>
                <a:gd name="T39" fmla="*/ 105 h 166"/>
                <a:gd name="T40" fmla="*/ 78 w 105"/>
                <a:gd name="T41" fmla="*/ 99 h 166"/>
                <a:gd name="T42" fmla="*/ 75 w 105"/>
                <a:gd name="T43" fmla="*/ 100 h 166"/>
                <a:gd name="T44" fmla="*/ 76 w 105"/>
                <a:gd name="T45" fmla="*/ 94 h 166"/>
                <a:gd name="T46" fmla="*/ 57 w 105"/>
                <a:gd name="T47" fmla="*/ 65 h 166"/>
                <a:gd name="T48" fmla="*/ 36 w 105"/>
                <a:gd name="T49" fmla="*/ 47 h 166"/>
                <a:gd name="T50" fmla="*/ 50 w 105"/>
                <a:gd name="T51" fmla="*/ 18 h 166"/>
                <a:gd name="T52" fmla="*/ 26 w 105"/>
                <a:gd name="T53" fmla="*/ 16 h 166"/>
                <a:gd name="T54" fmla="*/ 33 w 105"/>
                <a:gd name="T55" fmla="*/ 0 h 166"/>
                <a:gd name="T56" fmla="*/ 15 w 105"/>
                <a:gd name="T57" fmla="*/ 6 h 166"/>
                <a:gd name="T58" fmla="*/ 8 w 105"/>
                <a:gd name="T59" fmla="*/ 18 h 166"/>
                <a:gd name="T60" fmla="*/ 8 w 105"/>
                <a:gd name="T61" fmla="*/ 23 h 166"/>
                <a:gd name="T62" fmla="*/ 0 w 105"/>
                <a:gd name="T63" fmla="*/ 19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166">
                  <a:moveTo>
                    <a:pt x="9" y="31"/>
                  </a:moveTo>
                  <a:cubicBezTo>
                    <a:pt x="9" y="35"/>
                    <a:pt x="9" y="35"/>
                    <a:pt x="9" y="35"/>
                  </a:cubicBezTo>
                  <a:cubicBezTo>
                    <a:pt x="9" y="35"/>
                    <a:pt x="6" y="39"/>
                    <a:pt x="6" y="41"/>
                  </a:cubicBezTo>
                  <a:cubicBezTo>
                    <a:pt x="6" y="43"/>
                    <a:pt x="11" y="45"/>
                    <a:pt x="14" y="45"/>
                  </a:cubicBezTo>
                  <a:cubicBezTo>
                    <a:pt x="14" y="49"/>
                    <a:pt x="14" y="49"/>
                    <a:pt x="14" y="49"/>
                  </a:cubicBezTo>
                  <a:cubicBezTo>
                    <a:pt x="12" y="50"/>
                    <a:pt x="12" y="52"/>
                    <a:pt x="12" y="53"/>
                  </a:cubicBezTo>
                  <a:cubicBezTo>
                    <a:pt x="12" y="61"/>
                    <a:pt x="12" y="61"/>
                    <a:pt x="12" y="61"/>
                  </a:cubicBezTo>
                  <a:cubicBezTo>
                    <a:pt x="15" y="61"/>
                    <a:pt x="15" y="61"/>
                    <a:pt x="15" y="61"/>
                  </a:cubicBezTo>
                  <a:cubicBezTo>
                    <a:pt x="14" y="58"/>
                    <a:pt x="12" y="57"/>
                    <a:pt x="15" y="53"/>
                  </a:cubicBezTo>
                  <a:cubicBezTo>
                    <a:pt x="17" y="54"/>
                    <a:pt x="20" y="56"/>
                    <a:pt x="23" y="56"/>
                  </a:cubicBezTo>
                  <a:cubicBezTo>
                    <a:pt x="21" y="60"/>
                    <a:pt x="23" y="61"/>
                    <a:pt x="23" y="65"/>
                  </a:cubicBezTo>
                  <a:cubicBezTo>
                    <a:pt x="23" y="69"/>
                    <a:pt x="18" y="72"/>
                    <a:pt x="18" y="74"/>
                  </a:cubicBezTo>
                  <a:cubicBezTo>
                    <a:pt x="18" y="78"/>
                    <a:pt x="21" y="78"/>
                    <a:pt x="26" y="78"/>
                  </a:cubicBezTo>
                  <a:cubicBezTo>
                    <a:pt x="29" y="78"/>
                    <a:pt x="32" y="76"/>
                    <a:pt x="36" y="76"/>
                  </a:cubicBezTo>
                  <a:cubicBezTo>
                    <a:pt x="38" y="76"/>
                    <a:pt x="38" y="77"/>
                    <a:pt x="39" y="77"/>
                  </a:cubicBezTo>
                  <a:cubicBezTo>
                    <a:pt x="39" y="78"/>
                    <a:pt x="36" y="80"/>
                    <a:pt x="36" y="84"/>
                  </a:cubicBezTo>
                  <a:cubicBezTo>
                    <a:pt x="36" y="88"/>
                    <a:pt x="42" y="89"/>
                    <a:pt x="47" y="89"/>
                  </a:cubicBezTo>
                  <a:cubicBezTo>
                    <a:pt x="47" y="96"/>
                    <a:pt x="47" y="96"/>
                    <a:pt x="47" y="96"/>
                  </a:cubicBezTo>
                  <a:cubicBezTo>
                    <a:pt x="45" y="101"/>
                    <a:pt x="35" y="105"/>
                    <a:pt x="27" y="105"/>
                  </a:cubicBezTo>
                  <a:cubicBezTo>
                    <a:pt x="27" y="111"/>
                    <a:pt x="30" y="113"/>
                    <a:pt x="30" y="119"/>
                  </a:cubicBezTo>
                  <a:cubicBezTo>
                    <a:pt x="30" y="127"/>
                    <a:pt x="18" y="127"/>
                    <a:pt x="18" y="133"/>
                  </a:cubicBezTo>
                  <a:cubicBezTo>
                    <a:pt x="18" y="135"/>
                    <a:pt x="20" y="136"/>
                    <a:pt x="21" y="136"/>
                  </a:cubicBezTo>
                  <a:cubicBezTo>
                    <a:pt x="23" y="136"/>
                    <a:pt x="23" y="133"/>
                    <a:pt x="26" y="133"/>
                  </a:cubicBezTo>
                  <a:cubicBezTo>
                    <a:pt x="30" y="133"/>
                    <a:pt x="32" y="140"/>
                    <a:pt x="38" y="140"/>
                  </a:cubicBezTo>
                  <a:cubicBezTo>
                    <a:pt x="41" y="140"/>
                    <a:pt x="44" y="138"/>
                    <a:pt x="45" y="135"/>
                  </a:cubicBezTo>
                  <a:cubicBezTo>
                    <a:pt x="45" y="136"/>
                    <a:pt x="47" y="138"/>
                    <a:pt x="47" y="139"/>
                  </a:cubicBezTo>
                  <a:cubicBezTo>
                    <a:pt x="47" y="146"/>
                    <a:pt x="38" y="143"/>
                    <a:pt x="32" y="144"/>
                  </a:cubicBezTo>
                  <a:cubicBezTo>
                    <a:pt x="30" y="146"/>
                    <a:pt x="17" y="160"/>
                    <a:pt x="15" y="162"/>
                  </a:cubicBezTo>
                  <a:cubicBezTo>
                    <a:pt x="15" y="166"/>
                    <a:pt x="15" y="166"/>
                    <a:pt x="15" y="166"/>
                  </a:cubicBezTo>
                  <a:cubicBezTo>
                    <a:pt x="18" y="166"/>
                    <a:pt x="18" y="166"/>
                    <a:pt x="18" y="166"/>
                  </a:cubicBezTo>
                  <a:cubicBezTo>
                    <a:pt x="21" y="163"/>
                    <a:pt x="21" y="162"/>
                    <a:pt x="26" y="162"/>
                  </a:cubicBezTo>
                  <a:cubicBezTo>
                    <a:pt x="32" y="162"/>
                    <a:pt x="32" y="162"/>
                    <a:pt x="32" y="162"/>
                  </a:cubicBezTo>
                  <a:cubicBezTo>
                    <a:pt x="32" y="158"/>
                    <a:pt x="35" y="154"/>
                    <a:pt x="38" y="154"/>
                  </a:cubicBezTo>
                  <a:cubicBezTo>
                    <a:pt x="42" y="154"/>
                    <a:pt x="44" y="156"/>
                    <a:pt x="47" y="156"/>
                  </a:cubicBezTo>
                  <a:cubicBezTo>
                    <a:pt x="53" y="156"/>
                    <a:pt x="64" y="152"/>
                    <a:pt x="69" y="152"/>
                  </a:cubicBezTo>
                  <a:cubicBezTo>
                    <a:pt x="87" y="152"/>
                    <a:pt x="87" y="152"/>
                    <a:pt x="87" y="152"/>
                  </a:cubicBezTo>
                  <a:cubicBezTo>
                    <a:pt x="93" y="152"/>
                    <a:pt x="96" y="148"/>
                    <a:pt x="100" y="144"/>
                  </a:cubicBezTo>
                  <a:cubicBezTo>
                    <a:pt x="100" y="142"/>
                    <a:pt x="100" y="142"/>
                    <a:pt x="100" y="142"/>
                  </a:cubicBezTo>
                  <a:cubicBezTo>
                    <a:pt x="97" y="142"/>
                    <a:pt x="96" y="140"/>
                    <a:pt x="91" y="139"/>
                  </a:cubicBezTo>
                  <a:cubicBezTo>
                    <a:pt x="94" y="133"/>
                    <a:pt x="105" y="128"/>
                    <a:pt x="105" y="120"/>
                  </a:cubicBezTo>
                  <a:cubicBezTo>
                    <a:pt x="105" y="115"/>
                    <a:pt x="102" y="111"/>
                    <a:pt x="96" y="111"/>
                  </a:cubicBezTo>
                  <a:cubicBezTo>
                    <a:pt x="93" y="111"/>
                    <a:pt x="93" y="111"/>
                    <a:pt x="90" y="113"/>
                  </a:cubicBezTo>
                  <a:cubicBezTo>
                    <a:pt x="93" y="111"/>
                    <a:pt x="93" y="111"/>
                    <a:pt x="93" y="111"/>
                  </a:cubicBezTo>
                  <a:cubicBezTo>
                    <a:pt x="90" y="112"/>
                    <a:pt x="90" y="113"/>
                    <a:pt x="87" y="115"/>
                  </a:cubicBezTo>
                  <a:cubicBezTo>
                    <a:pt x="87" y="111"/>
                    <a:pt x="87" y="111"/>
                    <a:pt x="87" y="111"/>
                  </a:cubicBezTo>
                  <a:cubicBezTo>
                    <a:pt x="88" y="111"/>
                    <a:pt x="88" y="109"/>
                    <a:pt x="88" y="108"/>
                  </a:cubicBezTo>
                  <a:cubicBezTo>
                    <a:pt x="88" y="104"/>
                    <a:pt x="84" y="101"/>
                    <a:pt x="84" y="97"/>
                  </a:cubicBezTo>
                  <a:cubicBezTo>
                    <a:pt x="84" y="86"/>
                    <a:pt x="72" y="82"/>
                    <a:pt x="66" y="74"/>
                  </a:cubicBezTo>
                  <a:cubicBezTo>
                    <a:pt x="60" y="69"/>
                    <a:pt x="61" y="58"/>
                    <a:pt x="53" y="54"/>
                  </a:cubicBezTo>
                  <a:cubicBezTo>
                    <a:pt x="50" y="54"/>
                    <a:pt x="47" y="56"/>
                    <a:pt x="42" y="54"/>
                  </a:cubicBezTo>
                  <a:cubicBezTo>
                    <a:pt x="44" y="53"/>
                    <a:pt x="45" y="52"/>
                    <a:pt x="47" y="50"/>
                  </a:cubicBezTo>
                  <a:cubicBezTo>
                    <a:pt x="47" y="41"/>
                    <a:pt x="60" y="34"/>
                    <a:pt x="58" y="21"/>
                  </a:cubicBezTo>
                  <a:cubicBezTo>
                    <a:pt x="32" y="21"/>
                    <a:pt x="32" y="21"/>
                    <a:pt x="32" y="21"/>
                  </a:cubicBezTo>
                  <a:cubicBezTo>
                    <a:pt x="32" y="19"/>
                    <a:pt x="30" y="19"/>
                    <a:pt x="30" y="18"/>
                  </a:cubicBezTo>
                  <a:cubicBezTo>
                    <a:pt x="32" y="11"/>
                    <a:pt x="42" y="11"/>
                    <a:pt x="42" y="4"/>
                  </a:cubicBezTo>
                  <a:cubicBezTo>
                    <a:pt x="42" y="4"/>
                    <a:pt x="39" y="0"/>
                    <a:pt x="38" y="0"/>
                  </a:cubicBezTo>
                  <a:cubicBezTo>
                    <a:pt x="24" y="0"/>
                    <a:pt x="24" y="0"/>
                    <a:pt x="24" y="0"/>
                  </a:cubicBezTo>
                  <a:cubicBezTo>
                    <a:pt x="21" y="0"/>
                    <a:pt x="17" y="4"/>
                    <a:pt x="17" y="7"/>
                  </a:cubicBezTo>
                  <a:cubicBezTo>
                    <a:pt x="17" y="9"/>
                    <a:pt x="15" y="11"/>
                    <a:pt x="15" y="15"/>
                  </a:cubicBezTo>
                  <a:cubicBezTo>
                    <a:pt x="12" y="15"/>
                    <a:pt x="9" y="17"/>
                    <a:pt x="9" y="21"/>
                  </a:cubicBezTo>
                  <a:cubicBezTo>
                    <a:pt x="9" y="22"/>
                    <a:pt x="11" y="23"/>
                    <a:pt x="12" y="23"/>
                  </a:cubicBezTo>
                  <a:cubicBezTo>
                    <a:pt x="12" y="25"/>
                    <a:pt x="11" y="26"/>
                    <a:pt x="9" y="26"/>
                  </a:cubicBezTo>
                  <a:cubicBezTo>
                    <a:pt x="9" y="26"/>
                    <a:pt x="6" y="25"/>
                    <a:pt x="6" y="22"/>
                  </a:cubicBezTo>
                  <a:cubicBezTo>
                    <a:pt x="0" y="22"/>
                    <a:pt x="0" y="22"/>
                    <a:pt x="0" y="22"/>
                  </a:cubicBezTo>
                  <a:cubicBezTo>
                    <a:pt x="0" y="29"/>
                    <a:pt x="3" y="30"/>
                    <a:pt x="9" y="3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6" name="Freeform 373">
              <a:extLst>
                <a:ext uri="{FF2B5EF4-FFF2-40B4-BE49-F238E27FC236}">
                  <a16:creationId xmlns:a16="http://schemas.microsoft.com/office/drawing/2014/main" id="{7C3752F6-2B38-4AC3-AC50-6848E83671BE}"/>
                </a:ext>
              </a:extLst>
            </p:cNvPr>
            <p:cNvSpPr>
              <a:spLocks/>
            </p:cNvSpPr>
            <p:nvPr/>
          </p:nvSpPr>
          <p:spPr bwMode="auto">
            <a:xfrm>
              <a:off x="2703" y="1203"/>
              <a:ext cx="5" cy="6"/>
            </a:xfrm>
            <a:custGeom>
              <a:avLst/>
              <a:gdLst>
                <a:gd name="T0" fmla="*/ 4 w 6"/>
                <a:gd name="T1" fmla="*/ 0 h 7"/>
                <a:gd name="T2" fmla="*/ 0 w 6"/>
                <a:gd name="T3" fmla="*/ 6 h 7"/>
                <a:gd name="T4" fmla="*/ 5 w 6"/>
                <a:gd name="T5" fmla="*/ 6 h 7"/>
                <a:gd name="T6" fmla="*/ 5 w 6"/>
                <a:gd name="T7" fmla="*/ 0 h 7"/>
                <a:gd name="T8" fmla="*/ 4 w 6"/>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5" y="0"/>
                  </a:moveTo>
                  <a:cubicBezTo>
                    <a:pt x="2" y="2"/>
                    <a:pt x="0" y="4"/>
                    <a:pt x="0" y="7"/>
                  </a:cubicBezTo>
                  <a:cubicBezTo>
                    <a:pt x="6" y="7"/>
                    <a:pt x="6" y="7"/>
                    <a:pt x="6" y="7"/>
                  </a:cubicBezTo>
                  <a:cubicBezTo>
                    <a:pt x="6" y="4"/>
                    <a:pt x="6" y="2"/>
                    <a:pt x="6" y="0"/>
                  </a:cubicBezTo>
                  <a:lnTo>
                    <a:pt x="5"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7" name="Freeform 374">
              <a:extLst>
                <a:ext uri="{FF2B5EF4-FFF2-40B4-BE49-F238E27FC236}">
                  <a16:creationId xmlns:a16="http://schemas.microsoft.com/office/drawing/2014/main" id="{B213C678-4AF4-4DFD-A1F4-41F90A321272}"/>
                </a:ext>
              </a:extLst>
            </p:cNvPr>
            <p:cNvSpPr>
              <a:spLocks/>
            </p:cNvSpPr>
            <p:nvPr/>
          </p:nvSpPr>
          <p:spPr bwMode="auto">
            <a:xfrm>
              <a:off x="2495" y="983"/>
              <a:ext cx="112" cy="54"/>
            </a:xfrm>
            <a:custGeom>
              <a:avLst/>
              <a:gdLst>
                <a:gd name="T0" fmla="*/ 110 w 129"/>
                <a:gd name="T1" fmla="*/ 30 h 62"/>
                <a:gd name="T2" fmla="*/ 112 w 129"/>
                <a:gd name="T3" fmla="*/ 28 h 62"/>
                <a:gd name="T4" fmla="*/ 98 w 129"/>
                <a:gd name="T5" fmla="*/ 7 h 62"/>
                <a:gd name="T6" fmla="*/ 101 w 129"/>
                <a:gd name="T7" fmla="*/ 3 h 62"/>
                <a:gd name="T8" fmla="*/ 91 w 129"/>
                <a:gd name="T9" fmla="*/ 6 h 62"/>
                <a:gd name="T10" fmla="*/ 83 w 129"/>
                <a:gd name="T11" fmla="*/ 0 h 62"/>
                <a:gd name="T12" fmla="*/ 80 w 129"/>
                <a:gd name="T13" fmla="*/ 0 h 62"/>
                <a:gd name="T14" fmla="*/ 78 w 129"/>
                <a:gd name="T15" fmla="*/ 6 h 62"/>
                <a:gd name="T16" fmla="*/ 66 w 129"/>
                <a:gd name="T17" fmla="*/ 7 h 62"/>
                <a:gd name="T18" fmla="*/ 53 w 129"/>
                <a:gd name="T19" fmla="*/ 6 h 62"/>
                <a:gd name="T20" fmla="*/ 53 w 129"/>
                <a:gd name="T21" fmla="*/ 10 h 62"/>
                <a:gd name="T22" fmla="*/ 48 w 129"/>
                <a:gd name="T23" fmla="*/ 7 h 62"/>
                <a:gd name="T24" fmla="*/ 38 w 129"/>
                <a:gd name="T25" fmla="*/ 10 h 62"/>
                <a:gd name="T26" fmla="*/ 34 w 129"/>
                <a:gd name="T27" fmla="*/ 6 h 62"/>
                <a:gd name="T28" fmla="*/ 34 w 129"/>
                <a:gd name="T29" fmla="*/ 11 h 62"/>
                <a:gd name="T30" fmla="*/ 26 w 129"/>
                <a:gd name="T31" fmla="*/ 14 h 62"/>
                <a:gd name="T32" fmla="*/ 21 w 129"/>
                <a:gd name="T33" fmla="*/ 6 h 62"/>
                <a:gd name="T34" fmla="*/ 18 w 129"/>
                <a:gd name="T35" fmla="*/ 0 h 62"/>
                <a:gd name="T36" fmla="*/ 16 w 129"/>
                <a:gd name="T37" fmla="*/ 0 h 62"/>
                <a:gd name="T38" fmla="*/ 8 w 129"/>
                <a:gd name="T39" fmla="*/ 4 h 62"/>
                <a:gd name="T40" fmla="*/ 8 w 129"/>
                <a:gd name="T41" fmla="*/ 7 h 62"/>
                <a:gd name="T42" fmla="*/ 0 w 129"/>
                <a:gd name="T43" fmla="*/ 7 h 62"/>
                <a:gd name="T44" fmla="*/ 21 w 129"/>
                <a:gd name="T45" fmla="*/ 17 h 62"/>
                <a:gd name="T46" fmla="*/ 22 w 129"/>
                <a:gd name="T47" fmla="*/ 19 h 62"/>
                <a:gd name="T48" fmla="*/ 1 w 129"/>
                <a:gd name="T49" fmla="*/ 24 h 62"/>
                <a:gd name="T50" fmla="*/ 18 w 129"/>
                <a:gd name="T51" fmla="*/ 24 h 62"/>
                <a:gd name="T52" fmla="*/ 16 w 129"/>
                <a:gd name="T53" fmla="*/ 37 h 62"/>
                <a:gd name="T54" fmla="*/ 13 w 129"/>
                <a:gd name="T55" fmla="*/ 40 h 62"/>
                <a:gd name="T56" fmla="*/ 30 w 129"/>
                <a:gd name="T57" fmla="*/ 47 h 62"/>
                <a:gd name="T58" fmla="*/ 64 w 129"/>
                <a:gd name="T59" fmla="*/ 54 h 62"/>
                <a:gd name="T60" fmla="*/ 94 w 129"/>
                <a:gd name="T61" fmla="*/ 44 h 62"/>
                <a:gd name="T62" fmla="*/ 110 w 129"/>
                <a:gd name="T63" fmla="*/ 30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9" h="62">
                  <a:moveTo>
                    <a:pt x="127" y="34"/>
                  </a:moveTo>
                  <a:cubicBezTo>
                    <a:pt x="129" y="32"/>
                    <a:pt x="129" y="32"/>
                    <a:pt x="129" y="32"/>
                  </a:cubicBezTo>
                  <a:cubicBezTo>
                    <a:pt x="129" y="19"/>
                    <a:pt x="113" y="22"/>
                    <a:pt x="113" y="8"/>
                  </a:cubicBezTo>
                  <a:cubicBezTo>
                    <a:pt x="113" y="7"/>
                    <a:pt x="114" y="5"/>
                    <a:pt x="116" y="4"/>
                  </a:cubicBezTo>
                  <a:cubicBezTo>
                    <a:pt x="111" y="4"/>
                    <a:pt x="108" y="7"/>
                    <a:pt x="105" y="7"/>
                  </a:cubicBezTo>
                  <a:cubicBezTo>
                    <a:pt x="101" y="7"/>
                    <a:pt x="96" y="5"/>
                    <a:pt x="96" y="0"/>
                  </a:cubicBezTo>
                  <a:cubicBezTo>
                    <a:pt x="95" y="1"/>
                    <a:pt x="95" y="1"/>
                    <a:pt x="92" y="0"/>
                  </a:cubicBezTo>
                  <a:cubicBezTo>
                    <a:pt x="90" y="1"/>
                    <a:pt x="90" y="3"/>
                    <a:pt x="90" y="7"/>
                  </a:cubicBezTo>
                  <a:cubicBezTo>
                    <a:pt x="86" y="3"/>
                    <a:pt x="80" y="8"/>
                    <a:pt x="76" y="8"/>
                  </a:cubicBezTo>
                  <a:cubicBezTo>
                    <a:pt x="71" y="8"/>
                    <a:pt x="67" y="7"/>
                    <a:pt x="61" y="7"/>
                  </a:cubicBezTo>
                  <a:cubicBezTo>
                    <a:pt x="61" y="8"/>
                    <a:pt x="61" y="11"/>
                    <a:pt x="61" y="12"/>
                  </a:cubicBezTo>
                  <a:cubicBezTo>
                    <a:pt x="59" y="11"/>
                    <a:pt x="58" y="9"/>
                    <a:pt x="55" y="8"/>
                  </a:cubicBezTo>
                  <a:cubicBezTo>
                    <a:pt x="44" y="12"/>
                    <a:pt x="44" y="12"/>
                    <a:pt x="44" y="12"/>
                  </a:cubicBezTo>
                  <a:cubicBezTo>
                    <a:pt x="42" y="12"/>
                    <a:pt x="40" y="9"/>
                    <a:pt x="39" y="7"/>
                  </a:cubicBezTo>
                  <a:cubicBezTo>
                    <a:pt x="37" y="9"/>
                    <a:pt x="37" y="9"/>
                    <a:pt x="39" y="13"/>
                  </a:cubicBezTo>
                  <a:cubicBezTo>
                    <a:pt x="36" y="13"/>
                    <a:pt x="33" y="16"/>
                    <a:pt x="30" y="16"/>
                  </a:cubicBezTo>
                  <a:cubicBezTo>
                    <a:pt x="27" y="16"/>
                    <a:pt x="24" y="9"/>
                    <a:pt x="24" y="7"/>
                  </a:cubicBezTo>
                  <a:cubicBezTo>
                    <a:pt x="24" y="4"/>
                    <a:pt x="21" y="3"/>
                    <a:pt x="21" y="0"/>
                  </a:cubicBezTo>
                  <a:cubicBezTo>
                    <a:pt x="18" y="0"/>
                    <a:pt x="18" y="0"/>
                    <a:pt x="18" y="0"/>
                  </a:cubicBezTo>
                  <a:cubicBezTo>
                    <a:pt x="13" y="0"/>
                    <a:pt x="13" y="5"/>
                    <a:pt x="9" y="5"/>
                  </a:cubicBezTo>
                  <a:cubicBezTo>
                    <a:pt x="9" y="8"/>
                    <a:pt x="9" y="8"/>
                    <a:pt x="9" y="8"/>
                  </a:cubicBezTo>
                  <a:cubicBezTo>
                    <a:pt x="7" y="7"/>
                    <a:pt x="4" y="7"/>
                    <a:pt x="0" y="8"/>
                  </a:cubicBezTo>
                  <a:cubicBezTo>
                    <a:pt x="1" y="13"/>
                    <a:pt x="18" y="19"/>
                    <a:pt x="24" y="19"/>
                  </a:cubicBezTo>
                  <a:cubicBezTo>
                    <a:pt x="24" y="20"/>
                    <a:pt x="24" y="22"/>
                    <a:pt x="25" y="22"/>
                  </a:cubicBezTo>
                  <a:cubicBezTo>
                    <a:pt x="21" y="24"/>
                    <a:pt x="9" y="27"/>
                    <a:pt x="1" y="27"/>
                  </a:cubicBezTo>
                  <a:cubicBezTo>
                    <a:pt x="6" y="31"/>
                    <a:pt x="13" y="27"/>
                    <a:pt x="21" y="28"/>
                  </a:cubicBezTo>
                  <a:cubicBezTo>
                    <a:pt x="21" y="34"/>
                    <a:pt x="19" y="37"/>
                    <a:pt x="19" y="43"/>
                  </a:cubicBezTo>
                  <a:cubicBezTo>
                    <a:pt x="18" y="43"/>
                    <a:pt x="16" y="45"/>
                    <a:pt x="15" y="46"/>
                  </a:cubicBezTo>
                  <a:cubicBezTo>
                    <a:pt x="25" y="46"/>
                    <a:pt x="28" y="53"/>
                    <a:pt x="34" y="54"/>
                  </a:cubicBezTo>
                  <a:cubicBezTo>
                    <a:pt x="46" y="58"/>
                    <a:pt x="58" y="62"/>
                    <a:pt x="74" y="62"/>
                  </a:cubicBezTo>
                  <a:cubicBezTo>
                    <a:pt x="89" y="62"/>
                    <a:pt x="98" y="54"/>
                    <a:pt x="108" y="50"/>
                  </a:cubicBezTo>
                  <a:cubicBezTo>
                    <a:pt x="114" y="49"/>
                    <a:pt x="124" y="41"/>
                    <a:pt x="127" y="3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8" name="Freeform 375">
              <a:extLst>
                <a:ext uri="{FF2B5EF4-FFF2-40B4-BE49-F238E27FC236}">
                  <a16:creationId xmlns:a16="http://schemas.microsoft.com/office/drawing/2014/main" id="{7FA6CCC7-7F9B-4660-A2D1-79D6303A3EB1}"/>
                </a:ext>
              </a:extLst>
            </p:cNvPr>
            <p:cNvSpPr>
              <a:spLocks/>
            </p:cNvSpPr>
            <p:nvPr/>
          </p:nvSpPr>
          <p:spPr bwMode="auto">
            <a:xfrm>
              <a:off x="1824" y="1648"/>
              <a:ext cx="116" cy="44"/>
            </a:xfrm>
            <a:custGeom>
              <a:avLst/>
              <a:gdLst>
                <a:gd name="T0" fmla="*/ 116 w 133"/>
                <a:gd name="T1" fmla="*/ 38 h 50"/>
                <a:gd name="T2" fmla="*/ 106 w 133"/>
                <a:gd name="T3" fmla="*/ 30 h 50"/>
                <a:gd name="T4" fmla="*/ 101 w 133"/>
                <a:gd name="T5" fmla="*/ 30 h 50"/>
                <a:gd name="T6" fmla="*/ 101 w 133"/>
                <a:gd name="T7" fmla="*/ 26 h 50"/>
                <a:gd name="T8" fmla="*/ 77 w 133"/>
                <a:gd name="T9" fmla="*/ 15 h 50"/>
                <a:gd name="T10" fmla="*/ 70 w 133"/>
                <a:gd name="T11" fmla="*/ 11 h 50"/>
                <a:gd name="T12" fmla="*/ 32 w 133"/>
                <a:gd name="T13" fmla="*/ 0 h 50"/>
                <a:gd name="T14" fmla="*/ 0 w 133"/>
                <a:gd name="T15" fmla="*/ 18 h 50"/>
                <a:gd name="T16" fmla="*/ 3 w 133"/>
                <a:gd name="T17" fmla="*/ 18 h 50"/>
                <a:gd name="T18" fmla="*/ 26 w 133"/>
                <a:gd name="T19" fmla="*/ 8 h 50"/>
                <a:gd name="T20" fmla="*/ 31 w 133"/>
                <a:gd name="T21" fmla="*/ 10 h 50"/>
                <a:gd name="T22" fmla="*/ 31 w 133"/>
                <a:gd name="T23" fmla="*/ 14 h 50"/>
                <a:gd name="T24" fmla="*/ 43 w 133"/>
                <a:gd name="T25" fmla="*/ 14 h 50"/>
                <a:gd name="T26" fmla="*/ 58 w 133"/>
                <a:gd name="T27" fmla="*/ 21 h 50"/>
                <a:gd name="T28" fmla="*/ 65 w 133"/>
                <a:gd name="T29" fmla="*/ 21 h 50"/>
                <a:gd name="T30" fmla="*/ 69 w 133"/>
                <a:gd name="T31" fmla="*/ 25 h 50"/>
                <a:gd name="T32" fmla="*/ 82 w 133"/>
                <a:gd name="T33" fmla="*/ 34 h 50"/>
                <a:gd name="T34" fmla="*/ 78 w 133"/>
                <a:gd name="T35" fmla="*/ 38 h 50"/>
                <a:gd name="T36" fmla="*/ 78 w 133"/>
                <a:gd name="T37" fmla="*/ 40 h 50"/>
                <a:gd name="T38" fmla="*/ 101 w 133"/>
                <a:gd name="T39" fmla="*/ 44 h 50"/>
                <a:gd name="T40" fmla="*/ 116 w 133"/>
                <a:gd name="T41" fmla="*/ 38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50">
                  <a:moveTo>
                    <a:pt x="133" y="43"/>
                  </a:moveTo>
                  <a:cubicBezTo>
                    <a:pt x="130" y="42"/>
                    <a:pt x="127" y="35"/>
                    <a:pt x="122" y="34"/>
                  </a:cubicBezTo>
                  <a:cubicBezTo>
                    <a:pt x="116" y="34"/>
                    <a:pt x="116" y="34"/>
                    <a:pt x="116" y="34"/>
                  </a:cubicBezTo>
                  <a:cubicBezTo>
                    <a:pt x="115" y="32"/>
                    <a:pt x="116" y="31"/>
                    <a:pt x="116" y="30"/>
                  </a:cubicBezTo>
                  <a:cubicBezTo>
                    <a:pt x="106" y="30"/>
                    <a:pt x="94" y="24"/>
                    <a:pt x="88" y="17"/>
                  </a:cubicBezTo>
                  <a:cubicBezTo>
                    <a:pt x="86" y="17"/>
                    <a:pt x="83" y="12"/>
                    <a:pt x="80" y="12"/>
                  </a:cubicBezTo>
                  <a:cubicBezTo>
                    <a:pt x="66" y="12"/>
                    <a:pt x="57" y="0"/>
                    <a:pt x="37" y="0"/>
                  </a:cubicBezTo>
                  <a:cubicBezTo>
                    <a:pt x="16" y="0"/>
                    <a:pt x="7" y="8"/>
                    <a:pt x="0" y="21"/>
                  </a:cubicBezTo>
                  <a:cubicBezTo>
                    <a:pt x="4" y="21"/>
                    <a:pt x="4" y="21"/>
                    <a:pt x="4" y="21"/>
                  </a:cubicBezTo>
                  <a:cubicBezTo>
                    <a:pt x="9" y="16"/>
                    <a:pt x="21" y="9"/>
                    <a:pt x="30" y="9"/>
                  </a:cubicBezTo>
                  <a:cubicBezTo>
                    <a:pt x="31" y="9"/>
                    <a:pt x="34" y="9"/>
                    <a:pt x="36" y="11"/>
                  </a:cubicBezTo>
                  <a:cubicBezTo>
                    <a:pt x="34" y="12"/>
                    <a:pt x="34" y="15"/>
                    <a:pt x="36" y="16"/>
                  </a:cubicBezTo>
                  <a:cubicBezTo>
                    <a:pt x="49" y="16"/>
                    <a:pt x="49" y="16"/>
                    <a:pt x="49" y="16"/>
                  </a:cubicBezTo>
                  <a:cubicBezTo>
                    <a:pt x="55" y="16"/>
                    <a:pt x="58" y="24"/>
                    <a:pt x="66" y="24"/>
                  </a:cubicBezTo>
                  <a:cubicBezTo>
                    <a:pt x="68" y="24"/>
                    <a:pt x="70" y="23"/>
                    <a:pt x="74" y="24"/>
                  </a:cubicBezTo>
                  <a:cubicBezTo>
                    <a:pt x="76" y="25"/>
                    <a:pt x="76" y="28"/>
                    <a:pt x="79" y="28"/>
                  </a:cubicBezTo>
                  <a:cubicBezTo>
                    <a:pt x="80" y="36"/>
                    <a:pt x="88" y="35"/>
                    <a:pt x="94" y="39"/>
                  </a:cubicBezTo>
                  <a:cubicBezTo>
                    <a:pt x="94" y="42"/>
                    <a:pt x="92" y="43"/>
                    <a:pt x="89" y="43"/>
                  </a:cubicBezTo>
                  <a:cubicBezTo>
                    <a:pt x="89" y="46"/>
                    <a:pt x="89" y="46"/>
                    <a:pt x="89" y="46"/>
                  </a:cubicBezTo>
                  <a:cubicBezTo>
                    <a:pt x="98" y="46"/>
                    <a:pt x="106" y="50"/>
                    <a:pt x="116" y="50"/>
                  </a:cubicBezTo>
                  <a:cubicBezTo>
                    <a:pt x="121" y="50"/>
                    <a:pt x="130" y="50"/>
                    <a:pt x="133" y="4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29" name="Freeform 376">
              <a:extLst>
                <a:ext uri="{FF2B5EF4-FFF2-40B4-BE49-F238E27FC236}">
                  <a16:creationId xmlns:a16="http://schemas.microsoft.com/office/drawing/2014/main" id="{F2B44687-240D-4755-9604-302AC7D760D9}"/>
                </a:ext>
              </a:extLst>
            </p:cNvPr>
            <p:cNvSpPr>
              <a:spLocks/>
            </p:cNvSpPr>
            <p:nvPr/>
          </p:nvSpPr>
          <p:spPr bwMode="auto">
            <a:xfrm>
              <a:off x="1839" y="1665"/>
              <a:ext cx="7" cy="6"/>
            </a:xfrm>
            <a:custGeom>
              <a:avLst/>
              <a:gdLst>
                <a:gd name="T0" fmla="*/ 4 w 8"/>
                <a:gd name="T1" fmla="*/ 0 h 7"/>
                <a:gd name="T2" fmla="*/ 4 w 8"/>
                <a:gd name="T3" fmla="*/ 2 h 7"/>
                <a:gd name="T4" fmla="*/ 0 w 8"/>
                <a:gd name="T5" fmla="*/ 5 h 7"/>
                <a:gd name="T6" fmla="*/ 7 w 8"/>
                <a:gd name="T7" fmla="*/ 5 h 7"/>
                <a:gd name="T8" fmla="*/ 7 w 8"/>
                <a:gd name="T9" fmla="*/ 0 h 7"/>
                <a:gd name="T10" fmla="*/ 5 w 8"/>
                <a:gd name="T11" fmla="*/ 0 h 7"/>
                <a:gd name="T12" fmla="*/ 4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5" y="0"/>
                  </a:moveTo>
                  <a:cubicBezTo>
                    <a:pt x="5" y="2"/>
                    <a:pt x="5" y="2"/>
                    <a:pt x="5" y="2"/>
                  </a:cubicBezTo>
                  <a:cubicBezTo>
                    <a:pt x="3" y="2"/>
                    <a:pt x="0" y="4"/>
                    <a:pt x="0" y="6"/>
                  </a:cubicBezTo>
                  <a:cubicBezTo>
                    <a:pt x="0" y="7"/>
                    <a:pt x="6" y="6"/>
                    <a:pt x="8" y="6"/>
                  </a:cubicBezTo>
                  <a:cubicBezTo>
                    <a:pt x="8" y="5"/>
                    <a:pt x="8" y="2"/>
                    <a:pt x="8" y="0"/>
                  </a:cubicBezTo>
                  <a:cubicBezTo>
                    <a:pt x="6" y="0"/>
                    <a:pt x="6" y="0"/>
                    <a:pt x="6" y="0"/>
                  </a:cubicBezTo>
                  <a:lnTo>
                    <a:pt x="5"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0" name="Freeform 377">
              <a:extLst>
                <a:ext uri="{FF2B5EF4-FFF2-40B4-BE49-F238E27FC236}">
                  <a16:creationId xmlns:a16="http://schemas.microsoft.com/office/drawing/2014/main" id="{DB196D9B-4FE5-4AC9-98EB-9A4652EC5514}"/>
                </a:ext>
              </a:extLst>
            </p:cNvPr>
            <p:cNvSpPr>
              <a:spLocks/>
            </p:cNvSpPr>
            <p:nvPr/>
          </p:nvSpPr>
          <p:spPr bwMode="auto">
            <a:xfrm>
              <a:off x="1897" y="1706"/>
              <a:ext cx="20" cy="9"/>
            </a:xfrm>
            <a:custGeom>
              <a:avLst/>
              <a:gdLst>
                <a:gd name="T0" fmla="*/ 0 w 23"/>
                <a:gd name="T1" fmla="*/ 3 h 10"/>
                <a:gd name="T2" fmla="*/ 7 w 23"/>
                <a:gd name="T3" fmla="*/ 9 h 10"/>
                <a:gd name="T4" fmla="*/ 20 w 23"/>
                <a:gd name="T5" fmla="*/ 6 h 10"/>
                <a:gd name="T6" fmla="*/ 16 w 23"/>
                <a:gd name="T7" fmla="*/ 3 h 10"/>
                <a:gd name="T8" fmla="*/ 16 w 23"/>
                <a:gd name="T9" fmla="*/ 4 h 10"/>
                <a:gd name="T10" fmla="*/ 4 w 23"/>
                <a:gd name="T11" fmla="*/ 0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3"/>
                  </a:moveTo>
                  <a:cubicBezTo>
                    <a:pt x="0" y="7"/>
                    <a:pt x="3" y="10"/>
                    <a:pt x="8" y="10"/>
                  </a:cubicBezTo>
                  <a:cubicBezTo>
                    <a:pt x="12" y="10"/>
                    <a:pt x="17" y="8"/>
                    <a:pt x="23" y="7"/>
                  </a:cubicBezTo>
                  <a:cubicBezTo>
                    <a:pt x="21" y="5"/>
                    <a:pt x="21" y="4"/>
                    <a:pt x="18" y="3"/>
                  </a:cubicBezTo>
                  <a:cubicBezTo>
                    <a:pt x="18" y="4"/>
                    <a:pt x="18" y="4"/>
                    <a:pt x="18" y="4"/>
                  </a:cubicBezTo>
                  <a:cubicBezTo>
                    <a:pt x="17" y="3"/>
                    <a:pt x="11" y="0"/>
                    <a:pt x="5" y="0"/>
                  </a:cubicBezTo>
                  <a:cubicBezTo>
                    <a:pt x="3" y="0"/>
                    <a:pt x="0" y="1"/>
                    <a:pt x="0" y="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1" name="Freeform 378">
              <a:extLst>
                <a:ext uri="{FF2B5EF4-FFF2-40B4-BE49-F238E27FC236}">
                  <a16:creationId xmlns:a16="http://schemas.microsoft.com/office/drawing/2014/main" id="{677620F1-74F7-4F88-A966-EFD4A4941AC2}"/>
                </a:ext>
              </a:extLst>
            </p:cNvPr>
            <p:cNvSpPr>
              <a:spLocks/>
            </p:cNvSpPr>
            <p:nvPr/>
          </p:nvSpPr>
          <p:spPr bwMode="auto">
            <a:xfrm>
              <a:off x="2019" y="1706"/>
              <a:ext cx="16" cy="6"/>
            </a:xfrm>
            <a:custGeom>
              <a:avLst/>
              <a:gdLst>
                <a:gd name="T0" fmla="*/ 0 w 19"/>
                <a:gd name="T1" fmla="*/ 2 h 7"/>
                <a:gd name="T2" fmla="*/ 9 w 19"/>
                <a:gd name="T3" fmla="*/ 6 h 7"/>
                <a:gd name="T4" fmla="*/ 16 w 19"/>
                <a:gd name="T5" fmla="*/ 4 h 7"/>
                <a:gd name="T6" fmla="*/ 4 w 19"/>
                <a:gd name="T7" fmla="*/ 0 h 7"/>
                <a:gd name="T8" fmla="*/ 0 w 19"/>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0" y="2"/>
                  </a:moveTo>
                  <a:cubicBezTo>
                    <a:pt x="0" y="7"/>
                    <a:pt x="7" y="7"/>
                    <a:pt x="11" y="7"/>
                  </a:cubicBezTo>
                  <a:cubicBezTo>
                    <a:pt x="14" y="7"/>
                    <a:pt x="17" y="7"/>
                    <a:pt x="19" y="5"/>
                  </a:cubicBezTo>
                  <a:cubicBezTo>
                    <a:pt x="17" y="2"/>
                    <a:pt x="7" y="0"/>
                    <a:pt x="5" y="0"/>
                  </a:cubicBezTo>
                  <a:cubicBezTo>
                    <a:pt x="3" y="0"/>
                    <a:pt x="0" y="0"/>
                    <a:pt x="0" y="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2" name="Freeform 379">
              <a:extLst>
                <a:ext uri="{FF2B5EF4-FFF2-40B4-BE49-F238E27FC236}">
                  <a16:creationId xmlns:a16="http://schemas.microsoft.com/office/drawing/2014/main" id="{1A4479DF-4168-4642-9D25-A0DCDCD1E95B}"/>
                </a:ext>
              </a:extLst>
            </p:cNvPr>
            <p:cNvSpPr>
              <a:spLocks/>
            </p:cNvSpPr>
            <p:nvPr/>
          </p:nvSpPr>
          <p:spPr bwMode="auto">
            <a:xfrm>
              <a:off x="1940" y="1687"/>
              <a:ext cx="65" cy="29"/>
            </a:xfrm>
            <a:custGeom>
              <a:avLst/>
              <a:gdLst>
                <a:gd name="T0" fmla="*/ 0 w 75"/>
                <a:gd name="T1" fmla="*/ 19 h 33"/>
                <a:gd name="T2" fmla="*/ 5 w 75"/>
                <a:gd name="T3" fmla="*/ 26 h 33"/>
                <a:gd name="T4" fmla="*/ 5 w 75"/>
                <a:gd name="T5" fmla="*/ 23 h 33"/>
                <a:gd name="T6" fmla="*/ 10 w 75"/>
                <a:gd name="T7" fmla="*/ 23 h 33"/>
                <a:gd name="T8" fmla="*/ 27 w 75"/>
                <a:gd name="T9" fmla="*/ 24 h 33"/>
                <a:gd name="T10" fmla="*/ 32 w 75"/>
                <a:gd name="T11" fmla="*/ 29 h 33"/>
                <a:gd name="T12" fmla="*/ 41 w 75"/>
                <a:gd name="T13" fmla="*/ 22 h 33"/>
                <a:gd name="T14" fmla="*/ 44 w 75"/>
                <a:gd name="T15" fmla="*/ 24 h 33"/>
                <a:gd name="T16" fmla="*/ 51 w 75"/>
                <a:gd name="T17" fmla="*/ 20 h 33"/>
                <a:gd name="T18" fmla="*/ 65 w 75"/>
                <a:gd name="T19" fmla="*/ 20 h 33"/>
                <a:gd name="T20" fmla="*/ 55 w 75"/>
                <a:gd name="T21" fmla="*/ 11 h 33"/>
                <a:gd name="T22" fmla="*/ 57 w 75"/>
                <a:gd name="T23" fmla="*/ 12 h 33"/>
                <a:gd name="T24" fmla="*/ 36 w 75"/>
                <a:gd name="T25" fmla="*/ 2 h 33"/>
                <a:gd name="T26" fmla="*/ 24 w 75"/>
                <a:gd name="T27" fmla="*/ 4 h 33"/>
                <a:gd name="T28" fmla="*/ 15 w 75"/>
                <a:gd name="T29" fmla="*/ 0 h 33"/>
                <a:gd name="T30" fmla="*/ 11 w 75"/>
                <a:gd name="T31" fmla="*/ 4 h 33"/>
                <a:gd name="T32" fmla="*/ 16 w 75"/>
                <a:gd name="T33" fmla="*/ 9 h 33"/>
                <a:gd name="T34" fmla="*/ 19 w 75"/>
                <a:gd name="T35" fmla="*/ 17 h 33"/>
                <a:gd name="T36" fmla="*/ 3 w 75"/>
                <a:gd name="T37" fmla="*/ 17 h 33"/>
                <a:gd name="T38" fmla="*/ 0 w 75"/>
                <a:gd name="T39" fmla="*/ 19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33">
                  <a:moveTo>
                    <a:pt x="0" y="22"/>
                  </a:moveTo>
                  <a:cubicBezTo>
                    <a:pt x="0" y="25"/>
                    <a:pt x="3" y="29"/>
                    <a:pt x="6" y="30"/>
                  </a:cubicBezTo>
                  <a:cubicBezTo>
                    <a:pt x="6" y="27"/>
                    <a:pt x="6" y="27"/>
                    <a:pt x="6" y="26"/>
                  </a:cubicBezTo>
                  <a:cubicBezTo>
                    <a:pt x="8" y="27"/>
                    <a:pt x="8" y="26"/>
                    <a:pt x="11" y="26"/>
                  </a:cubicBezTo>
                  <a:cubicBezTo>
                    <a:pt x="16" y="26"/>
                    <a:pt x="28" y="25"/>
                    <a:pt x="31" y="27"/>
                  </a:cubicBezTo>
                  <a:cubicBezTo>
                    <a:pt x="34" y="29"/>
                    <a:pt x="32" y="33"/>
                    <a:pt x="37" y="33"/>
                  </a:cubicBezTo>
                  <a:cubicBezTo>
                    <a:pt x="41" y="33"/>
                    <a:pt x="41" y="25"/>
                    <a:pt x="47" y="25"/>
                  </a:cubicBezTo>
                  <a:cubicBezTo>
                    <a:pt x="49" y="25"/>
                    <a:pt x="49" y="27"/>
                    <a:pt x="51" y="27"/>
                  </a:cubicBezTo>
                  <a:cubicBezTo>
                    <a:pt x="54" y="27"/>
                    <a:pt x="56" y="25"/>
                    <a:pt x="59" y="23"/>
                  </a:cubicBezTo>
                  <a:cubicBezTo>
                    <a:pt x="75" y="23"/>
                    <a:pt x="75" y="23"/>
                    <a:pt x="75" y="23"/>
                  </a:cubicBezTo>
                  <a:cubicBezTo>
                    <a:pt x="72" y="18"/>
                    <a:pt x="68" y="17"/>
                    <a:pt x="63" y="13"/>
                  </a:cubicBezTo>
                  <a:cubicBezTo>
                    <a:pt x="66" y="14"/>
                    <a:pt x="66" y="14"/>
                    <a:pt x="66" y="14"/>
                  </a:cubicBezTo>
                  <a:cubicBezTo>
                    <a:pt x="57" y="10"/>
                    <a:pt x="54" y="2"/>
                    <a:pt x="41" y="2"/>
                  </a:cubicBezTo>
                  <a:cubicBezTo>
                    <a:pt x="37" y="2"/>
                    <a:pt x="34" y="5"/>
                    <a:pt x="28" y="5"/>
                  </a:cubicBezTo>
                  <a:cubicBezTo>
                    <a:pt x="23" y="5"/>
                    <a:pt x="20" y="0"/>
                    <a:pt x="17" y="0"/>
                  </a:cubicBezTo>
                  <a:cubicBezTo>
                    <a:pt x="16" y="0"/>
                    <a:pt x="13" y="2"/>
                    <a:pt x="13" y="5"/>
                  </a:cubicBezTo>
                  <a:cubicBezTo>
                    <a:pt x="13" y="7"/>
                    <a:pt x="16" y="10"/>
                    <a:pt x="19" y="10"/>
                  </a:cubicBezTo>
                  <a:cubicBezTo>
                    <a:pt x="19" y="13"/>
                    <a:pt x="20" y="17"/>
                    <a:pt x="22" y="19"/>
                  </a:cubicBezTo>
                  <a:cubicBezTo>
                    <a:pt x="17" y="22"/>
                    <a:pt x="13" y="19"/>
                    <a:pt x="3" y="19"/>
                  </a:cubicBezTo>
                  <a:cubicBezTo>
                    <a:pt x="3" y="21"/>
                    <a:pt x="1" y="22"/>
                    <a:pt x="0" y="2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3" name="Freeform 380">
              <a:extLst>
                <a:ext uri="{FF2B5EF4-FFF2-40B4-BE49-F238E27FC236}">
                  <a16:creationId xmlns:a16="http://schemas.microsoft.com/office/drawing/2014/main" id="{995CDEB6-7586-457A-B231-57D769BAA934}"/>
                </a:ext>
              </a:extLst>
            </p:cNvPr>
            <p:cNvSpPr>
              <a:spLocks/>
            </p:cNvSpPr>
            <p:nvPr/>
          </p:nvSpPr>
          <p:spPr bwMode="auto">
            <a:xfrm>
              <a:off x="2080" y="1802"/>
              <a:ext cx="7" cy="10"/>
            </a:xfrm>
            <a:custGeom>
              <a:avLst/>
              <a:gdLst>
                <a:gd name="T0" fmla="*/ 0 w 8"/>
                <a:gd name="T1" fmla="*/ 9 h 11"/>
                <a:gd name="T2" fmla="*/ 4 w 8"/>
                <a:gd name="T3" fmla="*/ 9 h 11"/>
                <a:gd name="T4" fmla="*/ 7 w 8"/>
                <a:gd name="T5" fmla="*/ 3 h 11"/>
                <a:gd name="T6" fmla="*/ 7 w 8"/>
                <a:gd name="T7" fmla="*/ 0 h 11"/>
                <a:gd name="T8" fmla="*/ 5 w 8"/>
                <a:gd name="T9" fmla="*/ 0 h 11"/>
                <a:gd name="T10" fmla="*/ 0 w 8"/>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1">
                  <a:moveTo>
                    <a:pt x="0" y="10"/>
                  </a:moveTo>
                  <a:cubicBezTo>
                    <a:pt x="0" y="11"/>
                    <a:pt x="3" y="10"/>
                    <a:pt x="4" y="10"/>
                  </a:cubicBezTo>
                  <a:cubicBezTo>
                    <a:pt x="7" y="10"/>
                    <a:pt x="8" y="6"/>
                    <a:pt x="8" y="3"/>
                  </a:cubicBezTo>
                  <a:cubicBezTo>
                    <a:pt x="8" y="0"/>
                    <a:pt x="8" y="0"/>
                    <a:pt x="8" y="0"/>
                  </a:cubicBezTo>
                  <a:cubicBezTo>
                    <a:pt x="6" y="0"/>
                    <a:pt x="6" y="0"/>
                    <a:pt x="6" y="0"/>
                  </a:cubicBezTo>
                  <a:cubicBezTo>
                    <a:pt x="3" y="0"/>
                    <a:pt x="0" y="4"/>
                    <a:pt x="0" y="1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4" name="Freeform 381">
              <a:extLst>
                <a:ext uri="{FF2B5EF4-FFF2-40B4-BE49-F238E27FC236}">
                  <a16:creationId xmlns:a16="http://schemas.microsoft.com/office/drawing/2014/main" id="{69CDF06E-0C04-4EDF-8E24-F15AAF457A29}"/>
                </a:ext>
              </a:extLst>
            </p:cNvPr>
            <p:cNvSpPr>
              <a:spLocks/>
            </p:cNvSpPr>
            <p:nvPr/>
          </p:nvSpPr>
          <p:spPr bwMode="auto">
            <a:xfrm>
              <a:off x="2201" y="1928"/>
              <a:ext cx="25" cy="22"/>
            </a:xfrm>
            <a:custGeom>
              <a:avLst/>
              <a:gdLst>
                <a:gd name="T0" fmla="*/ 8 w 29"/>
                <a:gd name="T1" fmla="*/ 0 h 25"/>
                <a:gd name="T2" fmla="*/ 0 w 29"/>
                <a:gd name="T3" fmla="*/ 11 h 25"/>
                <a:gd name="T4" fmla="*/ 15 w 29"/>
                <a:gd name="T5" fmla="*/ 22 h 25"/>
                <a:gd name="T6" fmla="*/ 25 w 29"/>
                <a:gd name="T7" fmla="*/ 9 h 25"/>
                <a:gd name="T8" fmla="*/ 22 w 29"/>
                <a:gd name="T9" fmla="*/ 4 h 25"/>
                <a:gd name="T10" fmla="*/ 16 w 29"/>
                <a:gd name="T11" fmla="*/ 4 h 25"/>
                <a:gd name="T12" fmla="*/ 9 w 29"/>
                <a:gd name="T13" fmla="*/ 0 h 25"/>
                <a:gd name="T14" fmla="*/ 8 w 29"/>
                <a:gd name="T15" fmla="*/ 0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25">
                  <a:moveTo>
                    <a:pt x="9" y="0"/>
                  </a:moveTo>
                  <a:cubicBezTo>
                    <a:pt x="3" y="0"/>
                    <a:pt x="0" y="5"/>
                    <a:pt x="0" y="13"/>
                  </a:cubicBezTo>
                  <a:cubicBezTo>
                    <a:pt x="0" y="17"/>
                    <a:pt x="11" y="25"/>
                    <a:pt x="17" y="25"/>
                  </a:cubicBezTo>
                  <a:cubicBezTo>
                    <a:pt x="23" y="25"/>
                    <a:pt x="29" y="14"/>
                    <a:pt x="29" y="10"/>
                  </a:cubicBezTo>
                  <a:cubicBezTo>
                    <a:pt x="29" y="9"/>
                    <a:pt x="28" y="5"/>
                    <a:pt x="26" y="5"/>
                  </a:cubicBezTo>
                  <a:cubicBezTo>
                    <a:pt x="25" y="5"/>
                    <a:pt x="20" y="10"/>
                    <a:pt x="19" y="5"/>
                  </a:cubicBezTo>
                  <a:cubicBezTo>
                    <a:pt x="16" y="5"/>
                    <a:pt x="13" y="2"/>
                    <a:pt x="10" y="0"/>
                  </a:cubicBezTo>
                  <a:cubicBezTo>
                    <a:pt x="9" y="0"/>
                    <a:pt x="9" y="0"/>
                    <a:pt x="9"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5" name="Freeform 382">
              <a:extLst>
                <a:ext uri="{FF2B5EF4-FFF2-40B4-BE49-F238E27FC236}">
                  <a16:creationId xmlns:a16="http://schemas.microsoft.com/office/drawing/2014/main" id="{62F2D922-B4A9-4CF3-B1C4-4CC07BBAAF24}"/>
                </a:ext>
              </a:extLst>
            </p:cNvPr>
            <p:cNvSpPr>
              <a:spLocks/>
            </p:cNvSpPr>
            <p:nvPr/>
          </p:nvSpPr>
          <p:spPr bwMode="auto">
            <a:xfrm>
              <a:off x="1941" y="2466"/>
              <a:ext cx="10" cy="25"/>
            </a:xfrm>
            <a:custGeom>
              <a:avLst/>
              <a:gdLst>
                <a:gd name="T0" fmla="*/ 5 w 11"/>
                <a:gd name="T1" fmla="*/ 25 h 28"/>
                <a:gd name="T2" fmla="*/ 9 w 11"/>
                <a:gd name="T3" fmla="*/ 25 h 28"/>
                <a:gd name="T4" fmla="*/ 9 w 11"/>
                <a:gd name="T5" fmla="*/ 12 h 28"/>
                <a:gd name="T6" fmla="*/ 10 w 11"/>
                <a:gd name="T7" fmla="*/ 7 h 28"/>
                <a:gd name="T8" fmla="*/ 5 w 11"/>
                <a:gd name="T9" fmla="*/ 0 h 28"/>
                <a:gd name="T10" fmla="*/ 0 w 11"/>
                <a:gd name="T11" fmla="*/ 13 h 28"/>
                <a:gd name="T12" fmla="*/ 0 w 11"/>
                <a:gd name="T13" fmla="*/ 19 h 28"/>
                <a:gd name="T14" fmla="*/ 5 w 11"/>
                <a:gd name="T15" fmla="*/ 25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8">
                  <a:moveTo>
                    <a:pt x="6" y="28"/>
                  </a:moveTo>
                  <a:cubicBezTo>
                    <a:pt x="10" y="28"/>
                    <a:pt x="10" y="28"/>
                    <a:pt x="10" y="28"/>
                  </a:cubicBezTo>
                  <a:cubicBezTo>
                    <a:pt x="10" y="13"/>
                    <a:pt x="10" y="13"/>
                    <a:pt x="10" y="13"/>
                  </a:cubicBezTo>
                  <a:cubicBezTo>
                    <a:pt x="10" y="12"/>
                    <a:pt x="11" y="11"/>
                    <a:pt x="11" y="8"/>
                  </a:cubicBezTo>
                  <a:cubicBezTo>
                    <a:pt x="11" y="4"/>
                    <a:pt x="10" y="0"/>
                    <a:pt x="6" y="0"/>
                  </a:cubicBezTo>
                  <a:cubicBezTo>
                    <a:pt x="3" y="0"/>
                    <a:pt x="0" y="15"/>
                    <a:pt x="0" y="15"/>
                  </a:cubicBezTo>
                  <a:cubicBezTo>
                    <a:pt x="0" y="21"/>
                    <a:pt x="0" y="21"/>
                    <a:pt x="0" y="21"/>
                  </a:cubicBezTo>
                  <a:cubicBezTo>
                    <a:pt x="0" y="23"/>
                    <a:pt x="3" y="27"/>
                    <a:pt x="6" y="2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6" name="Freeform 383">
              <a:extLst>
                <a:ext uri="{FF2B5EF4-FFF2-40B4-BE49-F238E27FC236}">
                  <a16:creationId xmlns:a16="http://schemas.microsoft.com/office/drawing/2014/main" id="{DF6D30A2-0F70-47DE-A79B-CB8B3499113E}"/>
                </a:ext>
              </a:extLst>
            </p:cNvPr>
            <p:cNvSpPr>
              <a:spLocks noEditPoints="1"/>
            </p:cNvSpPr>
            <p:nvPr/>
          </p:nvSpPr>
          <p:spPr bwMode="auto">
            <a:xfrm>
              <a:off x="911" y="873"/>
              <a:ext cx="1465" cy="1805"/>
            </a:xfrm>
            <a:custGeom>
              <a:avLst/>
              <a:gdLst>
                <a:gd name="T0" fmla="*/ 1325 w 1684"/>
                <a:gd name="T1" fmla="*/ 1064 h 2073"/>
                <a:gd name="T2" fmla="*/ 1262 w 1684"/>
                <a:gd name="T3" fmla="*/ 993 h 2073"/>
                <a:gd name="T4" fmla="*/ 1141 w 1684"/>
                <a:gd name="T5" fmla="*/ 929 h 2073"/>
                <a:gd name="T6" fmla="*/ 1056 w 1684"/>
                <a:gd name="T7" fmla="*/ 937 h 2073"/>
                <a:gd name="T8" fmla="*/ 993 w 1684"/>
                <a:gd name="T9" fmla="*/ 960 h 2073"/>
                <a:gd name="T10" fmla="*/ 868 w 1684"/>
                <a:gd name="T11" fmla="*/ 861 h 2073"/>
                <a:gd name="T12" fmla="*/ 835 w 1684"/>
                <a:gd name="T13" fmla="*/ 836 h 2073"/>
                <a:gd name="T14" fmla="*/ 773 w 1684"/>
                <a:gd name="T15" fmla="*/ 737 h 2073"/>
                <a:gd name="T16" fmla="*/ 879 w 1684"/>
                <a:gd name="T17" fmla="*/ 684 h 2073"/>
                <a:gd name="T18" fmla="*/ 987 w 1684"/>
                <a:gd name="T19" fmla="*/ 633 h 2073"/>
                <a:gd name="T20" fmla="*/ 1006 w 1684"/>
                <a:gd name="T21" fmla="*/ 574 h 2073"/>
                <a:gd name="T22" fmla="*/ 1035 w 1684"/>
                <a:gd name="T23" fmla="*/ 540 h 2073"/>
                <a:gd name="T24" fmla="*/ 1108 w 1684"/>
                <a:gd name="T25" fmla="*/ 481 h 2073"/>
                <a:gd name="T26" fmla="*/ 1160 w 1684"/>
                <a:gd name="T27" fmla="*/ 467 h 2073"/>
                <a:gd name="T28" fmla="*/ 1226 w 1684"/>
                <a:gd name="T29" fmla="*/ 344 h 2073"/>
                <a:gd name="T30" fmla="*/ 1152 w 1684"/>
                <a:gd name="T31" fmla="*/ 258 h 2073"/>
                <a:gd name="T32" fmla="*/ 982 w 1684"/>
                <a:gd name="T33" fmla="*/ 215 h 2073"/>
                <a:gd name="T34" fmla="*/ 840 w 1684"/>
                <a:gd name="T35" fmla="*/ 283 h 2073"/>
                <a:gd name="T36" fmla="*/ 864 w 1684"/>
                <a:gd name="T37" fmla="*/ 160 h 2073"/>
                <a:gd name="T38" fmla="*/ 940 w 1684"/>
                <a:gd name="T39" fmla="*/ 84 h 2073"/>
                <a:gd name="T40" fmla="*/ 846 w 1684"/>
                <a:gd name="T41" fmla="*/ 73 h 2073"/>
                <a:gd name="T42" fmla="*/ 803 w 1684"/>
                <a:gd name="T43" fmla="*/ 68 h 2073"/>
                <a:gd name="T44" fmla="*/ 654 w 1684"/>
                <a:gd name="T45" fmla="*/ 100 h 2073"/>
                <a:gd name="T46" fmla="*/ 435 w 1684"/>
                <a:gd name="T47" fmla="*/ 31 h 2073"/>
                <a:gd name="T48" fmla="*/ 269 w 1684"/>
                <a:gd name="T49" fmla="*/ 39 h 2073"/>
                <a:gd name="T50" fmla="*/ 89 w 1684"/>
                <a:gd name="T51" fmla="*/ 25 h 2073"/>
                <a:gd name="T52" fmla="*/ 10 w 1684"/>
                <a:gd name="T53" fmla="*/ 144 h 2073"/>
                <a:gd name="T54" fmla="*/ 26 w 1684"/>
                <a:gd name="T55" fmla="*/ 227 h 2073"/>
                <a:gd name="T56" fmla="*/ 124 w 1684"/>
                <a:gd name="T57" fmla="*/ 256 h 2073"/>
                <a:gd name="T58" fmla="*/ 152 w 1684"/>
                <a:gd name="T59" fmla="*/ 253 h 2073"/>
                <a:gd name="T60" fmla="*/ 283 w 1684"/>
                <a:gd name="T61" fmla="*/ 238 h 2073"/>
                <a:gd name="T62" fmla="*/ 385 w 1684"/>
                <a:gd name="T63" fmla="*/ 304 h 2073"/>
                <a:gd name="T64" fmla="*/ 435 w 1684"/>
                <a:gd name="T65" fmla="*/ 371 h 2073"/>
                <a:gd name="T66" fmla="*/ 475 w 1684"/>
                <a:gd name="T67" fmla="*/ 547 h 2073"/>
                <a:gd name="T68" fmla="*/ 611 w 1684"/>
                <a:gd name="T69" fmla="*/ 744 h 2073"/>
                <a:gd name="T70" fmla="*/ 579 w 1684"/>
                <a:gd name="T71" fmla="*/ 663 h 2073"/>
                <a:gd name="T72" fmla="*/ 690 w 1684"/>
                <a:gd name="T73" fmla="*/ 823 h 2073"/>
                <a:gd name="T74" fmla="*/ 813 w 1684"/>
                <a:gd name="T75" fmla="*/ 866 h 2073"/>
                <a:gd name="T76" fmla="*/ 932 w 1684"/>
                <a:gd name="T77" fmla="*/ 959 h 2073"/>
                <a:gd name="T78" fmla="*/ 993 w 1684"/>
                <a:gd name="T79" fmla="*/ 983 h 2073"/>
                <a:gd name="T80" fmla="*/ 951 w 1684"/>
                <a:gd name="T81" fmla="*/ 1117 h 2073"/>
                <a:gd name="T82" fmla="*/ 1074 w 1684"/>
                <a:gd name="T83" fmla="*/ 1287 h 2073"/>
                <a:gd name="T84" fmla="*/ 1038 w 1684"/>
                <a:gd name="T85" fmla="*/ 1539 h 2073"/>
                <a:gd name="T86" fmla="*/ 1024 w 1684"/>
                <a:gd name="T87" fmla="*/ 1659 h 2073"/>
                <a:gd name="T88" fmla="*/ 1062 w 1684"/>
                <a:gd name="T89" fmla="*/ 1782 h 2073"/>
                <a:gd name="T90" fmla="*/ 1106 w 1684"/>
                <a:gd name="T91" fmla="*/ 1712 h 2073"/>
                <a:gd name="T92" fmla="*/ 1131 w 1684"/>
                <a:gd name="T93" fmla="*/ 1584 h 2073"/>
                <a:gd name="T94" fmla="*/ 1212 w 1684"/>
                <a:gd name="T95" fmla="*/ 1495 h 2073"/>
                <a:gd name="T96" fmla="*/ 1328 w 1684"/>
                <a:gd name="T97" fmla="*/ 1358 h 2073"/>
                <a:gd name="T98" fmla="*/ 1432 w 1684"/>
                <a:gd name="T99" fmla="*/ 1202 h 2073"/>
                <a:gd name="T100" fmla="*/ 1067 w 1684"/>
                <a:gd name="T101" fmla="*/ 470 h 2073"/>
                <a:gd name="T102" fmla="*/ 967 w 1684"/>
                <a:gd name="T103" fmla="*/ 504 h 2073"/>
                <a:gd name="T104" fmla="*/ 955 w 1684"/>
                <a:gd name="T105" fmla="*/ 516 h 2073"/>
                <a:gd name="T106" fmla="*/ 942 w 1684"/>
                <a:gd name="T107" fmla="*/ 466 h 2073"/>
                <a:gd name="T108" fmla="*/ 893 w 1684"/>
                <a:gd name="T109" fmla="*/ 509 h 2073"/>
                <a:gd name="T110" fmla="*/ 876 w 1684"/>
                <a:gd name="T111" fmla="*/ 441 h 2073"/>
                <a:gd name="T112" fmla="*/ 799 w 1684"/>
                <a:gd name="T113" fmla="*/ 418 h 2073"/>
                <a:gd name="T114" fmla="*/ 385 w 1684"/>
                <a:gd name="T115" fmla="*/ 280 h 2073"/>
                <a:gd name="T116" fmla="*/ 660 w 1684"/>
                <a:gd name="T117" fmla="*/ 661 h 20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4" h="2073">
                  <a:moveTo>
                    <a:pt x="1673" y="1284"/>
                  </a:moveTo>
                  <a:cubicBezTo>
                    <a:pt x="1670" y="1282"/>
                    <a:pt x="1667" y="1283"/>
                    <a:pt x="1664" y="1283"/>
                  </a:cubicBezTo>
                  <a:cubicBezTo>
                    <a:pt x="1662" y="1283"/>
                    <a:pt x="1659" y="1283"/>
                    <a:pt x="1657" y="1283"/>
                  </a:cubicBezTo>
                  <a:cubicBezTo>
                    <a:pt x="1649" y="1280"/>
                    <a:pt x="1636" y="1267"/>
                    <a:pt x="1631" y="1260"/>
                  </a:cubicBezTo>
                  <a:cubicBezTo>
                    <a:pt x="1627" y="1257"/>
                    <a:pt x="1620" y="1254"/>
                    <a:pt x="1611" y="1252"/>
                  </a:cubicBezTo>
                  <a:cubicBezTo>
                    <a:pt x="1594" y="1254"/>
                    <a:pt x="1594" y="1254"/>
                    <a:pt x="1594" y="1254"/>
                  </a:cubicBezTo>
                  <a:cubicBezTo>
                    <a:pt x="1585" y="1254"/>
                    <a:pt x="1584" y="1246"/>
                    <a:pt x="1575" y="1246"/>
                  </a:cubicBezTo>
                  <a:cubicBezTo>
                    <a:pt x="1570" y="1246"/>
                    <a:pt x="1569" y="1250"/>
                    <a:pt x="1564" y="1252"/>
                  </a:cubicBezTo>
                  <a:cubicBezTo>
                    <a:pt x="1561" y="1252"/>
                    <a:pt x="1561" y="1252"/>
                    <a:pt x="1561" y="1252"/>
                  </a:cubicBezTo>
                  <a:cubicBezTo>
                    <a:pt x="1561" y="1248"/>
                    <a:pt x="1561" y="1244"/>
                    <a:pt x="1560" y="1240"/>
                  </a:cubicBezTo>
                  <a:cubicBezTo>
                    <a:pt x="1560" y="1236"/>
                    <a:pt x="1555" y="1237"/>
                    <a:pt x="1552" y="1234"/>
                  </a:cubicBezTo>
                  <a:cubicBezTo>
                    <a:pt x="1546" y="1230"/>
                    <a:pt x="1530" y="1222"/>
                    <a:pt x="1523" y="1222"/>
                  </a:cubicBezTo>
                  <a:cubicBezTo>
                    <a:pt x="1515" y="1222"/>
                    <a:pt x="1509" y="1232"/>
                    <a:pt x="1505" y="1240"/>
                  </a:cubicBezTo>
                  <a:cubicBezTo>
                    <a:pt x="1503" y="1242"/>
                    <a:pt x="1502" y="1245"/>
                    <a:pt x="1500" y="1245"/>
                  </a:cubicBezTo>
                  <a:cubicBezTo>
                    <a:pt x="1499" y="1245"/>
                    <a:pt x="1497" y="1241"/>
                    <a:pt x="1497" y="1240"/>
                  </a:cubicBezTo>
                  <a:cubicBezTo>
                    <a:pt x="1487" y="1240"/>
                    <a:pt x="1487" y="1240"/>
                    <a:pt x="1487" y="1240"/>
                  </a:cubicBezTo>
                  <a:cubicBezTo>
                    <a:pt x="1487" y="1236"/>
                    <a:pt x="1484" y="1232"/>
                    <a:pt x="1479" y="1229"/>
                  </a:cubicBezTo>
                  <a:cubicBezTo>
                    <a:pt x="1478" y="1228"/>
                    <a:pt x="1473" y="1229"/>
                    <a:pt x="1473" y="1223"/>
                  </a:cubicBezTo>
                  <a:cubicBezTo>
                    <a:pt x="1473" y="1209"/>
                    <a:pt x="1487" y="1205"/>
                    <a:pt x="1494" y="1195"/>
                  </a:cubicBezTo>
                  <a:cubicBezTo>
                    <a:pt x="1494" y="1190"/>
                    <a:pt x="1488" y="1190"/>
                    <a:pt x="1485" y="1186"/>
                  </a:cubicBezTo>
                  <a:cubicBezTo>
                    <a:pt x="1484" y="1180"/>
                    <a:pt x="1478" y="1164"/>
                    <a:pt x="1478" y="1159"/>
                  </a:cubicBezTo>
                  <a:cubicBezTo>
                    <a:pt x="1470" y="1156"/>
                    <a:pt x="1460" y="1141"/>
                    <a:pt x="1454" y="1141"/>
                  </a:cubicBezTo>
                  <a:cubicBezTo>
                    <a:pt x="1451" y="1141"/>
                    <a:pt x="1451" y="1141"/>
                    <a:pt x="1451" y="1141"/>
                  </a:cubicBezTo>
                  <a:cubicBezTo>
                    <a:pt x="1451" y="1140"/>
                    <a:pt x="1451" y="1140"/>
                    <a:pt x="1451" y="1140"/>
                  </a:cubicBezTo>
                  <a:cubicBezTo>
                    <a:pt x="1447" y="1140"/>
                    <a:pt x="1439" y="1136"/>
                    <a:pt x="1436" y="1135"/>
                  </a:cubicBezTo>
                  <a:cubicBezTo>
                    <a:pt x="1424" y="1135"/>
                    <a:pt x="1424" y="1135"/>
                    <a:pt x="1424" y="1135"/>
                  </a:cubicBezTo>
                  <a:cubicBezTo>
                    <a:pt x="1412" y="1132"/>
                    <a:pt x="1394" y="1133"/>
                    <a:pt x="1391" y="1120"/>
                  </a:cubicBezTo>
                  <a:cubicBezTo>
                    <a:pt x="1388" y="1120"/>
                    <a:pt x="1385" y="1120"/>
                    <a:pt x="1384" y="1117"/>
                  </a:cubicBezTo>
                  <a:cubicBezTo>
                    <a:pt x="1379" y="1105"/>
                    <a:pt x="1375" y="1106"/>
                    <a:pt x="1366" y="1098"/>
                  </a:cubicBezTo>
                  <a:cubicBezTo>
                    <a:pt x="1354" y="1098"/>
                    <a:pt x="1354" y="1098"/>
                    <a:pt x="1354" y="1098"/>
                  </a:cubicBezTo>
                  <a:cubicBezTo>
                    <a:pt x="1353" y="1092"/>
                    <a:pt x="1354" y="1084"/>
                    <a:pt x="1348" y="1082"/>
                  </a:cubicBezTo>
                  <a:cubicBezTo>
                    <a:pt x="1341" y="1080"/>
                    <a:pt x="1332" y="1078"/>
                    <a:pt x="1329" y="1072"/>
                  </a:cubicBezTo>
                  <a:cubicBezTo>
                    <a:pt x="1329" y="1067"/>
                    <a:pt x="1329" y="1067"/>
                    <a:pt x="1329" y="1067"/>
                  </a:cubicBezTo>
                  <a:cubicBezTo>
                    <a:pt x="1330" y="1069"/>
                    <a:pt x="1333" y="1069"/>
                    <a:pt x="1335" y="1067"/>
                  </a:cubicBezTo>
                  <a:cubicBezTo>
                    <a:pt x="1335" y="1067"/>
                    <a:pt x="1327" y="1065"/>
                    <a:pt x="1323" y="1065"/>
                  </a:cubicBezTo>
                  <a:cubicBezTo>
                    <a:pt x="1321" y="1066"/>
                    <a:pt x="1312" y="1066"/>
                    <a:pt x="1312" y="1067"/>
                  </a:cubicBezTo>
                  <a:cubicBezTo>
                    <a:pt x="1309" y="1074"/>
                    <a:pt x="1305" y="1074"/>
                    <a:pt x="1297" y="1074"/>
                  </a:cubicBezTo>
                  <a:cubicBezTo>
                    <a:pt x="1294" y="1074"/>
                    <a:pt x="1288" y="1074"/>
                    <a:pt x="1288" y="1069"/>
                  </a:cubicBezTo>
                  <a:cubicBezTo>
                    <a:pt x="1265" y="1069"/>
                    <a:pt x="1265" y="1069"/>
                    <a:pt x="1265" y="1069"/>
                  </a:cubicBezTo>
                  <a:cubicBezTo>
                    <a:pt x="1262" y="1069"/>
                    <a:pt x="1260" y="1065"/>
                    <a:pt x="1260" y="1061"/>
                  </a:cubicBezTo>
                  <a:cubicBezTo>
                    <a:pt x="1253" y="1059"/>
                    <a:pt x="1242" y="1057"/>
                    <a:pt x="1241" y="1049"/>
                  </a:cubicBezTo>
                  <a:cubicBezTo>
                    <a:pt x="1233" y="1049"/>
                    <a:pt x="1233" y="1049"/>
                    <a:pt x="1233" y="1049"/>
                  </a:cubicBezTo>
                  <a:cubicBezTo>
                    <a:pt x="1233" y="1054"/>
                    <a:pt x="1241" y="1053"/>
                    <a:pt x="1242" y="1058"/>
                  </a:cubicBezTo>
                  <a:cubicBezTo>
                    <a:pt x="1232" y="1058"/>
                    <a:pt x="1232" y="1058"/>
                    <a:pt x="1232" y="1058"/>
                  </a:cubicBezTo>
                  <a:cubicBezTo>
                    <a:pt x="1227" y="1061"/>
                    <a:pt x="1220" y="1059"/>
                    <a:pt x="1220" y="1067"/>
                  </a:cubicBezTo>
                  <a:cubicBezTo>
                    <a:pt x="1220" y="1073"/>
                    <a:pt x="1226" y="1076"/>
                    <a:pt x="1226" y="1082"/>
                  </a:cubicBezTo>
                  <a:cubicBezTo>
                    <a:pt x="1226" y="1084"/>
                    <a:pt x="1223" y="1090"/>
                    <a:pt x="1221" y="1090"/>
                  </a:cubicBezTo>
                  <a:cubicBezTo>
                    <a:pt x="1217" y="1090"/>
                    <a:pt x="1214" y="1081"/>
                    <a:pt x="1214" y="1076"/>
                  </a:cubicBezTo>
                  <a:cubicBezTo>
                    <a:pt x="1214" y="1070"/>
                    <a:pt x="1217" y="1062"/>
                    <a:pt x="1218" y="1055"/>
                  </a:cubicBezTo>
                  <a:cubicBezTo>
                    <a:pt x="1220" y="1055"/>
                    <a:pt x="1223" y="1054"/>
                    <a:pt x="1223" y="1050"/>
                  </a:cubicBezTo>
                  <a:cubicBezTo>
                    <a:pt x="1223" y="1049"/>
                    <a:pt x="1220" y="1045"/>
                    <a:pt x="1218" y="1045"/>
                  </a:cubicBezTo>
                  <a:cubicBezTo>
                    <a:pt x="1212" y="1045"/>
                    <a:pt x="1211" y="1051"/>
                    <a:pt x="1205" y="1053"/>
                  </a:cubicBezTo>
                  <a:cubicBezTo>
                    <a:pt x="1195" y="1057"/>
                    <a:pt x="1187" y="1059"/>
                    <a:pt x="1177" y="1062"/>
                  </a:cubicBezTo>
                  <a:cubicBezTo>
                    <a:pt x="1171" y="1065"/>
                    <a:pt x="1166" y="1066"/>
                    <a:pt x="1165" y="1074"/>
                  </a:cubicBezTo>
                  <a:cubicBezTo>
                    <a:pt x="1163" y="1077"/>
                    <a:pt x="1163" y="1084"/>
                    <a:pt x="1160" y="1086"/>
                  </a:cubicBezTo>
                  <a:cubicBezTo>
                    <a:pt x="1157" y="1088"/>
                    <a:pt x="1153" y="1089"/>
                    <a:pt x="1153" y="1094"/>
                  </a:cubicBezTo>
                  <a:cubicBezTo>
                    <a:pt x="1151" y="1096"/>
                    <a:pt x="1151" y="1096"/>
                    <a:pt x="1151" y="1096"/>
                  </a:cubicBezTo>
                  <a:cubicBezTo>
                    <a:pt x="1151" y="1100"/>
                    <a:pt x="1151" y="1100"/>
                    <a:pt x="1151" y="1100"/>
                  </a:cubicBezTo>
                  <a:cubicBezTo>
                    <a:pt x="1147" y="1100"/>
                    <a:pt x="1148" y="1100"/>
                    <a:pt x="1145" y="1100"/>
                  </a:cubicBezTo>
                  <a:cubicBezTo>
                    <a:pt x="1145" y="1100"/>
                    <a:pt x="1144" y="1101"/>
                    <a:pt x="1142" y="1102"/>
                  </a:cubicBezTo>
                  <a:cubicBezTo>
                    <a:pt x="1144" y="1101"/>
                    <a:pt x="1145" y="1100"/>
                    <a:pt x="1145" y="1098"/>
                  </a:cubicBezTo>
                  <a:cubicBezTo>
                    <a:pt x="1138" y="1093"/>
                    <a:pt x="1132" y="1084"/>
                    <a:pt x="1120" y="1084"/>
                  </a:cubicBezTo>
                  <a:cubicBezTo>
                    <a:pt x="1110" y="1084"/>
                    <a:pt x="1104" y="1093"/>
                    <a:pt x="1092" y="1093"/>
                  </a:cubicBezTo>
                  <a:cubicBezTo>
                    <a:pt x="1084" y="1093"/>
                    <a:pt x="1084" y="1084"/>
                    <a:pt x="1080" y="1081"/>
                  </a:cubicBezTo>
                  <a:cubicBezTo>
                    <a:pt x="1072" y="1077"/>
                    <a:pt x="1063" y="1073"/>
                    <a:pt x="1063" y="1062"/>
                  </a:cubicBezTo>
                  <a:cubicBezTo>
                    <a:pt x="1063" y="1034"/>
                    <a:pt x="1063" y="1034"/>
                    <a:pt x="1063" y="1034"/>
                  </a:cubicBezTo>
                  <a:cubicBezTo>
                    <a:pt x="1066" y="1028"/>
                    <a:pt x="1066" y="1016"/>
                    <a:pt x="1066" y="1012"/>
                  </a:cubicBezTo>
                  <a:cubicBezTo>
                    <a:pt x="1066" y="1006"/>
                    <a:pt x="1066" y="1006"/>
                    <a:pt x="1066" y="1006"/>
                  </a:cubicBezTo>
                  <a:cubicBezTo>
                    <a:pt x="1059" y="1003"/>
                    <a:pt x="1056" y="995"/>
                    <a:pt x="1045" y="995"/>
                  </a:cubicBezTo>
                  <a:cubicBezTo>
                    <a:pt x="1029" y="995"/>
                    <a:pt x="1017" y="998"/>
                    <a:pt x="1002" y="998"/>
                  </a:cubicBezTo>
                  <a:cubicBezTo>
                    <a:pt x="999" y="998"/>
                    <a:pt x="998" y="996"/>
                    <a:pt x="998" y="992"/>
                  </a:cubicBezTo>
                  <a:cubicBezTo>
                    <a:pt x="998" y="989"/>
                    <a:pt x="998" y="989"/>
                    <a:pt x="998" y="989"/>
                  </a:cubicBezTo>
                  <a:cubicBezTo>
                    <a:pt x="999" y="987"/>
                    <a:pt x="1005" y="985"/>
                    <a:pt x="1005" y="980"/>
                  </a:cubicBezTo>
                  <a:cubicBezTo>
                    <a:pt x="1005" y="957"/>
                    <a:pt x="1005" y="957"/>
                    <a:pt x="1005" y="957"/>
                  </a:cubicBezTo>
                  <a:cubicBezTo>
                    <a:pt x="1008" y="957"/>
                    <a:pt x="1008" y="957"/>
                    <a:pt x="1008" y="957"/>
                  </a:cubicBezTo>
                  <a:cubicBezTo>
                    <a:pt x="1008" y="961"/>
                    <a:pt x="1008" y="961"/>
                    <a:pt x="1008" y="961"/>
                  </a:cubicBezTo>
                  <a:cubicBezTo>
                    <a:pt x="1011" y="956"/>
                    <a:pt x="1014" y="953"/>
                    <a:pt x="1014" y="945"/>
                  </a:cubicBezTo>
                  <a:cubicBezTo>
                    <a:pt x="1014" y="936"/>
                    <a:pt x="1022" y="928"/>
                    <a:pt x="1022" y="921"/>
                  </a:cubicBezTo>
                  <a:cubicBezTo>
                    <a:pt x="1022" y="915"/>
                    <a:pt x="1022" y="915"/>
                    <a:pt x="1022" y="915"/>
                  </a:cubicBezTo>
                  <a:cubicBezTo>
                    <a:pt x="1019" y="915"/>
                    <a:pt x="1013" y="915"/>
                    <a:pt x="1011" y="915"/>
                  </a:cubicBezTo>
                  <a:cubicBezTo>
                    <a:pt x="1010" y="914"/>
                    <a:pt x="1007" y="914"/>
                    <a:pt x="1002" y="914"/>
                  </a:cubicBezTo>
                  <a:cubicBezTo>
                    <a:pt x="990" y="914"/>
                    <a:pt x="975" y="918"/>
                    <a:pt x="975" y="933"/>
                  </a:cubicBezTo>
                  <a:cubicBezTo>
                    <a:pt x="975" y="940"/>
                    <a:pt x="968" y="946"/>
                    <a:pt x="966" y="952"/>
                  </a:cubicBezTo>
                  <a:cubicBezTo>
                    <a:pt x="966" y="953"/>
                    <a:pt x="963" y="960"/>
                    <a:pt x="960" y="960"/>
                  </a:cubicBezTo>
                  <a:cubicBezTo>
                    <a:pt x="959" y="960"/>
                    <a:pt x="957" y="956"/>
                    <a:pt x="952" y="956"/>
                  </a:cubicBezTo>
                  <a:cubicBezTo>
                    <a:pt x="943" y="956"/>
                    <a:pt x="937" y="963"/>
                    <a:pt x="928" y="963"/>
                  </a:cubicBezTo>
                  <a:cubicBezTo>
                    <a:pt x="923" y="963"/>
                    <a:pt x="923" y="959"/>
                    <a:pt x="920" y="957"/>
                  </a:cubicBezTo>
                  <a:cubicBezTo>
                    <a:pt x="908" y="953"/>
                    <a:pt x="908" y="945"/>
                    <a:pt x="901" y="937"/>
                  </a:cubicBezTo>
                  <a:cubicBezTo>
                    <a:pt x="898" y="933"/>
                    <a:pt x="892" y="926"/>
                    <a:pt x="890" y="922"/>
                  </a:cubicBezTo>
                  <a:cubicBezTo>
                    <a:pt x="887" y="918"/>
                    <a:pt x="890" y="915"/>
                    <a:pt x="889" y="911"/>
                  </a:cubicBezTo>
                  <a:cubicBezTo>
                    <a:pt x="887" y="909"/>
                    <a:pt x="884" y="906"/>
                    <a:pt x="884" y="902"/>
                  </a:cubicBezTo>
                  <a:cubicBezTo>
                    <a:pt x="884" y="875"/>
                    <a:pt x="884" y="875"/>
                    <a:pt x="884" y="875"/>
                  </a:cubicBezTo>
                  <a:cubicBezTo>
                    <a:pt x="886" y="867"/>
                    <a:pt x="889" y="864"/>
                    <a:pt x="889" y="855"/>
                  </a:cubicBezTo>
                  <a:cubicBezTo>
                    <a:pt x="889" y="852"/>
                    <a:pt x="889" y="851"/>
                    <a:pt x="887" y="848"/>
                  </a:cubicBezTo>
                  <a:cubicBezTo>
                    <a:pt x="887" y="847"/>
                    <a:pt x="887" y="847"/>
                    <a:pt x="887" y="847"/>
                  </a:cubicBezTo>
                  <a:cubicBezTo>
                    <a:pt x="887" y="847"/>
                    <a:pt x="887" y="847"/>
                    <a:pt x="889" y="847"/>
                  </a:cubicBezTo>
                  <a:cubicBezTo>
                    <a:pt x="889" y="846"/>
                    <a:pt x="886" y="843"/>
                    <a:pt x="886" y="842"/>
                  </a:cubicBezTo>
                  <a:cubicBezTo>
                    <a:pt x="886" y="828"/>
                    <a:pt x="892" y="815"/>
                    <a:pt x="902" y="811"/>
                  </a:cubicBezTo>
                  <a:cubicBezTo>
                    <a:pt x="904" y="810"/>
                    <a:pt x="905" y="810"/>
                    <a:pt x="907" y="810"/>
                  </a:cubicBezTo>
                  <a:cubicBezTo>
                    <a:pt x="909" y="810"/>
                    <a:pt x="911" y="810"/>
                    <a:pt x="914" y="808"/>
                  </a:cubicBezTo>
                  <a:cubicBezTo>
                    <a:pt x="919" y="803"/>
                    <a:pt x="925" y="790"/>
                    <a:pt x="938" y="790"/>
                  </a:cubicBezTo>
                  <a:cubicBezTo>
                    <a:pt x="943" y="790"/>
                    <a:pt x="946" y="796"/>
                    <a:pt x="950" y="796"/>
                  </a:cubicBezTo>
                  <a:cubicBezTo>
                    <a:pt x="953" y="796"/>
                    <a:pt x="954" y="792"/>
                    <a:pt x="957" y="792"/>
                  </a:cubicBezTo>
                  <a:cubicBezTo>
                    <a:pt x="966" y="792"/>
                    <a:pt x="977" y="808"/>
                    <a:pt x="989" y="801"/>
                  </a:cubicBezTo>
                  <a:cubicBezTo>
                    <a:pt x="984" y="797"/>
                    <a:pt x="987" y="793"/>
                    <a:pt x="989" y="786"/>
                  </a:cubicBezTo>
                  <a:cubicBezTo>
                    <a:pt x="986" y="788"/>
                    <a:pt x="987" y="788"/>
                    <a:pt x="983" y="786"/>
                  </a:cubicBezTo>
                  <a:cubicBezTo>
                    <a:pt x="990" y="782"/>
                    <a:pt x="999" y="784"/>
                    <a:pt x="1007" y="782"/>
                  </a:cubicBezTo>
                  <a:cubicBezTo>
                    <a:pt x="1007" y="784"/>
                    <a:pt x="1008" y="786"/>
                    <a:pt x="1010" y="786"/>
                  </a:cubicBezTo>
                  <a:cubicBezTo>
                    <a:pt x="1013" y="786"/>
                    <a:pt x="1014" y="782"/>
                    <a:pt x="1020" y="782"/>
                  </a:cubicBezTo>
                  <a:cubicBezTo>
                    <a:pt x="1031" y="782"/>
                    <a:pt x="1036" y="793"/>
                    <a:pt x="1044" y="793"/>
                  </a:cubicBezTo>
                  <a:cubicBezTo>
                    <a:pt x="1048" y="793"/>
                    <a:pt x="1050" y="786"/>
                    <a:pt x="1054" y="786"/>
                  </a:cubicBezTo>
                  <a:cubicBezTo>
                    <a:pt x="1074" y="786"/>
                    <a:pt x="1068" y="816"/>
                    <a:pt x="1075" y="832"/>
                  </a:cubicBezTo>
                  <a:cubicBezTo>
                    <a:pt x="1078" y="839"/>
                    <a:pt x="1083" y="842"/>
                    <a:pt x="1089" y="850"/>
                  </a:cubicBezTo>
                  <a:cubicBezTo>
                    <a:pt x="1092" y="854"/>
                    <a:pt x="1090" y="862"/>
                    <a:pt x="1098" y="862"/>
                  </a:cubicBezTo>
                  <a:cubicBezTo>
                    <a:pt x="1105" y="862"/>
                    <a:pt x="1107" y="852"/>
                    <a:pt x="1107" y="842"/>
                  </a:cubicBezTo>
                  <a:cubicBezTo>
                    <a:pt x="1107" y="833"/>
                    <a:pt x="1104" y="828"/>
                    <a:pt x="1102" y="823"/>
                  </a:cubicBezTo>
                  <a:cubicBezTo>
                    <a:pt x="1102" y="820"/>
                    <a:pt x="1102" y="820"/>
                    <a:pt x="1102" y="820"/>
                  </a:cubicBezTo>
                  <a:cubicBezTo>
                    <a:pt x="1102" y="805"/>
                    <a:pt x="1089" y="800"/>
                    <a:pt x="1089" y="785"/>
                  </a:cubicBezTo>
                  <a:cubicBezTo>
                    <a:pt x="1089" y="750"/>
                    <a:pt x="1116" y="741"/>
                    <a:pt x="1136" y="727"/>
                  </a:cubicBezTo>
                  <a:cubicBezTo>
                    <a:pt x="1135" y="727"/>
                    <a:pt x="1135" y="727"/>
                    <a:pt x="1135" y="727"/>
                  </a:cubicBezTo>
                  <a:cubicBezTo>
                    <a:pt x="1138" y="723"/>
                    <a:pt x="1138" y="722"/>
                    <a:pt x="1142" y="720"/>
                  </a:cubicBezTo>
                  <a:cubicBezTo>
                    <a:pt x="1147" y="719"/>
                    <a:pt x="1148" y="715"/>
                    <a:pt x="1154" y="715"/>
                  </a:cubicBezTo>
                  <a:cubicBezTo>
                    <a:pt x="1157" y="714"/>
                    <a:pt x="1159" y="711"/>
                    <a:pt x="1159" y="710"/>
                  </a:cubicBezTo>
                  <a:cubicBezTo>
                    <a:pt x="1154" y="706"/>
                    <a:pt x="1154" y="706"/>
                    <a:pt x="1154" y="706"/>
                  </a:cubicBezTo>
                  <a:cubicBezTo>
                    <a:pt x="1154" y="702"/>
                    <a:pt x="1154" y="702"/>
                    <a:pt x="1154" y="702"/>
                  </a:cubicBezTo>
                  <a:cubicBezTo>
                    <a:pt x="1159" y="702"/>
                    <a:pt x="1160" y="703"/>
                    <a:pt x="1162" y="698"/>
                  </a:cubicBezTo>
                  <a:cubicBezTo>
                    <a:pt x="1159" y="696"/>
                    <a:pt x="1157" y="696"/>
                    <a:pt x="1154" y="694"/>
                  </a:cubicBezTo>
                  <a:cubicBezTo>
                    <a:pt x="1157" y="694"/>
                    <a:pt x="1160" y="691"/>
                    <a:pt x="1160" y="687"/>
                  </a:cubicBezTo>
                  <a:cubicBezTo>
                    <a:pt x="1160" y="683"/>
                    <a:pt x="1160" y="683"/>
                    <a:pt x="1160" y="683"/>
                  </a:cubicBezTo>
                  <a:cubicBezTo>
                    <a:pt x="1157" y="683"/>
                    <a:pt x="1157" y="683"/>
                    <a:pt x="1157" y="683"/>
                  </a:cubicBezTo>
                  <a:cubicBezTo>
                    <a:pt x="1156" y="680"/>
                    <a:pt x="1157" y="680"/>
                    <a:pt x="1157" y="675"/>
                  </a:cubicBezTo>
                  <a:cubicBezTo>
                    <a:pt x="1157" y="671"/>
                    <a:pt x="1156" y="661"/>
                    <a:pt x="1156" y="659"/>
                  </a:cubicBezTo>
                  <a:cubicBezTo>
                    <a:pt x="1156" y="659"/>
                    <a:pt x="1156" y="655"/>
                    <a:pt x="1156" y="652"/>
                  </a:cubicBezTo>
                  <a:cubicBezTo>
                    <a:pt x="1157" y="657"/>
                    <a:pt x="1160" y="665"/>
                    <a:pt x="1160" y="668"/>
                  </a:cubicBezTo>
                  <a:cubicBezTo>
                    <a:pt x="1160" y="673"/>
                    <a:pt x="1160" y="673"/>
                    <a:pt x="1160" y="673"/>
                  </a:cubicBezTo>
                  <a:cubicBezTo>
                    <a:pt x="1160" y="675"/>
                    <a:pt x="1162" y="676"/>
                    <a:pt x="1163" y="676"/>
                  </a:cubicBezTo>
                  <a:cubicBezTo>
                    <a:pt x="1165" y="676"/>
                    <a:pt x="1172" y="660"/>
                    <a:pt x="1172" y="656"/>
                  </a:cubicBezTo>
                  <a:cubicBezTo>
                    <a:pt x="1172" y="653"/>
                    <a:pt x="1169" y="652"/>
                    <a:pt x="1169" y="648"/>
                  </a:cubicBezTo>
                  <a:cubicBezTo>
                    <a:pt x="1171" y="645"/>
                    <a:pt x="1171" y="645"/>
                    <a:pt x="1171" y="645"/>
                  </a:cubicBezTo>
                  <a:cubicBezTo>
                    <a:pt x="1172" y="647"/>
                    <a:pt x="1172" y="649"/>
                    <a:pt x="1174" y="649"/>
                  </a:cubicBezTo>
                  <a:cubicBezTo>
                    <a:pt x="1177" y="649"/>
                    <a:pt x="1186" y="632"/>
                    <a:pt x="1187" y="628"/>
                  </a:cubicBezTo>
                  <a:cubicBezTo>
                    <a:pt x="1187" y="628"/>
                    <a:pt x="1183" y="625"/>
                    <a:pt x="1183" y="622"/>
                  </a:cubicBezTo>
                  <a:cubicBezTo>
                    <a:pt x="1183" y="621"/>
                    <a:pt x="1184" y="620"/>
                    <a:pt x="1186" y="620"/>
                  </a:cubicBezTo>
                  <a:cubicBezTo>
                    <a:pt x="1187" y="620"/>
                    <a:pt x="1189" y="620"/>
                    <a:pt x="1190" y="620"/>
                  </a:cubicBezTo>
                  <a:cubicBezTo>
                    <a:pt x="1196" y="620"/>
                    <a:pt x="1201" y="620"/>
                    <a:pt x="1206" y="617"/>
                  </a:cubicBezTo>
                  <a:cubicBezTo>
                    <a:pt x="1204" y="614"/>
                    <a:pt x="1199" y="617"/>
                    <a:pt x="1195" y="617"/>
                  </a:cubicBezTo>
                  <a:cubicBezTo>
                    <a:pt x="1190" y="617"/>
                    <a:pt x="1190" y="617"/>
                    <a:pt x="1190" y="617"/>
                  </a:cubicBezTo>
                  <a:cubicBezTo>
                    <a:pt x="1199" y="610"/>
                    <a:pt x="1215" y="614"/>
                    <a:pt x="1223" y="606"/>
                  </a:cubicBezTo>
                  <a:cubicBezTo>
                    <a:pt x="1226" y="609"/>
                    <a:pt x="1233" y="606"/>
                    <a:pt x="1238" y="605"/>
                  </a:cubicBezTo>
                  <a:cubicBezTo>
                    <a:pt x="1238" y="602"/>
                    <a:pt x="1238" y="602"/>
                    <a:pt x="1238" y="602"/>
                  </a:cubicBezTo>
                  <a:cubicBezTo>
                    <a:pt x="1238" y="602"/>
                    <a:pt x="1235" y="605"/>
                    <a:pt x="1233" y="605"/>
                  </a:cubicBezTo>
                  <a:cubicBezTo>
                    <a:pt x="1230" y="605"/>
                    <a:pt x="1229" y="599"/>
                    <a:pt x="1229" y="597"/>
                  </a:cubicBezTo>
                  <a:cubicBezTo>
                    <a:pt x="1227" y="595"/>
                    <a:pt x="1227" y="594"/>
                    <a:pt x="1227" y="593"/>
                  </a:cubicBezTo>
                  <a:cubicBezTo>
                    <a:pt x="1227" y="574"/>
                    <a:pt x="1242" y="569"/>
                    <a:pt x="1250" y="560"/>
                  </a:cubicBezTo>
                  <a:cubicBezTo>
                    <a:pt x="1254" y="559"/>
                    <a:pt x="1254" y="560"/>
                    <a:pt x="1260" y="560"/>
                  </a:cubicBezTo>
                  <a:cubicBezTo>
                    <a:pt x="1266" y="560"/>
                    <a:pt x="1271" y="558"/>
                    <a:pt x="1274" y="552"/>
                  </a:cubicBezTo>
                  <a:cubicBezTo>
                    <a:pt x="1274" y="551"/>
                    <a:pt x="1272" y="550"/>
                    <a:pt x="1272" y="550"/>
                  </a:cubicBezTo>
                  <a:cubicBezTo>
                    <a:pt x="1272" y="548"/>
                    <a:pt x="1272" y="548"/>
                    <a:pt x="1272" y="548"/>
                  </a:cubicBezTo>
                  <a:cubicBezTo>
                    <a:pt x="1272" y="547"/>
                    <a:pt x="1272" y="547"/>
                    <a:pt x="1272" y="547"/>
                  </a:cubicBezTo>
                  <a:cubicBezTo>
                    <a:pt x="1272" y="547"/>
                    <a:pt x="1275" y="547"/>
                    <a:pt x="1277" y="547"/>
                  </a:cubicBezTo>
                  <a:cubicBezTo>
                    <a:pt x="1278" y="547"/>
                    <a:pt x="1290" y="548"/>
                    <a:pt x="1294" y="546"/>
                  </a:cubicBezTo>
                  <a:cubicBezTo>
                    <a:pt x="1297" y="543"/>
                    <a:pt x="1297" y="536"/>
                    <a:pt x="1305" y="536"/>
                  </a:cubicBezTo>
                  <a:cubicBezTo>
                    <a:pt x="1305" y="543"/>
                    <a:pt x="1303" y="543"/>
                    <a:pt x="1311" y="543"/>
                  </a:cubicBezTo>
                  <a:cubicBezTo>
                    <a:pt x="1300" y="544"/>
                    <a:pt x="1286" y="552"/>
                    <a:pt x="1286" y="562"/>
                  </a:cubicBezTo>
                  <a:cubicBezTo>
                    <a:pt x="1286" y="567"/>
                    <a:pt x="1291" y="574"/>
                    <a:pt x="1294" y="574"/>
                  </a:cubicBezTo>
                  <a:cubicBezTo>
                    <a:pt x="1297" y="574"/>
                    <a:pt x="1306" y="562"/>
                    <a:pt x="1314" y="559"/>
                  </a:cubicBezTo>
                  <a:cubicBezTo>
                    <a:pt x="1317" y="558"/>
                    <a:pt x="1347" y="546"/>
                    <a:pt x="1347" y="542"/>
                  </a:cubicBezTo>
                  <a:cubicBezTo>
                    <a:pt x="1347" y="536"/>
                    <a:pt x="1336" y="536"/>
                    <a:pt x="1333" y="536"/>
                  </a:cubicBezTo>
                  <a:cubicBezTo>
                    <a:pt x="1320" y="536"/>
                    <a:pt x="1299" y="523"/>
                    <a:pt x="1299" y="511"/>
                  </a:cubicBezTo>
                  <a:cubicBezTo>
                    <a:pt x="1299" y="508"/>
                    <a:pt x="1303" y="504"/>
                    <a:pt x="1303" y="499"/>
                  </a:cubicBezTo>
                  <a:cubicBezTo>
                    <a:pt x="1302" y="499"/>
                    <a:pt x="1297" y="497"/>
                    <a:pt x="1293" y="497"/>
                  </a:cubicBezTo>
                  <a:cubicBezTo>
                    <a:pt x="1296" y="493"/>
                    <a:pt x="1312" y="492"/>
                    <a:pt x="1312" y="481"/>
                  </a:cubicBezTo>
                  <a:cubicBezTo>
                    <a:pt x="1312" y="473"/>
                    <a:pt x="1297" y="474"/>
                    <a:pt x="1288" y="474"/>
                  </a:cubicBezTo>
                  <a:cubicBezTo>
                    <a:pt x="1269" y="474"/>
                    <a:pt x="1260" y="489"/>
                    <a:pt x="1247" y="492"/>
                  </a:cubicBezTo>
                  <a:cubicBezTo>
                    <a:pt x="1253" y="478"/>
                    <a:pt x="1262" y="482"/>
                    <a:pt x="1272" y="472"/>
                  </a:cubicBezTo>
                  <a:cubicBezTo>
                    <a:pt x="1278" y="465"/>
                    <a:pt x="1274" y="461"/>
                    <a:pt x="1283" y="458"/>
                  </a:cubicBezTo>
                  <a:cubicBezTo>
                    <a:pt x="1299" y="452"/>
                    <a:pt x="1309" y="456"/>
                    <a:pt x="1326" y="456"/>
                  </a:cubicBezTo>
                  <a:cubicBezTo>
                    <a:pt x="1348" y="456"/>
                    <a:pt x="1360" y="464"/>
                    <a:pt x="1373" y="445"/>
                  </a:cubicBezTo>
                  <a:cubicBezTo>
                    <a:pt x="1381" y="435"/>
                    <a:pt x="1417" y="434"/>
                    <a:pt x="1417" y="418"/>
                  </a:cubicBezTo>
                  <a:cubicBezTo>
                    <a:pt x="1417" y="407"/>
                    <a:pt x="1412" y="402"/>
                    <a:pt x="1409" y="395"/>
                  </a:cubicBezTo>
                  <a:cubicBezTo>
                    <a:pt x="1405" y="395"/>
                    <a:pt x="1411" y="391"/>
                    <a:pt x="1405" y="388"/>
                  </a:cubicBezTo>
                  <a:cubicBezTo>
                    <a:pt x="1405" y="382"/>
                    <a:pt x="1405" y="382"/>
                    <a:pt x="1405" y="382"/>
                  </a:cubicBezTo>
                  <a:cubicBezTo>
                    <a:pt x="1394" y="388"/>
                    <a:pt x="1373" y="396"/>
                    <a:pt x="1363" y="396"/>
                  </a:cubicBezTo>
                  <a:cubicBezTo>
                    <a:pt x="1362" y="396"/>
                    <a:pt x="1359" y="395"/>
                    <a:pt x="1359" y="395"/>
                  </a:cubicBezTo>
                  <a:cubicBezTo>
                    <a:pt x="1368" y="390"/>
                    <a:pt x="1391" y="386"/>
                    <a:pt x="1394" y="376"/>
                  </a:cubicBezTo>
                  <a:cubicBezTo>
                    <a:pt x="1394" y="374"/>
                    <a:pt x="1391" y="374"/>
                    <a:pt x="1391" y="371"/>
                  </a:cubicBezTo>
                  <a:cubicBezTo>
                    <a:pt x="1379" y="372"/>
                    <a:pt x="1357" y="367"/>
                    <a:pt x="1357" y="351"/>
                  </a:cubicBezTo>
                  <a:cubicBezTo>
                    <a:pt x="1357" y="349"/>
                    <a:pt x="1357" y="349"/>
                    <a:pt x="1357" y="349"/>
                  </a:cubicBezTo>
                  <a:cubicBezTo>
                    <a:pt x="1348" y="349"/>
                    <a:pt x="1342" y="343"/>
                    <a:pt x="1336" y="339"/>
                  </a:cubicBezTo>
                  <a:cubicBezTo>
                    <a:pt x="1338" y="336"/>
                    <a:pt x="1342" y="335"/>
                    <a:pt x="1342" y="329"/>
                  </a:cubicBezTo>
                  <a:cubicBezTo>
                    <a:pt x="1342" y="325"/>
                    <a:pt x="1339" y="321"/>
                    <a:pt x="1339" y="316"/>
                  </a:cubicBezTo>
                  <a:cubicBezTo>
                    <a:pt x="1336" y="314"/>
                    <a:pt x="1321" y="305"/>
                    <a:pt x="1324" y="296"/>
                  </a:cubicBezTo>
                  <a:cubicBezTo>
                    <a:pt x="1330" y="285"/>
                    <a:pt x="1311" y="282"/>
                    <a:pt x="1309" y="269"/>
                  </a:cubicBezTo>
                  <a:cubicBezTo>
                    <a:pt x="1308" y="269"/>
                    <a:pt x="1303" y="265"/>
                    <a:pt x="1302" y="263"/>
                  </a:cubicBezTo>
                  <a:cubicBezTo>
                    <a:pt x="1299" y="266"/>
                    <a:pt x="1291" y="270"/>
                    <a:pt x="1291" y="277"/>
                  </a:cubicBezTo>
                  <a:cubicBezTo>
                    <a:pt x="1291" y="283"/>
                    <a:pt x="1278" y="301"/>
                    <a:pt x="1266" y="301"/>
                  </a:cubicBezTo>
                  <a:cubicBezTo>
                    <a:pt x="1259" y="301"/>
                    <a:pt x="1257" y="291"/>
                    <a:pt x="1251" y="291"/>
                  </a:cubicBezTo>
                  <a:cubicBezTo>
                    <a:pt x="1244" y="291"/>
                    <a:pt x="1241" y="267"/>
                    <a:pt x="1239" y="258"/>
                  </a:cubicBezTo>
                  <a:cubicBezTo>
                    <a:pt x="1238" y="243"/>
                    <a:pt x="1214" y="254"/>
                    <a:pt x="1214" y="235"/>
                  </a:cubicBezTo>
                  <a:cubicBezTo>
                    <a:pt x="1202" y="234"/>
                    <a:pt x="1199" y="217"/>
                    <a:pt x="1186" y="217"/>
                  </a:cubicBezTo>
                  <a:cubicBezTo>
                    <a:pt x="1181" y="217"/>
                    <a:pt x="1181" y="222"/>
                    <a:pt x="1174" y="222"/>
                  </a:cubicBezTo>
                  <a:cubicBezTo>
                    <a:pt x="1160" y="222"/>
                    <a:pt x="1153" y="213"/>
                    <a:pt x="1141" y="213"/>
                  </a:cubicBezTo>
                  <a:cubicBezTo>
                    <a:pt x="1133" y="213"/>
                    <a:pt x="1127" y="217"/>
                    <a:pt x="1127" y="226"/>
                  </a:cubicBezTo>
                  <a:cubicBezTo>
                    <a:pt x="1127" y="231"/>
                    <a:pt x="1142" y="238"/>
                    <a:pt x="1129" y="247"/>
                  </a:cubicBezTo>
                  <a:cubicBezTo>
                    <a:pt x="1123" y="251"/>
                    <a:pt x="1136" y="262"/>
                    <a:pt x="1138" y="269"/>
                  </a:cubicBezTo>
                  <a:cubicBezTo>
                    <a:pt x="1139" y="283"/>
                    <a:pt x="1126" y="287"/>
                    <a:pt x="1120" y="289"/>
                  </a:cubicBezTo>
                  <a:cubicBezTo>
                    <a:pt x="1130" y="308"/>
                    <a:pt x="1147" y="314"/>
                    <a:pt x="1147" y="347"/>
                  </a:cubicBezTo>
                  <a:cubicBezTo>
                    <a:pt x="1147" y="355"/>
                    <a:pt x="1120" y="376"/>
                    <a:pt x="1111" y="379"/>
                  </a:cubicBezTo>
                  <a:cubicBezTo>
                    <a:pt x="1126" y="387"/>
                    <a:pt x="1120" y="413"/>
                    <a:pt x="1126" y="421"/>
                  </a:cubicBezTo>
                  <a:cubicBezTo>
                    <a:pt x="1124" y="423"/>
                    <a:pt x="1119" y="427"/>
                    <a:pt x="1119" y="433"/>
                  </a:cubicBezTo>
                  <a:cubicBezTo>
                    <a:pt x="1113" y="433"/>
                    <a:pt x="1110" y="442"/>
                    <a:pt x="1105" y="438"/>
                  </a:cubicBezTo>
                  <a:cubicBezTo>
                    <a:pt x="1093" y="429"/>
                    <a:pt x="1078" y="414"/>
                    <a:pt x="1078" y="400"/>
                  </a:cubicBezTo>
                  <a:cubicBezTo>
                    <a:pt x="1078" y="384"/>
                    <a:pt x="1081" y="372"/>
                    <a:pt x="1068" y="364"/>
                  </a:cubicBezTo>
                  <a:cubicBezTo>
                    <a:pt x="1039" y="364"/>
                    <a:pt x="1039" y="364"/>
                    <a:pt x="1039" y="364"/>
                  </a:cubicBezTo>
                  <a:cubicBezTo>
                    <a:pt x="1023" y="351"/>
                    <a:pt x="1004" y="343"/>
                    <a:pt x="984" y="335"/>
                  </a:cubicBezTo>
                  <a:cubicBezTo>
                    <a:pt x="981" y="333"/>
                    <a:pt x="971" y="325"/>
                    <a:pt x="965" y="325"/>
                  </a:cubicBezTo>
                  <a:cubicBezTo>
                    <a:pt x="957" y="325"/>
                    <a:pt x="954" y="333"/>
                    <a:pt x="949" y="333"/>
                  </a:cubicBezTo>
                  <a:cubicBezTo>
                    <a:pt x="949" y="321"/>
                    <a:pt x="941" y="294"/>
                    <a:pt x="932" y="294"/>
                  </a:cubicBezTo>
                  <a:cubicBezTo>
                    <a:pt x="928" y="294"/>
                    <a:pt x="925" y="298"/>
                    <a:pt x="920" y="300"/>
                  </a:cubicBezTo>
                  <a:cubicBezTo>
                    <a:pt x="922" y="293"/>
                    <a:pt x="920" y="291"/>
                    <a:pt x="920" y="277"/>
                  </a:cubicBezTo>
                  <a:cubicBezTo>
                    <a:pt x="920" y="258"/>
                    <a:pt x="926" y="247"/>
                    <a:pt x="937" y="235"/>
                  </a:cubicBezTo>
                  <a:cubicBezTo>
                    <a:pt x="940" y="232"/>
                    <a:pt x="947" y="213"/>
                    <a:pt x="950" y="212"/>
                  </a:cubicBezTo>
                  <a:cubicBezTo>
                    <a:pt x="957" y="208"/>
                    <a:pt x="971" y="213"/>
                    <a:pt x="971" y="201"/>
                  </a:cubicBezTo>
                  <a:cubicBezTo>
                    <a:pt x="971" y="195"/>
                    <a:pt x="954" y="195"/>
                    <a:pt x="949" y="191"/>
                  </a:cubicBezTo>
                  <a:cubicBezTo>
                    <a:pt x="950" y="191"/>
                    <a:pt x="949" y="190"/>
                    <a:pt x="948" y="189"/>
                  </a:cubicBezTo>
                  <a:cubicBezTo>
                    <a:pt x="948" y="188"/>
                    <a:pt x="951" y="186"/>
                    <a:pt x="975" y="193"/>
                  </a:cubicBezTo>
                  <a:cubicBezTo>
                    <a:pt x="984" y="197"/>
                    <a:pt x="978" y="184"/>
                    <a:pt x="984" y="184"/>
                  </a:cubicBezTo>
                  <a:cubicBezTo>
                    <a:pt x="993" y="184"/>
                    <a:pt x="993" y="184"/>
                    <a:pt x="993" y="184"/>
                  </a:cubicBezTo>
                  <a:cubicBezTo>
                    <a:pt x="1004" y="184"/>
                    <a:pt x="1010" y="172"/>
                    <a:pt x="1017" y="166"/>
                  </a:cubicBezTo>
                  <a:cubicBezTo>
                    <a:pt x="1017" y="158"/>
                    <a:pt x="1017" y="158"/>
                    <a:pt x="1017" y="158"/>
                  </a:cubicBezTo>
                  <a:cubicBezTo>
                    <a:pt x="1002" y="154"/>
                    <a:pt x="987" y="157"/>
                    <a:pt x="980" y="142"/>
                  </a:cubicBezTo>
                  <a:cubicBezTo>
                    <a:pt x="989" y="142"/>
                    <a:pt x="989" y="142"/>
                    <a:pt x="989" y="142"/>
                  </a:cubicBezTo>
                  <a:cubicBezTo>
                    <a:pt x="995" y="146"/>
                    <a:pt x="999" y="154"/>
                    <a:pt x="1008" y="154"/>
                  </a:cubicBezTo>
                  <a:cubicBezTo>
                    <a:pt x="1016" y="154"/>
                    <a:pt x="1029" y="144"/>
                    <a:pt x="1029" y="138"/>
                  </a:cubicBezTo>
                  <a:cubicBezTo>
                    <a:pt x="1029" y="135"/>
                    <a:pt x="1022" y="127"/>
                    <a:pt x="1025" y="127"/>
                  </a:cubicBezTo>
                  <a:cubicBezTo>
                    <a:pt x="1035" y="127"/>
                    <a:pt x="1038" y="137"/>
                    <a:pt x="1045" y="137"/>
                  </a:cubicBezTo>
                  <a:cubicBezTo>
                    <a:pt x="1048" y="137"/>
                    <a:pt x="1051" y="133"/>
                    <a:pt x="1059" y="133"/>
                  </a:cubicBezTo>
                  <a:cubicBezTo>
                    <a:pt x="1057" y="130"/>
                    <a:pt x="1059" y="122"/>
                    <a:pt x="1065" y="131"/>
                  </a:cubicBezTo>
                  <a:cubicBezTo>
                    <a:pt x="1068" y="135"/>
                    <a:pt x="1090" y="114"/>
                    <a:pt x="1090" y="109"/>
                  </a:cubicBezTo>
                  <a:cubicBezTo>
                    <a:pt x="1090" y="105"/>
                    <a:pt x="1080" y="99"/>
                    <a:pt x="1080" y="96"/>
                  </a:cubicBezTo>
                  <a:cubicBezTo>
                    <a:pt x="1080" y="92"/>
                    <a:pt x="1074" y="86"/>
                    <a:pt x="1089" y="78"/>
                  </a:cubicBezTo>
                  <a:cubicBezTo>
                    <a:pt x="1090" y="74"/>
                    <a:pt x="1089" y="74"/>
                    <a:pt x="1089" y="66"/>
                  </a:cubicBezTo>
                  <a:cubicBezTo>
                    <a:pt x="1074" y="66"/>
                    <a:pt x="1078" y="53"/>
                    <a:pt x="1059" y="53"/>
                  </a:cubicBezTo>
                  <a:cubicBezTo>
                    <a:pt x="1056" y="53"/>
                    <a:pt x="1053" y="51"/>
                    <a:pt x="1048" y="51"/>
                  </a:cubicBezTo>
                  <a:cubicBezTo>
                    <a:pt x="1042" y="51"/>
                    <a:pt x="1038" y="55"/>
                    <a:pt x="1038" y="60"/>
                  </a:cubicBezTo>
                  <a:cubicBezTo>
                    <a:pt x="1038" y="67"/>
                    <a:pt x="1044" y="68"/>
                    <a:pt x="1044" y="74"/>
                  </a:cubicBezTo>
                  <a:cubicBezTo>
                    <a:pt x="1044" y="78"/>
                    <a:pt x="1034" y="78"/>
                    <a:pt x="1032" y="83"/>
                  </a:cubicBezTo>
                  <a:cubicBezTo>
                    <a:pt x="1028" y="91"/>
                    <a:pt x="1029" y="98"/>
                    <a:pt x="1023" y="106"/>
                  </a:cubicBezTo>
                  <a:cubicBezTo>
                    <a:pt x="1013" y="119"/>
                    <a:pt x="999" y="98"/>
                    <a:pt x="999" y="92"/>
                  </a:cubicBezTo>
                  <a:cubicBezTo>
                    <a:pt x="999" y="86"/>
                    <a:pt x="1007" y="87"/>
                    <a:pt x="1007" y="80"/>
                  </a:cubicBezTo>
                  <a:cubicBezTo>
                    <a:pt x="1007" y="76"/>
                    <a:pt x="995" y="63"/>
                    <a:pt x="990" y="63"/>
                  </a:cubicBezTo>
                  <a:cubicBezTo>
                    <a:pt x="978" y="63"/>
                    <a:pt x="987" y="84"/>
                    <a:pt x="972" y="84"/>
                  </a:cubicBezTo>
                  <a:cubicBezTo>
                    <a:pt x="972" y="76"/>
                    <a:pt x="972" y="70"/>
                    <a:pt x="962" y="66"/>
                  </a:cubicBezTo>
                  <a:cubicBezTo>
                    <a:pt x="963" y="63"/>
                    <a:pt x="965" y="61"/>
                    <a:pt x="966" y="60"/>
                  </a:cubicBezTo>
                  <a:cubicBezTo>
                    <a:pt x="960" y="55"/>
                    <a:pt x="950" y="60"/>
                    <a:pt x="944" y="52"/>
                  </a:cubicBezTo>
                  <a:cubicBezTo>
                    <a:pt x="949" y="51"/>
                    <a:pt x="956" y="47"/>
                    <a:pt x="956" y="41"/>
                  </a:cubicBezTo>
                  <a:cubicBezTo>
                    <a:pt x="956" y="32"/>
                    <a:pt x="943" y="32"/>
                    <a:pt x="943" y="25"/>
                  </a:cubicBezTo>
                  <a:cubicBezTo>
                    <a:pt x="943" y="10"/>
                    <a:pt x="932" y="1"/>
                    <a:pt x="916" y="0"/>
                  </a:cubicBezTo>
                  <a:cubicBezTo>
                    <a:pt x="907" y="0"/>
                    <a:pt x="910" y="6"/>
                    <a:pt x="911" y="10"/>
                  </a:cubicBezTo>
                  <a:cubicBezTo>
                    <a:pt x="905" y="12"/>
                    <a:pt x="898" y="10"/>
                    <a:pt x="898" y="18"/>
                  </a:cubicBezTo>
                  <a:cubicBezTo>
                    <a:pt x="898" y="22"/>
                    <a:pt x="902" y="25"/>
                    <a:pt x="902" y="29"/>
                  </a:cubicBezTo>
                  <a:cubicBezTo>
                    <a:pt x="902" y="35"/>
                    <a:pt x="896" y="35"/>
                    <a:pt x="896" y="41"/>
                  </a:cubicBezTo>
                  <a:cubicBezTo>
                    <a:pt x="896" y="57"/>
                    <a:pt x="926" y="47"/>
                    <a:pt x="926" y="63"/>
                  </a:cubicBezTo>
                  <a:cubicBezTo>
                    <a:pt x="926" y="67"/>
                    <a:pt x="923" y="78"/>
                    <a:pt x="923" y="78"/>
                  </a:cubicBezTo>
                  <a:cubicBezTo>
                    <a:pt x="926" y="76"/>
                    <a:pt x="928" y="75"/>
                    <a:pt x="932" y="74"/>
                  </a:cubicBezTo>
                  <a:cubicBezTo>
                    <a:pt x="938" y="92"/>
                    <a:pt x="908" y="83"/>
                    <a:pt x="908" y="107"/>
                  </a:cubicBezTo>
                  <a:cubicBezTo>
                    <a:pt x="893" y="111"/>
                    <a:pt x="905" y="95"/>
                    <a:pt x="902" y="90"/>
                  </a:cubicBezTo>
                  <a:cubicBezTo>
                    <a:pt x="901" y="87"/>
                    <a:pt x="889" y="84"/>
                    <a:pt x="881" y="84"/>
                  </a:cubicBezTo>
                  <a:cubicBezTo>
                    <a:pt x="874" y="84"/>
                    <a:pt x="871" y="90"/>
                    <a:pt x="871" y="99"/>
                  </a:cubicBezTo>
                  <a:cubicBezTo>
                    <a:pt x="864" y="99"/>
                    <a:pt x="858" y="99"/>
                    <a:pt x="832" y="99"/>
                  </a:cubicBezTo>
                  <a:cubicBezTo>
                    <a:pt x="808" y="99"/>
                    <a:pt x="780" y="91"/>
                    <a:pt x="776" y="71"/>
                  </a:cubicBezTo>
                  <a:cubicBezTo>
                    <a:pt x="767" y="74"/>
                    <a:pt x="740" y="74"/>
                    <a:pt x="740" y="84"/>
                  </a:cubicBezTo>
                  <a:cubicBezTo>
                    <a:pt x="740" y="87"/>
                    <a:pt x="743" y="90"/>
                    <a:pt x="746" y="90"/>
                  </a:cubicBezTo>
                  <a:cubicBezTo>
                    <a:pt x="753" y="90"/>
                    <a:pt x="765" y="86"/>
                    <a:pt x="770" y="82"/>
                  </a:cubicBezTo>
                  <a:cubicBezTo>
                    <a:pt x="771" y="98"/>
                    <a:pt x="749" y="84"/>
                    <a:pt x="749" y="100"/>
                  </a:cubicBezTo>
                  <a:cubicBezTo>
                    <a:pt x="749" y="105"/>
                    <a:pt x="755" y="115"/>
                    <a:pt x="752" y="115"/>
                  </a:cubicBezTo>
                  <a:cubicBezTo>
                    <a:pt x="743" y="115"/>
                    <a:pt x="741" y="103"/>
                    <a:pt x="734" y="99"/>
                  </a:cubicBezTo>
                  <a:cubicBezTo>
                    <a:pt x="726" y="96"/>
                    <a:pt x="726" y="96"/>
                    <a:pt x="726" y="96"/>
                  </a:cubicBezTo>
                  <a:cubicBezTo>
                    <a:pt x="698" y="96"/>
                    <a:pt x="698" y="96"/>
                    <a:pt x="698" y="96"/>
                  </a:cubicBezTo>
                  <a:cubicBezTo>
                    <a:pt x="689" y="96"/>
                    <a:pt x="683" y="100"/>
                    <a:pt x="674" y="100"/>
                  </a:cubicBezTo>
                  <a:cubicBezTo>
                    <a:pt x="656" y="102"/>
                    <a:pt x="656" y="94"/>
                    <a:pt x="656" y="92"/>
                  </a:cubicBezTo>
                  <a:cubicBezTo>
                    <a:pt x="656" y="88"/>
                    <a:pt x="670" y="91"/>
                    <a:pt x="673" y="87"/>
                  </a:cubicBezTo>
                  <a:cubicBezTo>
                    <a:pt x="661" y="70"/>
                    <a:pt x="662" y="72"/>
                    <a:pt x="637" y="74"/>
                  </a:cubicBezTo>
                  <a:cubicBezTo>
                    <a:pt x="610" y="76"/>
                    <a:pt x="597" y="52"/>
                    <a:pt x="570" y="52"/>
                  </a:cubicBezTo>
                  <a:cubicBezTo>
                    <a:pt x="561" y="52"/>
                    <a:pt x="558" y="59"/>
                    <a:pt x="550" y="59"/>
                  </a:cubicBezTo>
                  <a:cubicBezTo>
                    <a:pt x="546" y="59"/>
                    <a:pt x="540" y="49"/>
                    <a:pt x="540" y="45"/>
                  </a:cubicBezTo>
                  <a:cubicBezTo>
                    <a:pt x="531" y="48"/>
                    <a:pt x="531" y="59"/>
                    <a:pt x="522" y="59"/>
                  </a:cubicBezTo>
                  <a:cubicBezTo>
                    <a:pt x="513" y="59"/>
                    <a:pt x="501" y="36"/>
                    <a:pt x="500" y="36"/>
                  </a:cubicBezTo>
                  <a:cubicBezTo>
                    <a:pt x="491" y="36"/>
                    <a:pt x="494" y="51"/>
                    <a:pt x="485" y="51"/>
                  </a:cubicBezTo>
                  <a:cubicBezTo>
                    <a:pt x="480" y="51"/>
                    <a:pt x="477" y="48"/>
                    <a:pt x="476" y="44"/>
                  </a:cubicBezTo>
                  <a:cubicBezTo>
                    <a:pt x="462" y="47"/>
                    <a:pt x="458" y="48"/>
                    <a:pt x="445" y="53"/>
                  </a:cubicBezTo>
                  <a:cubicBezTo>
                    <a:pt x="440" y="55"/>
                    <a:pt x="428" y="64"/>
                    <a:pt x="425" y="60"/>
                  </a:cubicBezTo>
                  <a:cubicBezTo>
                    <a:pt x="413" y="48"/>
                    <a:pt x="415" y="63"/>
                    <a:pt x="410" y="63"/>
                  </a:cubicBezTo>
                  <a:cubicBezTo>
                    <a:pt x="382" y="64"/>
                    <a:pt x="401" y="75"/>
                    <a:pt x="398" y="75"/>
                  </a:cubicBezTo>
                  <a:cubicBezTo>
                    <a:pt x="386" y="75"/>
                    <a:pt x="367" y="74"/>
                    <a:pt x="349" y="61"/>
                  </a:cubicBezTo>
                  <a:cubicBezTo>
                    <a:pt x="348" y="60"/>
                    <a:pt x="342" y="56"/>
                    <a:pt x="342" y="55"/>
                  </a:cubicBezTo>
                  <a:cubicBezTo>
                    <a:pt x="339" y="57"/>
                    <a:pt x="342" y="56"/>
                    <a:pt x="337" y="55"/>
                  </a:cubicBezTo>
                  <a:cubicBezTo>
                    <a:pt x="337" y="263"/>
                    <a:pt x="337" y="263"/>
                    <a:pt x="337" y="263"/>
                  </a:cubicBezTo>
                  <a:cubicBezTo>
                    <a:pt x="337" y="55"/>
                    <a:pt x="337" y="55"/>
                    <a:pt x="337" y="55"/>
                  </a:cubicBezTo>
                  <a:cubicBezTo>
                    <a:pt x="325" y="52"/>
                    <a:pt x="322" y="45"/>
                    <a:pt x="309" y="45"/>
                  </a:cubicBezTo>
                  <a:cubicBezTo>
                    <a:pt x="301" y="45"/>
                    <a:pt x="295" y="49"/>
                    <a:pt x="288" y="49"/>
                  </a:cubicBezTo>
                  <a:cubicBezTo>
                    <a:pt x="275" y="49"/>
                    <a:pt x="246" y="47"/>
                    <a:pt x="237" y="37"/>
                  </a:cubicBezTo>
                  <a:cubicBezTo>
                    <a:pt x="203" y="37"/>
                    <a:pt x="203" y="37"/>
                    <a:pt x="203" y="37"/>
                  </a:cubicBezTo>
                  <a:cubicBezTo>
                    <a:pt x="197" y="33"/>
                    <a:pt x="195" y="32"/>
                    <a:pt x="190" y="28"/>
                  </a:cubicBezTo>
                  <a:cubicBezTo>
                    <a:pt x="167" y="28"/>
                    <a:pt x="167" y="28"/>
                    <a:pt x="167" y="28"/>
                  </a:cubicBezTo>
                  <a:cubicBezTo>
                    <a:pt x="164" y="27"/>
                    <a:pt x="163" y="25"/>
                    <a:pt x="158" y="22"/>
                  </a:cubicBezTo>
                  <a:cubicBezTo>
                    <a:pt x="155" y="27"/>
                    <a:pt x="151" y="29"/>
                    <a:pt x="146" y="29"/>
                  </a:cubicBezTo>
                  <a:cubicBezTo>
                    <a:pt x="148" y="27"/>
                    <a:pt x="148" y="25"/>
                    <a:pt x="151" y="22"/>
                  </a:cubicBezTo>
                  <a:cubicBezTo>
                    <a:pt x="145" y="21"/>
                    <a:pt x="142" y="16"/>
                    <a:pt x="137" y="16"/>
                  </a:cubicBezTo>
                  <a:cubicBezTo>
                    <a:pt x="130" y="16"/>
                    <a:pt x="125" y="27"/>
                    <a:pt x="118" y="29"/>
                  </a:cubicBezTo>
                  <a:cubicBezTo>
                    <a:pt x="115" y="31"/>
                    <a:pt x="112" y="30"/>
                    <a:pt x="109" y="30"/>
                  </a:cubicBezTo>
                  <a:cubicBezTo>
                    <a:pt x="107" y="29"/>
                    <a:pt x="104" y="29"/>
                    <a:pt x="102" y="29"/>
                  </a:cubicBezTo>
                  <a:cubicBezTo>
                    <a:pt x="78" y="39"/>
                    <a:pt x="57" y="56"/>
                    <a:pt x="45" y="75"/>
                  </a:cubicBezTo>
                  <a:cubicBezTo>
                    <a:pt x="20" y="75"/>
                    <a:pt x="20" y="75"/>
                    <a:pt x="20" y="75"/>
                  </a:cubicBezTo>
                  <a:cubicBezTo>
                    <a:pt x="20" y="76"/>
                    <a:pt x="14" y="88"/>
                    <a:pt x="14" y="88"/>
                  </a:cubicBezTo>
                  <a:cubicBezTo>
                    <a:pt x="14" y="92"/>
                    <a:pt x="31" y="96"/>
                    <a:pt x="36" y="99"/>
                  </a:cubicBezTo>
                  <a:cubicBezTo>
                    <a:pt x="40" y="102"/>
                    <a:pt x="46" y="117"/>
                    <a:pt x="49" y="119"/>
                  </a:cubicBezTo>
                  <a:cubicBezTo>
                    <a:pt x="63" y="126"/>
                    <a:pt x="72" y="126"/>
                    <a:pt x="76" y="142"/>
                  </a:cubicBezTo>
                  <a:cubicBezTo>
                    <a:pt x="72" y="144"/>
                    <a:pt x="70" y="142"/>
                    <a:pt x="64" y="142"/>
                  </a:cubicBezTo>
                  <a:cubicBezTo>
                    <a:pt x="55" y="142"/>
                    <a:pt x="48" y="146"/>
                    <a:pt x="48" y="131"/>
                  </a:cubicBezTo>
                  <a:cubicBezTo>
                    <a:pt x="40" y="131"/>
                    <a:pt x="40" y="131"/>
                    <a:pt x="40" y="131"/>
                  </a:cubicBezTo>
                  <a:cubicBezTo>
                    <a:pt x="28" y="138"/>
                    <a:pt x="11" y="145"/>
                    <a:pt x="0" y="152"/>
                  </a:cubicBezTo>
                  <a:cubicBezTo>
                    <a:pt x="2" y="157"/>
                    <a:pt x="6" y="160"/>
                    <a:pt x="14" y="160"/>
                  </a:cubicBezTo>
                  <a:cubicBezTo>
                    <a:pt x="12" y="161"/>
                    <a:pt x="12" y="162"/>
                    <a:pt x="12" y="165"/>
                  </a:cubicBezTo>
                  <a:cubicBezTo>
                    <a:pt x="12" y="169"/>
                    <a:pt x="17" y="170"/>
                    <a:pt x="18" y="179"/>
                  </a:cubicBezTo>
                  <a:cubicBezTo>
                    <a:pt x="40" y="179"/>
                    <a:pt x="40" y="179"/>
                    <a:pt x="40" y="179"/>
                  </a:cubicBezTo>
                  <a:cubicBezTo>
                    <a:pt x="48" y="176"/>
                    <a:pt x="51" y="181"/>
                    <a:pt x="60" y="181"/>
                  </a:cubicBezTo>
                  <a:cubicBezTo>
                    <a:pt x="69" y="181"/>
                    <a:pt x="72" y="173"/>
                    <a:pt x="79" y="173"/>
                  </a:cubicBezTo>
                  <a:cubicBezTo>
                    <a:pt x="82" y="173"/>
                    <a:pt x="82" y="173"/>
                    <a:pt x="85" y="173"/>
                  </a:cubicBezTo>
                  <a:cubicBezTo>
                    <a:pt x="85" y="180"/>
                    <a:pt x="85" y="180"/>
                    <a:pt x="85" y="180"/>
                  </a:cubicBezTo>
                  <a:cubicBezTo>
                    <a:pt x="82" y="179"/>
                    <a:pt x="84" y="179"/>
                    <a:pt x="79" y="181"/>
                  </a:cubicBezTo>
                  <a:cubicBezTo>
                    <a:pt x="79" y="183"/>
                    <a:pt x="87" y="189"/>
                    <a:pt x="87" y="192"/>
                  </a:cubicBezTo>
                  <a:cubicBezTo>
                    <a:pt x="87" y="199"/>
                    <a:pt x="57" y="212"/>
                    <a:pt x="52" y="212"/>
                  </a:cubicBezTo>
                  <a:cubicBezTo>
                    <a:pt x="43" y="212"/>
                    <a:pt x="20" y="223"/>
                    <a:pt x="20" y="238"/>
                  </a:cubicBezTo>
                  <a:cubicBezTo>
                    <a:pt x="20" y="246"/>
                    <a:pt x="33" y="248"/>
                    <a:pt x="36" y="259"/>
                  </a:cubicBezTo>
                  <a:cubicBezTo>
                    <a:pt x="34" y="259"/>
                    <a:pt x="33" y="261"/>
                    <a:pt x="30" y="261"/>
                  </a:cubicBezTo>
                  <a:cubicBezTo>
                    <a:pt x="33" y="265"/>
                    <a:pt x="54" y="282"/>
                    <a:pt x="60" y="282"/>
                  </a:cubicBezTo>
                  <a:cubicBezTo>
                    <a:pt x="61" y="282"/>
                    <a:pt x="66" y="274"/>
                    <a:pt x="69" y="274"/>
                  </a:cubicBezTo>
                  <a:cubicBezTo>
                    <a:pt x="73" y="274"/>
                    <a:pt x="72" y="279"/>
                    <a:pt x="72" y="281"/>
                  </a:cubicBezTo>
                  <a:cubicBezTo>
                    <a:pt x="72" y="291"/>
                    <a:pt x="72" y="291"/>
                    <a:pt x="72" y="291"/>
                  </a:cubicBezTo>
                  <a:cubicBezTo>
                    <a:pt x="72" y="294"/>
                    <a:pt x="75" y="302"/>
                    <a:pt x="76" y="302"/>
                  </a:cubicBezTo>
                  <a:cubicBezTo>
                    <a:pt x="79" y="302"/>
                    <a:pt x="81" y="300"/>
                    <a:pt x="84" y="300"/>
                  </a:cubicBezTo>
                  <a:cubicBezTo>
                    <a:pt x="88" y="300"/>
                    <a:pt x="88" y="300"/>
                    <a:pt x="88" y="300"/>
                  </a:cubicBezTo>
                  <a:cubicBezTo>
                    <a:pt x="88" y="297"/>
                    <a:pt x="88" y="294"/>
                    <a:pt x="90" y="291"/>
                  </a:cubicBezTo>
                  <a:cubicBezTo>
                    <a:pt x="97" y="298"/>
                    <a:pt x="100" y="301"/>
                    <a:pt x="110" y="305"/>
                  </a:cubicBezTo>
                  <a:cubicBezTo>
                    <a:pt x="110" y="302"/>
                    <a:pt x="112" y="301"/>
                    <a:pt x="113" y="297"/>
                  </a:cubicBezTo>
                  <a:cubicBezTo>
                    <a:pt x="118" y="298"/>
                    <a:pt x="121" y="301"/>
                    <a:pt x="125" y="301"/>
                  </a:cubicBezTo>
                  <a:cubicBezTo>
                    <a:pt x="133" y="301"/>
                    <a:pt x="136" y="297"/>
                    <a:pt x="142" y="294"/>
                  </a:cubicBezTo>
                  <a:cubicBezTo>
                    <a:pt x="149" y="294"/>
                    <a:pt x="149" y="294"/>
                    <a:pt x="149" y="294"/>
                  </a:cubicBezTo>
                  <a:cubicBezTo>
                    <a:pt x="137" y="301"/>
                    <a:pt x="137" y="316"/>
                    <a:pt x="128" y="322"/>
                  </a:cubicBezTo>
                  <a:cubicBezTo>
                    <a:pt x="116" y="330"/>
                    <a:pt x="100" y="339"/>
                    <a:pt x="93" y="349"/>
                  </a:cubicBezTo>
                  <a:cubicBezTo>
                    <a:pt x="87" y="356"/>
                    <a:pt x="79" y="352"/>
                    <a:pt x="70" y="356"/>
                  </a:cubicBezTo>
                  <a:cubicBezTo>
                    <a:pt x="66" y="360"/>
                    <a:pt x="61" y="369"/>
                    <a:pt x="57" y="372"/>
                  </a:cubicBezTo>
                  <a:cubicBezTo>
                    <a:pt x="49" y="378"/>
                    <a:pt x="40" y="374"/>
                    <a:pt x="36" y="383"/>
                  </a:cubicBezTo>
                  <a:cubicBezTo>
                    <a:pt x="54" y="388"/>
                    <a:pt x="63" y="368"/>
                    <a:pt x="79" y="365"/>
                  </a:cubicBezTo>
                  <a:cubicBezTo>
                    <a:pt x="91" y="363"/>
                    <a:pt x="108" y="359"/>
                    <a:pt x="115" y="351"/>
                  </a:cubicBezTo>
                  <a:cubicBezTo>
                    <a:pt x="121" y="343"/>
                    <a:pt x="137" y="339"/>
                    <a:pt x="143" y="329"/>
                  </a:cubicBezTo>
                  <a:cubicBezTo>
                    <a:pt x="146" y="325"/>
                    <a:pt x="149" y="320"/>
                    <a:pt x="155" y="317"/>
                  </a:cubicBezTo>
                  <a:cubicBezTo>
                    <a:pt x="164" y="313"/>
                    <a:pt x="175" y="309"/>
                    <a:pt x="175" y="298"/>
                  </a:cubicBezTo>
                  <a:cubicBezTo>
                    <a:pt x="175" y="291"/>
                    <a:pt x="175" y="291"/>
                    <a:pt x="175" y="291"/>
                  </a:cubicBezTo>
                  <a:cubicBezTo>
                    <a:pt x="175" y="275"/>
                    <a:pt x="204" y="248"/>
                    <a:pt x="215" y="248"/>
                  </a:cubicBezTo>
                  <a:cubicBezTo>
                    <a:pt x="219" y="248"/>
                    <a:pt x="219" y="248"/>
                    <a:pt x="219" y="248"/>
                  </a:cubicBezTo>
                  <a:cubicBezTo>
                    <a:pt x="219" y="250"/>
                    <a:pt x="219" y="252"/>
                    <a:pt x="219" y="254"/>
                  </a:cubicBezTo>
                  <a:cubicBezTo>
                    <a:pt x="206" y="258"/>
                    <a:pt x="200" y="266"/>
                    <a:pt x="200" y="277"/>
                  </a:cubicBezTo>
                  <a:cubicBezTo>
                    <a:pt x="200" y="279"/>
                    <a:pt x="198" y="279"/>
                    <a:pt x="200" y="282"/>
                  </a:cubicBezTo>
                  <a:cubicBezTo>
                    <a:pt x="200" y="282"/>
                    <a:pt x="197" y="283"/>
                    <a:pt x="197" y="286"/>
                  </a:cubicBezTo>
                  <a:cubicBezTo>
                    <a:pt x="197" y="287"/>
                    <a:pt x="200" y="289"/>
                    <a:pt x="201" y="289"/>
                  </a:cubicBezTo>
                  <a:cubicBezTo>
                    <a:pt x="212" y="289"/>
                    <a:pt x="240" y="273"/>
                    <a:pt x="246" y="262"/>
                  </a:cubicBezTo>
                  <a:cubicBezTo>
                    <a:pt x="243" y="261"/>
                    <a:pt x="243" y="259"/>
                    <a:pt x="242" y="255"/>
                  </a:cubicBezTo>
                  <a:cubicBezTo>
                    <a:pt x="245" y="254"/>
                    <a:pt x="254" y="251"/>
                    <a:pt x="260" y="248"/>
                  </a:cubicBezTo>
                  <a:cubicBezTo>
                    <a:pt x="267" y="266"/>
                    <a:pt x="286" y="267"/>
                    <a:pt x="301" y="273"/>
                  </a:cubicBezTo>
                  <a:cubicBezTo>
                    <a:pt x="325" y="273"/>
                    <a:pt x="325" y="273"/>
                    <a:pt x="325" y="273"/>
                  </a:cubicBezTo>
                  <a:cubicBezTo>
                    <a:pt x="339" y="281"/>
                    <a:pt x="354" y="281"/>
                    <a:pt x="365" y="289"/>
                  </a:cubicBezTo>
                  <a:cubicBezTo>
                    <a:pt x="371" y="294"/>
                    <a:pt x="377" y="308"/>
                    <a:pt x="386" y="308"/>
                  </a:cubicBezTo>
                  <a:cubicBezTo>
                    <a:pt x="391" y="308"/>
                    <a:pt x="392" y="302"/>
                    <a:pt x="394" y="300"/>
                  </a:cubicBezTo>
                  <a:cubicBezTo>
                    <a:pt x="397" y="302"/>
                    <a:pt x="400" y="306"/>
                    <a:pt x="407" y="306"/>
                  </a:cubicBezTo>
                  <a:cubicBezTo>
                    <a:pt x="409" y="302"/>
                    <a:pt x="412" y="308"/>
                    <a:pt x="415" y="309"/>
                  </a:cubicBezTo>
                  <a:cubicBezTo>
                    <a:pt x="413" y="312"/>
                    <a:pt x="410" y="314"/>
                    <a:pt x="410" y="320"/>
                  </a:cubicBezTo>
                  <a:cubicBezTo>
                    <a:pt x="410" y="322"/>
                    <a:pt x="415" y="326"/>
                    <a:pt x="416" y="326"/>
                  </a:cubicBezTo>
                  <a:cubicBezTo>
                    <a:pt x="422" y="326"/>
                    <a:pt x="421" y="321"/>
                    <a:pt x="430" y="321"/>
                  </a:cubicBezTo>
                  <a:cubicBezTo>
                    <a:pt x="430" y="326"/>
                    <a:pt x="430" y="326"/>
                    <a:pt x="430" y="326"/>
                  </a:cubicBezTo>
                  <a:cubicBezTo>
                    <a:pt x="430" y="330"/>
                    <a:pt x="422" y="332"/>
                    <a:pt x="422" y="335"/>
                  </a:cubicBezTo>
                  <a:cubicBezTo>
                    <a:pt x="422" y="339"/>
                    <a:pt x="424" y="343"/>
                    <a:pt x="430" y="343"/>
                  </a:cubicBezTo>
                  <a:cubicBezTo>
                    <a:pt x="439" y="343"/>
                    <a:pt x="443" y="343"/>
                    <a:pt x="443" y="349"/>
                  </a:cubicBezTo>
                  <a:cubicBezTo>
                    <a:pt x="443" y="356"/>
                    <a:pt x="443" y="356"/>
                    <a:pt x="443" y="356"/>
                  </a:cubicBezTo>
                  <a:cubicBezTo>
                    <a:pt x="443" y="361"/>
                    <a:pt x="455" y="371"/>
                    <a:pt x="462" y="371"/>
                  </a:cubicBezTo>
                  <a:cubicBezTo>
                    <a:pt x="464" y="371"/>
                    <a:pt x="464" y="371"/>
                    <a:pt x="467" y="371"/>
                  </a:cubicBezTo>
                  <a:cubicBezTo>
                    <a:pt x="467" y="367"/>
                    <a:pt x="473" y="367"/>
                    <a:pt x="473" y="361"/>
                  </a:cubicBezTo>
                  <a:cubicBezTo>
                    <a:pt x="473" y="352"/>
                    <a:pt x="467" y="349"/>
                    <a:pt x="462" y="345"/>
                  </a:cubicBezTo>
                  <a:cubicBezTo>
                    <a:pt x="467" y="349"/>
                    <a:pt x="473" y="352"/>
                    <a:pt x="473" y="361"/>
                  </a:cubicBezTo>
                  <a:cubicBezTo>
                    <a:pt x="473" y="367"/>
                    <a:pt x="467" y="367"/>
                    <a:pt x="467" y="371"/>
                  </a:cubicBezTo>
                  <a:cubicBezTo>
                    <a:pt x="467" y="374"/>
                    <a:pt x="470" y="375"/>
                    <a:pt x="470" y="378"/>
                  </a:cubicBezTo>
                  <a:cubicBezTo>
                    <a:pt x="470" y="383"/>
                    <a:pt x="467" y="396"/>
                    <a:pt x="474" y="399"/>
                  </a:cubicBezTo>
                  <a:cubicBezTo>
                    <a:pt x="477" y="399"/>
                    <a:pt x="480" y="399"/>
                    <a:pt x="483" y="402"/>
                  </a:cubicBezTo>
                  <a:cubicBezTo>
                    <a:pt x="488" y="407"/>
                    <a:pt x="483" y="413"/>
                    <a:pt x="488" y="417"/>
                  </a:cubicBezTo>
                  <a:cubicBezTo>
                    <a:pt x="488" y="417"/>
                    <a:pt x="500" y="425"/>
                    <a:pt x="500" y="426"/>
                  </a:cubicBezTo>
                  <a:cubicBezTo>
                    <a:pt x="503" y="437"/>
                    <a:pt x="504" y="450"/>
                    <a:pt x="519" y="450"/>
                  </a:cubicBezTo>
                  <a:cubicBezTo>
                    <a:pt x="522" y="460"/>
                    <a:pt x="537" y="453"/>
                    <a:pt x="540" y="466"/>
                  </a:cubicBezTo>
                  <a:cubicBezTo>
                    <a:pt x="541" y="470"/>
                    <a:pt x="553" y="472"/>
                    <a:pt x="558" y="476"/>
                  </a:cubicBezTo>
                  <a:cubicBezTo>
                    <a:pt x="558" y="477"/>
                    <a:pt x="561" y="478"/>
                    <a:pt x="562" y="480"/>
                  </a:cubicBezTo>
                  <a:cubicBezTo>
                    <a:pt x="564" y="484"/>
                    <a:pt x="568" y="485"/>
                    <a:pt x="568" y="491"/>
                  </a:cubicBezTo>
                  <a:cubicBezTo>
                    <a:pt x="568" y="495"/>
                    <a:pt x="564" y="500"/>
                    <a:pt x="562" y="503"/>
                  </a:cubicBezTo>
                  <a:cubicBezTo>
                    <a:pt x="559" y="499"/>
                    <a:pt x="556" y="495"/>
                    <a:pt x="549" y="495"/>
                  </a:cubicBezTo>
                  <a:cubicBezTo>
                    <a:pt x="547" y="495"/>
                    <a:pt x="543" y="496"/>
                    <a:pt x="543" y="499"/>
                  </a:cubicBezTo>
                  <a:cubicBezTo>
                    <a:pt x="543" y="509"/>
                    <a:pt x="553" y="513"/>
                    <a:pt x="553" y="524"/>
                  </a:cubicBezTo>
                  <a:cubicBezTo>
                    <a:pt x="553" y="539"/>
                    <a:pt x="541" y="566"/>
                    <a:pt x="546" y="578"/>
                  </a:cubicBezTo>
                  <a:cubicBezTo>
                    <a:pt x="550" y="590"/>
                    <a:pt x="546" y="608"/>
                    <a:pt x="550" y="618"/>
                  </a:cubicBezTo>
                  <a:cubicBezTo>
                    <a:pt x="547" y="620"/>
                    <a:pt x="543" y="624"/>
                    <a:pt x="546" y="628"/>
                  </a:cubicBezTo>
                  <a:cubicBezTo>
                    <a:pt x="553" y="641"/>
                    <a:pt x="564" y="663"/>
                    <a:pt x="573" y="664"/>
                  </a:cubicBezTo>
                  <a:cubicBezTo>
                    <a:pt x="570" y="684"/>
                    <a:pt x="583" y="690"/>
                    <a:pt x="589" y="707"/>
                  </a:cubicBezTo>
                  <a:cubicBezTo>
                    <a:pt x="591" y="710"/>
                    <a:pt x="589" y="715"/>
                    <a:pt x="592" y="716"/>
                  </a:cubicBezTo>
                  <a:cubicBezTo>
                    <a:pt x="609" y="723"/>
                    <a:pt x="631" y="734"/>
                    <a:pt x="638" y="749"/>
                  </a:cubicBezTo>
                  <a:cubicBezTo>
                    <a:pt x="637" y="749"/>
                    <a:pt x="637" y="749"/>
                    <a:pt x="637" y="749"/>
                  </a:cubicBezTo>
                  <a:cubicBezTo>
                    <a:pt x="637" y="751"/>
                    <a:pt x="637" y="751"/>
                    <a:pt x="637" y="751"/>
                  </a:cubicBezTo>
                  <a:cubicBezTo>
                    <a:pt x="640" y="762"/>
                    <a:pt x="644" y="766"/>
                    <a:pt x="649" y="774"/>
                  </a:cubicBezTo>
                  <a:cubicBezTo>
                    <a:pt x="650" y="780"/>
                    <a:pt x="650" y="793"/>
                    <a:pt x="656" y="797"/>
                  </a:cubicBezTo>
                  <a:cubicBezTo>
                    <a:pt x="664" y="803"/>
                    <a:pt x="671" y="813"/>
                    <a:pt x="677" y="823"/>
                  </a:cubicBezTo>
                  <a:cubicBezTo>
                    <a:pt x="682" y="829"/>
                    <a:pt x="671" y="827"/>
                    <a:pt x="668" y="827"/>
                  </a:cubicBezTo>
                  <a:cubicBezTo>
                    <a:pt x="673" y="835"/>
                    <a:pt x="683" y="833"/>
                    <a:pt x="689" y="840"/>
                  </a:cubicBezTo>
                  <a:cubicBezTo>
                    <a:pt x="694" y="844"/>
                    <a:pt x="697" y="850"/>
                    <a:pt x="702" y="855"/>
                  </a:cubicBezTo>
                  <a:cubicBezTo>
                    <a:pt x="702" y="867"/>
                    <a:pt x="702" y="867"/>
                    <a:pt x="702" y="867"/>
                  </a:cubicBezTo>
                  <a:cubicBezTo>
                    <a:pt x="704" y="870"/>
                    <a:pt x="704" y="870"/>
                    <a:pt x="707" y="872"/>
                  </a:cubicBezTo>
                  <a:cubicBezTo>
                    <a:pt x="711" y="875"/>
                    <a:pt x="716" y="887"/>
                    <a:pt x="723" y="887"/>
                  </a:cubicBezTo>
                  <a:cubicBezTo>
                    <a:pt x="723" y="889"/>
                    <a:pt x="729" y="897"/>
                    <a:pt x="731" y="897"/>
                  </a:cubicBezTo>
                  <a:cubicBezTo>
                    <a:pt x="732" y="897"/>
                    <a:pt x="734" y="893"/>
                    <a:pt x="734" y="890"/>
                  </a:cubicBezTo>
                  <a:cubicBezTo>
                    <a:pt x="734" y="886"/>
                    <a:pt x="729" y="878"/>
                    <a:pt x="725" y="882"/>
                  </a:cubicBezTo>
                  <a:cubicBezTo>
                    <a:pt x="717" y="875"/>
                    <a:pt x="714" y="863"/>
                    <a:pt x="711" y="852"/>
                  </a:cubicBezTo>
                  <a:cubicBezTo>
                    <a:pt x="708" y="842"/>
                    <a:pt x="699" y="836"/>
                    <a:pt x="695" y="825"/>
                  </a:cubicBezTo>
                  <a:cubicBezTo>
                    <a:pt x="694" y="817"/>
                    <a:pt x="692" y="812"/>
                    <a:pt x="686" y="805"/>
                  </a:cubicBezTo>
                  <a:cubicBezTo>
                    <a:pt x="682" y="801"/>
                    <a:pt x="676" y="801"/>
                    <a:pt x="673" y="793"/>
                  </a:cubicBezTo>
                  <a:cubicBezTo>
                    <a:pt x="670" y="785"/>
                    <a:pt x="665" y="780"/>
                    <a:pt x="665" y="769"/>
                  </a:cubicBezTo>
                  <a:cubicBezTo>
                    <a:pt x="665" y="768"/>
                    <a:pt x="665" y="765"/>
                    <a:pt x="665" y="762"/>
                  </a:cubicBezTo>
                  <a:cubicBezTo>
                    <a:pt x="671" y="769"/>
                    <a:pt x="679" y="769"/>
                    <a:pt x="686" y="773"/>
                  </a:cubicBezTo>
                  <a:cubicBezTo>
                    <a:pt x="691" y="774"/>
                    <a:pt x="689" y="785"/>
                    <a:pt x="694" y="789"/>
                  </a:cubicBezTo>
                  <a:cubicBezTo>
                    <a:pt x="697" y="793"/>
                    <a:pt x="695" y="801"/>
                    <a:pt x="699" y="807"/>
                  </a:cubicBezTo>
                  <a:cubicBezTo>
                    <a:pt x="704" y="812"/>
                    <a:pt x="708" y="816"/>
                    <a:pt x="714" y="823"/>
                  </a:cubicBezTo>
                  <a:cubicBezTo>
                    <a:pt x="716" y="821"/>
                    <a:pt x="716" y="821"/>
                    <a:pt x="720" y="823"/>
                  </a:cubicBezTo>
                  <a:cubicBezTo>
                    <a:pt x="720" y="835"/>
                    <a:pt x="734" y="835"/>
                    <a:pt x="737" y="844"/>
                  </a:cubicBezTo>
                  <a:cubicBezTo>
                    <a:pt x="740" y="850"/>
                    <a:pt x="737" y="854"/>
                    <a:pt x="740" y="858"/>
                  </a:cubicBezTo>
                  <a:cubicBezTo>
                    <a:pt x="744" y="863"/>
                    <a:pt x="752" y="864"/>
                    <a:pt x="756" y="870"/>
                  </a:cubicBezTo>
                  <a:cubicBezTo>
                    <a:pt x="767" y="881"/>
                    <a:pt x="782" y="894"/>
                    <a:pt x="786" y="911"/>
                  </a:cubicBezTo>
                  <a:cubicBezTo>
                    <a:pt x="787" y="914"/>
                    <a:pt x="790" y="915"/>
                    <a:pt x="790" y="922"/>
                  </a:cubicBezTo>
                  <a:cubicBezTo>
                    <a:pt x="790" y="928"/>
                    <a:pt x="786" y="930"/>
                    <a:pt x="786" y="936"/>
                  </a:cubicBezTo>
                  <a:cubicBezTo>
                    <a:pt x="786" y="940"/>
                    <a:pt x="789" y="945"/>
                    <a:pt x="793" y="945"/>
                  </a:cubicBezTo>
                  <a:cubicBezTo>
                    <a:pt x="795" y="952"/>
                    <a:pt x="808" y="954"/>
                    <a:pt x="814" y="961"/>
                  </a:cubicBezTo>
                  <a:cubicBezTo>
                    <a:pt x="814" y="963"/>
                    <a:pt x="816" y="963"/>
                    <a:pt x="819" y="964"/>
                  </a:cubicBezTo>
                  <a:cubicBezTo>
                    <a:pt x="825" y="967"/>
                    <a:pt x="828" y="967"/>
                    <a:pt x="834" y="969"/>
                  </a:cubicBezTo>
                  <a:cubicBezTo>
                    <a:pt x="840" y="972"/>
                    <a:pt x="841" y="979"/>
                    <a:pt x="847" y="980"/>
                  </a:cubicBezTo>
                  <a:cubicBezTo>
                    <a:pt x="849" y="981"/>
                    <a:pt x="851" y="980"/>
                    <a:pt x="852" y="980"/>
                  </a:cubicBezTo>
                  <a:cubicBezTo>
                    <a:pt x="855" y="980"/>
                    <a:pt x="857" y="980"/>
                    <a:pt x="861" y="981"/>
                  </a:cubicBezTo>
                  <a:cubicBezTo>
                    <a:pt x="865" y="983"/>
                    <a:pt x="880" y="995"/>
                    <a:pt x="884" y="995"/>
                  </a:cubicBezTo>
                  <a:cubicBezTo>
                    <a:pt x="889" y="995"/>
                    <a:pt x="892" y="993"/>
                    <a:pt x="895" y="996"/>
                  </a:cubicBezTo>
                  <a:cubicBezTo>
                    <a:pt x="896" y="996"/>
                    <a:pt x="901" y="1000"/>
                    <a:pt x="904" y="1000"/>
                  </a:cubicBezTo>
                  <a:cubicBezTo>
                    <a:pt x="911" y="1000"/>
                    <a:pt x="913" y="991"/>
                    <a:pt x="920" y="991"/>
                  </a:cubicBezTo>
                  <a:cubicBezTo>
                    <a:pt x="925" y="991"/>
                    <a:pt x="928" y="992"/>
                    <a:pt x="931" y="995"/>
                  </a:cubicBezTo>
                  <a:cubicBezTo>
                    <a:pt x="934" y="995"/>
                    <a:pt x="934" y="995"/>
                    <a:pt x="934" y="995"/>
                  </a:cubicBezTo>
                  <a:cubicBezTo>
                    <a:pt x="946" y="1000"/>
                    <a:pt x="947" y="1012"/>
                    <a:pt x="960" y="1019"/>
                  </a:cubicBezTo>
                  <a:cubicBezTo>
                    <a:pt x="969" y="1023"/>
                    <a:pt x="975" y="1022"/>
                    <a:pt x="984" y="1026"/>
                  </a:cubicBezTo>
                  <a:cubicBezTo>
                    <a:pt x="990" y="1028"/>
                    <a:pt x="995" y="1034"/>
                    <a:pt x="1004" y="1034"/>
                  </a:cubicBezTo>
                  <a:cubicBezTo>
                    <a:pt x="1007" y="1034"/>
                    <a:pt x="1008" y="1031"/>
                    <a:pt x="1011" y="1031"/>
                  </a:cubicBezTo>
                  <a:cubicBezTo>
                    <a:pt x="1014" y="1031"/>
                    <a:pt x="1014" y="1031"/>
                    <a:pt x="1014" y="1031"/>
                  </a:cubicBezTo>
                  <a:cubicBezTo>
                    <a:pt x="1017" y="1043"/>
                    <a:pt x="1025" y="1047"/>
                    <a:pt x="1032" y="1055"/>
                  </a:cubicBezTo>
                  <a:cubicBezTo>
                    <a:pt x="1034" y="1057"/>
                    <a:pt x="1036" y="1058"/>
                    <a:pt x="1038" y="1063"/>
                  </a:cubicBezTo>
                  <a:cubicBezTo>
                    <a:pt x="1039" y="1070"/>
                    <a:pt x="1035" y="1077"/>
                    <a:pt x="1042" y="1082"/>
                  </a:cubicBezTo>
                  <a:cubicBezTo>
                    <a:pt x="1045" y="1082"/>
                    <a:pt x="1045" y="1082"/>
                    <a:pt x="1045" y="1082"/>
                  </a:cubicBezTo>
                  <a:cubicBezTo>
                    <a:pt x="1045" y="1081"/>
                    <a:pt x="1045" y="1080"/>
                    <a:pt x="1045" y="1077"/>
                  </a:cubicBezTo>
                  <a:cubicBezTo>
                    <a:pt x="1047" y="1077"/>
                    <a:pt x="1062" y="1088"/>
                    <a:pt x="1063" y="1090"/>
                  </a:cubicBezTo>
                  <a:cubicBezTo>
                    <a:pt x="1065" y="1094"/>
                    <a:pt x="1065" y="1100"/>
                    <a:pt x="1071" y="1101"/>
                  </a:cubicBezTo>
                  <a:cubicBezTo>
                    <a:pt x="1071" y="1101"/>
                    <a:pt x="1072" y="1104"/>
                    <a:pt x="1074" y="1104"/>
                  </a:cubicBezTo>
                  <a:cubicBezTo>
                    <a:pt x="1077" y="1104"/>
                    <a:pt x="1084" y="1101"/>
                    <a:pt x="1087" y="1104"/>
                  </a:cubicBezTo>
                  <a:cubicBezTo>
                    <a:pt x="1090" y="1108"/>
                    <a:pt x="1095" y="1117"/>
                    <a:pt x="1102" y="1117"/>
                  </a:cubicBezTo>
                  <a:cubicBezTo>
                    <a:pt x="1105" y="1117"/>
                    <a:pt x="1108" y="1115"/>
                    <a:pt x="1108" y="1109"/>
                  </a:cubicBezTo>
                  <a:cubicBezTo>
                    <a:pt x="1108" y="1109"/>
                    <a:pt x="1105" y="1108"/>
                    <a:pt x="1105" y="1105"/>
                  </a:cubicBezTo>
                  <a:cubicBezTo>
                    <a:pt x="1105" y="1102"/>
                    <a:pt x="1117" y="1093"/>
                    <a:pt x="1120" y="1093"/>
                  </a:cubicBezTo>
                  <a:cubicBezTo>
                    <a:pt x="1126" y="1093"/>
                    <a:pt x="1126" y="1100"/>
                    <a:pt x="1132" y="1101"/>
                  </a:cubicBezTo>
                  <a:cubicBezTo>
                    <a:pt x="1130" y="1104"/>
                    <a:pt x="1129" y="1104"/>
                    <a:pt x="1129" y="1106"/>
                  </a:cubicBezTo>
                  <a:cubicBezTo>
                    <a:pt x="1129" y="1108"/>
                    <a:pt x="1133" y="1109"/>
                    <a:pt x="1133" y="1110"/>
                  </a:cubicBezTo>
                  <a:cubicBezTo>
                    <a:pt x="1133" y="1110"/>
                    <a:pt x="1135" y="1110"/>
                    <a:pt x="1135" y="1109"/>
                  </a:cubicBezTo>
                  <a:cubicBezTo>
                    <a:pt x="1135" y="1110"/>
                    <a:pt x="1135" y="1112"/>
                    <a:pt x="1135" y="1113"/>
                  </a:cubicBezTo>
                  <a:cubicBezTo>
                    <a:pt x="1135" y="1121"/>
                    <a:pt x="1142" y="1120"/>
                    <a:pt x="1142" y="1129"/>
                  </a:cubicBezTo>
                  <a:cubicBezTo>
                    <a:pt x="1142" y="1135"/>
                    <a:pt x="1139" y="1136"/>
                    <a:pt x="1139" y="1143"/>
                  </a:cubicBezTo>
                  <a:cubicBezTo>
                    <a:pt x="1139" y="1147"/>
                    <a:pt x="1142" y="1150"/>
                    <a:pt x="1142" y="1154"/>
                  </a:cubicBezTo>
                  <a:cubicBezTo>
                    <a:pt x="1142" y="1155"/>
                    <a:pt x="1142" y="1155"/>
                    <a:pt x="1142" y="1155"/>
                  </a:cubicBezTo>
                  <a:cubicBezTo>
                    <a:pt x="1141" y="1159"/>
                    <a:pt x="1141" y="1159"/>
                    <a:pt x="1141" y="1159"/>
                  </a:cubicBezTo>
                  <a:cubicBezTo>
                    <a:pt x="1141" y="1160"/>
                    <a:pt x="1142" y="1163"/>
                    <a:pt x="1145" y="1164"/>
                  </a:cubicBezTo>
                  <a:cubicBezTo>
                    <a:pt x="1142" y="1176"/>
                    <a:pt x="1130" y="1174"/>
                    <a:pt x="1126" y="1184"/>
                  </a:cubicBezTo>
                  <a:cubicBezTo>
                    <a:pt x="1123" y="1193"/>
                    <a:pt x="1120" y="1205"/>
                    <a:pt x="1108" y="1205"/>
                  </a:cubicBezTo>
                  <a:cubicBezTo>
                    <a:pt x="1110" y="1226"/>
                    <a:pt x="1098" y="1225"/>
                    <a:pt x="1098" y="1236"/>
                  </a:cubicBezTo>
                  <a:cubicBezTo>
                    <a:pt x="1098" y="1242"/>
                    <a:pt x="1099" y="1252"/>
                    <a:pt x="1105" y="1252"/>
                  </a:cubicBezTo>
                  <a:cubicBezTo>
                    <a:pt x="1108" y="1252"/>
                    <a:pt x="1108" y="1249"/>
                    <a:pt x="1113" y="1252"/>
                  </a:cubicBezTo>
                  <a:cubicBezTo>
                    <a:pt x="1110" y="1260"/>
                    <a:pt x="1102" y="1261"/>
                    <a:pt x="1098" y="1269"/>
                  </a:cubicBezTo>
                  <a:cubicBezTo>
                    <a:pt x="1096" y="1271"/>
                    <a:pt x="1093" y="1277"/>
                    <a:pt x="1093" y="1283"/>
                  </a:cubicBezTo>
                  <a:cubicBezTo>
                    <a:pt x="1093" y="1292"/>
                    <a:pt x="1099" y="1301"/>
                    <a:pt x="1105" y="1307"/>
                  </a:cubicBezTo>
                  <a:cubicBezTo>
                    <a:pt x="1107" y="1308"/>
                    <a:pt x="1110" y="1308"/>
                    <a:pt x="1111" y="1311"/>
                  </a:cubicBezTo>
                  <a:cubicBezTo>
                    <a:pt x="1113" y="1314"/>
                    <a:pt x="1114" y="1320"/>
                    <a:pt x="1117" y="1324"/>
                  </a:cubicBezTo>
                  <a:cubicBezTo>
                    <a:pt x="1119" y="1326"/>
                    <a:pt x="1121" y="1324"/>
                    <a:pt x="1121" y="1327"/>
                  </a:cubicBezTo>
                  <a:cubicBezTo>
                    <a:pt x="1126" y="1336"/>
                    <a:pt x="1129" y="1343"/>
                    <a:pt x="1132" y="1354"/>
                  </a:cubicBezTo>
                  <a:cubicBezTo>
                    <a:pt x="1135" y="1365"/>
                    <a:pt x="1144" y="1373"/>
                    <a:pt x="1147" y="1385"/>
                  </a:cubicBezTo>
                  <a:cubicBezTo>
                    <a:pt x="1150" y="1392"/>
                    <a:pt x="1156" y="1396"/>
                    <a:pt x="1156" y="1402"/>
                  </a:cubicBezTo>
                  <a:cubicBezTo>
                    <a:pt x="1156" y="1409"/>
                    <a:pt x="1154" y="1414"/>
                    <a:pt x="1157" y="1417"/>
                  </a:cubicBezTo>
                  <a:cubicBezTo>
                    <a:pt x="1166" y="1427"/>
                    <a:pt x="1172" y="1433"/>
                    <a:pt x="1184" y="1437"/>
                  </a:cubicBezTo>
                  <a:cubicBezTo>
                    <a:pt x="1190" y="1440"/>
                    <a:pt x="1193" y="1441"/>
                    <a:pt x="1199" y="1447"/>
                  </a:cubicBezTo>
                  <a:cubicBezTo>
                    <a:pt x="1204" y="1452"/>
                    <a:pt x="1208" y="1452"/>
                    <a:pt x="1215" y="1455"/>
                  </a:cubicBezTo>
                  <a:cubicBezTo>
                    <a:pt x="1223" y="1459"/>
                    <a:pt x="1230" y="1467"/>
                    <a:pt x="1235" y="1478"/>
                  </a:cubicBezTo>
                  <a:cubicBezTo>
                    <a:pt x="1236" y="1483"/>
                    <a:pt x="1238" y="1511"/>
                    <a:pt x="1238" y="1517"/>
                  </a:cubicBezTo>
                  <a:cubicBezTo>
                    <a:pt x="1238" y="1523"/>
                    <a:pt x="1233" y="1537"/>
                    <a:pt x="1233" y="1544"/>
                  </a:cubicBezTo>
                  <a:cubicBezTo>
                    <a:pt x="1233" y="1565"/>
                    <a:pt x="1233" y="1565"/>
                    <a:pt x="1233" y="1565"/>
                  </a:cubicBezTo>
                  <a:cubicBezTo>
                    <a:pt x="1233" y="1569"/>
                    <a:pt x="1230" y="1579"/>
                    <a:pt x="1230" y="1581"/>
                  </a:cubicBezTo>
                  <a:cubicBezTo>
                    <a:pt x="1230" y="1587"/>
                    <a:pt x="1230" y="1587"/>
                    <a:pt x="1230" y="1587"/>
                  </a:cubicBezTo>
                  <a:cubicBezTo>
                    <a:pt x="1230" y="1603"/>
                    <a:pt x="1220" y="1615"/>
                    <a:pt x="1220" y="1632"/>
                  </a:cubicBezTo>
                  <a:cubicBezTo>
                    <a:pt x="1220" y="1640"/>
                    <a:pt x="1215" y="1647"/>
                    <a:pt x="1218" y="1655"/>
                  </a:cubicBezTo>
                  <a:cubicBezTo>
                    <a:pt x="1218" y="1691"/>
                    <a:pt x="1218" y="1691"/>
                    <a:pt x="1218" y="1691"/>
                  </a:cubicBezTo>
                  <a:cubicBezTo>
                    <a:pt x="1215" y="1704"/>
                    <a:pt x="1215" y="1712"/>
                    <a:pt x="1212" y="1722"/>
                  </a:cubicBezTo>
                  <a:cubicBezTo>
                    <a:pt x="1212" y="1724"/>
                    <a:pt x="1211" y="1724"/>
                    <a:pt x="1209" y="1726"/>
                  </a:cubicBezTo>
                  <a:cubicBezTo>
                    <a:pt x="1206" y="1729"/>
                    <a:pt x="1206" y="1736"/>
                    <a:pt x="1204" y="1740"/>
                  </a:cubicBezTo>
                  <a:cubicBezTo>
                    <a:pt x="1201" y="1747"/>
                    <a:pt x="1193" y="1757"/>
                    <a:pt x="1193" y="1768"/>
                  </a:cubicBezTo>
                  <a:cubicBezTo>
                    <a:pt x="1193" y="1772"/>
                    <a:pt x="1195" y="1786"/>
                    <a:pt x="1196" y="1786"/>
                  </a:cubicBezTo>
                  <a:cubicBezTo>
                    <a:pt x="1196" y="1786"/>
                    <a:pt x="1199" y="1787"/>
                    <a:pt x="1199" y="1790"/>
                  </a:cubicBezTo>
                  <a:cubicBezTo>
                    <a:pt x="1199" y="1792"/>
                    <a:pt x="1198" y="1794"/>
                    <a:pt x="1195" y="1794"/>
                  </a:cubicBezTo>
                  <a:cubicBezTo>
                    <a:pt x="1193" y="1802"/>
                    <a:pt x="1190" y="1806"/>
                    <a:pt x="1190" y="1815"/>
                  </a:cubicBezTo>
                  <a:cubicBezTo>
                    <a:pt x="1190" y="1821"/>
                    <a:pt x="1193" y="1831"/>
                    <a:pt x="1196" y="1831"/>
                  </a:cubicBezTo>
                  <a:cubicBezTo>
                    <a:pt x="1199" y="1831"/>
                    <a:pt x="1199" y="1827"/>
                    <a:pt x="1202" y="1826"/>
                  </a:cubicBezTo>
                  <a:cubicBezTo>
                    <a:pt x="1204" y="1826"/>
                    <a:pt x="1205" y="1826"/>
                    <a:pt x="1206" y="1826"/>
                  </a:cubicBezTo>
                  <a:cubicBezTo>
                    <a:pt x="1206" y="1833"/>
                    <a:pt x="1206" y="1833"/>
                    <a:pt x="1206" y="1833"/>
                  </a:cubicBezTo>
                  <a:cubicBezTo>
                    <a:pt x="1192" y="1904"/>
                    <a:pt x="1192" y="1904"/>
                    <a:pt x="1192" y="1904"/>
                  </a:cubicBezTo>
                  <a:cubicBezTo>
                    <a:pt x="1186" y="1904"/>
                    <a:pt x="1189" y="1896"/>
                    <a:pt x="1181" y="1896"/>
                  </a:cubicBezTo>
                  <a:cubicBezTo>
                    <a:pt x="1178" y="1896"/>
                    <a:pt x="1177" y="1897"/>
                    <a:pt x="1177" y="1901"/>
                  </a:cubicBezTo>
                  <a:cubicBezTo>
                    <a:pt x="1177" y="1905"/>
                    <a:pt x="1177" y="1905"/>
                    <a:pt x="1177" y="1905"/>
                  </a:cubicBezTo>
                  <a:cubicBezTo>
                    <a:pt x="1177" y="1911"/>
                    <a:pt x="1183" y="1919"/>
                    <a:pt x="1183" y="1923"/>
                  </a:cubicBezTo>
                  <a:cubicBezTo>
                    <a:pt x="1183" y="1930"/>
                    <a:pt x="1172" y="1934"/>
                    <a:pt x="1172" y="1942"/>
                  </a:cubicBezTo>
                  <a:cubicBezTo>
                    <a:pt x="1172" y="1950"/>
                    <a:pt x="1178" y="1967"/>
                    <a:pt x="1178" y="1978"/>
                  </a:cubicBezTo>
                  <a:cubicBezTo>
                    <a:pt x="1178" y="1985"/>
                    <a:pt x="1178" y="1985"/>
                    <a:pt x="1178" y="1985"/>
                  </a:cubicBezTo>
                  <a:cubicBezTo>
                    <a:pt x="1178" y="1994"/>
                    <a:pt x="1190" y="1993"/>
                    <a:pt x="1190" y="2005"/>
                  </a:cubicBezTo>
                  <a:cubicBezTo>
                    <a:pt x="1190" y="2008"/>
                    <a:pt x="1189" y="2010"/>
                    <a:pt x="1187" y="2013"/>
                  </a:cubicBezTo>
                  <a:cubicBezTo>
                    <a:pt x="1189" y="2013"/>
                    <a:pt x="1190" y="2014"/>
                    <a:pt x="1192" y="2014"/>
                  </a:cubicBezTo>
                  <a:cubicBezTo>
                    <a:pt x="1190" y="2020"/>
                    <a:pt x="1183" y="2018"/>
                    <a:pt x="1183" y="2022"/>
                  </a:cubicBezTo>
                  <a:cubicBezTo>
                    <a:pt x="1183" y="2024"/>
                    <a:pt x="1186" y="2026"/>
                    <a:pt x="1187" y="2028"/>
                  </a:cubicBezTo>
                  <a:cubicBezTo>
                    <a:pt x="1193" y="2034"/>
                    <a:pt x="1196" y="2041"/>
                    <a:pt x="1208" y="2041"/>
                  </a:cubicBezTo>
                  <a:cubicBezTo>
                    <a:pt x="1209" y="2042"/>
                    <a:pt x="1209" y="2047"/>
                    <a:pt x="1214" y="2047"/>
                  </a:cubicBezTo>
                  <a:cubicBezTo>
                    <a:pt x="1221" y="2047"/>
                    <a:pt x="1221" y="2047"/>
                    <a:pt x="1221" y="2047"/>
                  </a:cubicBezTo>
                  <a:cubicBezTo>
                    <a:pt x="1221" y="2056"/>
                    <a:pt x="1232" y="2056"/>
                    <a:pt x="1238" y="2057"/>
                  </a:cubicBezTo>
                  <a:cubicBezTo>
                    <a:pt x="1245" y="2060"/>
                    <a:pt x="1242" y="2073"/>
                    <a:pt x="1253" y="2073"/>
                  </a:cubicBezTo>
                  <a:cubicBezTo>
                    <a:pt x="1265" y="2073"/>
                    <a:pt x="1265" y="2073"/>
                    <a:pt x="1265" y="2073"/>
                  </a:cubicBezTo>
                  <a:cubicBezTo>
                    <a:pt x="1266" y="2073"/>
                    <a:pt x="1268" y="2071"/>
                    <a:pt x="1269" y="2071"/>
                  </a:cubicBezTo>
                  <a:cubicBezTo>
                    <a:pt x="1274" y="2071"/>
                    <a:pt x="1274" y="2071"/>
                    <a:pt x="1274" y="2071"/>
                  </a:cubicBezTo>
                  <a:cubicBezTo>
                    <a:pt x="1278" y="2071"/>
                    <a:pt x="1288" y="2063"/>
                    <a:pt x="1296" y="2063"/>
                  </a:cubicBezTo>
                  <a:cubicBezTo>
                    <a:pt x="1299" y="2063"/>
                    <a:pt x="1300" y="2064"/>
                    <a:pt x="1303" y="2061"/>
                  </a:cubicBezTo>
                  <a:cubicBezTo>
                    <a:pt x="1290" y="2055"/>
                    <a:pt x="1278" y="2051"/>
                    <a:pt x="1269" y="2040"/>
                  </a:cubicBezTo>
                  <a:cubicBezTo>
                    <a:pt x="1263" y="2033"/>
                    <a:pt x="1263" y="2012"/>
                    <a:pt x="1256" y="2006"/>
                  </a:cubicBezTo>
                  <a:cubicBezTo>
                    <a:pt x="1253" y="2006"/>
                    <a:pt x="1248" y="2001"/>
                    <a:pt x="1248" y="1995"/>
                  </a:cubicBezTo>
                  <a:cubicBezTo>
                    <a:pt x="1248" y="1986"/>
                    <a:pt x="1251" y="1979"/>
                    <a:pt x="1257" y="1974"/>
                  </a:cubicBezTo>
                  <a:cubicBezTo>
                    <a:pt x="1260" y="1970"/>
                    <a:pt x="1268" y="1973"/>
                    <a:pt x="1271" y="1966"/>
                  </a:cubicBezTo>
                  <a:cubicBezTo>
                    <a:pt x="1274" y="1959"/>
                    <a:pt x="1272" y="1954"/>
                    <a:pt x="1275" y="1950"/>
                  </a:cubicBezTo>
                  <a:cubicBezTo>
                    <a:pt x="1283" y="1943"/>
                    <a:pt x="1293" y="1942"/>
                    <a:pt x="1293" y="1928"/>
                  </a:cubicBezTo>
                  <a:cubicBezTo>
                    <a:pt x="1293" y="1913"/>
                    <a:pt x="1274" y="1920"/>
                    <a:pt x="1274" y="1901"/>
                  </a:cubicBezTo>
                  <a:cubicBezTo>
                    <a:pt x="1274" y="1893"/>
                    <a:pt x="1280" y="1886"/>
                    <a:pt x="1287" y="1884"/>
                  </a:cubicBezTo>
                  <a:cubicBezTo>
                    <a:pt x="1290" y="1884"/>
                    <a:pt x="1297" y="1882"/>
                    <a:pt x="1299" y="1877"/>
                  </a:cubicBezTo>
                  <a:cubicBezTo>
                    <a:pt x="1300" y="1866"/>
                    <a:pt x="1300" y="1857"/>
                    <a:pt x="1309" y="1849"/>
                  </a:cubicBezTo>
                  <a:cubicBezTo>
                    <a:pt x="1306" y="1847"/>
                    <a:pt x="1303" y="1846"/>
                    <a:pt x="1303" y="1841"/>
                  </a:cubicBezTo>
                  <a:cubicBezTo>
                    <a:pt x="1308" y="1841"/>
                    <a:pt x="1311" y="1846"/>
                    <a:pt x="1315" y="1846"/>
                  </a:cubicBezTo>
                  <a:cubicBezTo>
                    <a:pt x="1317" y="1846"/>
                    <a:pt x="1320" y="1842"/>
                    <a:pt x="1320" y="1839"/>
                  </a:cubicBezTo>
                  <a:cubicBezTo>
                    <a:pt x="1320" y="1837"/>
                    <a:pt x="1318" y="1837"/>
                    <a:pt x="1317" y="1834"/>
                  </a:cubicBezTo>
                  <a:cubicBezTo>
                    <a:pt x="1315" y="1835"/>
                    <a:pt x="1312" y="1838"/>
                    <a:pt x="1309" y="1838"/>
                  </a:cubicBezTo>
                  <a:cubicBezTo>
                    <a:pt x="1306" y="1838"/>
                    <a:pt x="1300" y="1826"/>
                    <a:pt x="1300" y="1819"/>
                  </a:cubicBezTo>
                  <a:cubicBezTo>
                    <a:pt x="1300" y="1817"/>
                    <a:pt x="1302" y="1813"/>
                    <a:pt x="1305" y="1813"/>
                  </a:cubicBezTo>
                  <a:cubicBezTo>
                    <a:pt x="1314" y="1813"/>
                    <a:pt x="1315" y="1819"/>
                    <a:pt x="1324" y="1819"/>
                  </a:cubicBezTo>
                  <a:cubicBezTo>
                    <a:pt x="1329" y="1819"/>
                    <a:pt x="1335" y="1817"/>
                    <a:pt x="1335" y="1814"/>
                  </a:cubicBezTo>
                  <a:cubicBezTo>
                    <a:pt x="1335" y="1808"/>
                    <a:pt x="1335" y="1808"/>
                    <a:pt x="1335" y="1808"/>
                  </a:cubicBezTo>
                  <a:cubicBezTo>
                    <a:pt x="1338" y="1802"/>
                    <a:pt x="1333" y="1788"/>
                    <a:pt x="1339" y="1782"/>
                  </a:cubicBezTo>
                  <a:cubicBezTo>
                    <a:pt x="1342" y="1779"/>
                    <a:pt x="1347" y="1780"/>
                    <a:pt x="1353" y="1781"/>
                  </a:cubicBezTo>
                  <a:cubicBezTo>
                    <a:pt x="1358" y="1781"/>
                    <a:pt x="1363" y="1781"/>
                    <a:pt x="1366" y="1780"/>
                  </a:cubicBezTo>
                  <a:cubicBezTo>
                    <a:pt x="1376" y="1776"/>
                    <a:pt x="1385" y="1779"/>
                    <a:pt x="1393" y="1771"/>
                  </a:cubicBezTo>
                  <a:cubicBezTo>
                    <a:pt x="1397" y="1765"/>
                    <a:pt x="1400" y="1763"/>
                    <a:pt x="1405" y="1756"/>
                  </a:cubicBezTo>
                  <a:cubicBezTo>
                    <a:pt x="1406" y="1752"/>
                    <a:pt x="1406" y="1749"/>
                    <a:pt x="1406" y="1743"/>
                  </a:cubicBezTo>
                  <a:cubicBezTo>
                    <a:pt x="1406" y="1737"/>
                    <a:pt x="1400" y="1737"/>
                    <a:pt x="1399" y="1733"/>
                  </a:cubicBezTo>
                  <a:cubicBezTo>
                    <a:pt x="1396" y="1726"/>
                    <a:pt x="1396" y="1721"/>
                    <a:pt x="1393" y="1717"/>
                  </a:cubicBezTo>
                  <a:cubicBezTo>
                    <a:pt x="1391" y="1716"/>
                    <a:pt x="1385" y="1714"/>
                    <a:pt x="1385" y="1709"/>
                  </a:cubicBezTo>
                  <a:cubicBezTo>
                    <a:pt x="1385" y="1708"/>
                    <a:pt x="1387" y="1708"/>
                    <a:pt x="1388" y="1708"/>
                  </a:cubicBezTo>
                  <a:cubicBezTo>
                    <a:pt x="1396" y="1708"/>
                    <a:pt x="1400" y="1713"/>
                    <a:pt x="1408" y="1713"/>
                  </a:cubicBezTo>
                  <a:cubicBezTo>
                    <a:pt x="1411" y="1713"/>
                    <a:pt x="1420" y="1718"/>
                    <a:pt x="1427" y="1718"/>
                  </a:cubicBezTo>
                  <a:cubicBezTo>
                    <a:pt x="1448" y="1718"/>
                    <a:pt x="1451" y="1694"/>
                    <a:pt x="1460" y="1679"/>
                  </a:cubicBezTo>
                  <a:cubicBezTo>
                    <a:pt x="1467" y="1667"/>
                    <a:pt x="1476" y="1666"/>
                    <a:pt x="1485" y="1652"/>
                  </a:cubicBezTo>
                  <a:cubicBezTo>
                    <a:pt x="1488" y="1647"/>
                    <a:pt x="1488" y="1643"/>
                    <a:pt x="1491" y="1636"/>
                  </a:cubicBezTo>
                  <a:cubicBezTo>
                    <a:pt x="1491" y="1638"/>
                    <a:pt x="1491" y="1638"/>
                    <a:pt x="1491" y="1638"/>
                  </a:cubicBezTo>
                  <a:cubicBezTo>
                    <a:pt x="1496" y="1627"/>
                    <a:pt x="1500" y="1619"/>
                    <a:pt x="1509" y="1615"/>
                  </a:cubicBezTo>
                  <a:cubicBezTo>
                    <a:pt x="1509" y="1592"/>
                    <a:pt x="1509" y="1592"/>
                    <a:pt x="1509" y="1592"/>
                  </a:cubicBezTo>
                  <a:cubicBezTo>
                    <a:pt x="1509" y="1583"/>
                    <a:pt x="1508" y="1576"/>
                    <a:pt x="1514" y="1569"/>
                  </a:cubicBezTo>
                  <a:cubicBezTo>
                    <a:pt x="1517" y="1566"/>
                    <a:pt x="1523" y="1566"/>
                    <a:pt x="1527" y="1560"/>
                  </a:cubicBezTo>
                  <a:cubicBezTo>
                    <a:pt x="1535" y="1546"/>
                    <a:pt x="1545" y="1553"/>
                    <a:pt x="1557" y="1541"/>
                  </a:cubicBezTo>
                  <a:cubicBezTo>
                    <a:pt x="1557" y="1540"/>
                    <a:pt x="1558" y="1537"/>
                    <a:pt x="1561" y="1535"/>
                  </a:cubicBezTo>
                  <a:cubicBezTo>
                    <a:pt x="1567" y="1533"/>
                    <a:pt x="1575" y="1533"/>
                    <a:pt x="1582" y="1533"/>
                  </a:cubicBezTo>
                  <a:cubicBezTo>
                    <a:pt x="1590" y="1533"/>
                    <a:pt x="1600" y="1526"/>
                    <a:pt x="1602" y="1521"/>
                  </a:cubicBezTo>
                  <a:cubicBezTo>
                    <a:pt x="1603" y="1519"/>
                    <a:pt x="1603" y="1513"/>
                    <a:pt x="1605" y="1510"/>
                  </a:cubicBezTo>
                  <a:cubicBezTo>
                    <a:pt x="1611" y="1501"/>
                    <a:pt x="1614" y="1495"/>
                    <a:pt x="1620" y="1484"/>
                  </a:cubicBezTo>
                  <a:cubicBezTo>
                    <a:pt x="1621" y="1483"/>
                    <a:pt x="1623" y="1474"/>
                    <a:pt x="1623" y="1468"/>
                  </a:cubicBezTo>
                  <a:cubicBezTo>
                    <a:pt x="1623" y="1464"/>
                    <a:pt x="1625" y="1460"/>
                    <a:pt x="1628" y="1457"/>
                  </a:cubicBezTo>
                  <a:cubicBezTo>
                    <a:pt x="1628" y="1456"/>
                    <a:pt x="1630" y="1453"/>
                    <a:pt x="1630" y="1452"/>
                  </a:cubicBezTo>
                  <a:cubicBezTo>
                    <a:pt x="1630" y="1445"/>
                    <a:pt x="1633" y="1437"/>
                    <a:pt x="1633" y="1428"/>
                  </a:cubicBezTo>
                  <a:cubicBezTo>
                    <a:pt x="1633" y="1417"/>
                    <a:pt x="1627" y="1401"/>
                    <a:pt x="1633" y="1394"/>
                  </a:cubicBezTo>
                  <a:cubicBezTo>
                    <a:pt x="1637" y="1389"/>
                    <a:pt x="1642" y="1389"/>
                    <a:pt x="1646" y="1381"/>
                  </a:cubicBezTo>
                  <a:cubicBezTo>
                    <a:pt x="1649" y="1377"/>
                    <a:pt x="1652" y="1375"/>
                    <a:pt x="1654" y="1371"/>
                  </a:cubicBezTo>
                  <a:cubicBezTo>
                    <a:pt x="1666" y="1351"/>
                    <a:pt x="1684" y="1342"/>
                    <a:pt x="1684" y="1307"/>
                  </a:cubicBezTo>
                  <a:cubicBezTo>
                    <a:pt x="1684" y="1296"/>
                    <a:pt x="1682" y="1287"/>
                    <a:pt x="1673" y="1284"/>
                  </a:cubicBezTo>
                  <a:moveTo>
                    <a:pt x="1265" y="508"/>
                  </a:moveTo>
                  <a:cubicBezTo>
                    <a:pt x="1265" y="509"/>
                    <a:pt x="1266" y="512"/>
                    <a:pt x="1266" y="513"/>
                  </a:cubicBezTo>
                  <a:cubicBezTo>
                    <a:pt x="1266" y="512"/>
                    <a:pt x="1265" y="509"/>
                    <a:pt x="1265" y="508"/>
                  </a:cubicBezTo>
                  <a:cubicBezTo>
                    <a:pt x="1263" y="507"/>
                    <a:pt x="1262" y="507"/>
                    <a:pt x="1262" y="505"/>
                  </a:cubicBezTo>
                  <a:cubicBezTo>
                    <a:pt x="1262" y="507"/>
                    <a:pt x="1263" y="507"/>
                    <a:pt x="1265" y="508"/>
                  </a:cubicBezTo>
                  <a:moveTo>
                    <a:pt x="1227" y="538"/>
                  </a:moveTo>
                  <a:cubicBezTo>
                    <a:pt x="1229" y="538"/>
                    <a:pt x="1229" y="536"/>
                    <a:pt x="1229" y="536"/>
                  </a:cubicBezTo>
                  <a:cubicBezTo>
                    <a:pt x="1229" y="536"/>
                    <a:pt x="1229" y="538"/>
                    <a:pt x="1227" y="538"/>
                  </a:cubicBezTo>
                  <a:cubicBezTo>
                    <a:pt x="1227" y="539"/>
                    <a:pt x="1227" y="540"/>
                    <a:pt x="1226" y="540"/>
                  </a:cubicBezTo>
                  <a:cubicBezTo>
                    <a:pt x="1227" y="540"/>
                    <a:pt x="1227" y="539"/>
                    <a:pt x="1227" y="538"/>
                  </a:cubicBezTo>
                  <a:moveTo>
                    <a:pt x="1177" y="546"/>
                  </a:moveTo>
                  <a:cubicBezTo>
                    <a:pt x="1178" y="546"/>
                    <a:pt x="1178" y="546"/>
                    <a:pt x="1178" y="546"/>
                  </a:cubicBezTo>
                  <a:cubicBezTo>
                    <a:pt x="1177" y="546"/>
                    <a:pt x="1177" y="546"/>
                    <a:pt x="1177" y="546"/>
                  </a:cubicBezTo>
                  <a:cubicBezTo>
                    <a:pt x="1177" y="546"/>
                    <a:pt x="1174" y="548"/>
                    <a:pt x="1172" y="551"/>
                  </a:cubicBezTo>
                  <a:cubicBezTo>
                    <a:pt x="1174" y="548"/>
                    <a:pt x="1177" y="546"/>
                    <a:pt x="1177" y="546"/>
                  </a:cubicBezTo>
                  <a:moveTo>
                    <a:pt x="1116" y="575"/>
                  </a:moveTo>
                  <a:cubicBezTo>
                    <a:pt x="1126" y="571"/>
                    <a:pt x="1147" y="566"/>
                    <a:pt x="1157" y="566"/>
                  </a:cubicBezTo>
                  <a:cubicBezTo>
                    <a:pt x="1157" y="566"/>
                    <a:pt x="1157" y="566"/>
                    <a:pt x="1159" y="564"/>
                  </a:cubicBezTo>
                  <a:cubicBezTo>
                    <a:pt x="1157" y="566"/>
                    <a:pt x="1157" y="566"/>
                    <a:pt x="1157" y="566"/>
                  </a:cubicBezTo>
                  <a:cubicBezTo>
                    <a:pt x="1157" y="583"/>
                    <a:pt x="1129" y="579"/>
                    <a:pt x="1116" y="579"/>
                  </a:cubicBezTo>
                  <a:cubicBezTo>
                    <a:pt x="1114" y="579"/>
                    <a:pt x="1114" y="579"/>
                    <a:pt x="1111" y="579"/>
                  </a:cubicBezTo>
                  <a:cubicBezTo>
                    <a:pt x="1111" y="581"/>
                    <a:pt x="1111" y="582"/>
                    <a:pt x="1113" y="583"/>
                  </a:cubicBezTo>
                  <a:cubicBezTo>
                    <a:pt x="1111" y="581"/>
                    <a:pt x="1110" y="581"/>
                    <a:pt x="1110" y="579"/>
                  </a:cubicBezTo>
                  <a:cubicBezTo>
                    <a:pt x="1110" y="577"/>
                    <a:pt x="1114" y="575"/>
                    <a:pt x="1116" y="575"/>
                  </a:cubicBezTo>
                  <a:moveTo>
                    <a:pt x="1116" y="591"/>
                  </a:moveTo>
                  <a:cubicBezTo>
                    <a:pt x="1113" y="593"/>
                    <a:pt x="1111" y="594"/>
                    <a:pt x="1108" y="595"/>
                  </a:cubicBezTo>
                  <a:cubicBezTo>
                    <a:pt x="1111" y="594"/>
                    <a:pt x="1113" y="593"/>
                    <a:pt x="1116" y="591"/>
                  </a:cubicBezTo>
                  <a:moveTo>
                    <a:pt x="1108" y="595"/>
                  </a:moveTo>
                  <a:cubicBezTo>
                    <a:pt x="1098" y="601"/>
                    <a:pt x="1083" y="608"/>
                    <a:pt x="1074" y="608"/>
                  </a:cubicBezTo>
                  <a:cubicBezTo>
                    <a:pt x="1069" y="608"/>
                    <a:pt x="1068" y="601"/>
                    <a:pt x="1068" y="595"/>
                  </a:cubicBezTo>
                  <a:cubicBezTo>
                    <a:pt x="1069" y="598"/>
                    <a:pt x="1071" y="602"/>
                    <a:pt x="1074" y="602"/>
                  </a:cubicBezTo>
                  <a:cubicBezTo>
                    <a:pt x="1078" y="602"/>
                    <a:pt x="1078" y="599"/>
                    <a:pt x="1080" y="597"/>
                  </a:cubicBezTo>
                  <a:cubicBezTo>
                    <a:pt x="1084" y="593"/>
                    <a:pt x="1092" y="593"/>
                    <a:pt x="1098" y="593"/>
                  </a:cubicBezTo>
                  <a:cubicBezTo>
                    <a:pt x="1104" y="593"/>
                    <a:pt x="1105" y="597"/>
                    <a:pt x="1108" y="595"/>
                  </a:cubicBezTo>
                  <a:moveTo>
                    <a:pt x="929" y="485"/>
                  </a:moveTo>
                  <a:cubicBezTo>
                    <a:pt x="952" y="485"/>
                    <a:pt x="952" y="485"/>
                    <a:pt x="952" y="485"/>
                  </a:cubicBezTo>
                  <a:cubicBezTo>
                    <a:pt x="960" y="495"/>
                    <a:pt x="972" y="495"/>
                    <a:pt x="989" y="495"/>
                  </a:cubicBezTo>
                  <a:cubicBezTo>
                    <a:pt x="995" y="493"/>
                    <a:pt x="995" y="495"/>
                    <a:pt x="999" y="493"/>
                  </a:cubicBezTo>
                  <a:cubicBezTo>
                    <a:pt x="1004" y="491"/>
                    <a:pt x="1002" y="482"/>
                    <a:pt x="1007" y="482"/>
                  </a:cubicBezTo>
                  <a:cubicBezTo>
                    <a:pt x="1013" y="482"/>
                    <a:pt x="1016" y="492"/>
                    <a:pt x="1017" y="493"/>
                  </a:cubicBezTo>
                  <a:cubicBezTo>
                    <a:pt x="1019" y="492"/>
                    <a:pt x="1019" y="488"/>
                    <a:pt x="1019" y="486"/>
                  </a:cubicBezTo>
                  <a:cubicBezTo>
                    <a:pt x="1022" y="486"/>
                    <a:pt x="1022" y="486"/>
                    <a:pt x="1022" y="486"/>
                  </a:cubicBezTo>
                  <a:cubicBezTo>
                    <a:pt x="1025" y="486"/>
                    <a:pt x="1042" y="503"/>
                    <a:pt x="1044" y="505"/>
                  </a:cubicBezTo>
                  <a:cubicBezTo>
                    <a:pt x="1047" y="511"/>
                    <a:pt x="1044" y="515"/>
                    <a:pt x="1047" y="519"/>
                  </a:cubicBezTo>
                  <a:cubicBezTo>
                    <a:pt x="1057" y="530"/>
                    <a:pt x="1071" y="528"/>
                    <a:pt x="1083" y="535"/>
                  </a:cubicBezTo>
                  <a:cubicBezTo>
                    <a:pt x="1095" y="535"/>
                    <a:pt x="1095" y="535"/>
                    <a:pt x="1095" y="535"/>
                  </a:cubicBezTo>
                  <a:cubicBezTo>
                    <a:pt x="1099" y="539"/>
                    <a:pt x="1107" y="544"/>
                    <a:pt x="1107" y="551"/>
                  </a:cubicBezTo>
                  <a:cubicBezTo>
                    <a:pt x="1107" y="555"/>
                    <a:pt x="1105" y="556"/>
                    <a:pt x="1102" y="556"/>
                  </a:cubicBezTo>
                  <a:cubicBezTo>
                    <a:pt x="1096" y="556"/>
                    <a:pt x="1092" y="551"/>
                    <a:pt x="1089" y="548"/>
                  </a:cubicBezTo>
                  <a:cubicBezTo>
                    <a:pt x="1087" y="556"/>
                    <a:pt x="1084" y="579"/>
                    <a:pt x="1077" y="579"/>
                  </a:cubicBezTo>
                  <a:cubicBezTo>
                    <a:pt x="1072" y="575"/>
                    <a:pt x="1072" y="573"/>
                    <a:pt x="1071" y="564"/>
                  </a:cubicBezTo>
                  <a:cubicBezTo>
                    <a:pt x="1066" y="566"/>
                    <a:pt x="1068" y="569"/>
                    <a:pt x="1062" y="569"/>
                  </a:cubicBezTo>
                  <a:cubicBezTo>
                    <a:pt x="1063" y="562"/>
                    <a:pt x="1066" y="556"/>
                    <a:pt x="1066" y="550"/>
                  </a:cubicBezTo>
                  <a:cubicBezTo>
                    <a:pt x="1066" y="544"/>
                    <a:pt x="1050" y="536"/>
                    <a:pt x="1047" y="536"/>
                  </a:cubicBezTo>
                  <a:cubicBezTo>
                    <a:pt x="1039" y="536"/>
                    <a:pt x="1047" y="547"/>
                    <a:pt x="1031" y="548"/>
                  </a:cubicBezTo>
                  <a:cubicBezTo>
                    <a:pt x="1026" y="548"/>
                    <a:pt x="1026" y="563"/>
                    <a:pt x="1026" y="570"/>
                  </a:cubicBezTo>
                  <a:cubicBezTo>
                    <a:pt x="1026" y="585"/>
                    <a:pt x="1026" y="585"/>
                    <a:pt x="1026" y="585"/>
                  </a:cubicBezTo>
                  <a:cubicBezTo>
                    <a:pt x="1026" y="591"/>
                    <a:pt x="1025" y="606"/>
                    <a:pt x="1017" y="606"/>
                  </a:cubicBezTo>
                  <a:cubicBezTo>
                    <a:pt x="1013" y="606"/>
                    <a:pt x="1007" y="601"/>
                    <a:pt x="1007" y="595"/>
                  </a:cubicBezTo>
                  <a:cubicBezTo>
                    <a:pt x="1007" y="583"/>
                    <a:pt x="1011" y="559"/>
                    <a:pt x="1019" y="548"/>
                  </a:cubicBezTo>
                  <a:cubicBezTo>
                    <a:pt x="1014" y="548"/>
                    <a:pt x="1013" y="552"/>
                    <a:pt x="1008" y="555"/>
                  </a:cubicBezTo>
                  <a:cubicBezTo>
                    <a:pt x="1008" y="546"/>
                    <a:pt x="1026" y="532"/>
                    <a:pt x="1036" y="532"/>
                  </a:cubicBezTo>
                  <a:cubicBezTo>
                    <a:pt x="1039" y="532"/>
                    <a:pt x="1050" y="535"/>
                    <a:pt x="1056" y="532"/>
                  </a:cubicBezTo>
                  <a:cubicBezTo>
                    <a:pt x="1056" y="527"/>
                    <a:pt x="1056" y="527"/>
                    <a:pt x="1056" y="527"/>
                  </a:cubicBezTo>
                  <a:cubicBezTo>
                    <a:pt x="1047" y="527"/>
                    <a:pt x="1041" y="520"/>
                    <a:pt x="1031" y="520"/>
                  </a:cubicBezTo>
                  <a:cubicBezTo>
                    <a:pt x="1026" y="520"/>
                    <a:pt x="1025" y="525"/>
                    <a:pt x="1019" y="525"/>
                  </a:cubicBezTo>
                  <a:cubicBezTo>
                    <a:pt x="1016" y="525"/>
                    <a:pt x="1011" y="523"/>
                    <a:pt x="1011" y="519"/>
                  </a:cubicBezTo>
                  <a:cubicBezTo>
                    <a:pt x="1002" y="519"/>
                    <a:pt x="1002" y="519"/>
                    <a:pt x="1002" y="519"/>
                  </a:cubicBezTo>
                  <a:cubicBezTo>
                    <a:pt x="1004" y="515"/>
                    <a:pt x="1007" y="513"/>
                    <a:pt x="1007" y="507"/>
                  </a:cubicBezTo>
                  <a:cubicBezTo>
                    <a:pt x="999" y="508"/>
                    <a:pt x="992" y="517"/>
                    <a:pt x="987" y="517"/>
                  </a:cubicBezTo>
                  <a:cubicBezTo>
                    <a:pt x="983" y="517"/>
                    <a:pt x="983" y="524"/>
                    <a:pt x="975" y="524"/>
                  </a:cubicBezTo>
                  <a:cubicBezTo>
                    <a:pt x="971" y="524"/>
                    <a:pt x="969" y="523"/>
                    <a:pt x="968" y="519"/>
                  </a:cubicBezTo>
                  <a:cubicBezTo>
                    <a:pt x="965" y="520"/>
                    <a:pt x="963" y="521"/>
                    <a:pt x="960" y="523"/>
                  </a:cubicBezTo>
                  <a:cubicBezTo>
                    <a:pt x="953" y="523"/>
                    <a:pt x="953" y="523"/>
                    <a:pt x="953" y="523"/>
                  </a:cubicBezTo>
                  <a:cubicBezTo>
                    <a:pt x="963" y="508"/>
                    <a:pt x="977" y="504"/>
                    <a:pt x="989" y="495"/>
                  </a:cubicBezTo>
                  <a:cubicBezTo>
                    <a:pt x="972" y="495"/>
                    <a:pt x="960" y="495"/>
                    <a:pt x="952" y="485"/>
                  </a:cubicBezTo>
                  <a:cubicBezTo>
                    <a:pt x="929" y="485"/>
                    <a:pt x="929" y="485"/>
                    <a:pt x="929" y="485"/>
                  </a:cubicBezTo>
                  <a:cubicBezTo>
                    <a:pt x="925" y="482"/>
                    <a:pt x="923" y="480"/>
                    <a:pt x="922" y="477"/>
                  </a:cubicBezTo>
                  <a:cubicBezTo>
                    <a:pt x="923" y="480"/>
                    <a:pt x="925" y="482"/>
                    <a:pt x="929" y="485"/>
                  </a:cubicBezTo>
                  <a:moveTo>
                    <a:pt x="919" y="473"/>
                  </a:moveTo>
                  <a:cubicBezTo>
                    <a:pt x="919" y="480"/>
                    <a:pt x="919" y="480"/>
                    <a:pt x="919" y="480"/>
                  </a:cubicBezTo>
                  <a:cubicBezTo>
                    <a:pt x="919" y="473"/>
                    <a:pt x="919" y="473"/>
                    <a:pt x="919" y="473"/>
                  </a:cubicBezTo>
                  <a:moveTo>
                    <a:pt x="383" y="289"/>
                  </a:moveTo>
                  <a:cubicBezTo>
                    <a:pt x="380" y="289"/>
                    <a:pt x="376" y="287"/>
                    <a:pt x="373" y="283"/>
                  </a:cubicBezTo>
                  <a:cubicBezTo>
                    <a:pt x="376" y="287"/>
                    <a:pt x="380" y="289"/>
                    <a:pt x="383" y="289"/>
                  </a:cubicBezTo>
                  <a:cubicBezTo>
                    <a:pt x="388" y="289"/>
                    <a:pt x="389" y="283"/>
                    <a:pt x="392" y="281"/>
                  </a:cubicBezTo>
                  <a:cubicBezTo>
                    <a:pt x="389" y="283"/>
                    <a:pt x="388" y="289"/>
                    <a:pt x="383" y="289"/>
                  </a:cubicBezTo>
                  <a:moveTo>
                    <a:pt x="404" y="275"/>
                  </a:moveTo>
                  <a:cubicBezTo>
                    <a:pt x="413" y="285"/>
                    <a:pt x="419" y="290"/>
                    <a:pt x="427" y="300"/>
                  </a:cubicBezTo>
                  <a:cubicBezTo>
                    <a:pt x="419" y="290"/>
                    <a:pt x="413" y="285"/>
                    <a:pt x="404" y="275"/>
                  </a:cubicBezTo>
                  <a:moveTo>
                    <a:pt x="442" y="321"/>
                  </a:moveTo>
                  <a:cubicBezTo>
                    <a:pt x="440" y="317"/>
                    <a:pt x="437" y="316"/>
                    <a:pt x="437" y="314"/>
                  </a:cubicBezTo>
                  <a:cubicBezTo>
                    <a:pt x="437" y="316"/>
                    <a:pt x="440" y="317"/>
                    <a:pt x="442" y="321"/>
                  </a:cubicBezTo>
                  <a:cubicBezTo>
                    <a:pt x="443" y="326"/>
                    <a:pt x="446" y="333"/>
                    <a:pt x="450" y="339"/>
                  </a:cubicBezTo>
                  <a:cubicBezTo>
                    <a:pt x="452" y="340"/>
                    <a:pt x="452" y="340"/>
                    <a:pt x="453" y="340"/>
                  </a:cubicBezTo>
                  <a:cubicBezTo>
                    <a:pt x="452" y="340"/>
                    <a:pt x="452" y="340"/>
                    <a:pt x="450" y="339"/>
                  </a:cubicBezTo>
                  <a:cubicBezTo>
                    <a:pt x="446" y="333"/>
                    <a:pt x="443" y="326"/>
                    <a:pt x="442" y="321"/>
                  </a:cubicBezTo>
                  <a:moveTo>
                    <a:pt x="453" y="340"/>
                  </a:moveTo>
                  <a:cubicBezTo>
                    <a:pt x="455" y="341"/>
                    <a:pt x="458" y="341"/>
                    <a:pt x="459" y="343"/>
                  </a:cubicBezTo>
                  <a:cubicBezTo>
                    <a:pt x="458" y="341"/>
                    <a:pt x="455" y="341"/>
                    <a:pt x="453" y="340"/>
                  </a:cubicBezTo>
                  <a:moveTo>
                    <a:pt x="665" y="749"/>
                  </a:moveTo>
                  <a:cubicBezTo>
                    <a:pt x="667" y="749"/>
                    <a:pt x="667" y="749"/>
                    <a:pt x="667" y="749"/>
                  </a:cubicBezTo>
                  <a:cubicBezTo>
                    <a:pt x="713" y="765"/>
                    <a:pt x="713" y="765"/>
                    <a:pt x="713" y="765"/>
                  </a:cubicBezTo>
                  <a:cubicBezTo>
                    <a:pt x="665" y="749"/>
                    <a:pt x="665" y="749"/>
                    <a:pt x="665" y="749"/>
                  </a:cubicBezTo>
                  <a:moveTo>
                    <a:pt x="759" y="759"/>
                  </a:moveTo>
                  <a:cubicBezTo>
                    <a:pt x="774" y="764"/>
                    <a:pt x="783" y="766"/>
                    <a:pt x="790" y="780"/>
                  </a:cubicBezTo>
                  <a:cubicBezTo>
                    <a:pt x="783" y="766"/>
                    <a:pt x="774" y="764"/>
                    <a:pt x="759" y="759"/>
                  </a:cubicBezTo>
                  <a:moveTo>
                    <a:pt x="810" y="803"/>
                  </a:moveTo>
                  <a:cubicBezTo>
                    <a:pt x="814" y="803"/>
                    <a:pt x="816" y="800"/>
                    <a:pt x="817" y="796"/>
                  </a:cubicBezTo>
                  <a:cubicBezTo>
                    <a:pt x="816" y="800"/>
                    <a:pt x="814" y="803"/>
                    <a:pt x="810" y="803"/>
                  </a:cubicBezTo>
                  <a:moveTo>
                    <a:pt x="826" y="789"/>
                  </a:moveTo>
                  <a:cubicBezTo>
                    <a:pt x="840" y="789"/>
                    <a:pt x="846" y="798"/>
                    <a:pt x="850" y="809"/>
                  </a:cubicBezTo>
                  <a:cubicBezTo>
                    <a:pt x="846" y="798"/>
                    <a:pt x="840" y="789"/>
                    <a:pt x="826" y="78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7" name="Freeform 384">
              <a:extLst>
                <a:ext uri="{FF2B5EF4-FFF2-40B4-BE49-F238E27FC236}">
                  <a16:creationId xmlns:a16="http://schemas.microsoft.com/office/drawing/2014/main" id="{71532359-9893-4228-B301-5E08D0EA2972}"/>
                </a:ext>
              </a:extLst>
            </p:cNvPr>
            <p:cNvSpPr>
              <a:spLocks/>
            </p:cNvSpPr>
            <p:nvPr/>
          </p:nvSpPr>
          <p:spPr bwMode="auto">
            <a:xfrm>
              <a:off x="1894" y="1625"/>
              <a:ext cx="6" cy="8"/>
            </a:xfrm>
            <a:custGeom>
              <a:avLst/>
              <a:gdLst>
                <a:gd name="T0" fmla="*/ 0 w 7"/>
                <a:gd name="T1" fmla="*/ 0 h 10"/>
                <a:gd name="T2" fmla="*/ 3 w 7"/>
                <a:gd name="T3" fmla="*/ 8 h 10"/>
                <a:gd name="T4" fmla="*/ 6 w 7"/>
                <a:gd name="T5" fmla="*/ 6 h 10"/>
                <a:gd name="T6" fmla="*/ 1 w 7"/>
                <a:gd name="T7" fmla="*/ 0 h 10"/>
                <a:gd name="T8" fmla="*/ 0 w 7"/>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0">
                  <a:moveTo>
                    <a:pt x="0" y="0"/>
                  </a:moveTo>
                  <a:cubicBezTo>
                    <a:pt x="0" y="4"/>
                    <a:pt x="0" y="10"/>
                    <a:pt x="4" y="10"/>
                  </a:cubicBezTo>
                  <a:cubicBezTo>
                    <a:pt x="5" y="10"/>
                    <a:pt x="7" y="8"/>
                    <a:pt x="7" y="7"/>
                  </a:cubicBezTo>
                  <a:cubicBezTo>
                    <a:pt x="7" y="4"/>
                    <a:pt x="5" y="1"/>
                    <a:pt x="1" y="0"/>
                  </a:cubicBezTo>
                  <a:cubicBezTo>
                    <a:pt x="0" y="0"/>
                    <a:pt x="0" y="0"/>
                    <a:pt x="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8" name="Freeform 385">
              <a:extLst>
                <a:ext uri="{FF2B5EF4-FFF2-40B4-BE49-F238E27FC236}">
                  <a16:creationId xmlns:a16="http://schemas.microsoft.com/office/drawing/2014/main" id="{2446DCA4-BBA2-41A2-A7A8-20E0B4A16AF7}"/>
                </a:ext>
              </a:extLst>
            </p:cNvPr>
            <p:cNvSpPr>
              <a:spLocks/>
            </p:cNvSpPr>
            <p:nvPr/>
          </p:nvSpPr>
          <p:spPr bwMode="auto">
            <a:xfrm>
              <a:off x="1888" y="1601"/>
              <a:ext cx="11" cy="5"/>
            </a:xfrm>
            <a:custGeom>
              <a:avLst/>
              <a:gdLst>
                <a:gd name="T0" fmla="*/ 6 w 13"/>
                <a:gd name="T1" fmla="*/ 0 h 5"/>
                <a:gd name="T2" fmla="*/ 0 w 13"/>
                <a:gd name="T3" fmla="*/ 5 h 5"/>
                <a:gd name="T4" fmla="*/ 11 w 13"/>
                <a:gd name="T5" fmla="*/ 5 h 5"/>
                <a:gd name="T6" fmla="*/ 6 w 1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5">
                  <a:moveTo>
                    <a:pt x="7" y="0"/>
                  </a:moveTo>
                  <a:cubicBezTo>
                    <a:pt x="3" y="0"/>
                    <a:pt x="0" y="3"/>
                    <a:pt x="0" y="5"/>
                  </a:cubicBezTo>
                  <a:cubicBezTo>
                    <a:pt x="3" y="5"/>
                    <a:pt x="8" y="5"/>
                    <a:pt x="13" y="5"/>
                  </a:cubicBezTo>
                  <a:cubicBezTo>
                    <a:pt x="11" y="3"/>
                    <a:pt x="10" y="0"/>
                    <a:pt x="7"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39" name="Freeform 386">
              <a:extLst>
                <a:ext uri="{FF2B5EF4-FFF2-40B4-BE49-F238E27FC236}">
                  <a16:creationId xmlns:a16="http://schemas.microsoft.com/office/drawing/2014/main" id="{E80ED5E6-0382-49AE-B430-79076D8B3821}"/>
                </a:ext>
              </a:extLst>
            </p:cNvPr>
            <p:cNvSpPr>
              <a:spLocks/>
            </p:cNvSpPr>
            <p:nvPr/>
          </p:nvSpPr>
          <p:spPr bwMode="auto">
            <a:xfrm>
              <a:off x="1906" y="1606"/>
              <a:ext cx="2" cy="5"/>
            </a:xfrm>
            <a:custGeom>
              <a:avLst/>
              <a:gdLst>
                <a:gd name="T0" fmla="*/ 0 w 3"/>
                <a:gd name="T1" fmla="*/ 0 h 5"/>
                <a:gd name="T2" fmla="*/ 2 w 3"/>
                <a:gd name="T3" fmla="*/ 4 h 5"/>
                <a:gd name="T4" fmla="*/ 0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0"/>
                  </a:moveTo>
                  <a:cubicBezTo>
                    <a:pt x="0" y="1"/>
                    <a:pt x="1" y="5"/>
                    <a:pt x="3" y="4"/>
                  </a:cubicBezTo>
                  <a:lnTo>
                    <a:pt x="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0" name="Freeform 387">
              <a:extLst>
                <a:ext uri="{FF2B5EF4-FFF2-40B4-BE49-F238E27FC236}">
                  <a16:creationId xmlns:a16="http://schemas.microsoft.com/office/drawing/2014/main" id="{6D55970F-8E20-4C93-88C4-3F901D8CA558}"/>
                </a:ext>
              </a:extLst>
            </p:cNvPr>
            <p:cNvSpPr>
              <a:spLocks/>
            </p:cNvSpPr>
            <p:nvPr/>
          </p:nvSpPr>
          <p:spPr bwMode="auto">
            <a:xfrm>
              <a:off x="1945" y="1669"/>
              <a:ext cx="7" cy="7"/>
            </a:xfrm>
            <a:custGeom>
              <a:avLst/>
              <a:gdLst>
                <a:gd name="T0" fmla="*/ 7 w 8"/>
                <a:gd name="T1" fmla="*/ 4 h 8"/>
                <a:gd name="T2" fmla="*/ 7 w 8"/>
                <a:gd name="T3" fmla="*/ 0 h 8"/>
                <a:gd name="T4" fmla="*/ 0 w 8"/>
                <a:gd name="T5" fmla="*/ 4 h 8"/>
                <a:gd name="T6" fmla="*/ 0 w 8"/>
                <a:gd name="T7" fmla="*/ 6 h 8"/>
                <a:gd name="T8" fmla="*/ 3 w 8"/>
                <a:gd name="T9" fmla="*/ 6 h 8"/>
                <a:gd name="T10" fmla="*/ 7 w 8"/>
                <a:gd name="T11" fmla="*/ 4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4"/>
                  </a:moveTo>
                  <a:cubicBezTo>
                    <a:pt x="8" y="0"/>
                    <a:pt x="8" y="0"/>
                    <a:pt x="8" y="0"/>
                  </a:cubicBezTo>
                  <a:cubicBezTo>
                    <a:pt x="7" y="3"/>
                    <a:pt x="4" y="5"/>
                    <a:pt x="0" y="4"/>
                  </a:cubicBezTo>
                  <a:cubicBezTo>
                    <a:pt x="0" y="7"/>
                    <a:pt x="0" y="7"/>
                    <a:pt x="0" y="7"/>
                  </a:cubicBezTo>
                  <a:cubicBezTo>
                    <a:pt x="0" y="8"/>
                    <a:pt x="1" y="7"/>
                    <a:pt x="3" y="7"/>
                  </a:cubicBezTo>
                  <a:cubicBezTo>
                    <a:pt x="4" y="7"/>
                    <a:pt x="7" y="7"/>
                    <a:pt x="8"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1" name="Freeform 388">
              <a:extLst>
                <a:ext uri="{FF2B5EF4-FFF2-40B4-BE49-F238E27FC236}">
                  <a16:creationId xmlns:a16="http://schemas.microsoft.com/office/drawing/2014/main" id="{5534BB95-BF20-496B-8BFF-CC31A4248DDF}"/>
                </a:ext>
              </a:extLst>
            </p:cNvPr>
            <p:cNvSpPr>
              <a:spLocks/>
            </p:cNvSpPr>
            <p:nvPr/>
          </p:nvSpPr>
          <p:spPr bwMode="auto">
            <a:xfrm>
              <a:off x="1281" y="1173"/>
              <a:ext cx="20" cy="28"/>
            </a:xfrm>
            <a:custGeom>
              <a:avLst/>
              <a:gdLst>
                <a:gd name="T0" fmla="*/ 17 w 23"/>
                <a:gd name="T1" fmla="*/ 28 h 32"/>
                <a:gd name="T2" fmla="*/ 20 w 23"/>
                <a:gd name="T3" fmla="*/ 24 h 32"/>
                <a:gd name="T4" fmla="*/ 10 w 23"/>
                <a:gd name="T5" fmla="*/ 2 h 32"/>
                <a:gd name="T6" fmla="*/ 0 w 23"/>
                <a:gd name="T7" fmla="*/ 11 h 32"/>
                <a:gd name="T8" fmla="*/ 10 w 23"/>
                <a:gd name="T9" fmla="*/ 11 h 32"/>
                <a:gd name="T10" fmla="*/ 10 w 23"/>
                <a:gd name="T11" fmla="*/ 18 h 32"/>
                <a:gd name="T12" fmla="*/ 17 w 23"/>
                <a:gd name="T13" fmla="*/ 28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32">
                  <a:moveTo>
                    <a:pt x="20" y="32"/>
                  </a:moveTo>
                  <a:cubicBezTo>
                    <a:pt x="21" y="32"/>
                    <a:pt x="23" y="31"/>
                    <a:pt x="23" y="27"/>
                  </a:cubicBezTo>
                  <a:cubicBezTo>
                    <a:pt x="23" y="16"/>
                    <a:pt x="11" y="14"/>
                    <a:pt x="12" y="2"/>
                  </a:cubicBezTo>
                  <a:cubicBezTo>
                    <a:pt x="3" y="0"/>
                    <a:pt x="0" y="0"/>
                    <a:pt x="0" y="12"/>
                  </a:cubicBezTo>
                  <a:cubicBezTo>
                    <a:pt x="6" y="8"/>
                    <a:pt x="3" y="10"/>
                    <a:pt x="11" y="12"/>
                  </a:cubicBezTo>
                  <a:cubicBezTo>
                    <a:pt x="9" y="14"/>
                    <a:pt x="11" y="17"/>
                    <a:pt x="11" y="21"/>
                  </a:cubicBezTo>
                  <a:cubicBezTo>
                    <a:pt x="11" y="21"/>
                    <a:pt x="15" y="32"/>
                    <a:pt x="20" y="3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2" name="Freeform 389">
              <a:extLst>
                <a:ext uri="{FF2B5EF4-FFF2-40B4-BE49-F238E27FC236}">
                  <a16:creationId xmlns:a16="http://schemas.microsoft.com/office/drawing/2014/main" id="{13A9DEA0-174F-478A-8CB6-38105496B9B0}"/>
                </a:ext>
              </a:extLst>
            </p:cNvPr>
            <p:cNvSpPr>
              <a:spLocks/>
            </p:cNvSpPr>
            <p:nvPr/>
          </p:nvSpPr>
          <p:spPr bwMode="auto">
            <a:xfrm>
              <a:off x="1253" y="1142"/>
              <a:ext cx="21" cy="33"/>
            </a:xfrm>
            <a:custGeom>
              <a:avLst/>
              <a:gdLst>
                <a:gd name="T0" fmla="*/ 17 w 24"/>
                <a:gd name="T1" fmla="*/ 17 h 39"/>
                <a:gd name="T2" fmla="*/ 14 w 24"/>
                <a:gd name="T3" fmla="*/ 17 h 39"/>
                <a:gd name="T4" fmla="*/ 14 w 24"/>
                <a:gd name="T5" fmla="*/ 0 h 39"/>
                <a:gd name="T6" fmla="*/ 5 w 24"/>
                <a:gd name="T7" fmla="*/ 0 h 39"/>
                <a:gd name="T8" fmla="*/ 0 w 24"/>
                <a:gd name="T9" fmla="*/ 4 h 39"/>
                <a:gd name="T10" fmla="*/ 11 w 24"/>
                <a:gd name="T11" fmla="*/ 16 h 39"/>
                <a:gd name="T12" fmla="*/ 17 w 24"/>
                <a:gd name="T13" fmla="*/ 33 h 39"/>
                <a:gd name="T14" fmla="*/ 17 w 24"/>
                <a:gd name="T15" fmla="*/ 17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39">
                  <a:moveTo>
                    <a:pt x="19" y="20"/>
                  </a:moveTo>
                  <a:cubicBezTo>
                    <a:pt x="19" y="20"/>
                    <a:pt x="16" y="21"/>
                    <a:pt x="16" y="20"/>
                  </a:cubicBezTo>
                  <a:cubicBezTo>
                    <a:pt x="13" y="12"/>
                    <a:pt x="16" y="12"/>
                    <a:pt x="16" y="0"/>
                  </a:cubicBezTo>
                  <a:cubicBezTo>
                    <a:pt x="9" y="4"/>
                    <a:pt x="13" y="0"/>
                    <a:pt x="6" y="0"/>
                  </a:cubicBezTo>
                  <a:cubicBezTo>
                    <a:pt x="3" y="0"/>
                    <a:pt x="0" y="1"/>
                    <a:pt x="0" y="5"/>
                  </a:cubicBezTo>
                  <a:cubicBezTo>
                    <a:pt x="0" y="12"/>
                    <a:pt x="6" y="19"/>
                    <a:pt x="12" y="19"/>
                  </a:cubicBezTo>
                  <a:cubicBezTo>
                    <a:pt x="12" y="27"/>
                    <a:pt x="13" y="32"/>
                    <a:pt x="19" y="39"/>
                  </a:cubicBezTo>
                  <a:cubicBezTo>
                    <a:pt x="24" y="34"/>
                    <a:pt x="19" y="27"/>
                    <a:pt x="19" y="2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3" name="Freeform 390">
              <a:extLst>
                <a:ext uri="{FF2B5EF4-FFF2-40B4-BE49-F238E27FC236}">
                  <a16:creationId xmlns:a16="http://schemas.microsoft.com/office/drawing/2014/main" id="{608E8BD3-0FBD-4D61-854D-F179F9CE4833}"/>
                </a:ext>
              </a:extLst>
            </p:cNvPr>
            <p:cNvSpPr>
              <a:spLocks/>
            </p:cNvSpPr>
            <p:nvPr/>
          </p:nvSpPr>
          <p:spPr bwMode="auto">
            <a:xfrm>
              <a:off x="1441" y="827"/>
              <a:ext cx="203" cy="115"/>
            </a:xfrm>
            <a:custGeom>
              <a:avLst/>
              <a:gdLst>
                <a:gd name="T0" fmla="*/ 187 w 233"/>
                <a:gd name="T1" fmla="*/ 91 h 132"/>
                <a:gd name="T2" fmla="*/ 203 w 233"/>
                <a:gd name="T3" fmla="*/ 88 h 132"/>
                <a:gd name="T4" fmla="*/ 164 w 233"/>
                <a:gd name="T5" fmla="*/ 58 h 132"/>
                <a:gd name="T6" fmla="*/ 153 w 233"/>
                <a:gd name="T7" fmla="*/ 24 h 132"/>
                <a:gd name="T8" fmla="*/ 161 w 233"/>
                <a:gd name="T9" fmla="*/ 10 h 132"/>
                <a:gd name="T10" fmla="*/ 148 w 233"/>
                <a:gd name="T11" fmla="*/ 0 h 132"/>
                <a:gd name="T12" fmla="*/ 137 w 233"/>
                <a:gd name="T13" fmla="*/ 7 h 132"/>
                <a:gd name="T14" fmla="*/ 137 w 233"/>
                <a:gd name="T15" fmla="*/ 12 h 132"/>
                <a:gd name="T16" fmla="*/ 126 w 233"/>
                <a:gd name="T17" fmla="*/ 12 h 132"/>
                <a:gd name="T18" fmla="*/ 118 w 233"/>
                <a:gd name="T19" fmla="*/ 17 h 132"/>
                <a:gd name="T20" fmla="*/ 127 w 233"/>
                <a:gd name="T21" fmla="*/ 46 h 132"/>
                <a:gd name="T22" fmla="*/ 122 w 233"/>
                <a:gd name="T23" fmla="*/ 50 h 132"/>
                <a:gd name="T24" fmla="*/ 116 w 233"/>
                <a:gd name="T25" fmla="*/ 34 h 132"/>
                <a:gd name="T26" fmla="*/ 103 w 233"/>
                <a:gd name="T27" fmla="*/ 23 h 132"/>
                <a:gd name="T28" fmla="*/ 95 w 233"/>
                <a:gd name="T29" fmla="*/ 23 h 132"/>
                <a:gd name="T30" fmla="*/ 96 w 233"/>
                <a:gd name="T31" fmla="*/ 30 h 132"/>
                <a:gd name="T32" fmla="*/ 85 w 233"/>
                <a:gd name="T33" fmla="*/ 33 h 132"/>
                <a:gd name="T34" fmla="*/ 68 w 233"/>
                <a:gd name="T35" fmla="*/ 20 h 132"/>
                <a:gd name="T36" fmla="*/ 56 w 233"/>
                <a:gd name="T37" fmla="*/ 27 h 132"/>
                <a:gd name="T38" fmla="*/ 50 w 233"/>
                <a:gd name="T39" fmla="*/ 13 h 132"/>
                <a:gd name="T40" fmla="*/ 0 w 233"/>
                <a:gd name="T41" fmla="*/ 48 h 132"/>
                <a:gd name="T42" fmla="*/ 11 w 233"/>
                <a:gd name="T43" fmla="*/ 57 h 132"/>
                <a:gd name="T44" fmla="*/ 24 w 233"/>
                <a:gd name="T45" fmla="*/ 58 h 132"/>
                <a:gd name="T46" fmla="*/ 9 w 233"/>
                <a:gd name="T47" fmla="*/ 65 h 132"/>
                <a:gd name="T48" fmla="*/ 39 w 233"/>
                <a:gd name="T49" fmla="*/ 74 h 132"/>
                <a:gd name="T50" fmla="*/ 60 w 233"/>
                <a:gd name="T51" fmla="*/ 74 h 132"/>
                <a:gd name="T52" fmla="*/ 69 w 233"/>
                <a:gd name="T53" fmla="*/ 78 h 132"/>
                <a:gd name="T54" fmla="*/ 58 w 233"/>
                <a:gd name="T55" fmla="*/ 78 h 132"/>
                <a:gd name="T56" fmla="*/ 19 w 233"/>
                <a:gd name="T57" fmla="*/ 88 h 132"/>
                <a:gd name="T58" fmla="*/ 37 w 233"/>
                <a:gd name="T59" fmla="*/ 103 h 132"/>
                <a:gd name="T60" fmla="*/ 58 w 233"/>
                <a:gd name="T61" fmla="*/ 105 h 132"/>
                <a:gd name="T62" fmla="*/ 65 w 233"/>
                <a:gd name="T63" fmla="*/ 115 h 132"/>
                <a:gd name="T64" fmla="*/ 100 w 233"/>
                <a:gd name="T65" fmla="*/ 115 h 132"/>
                <a:gd name="T66" fmla="*/ 129 w 233"/>
                <a:gd name="T67" fmla="*/ 107 h 132"/>
                <a:gd name="T68" fmla="*/ 138 w 233"/>
                <a:gd name="T69" fmla="*/ 99 h 132"/>
                <a:gd name="T70" fmla="*/ 171 w 233"/>
                <a:gd name="T71" fmla="*/ 112 h 132"/>
                <a:gd name="T72" fmla="*/ 193 w 233"/>
                <a:gd name="T73" fmla="*/ 105 h 132"/>
                <a:gd name="T74" fmla="*/ 188 w 233"/>
                <a:gd name="T75" fmla="*/ 98 h 132"/>
                <a:gd name="T76" fmla="*/ 182 w 233"/>
                <a:gd name="T77" fmla="*/ 95 h 132"/>
                <a:gd name="T78" fmla="*/ 187 w 233"/>
                <a:gd name="T79" fmla="*/ 91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3" h="132">
                  <a:moveTo>
                    <a:pt x="215" y="105"/>
                  </a:moveTo>
                  <a:cubicBezTo>
                    <a:pt x="224" y="105"/>
                    <a:pt x="225" y="106"/>
                    <a:pt x="233" y="101"/>
                  </a:cubicBezTo>
                  <a:cubicBezTo>
                    <a:pt x="225" y="93"/>
                    <a:pt x="188" y="82"/>
                    <a:pt x="188" y="67"/>
                  </a:cubicBezTo>
                  <a:cubicBezTo>
                    <a:pt x="188" y="55"/>
                    <a:pt x="176" y="43"/>
                    <a:pt x="176" y="27"/>
                  </a:cubicBezTo>
                  <a:cubicBezTo>
                    <a:pt x="176" y="22"/>
                    <a:pt x="185" y="18"/>
                    <a:pt x="185" y="11"/>
                  </a:cubicBezTo>
                  <a:cubicBezTo>
                    <a:pt x="185" y="4"/>
                    <a:pt x="178" y="0"/>
                    <a:pt x="170" y="0"/>
                  </a:cubicBezTo>
                  <a:cubicBezTo>
                    <a:pt x="163" y="0"/>
                    <a:pt x="157" y="4"/>
                    <a:pt x="157" y="8"/>
                  </a:cubicBezTo>
                  <a:cubicBezTo>
                    <a:pt x="157" y="10"/>
                    <a:pt x="157" y="12"/>
                    <a:pt x="157" y="14"/>
                  </a:cubicBezTo>
                  <a:cubicBezTo>
                    <a:pt x="149" y="16"/>
                    <a:pt x="152" y="14"/>
                    <a:pt x="145" y="14"/>
                  </a:cubicBezTo>
                  <a:cubicBezTo>
                    <a:pt x="140" y="14"/>
                    <a:pt x="136" y="15"/>
                    <a:pt x="136" y="19"/>
                  </a:cubicBezTo>
                  <a:cubicBezTo>
                    <a:pt x="136" y="24"/>
                    <a:pt x="143" y="46"/>
                    <a:pt x="146" y="53"/>
                  </a:cubicBezTo>
                  <a:cubicBezTo>
                    <a:pt x="145" y="54"/>
                    <a:pt x="145" y="57"/>
                    <a:pt x="140" y="57"/>
                  </a:cubicBezTo>
                  <a:cubicBezTo>
                    <a:pt x="133" y="57"/>
                    <a:pt x="136" y="45"/>
                    <a:pt x="133" y="39"/>
                  </a:cubicBezTo>
                  <a:cubicBezTo>
                    <a:pt x="131" y="34"/>
                    <a:pt x="125" y="27"/>
                    <a:pt x="118" y="26"/>
                  </a:cubicBezTo>
                  <a:cubicBezTo>
                    <a:pt x="109" y="26"/>
                    <a:pt x="109" y="26"/>
                    <a:pt x="109" y="26"/>
                  </a:cubicBezTo>
                  <a:cubicBezTo>
                    <a:pt x="109" y="28"/>
                    <a:pt x="110" y="30"/>
                    <a:pt x="110" y="34"/>
                  </a:cubicBezTo>
                  <a:cubicBezTo>
                    <a:pt x="106" y="35"/>
                    <a:pt x="103" y="36"/>
                    <a:pt x="97" y="38"/>
                  </a:cubicBezTo>
                  <a:cubicBezTo>
                    <a:pt x="94" y="28"/>
                    <a:pt x="89" y="23"/>
                    <a:pt x="78" y="23"/>
                  </a:cubicBezTo>
                  <a:cubicBezTo>
                    <a:pt x="70" y="23"/>
                    <a:pt x="67" y="28"/>
                    <a:pt x="64" y="31"/>
                  </a:cubicBezTo>
                  <a:cubicBezTo>
                    <a:pt x="61" y="28"/>
                    <a:pt x="63" y="15"/>
                    <a:pt x="57" y="15"/>
                  </a:cubicBezTo>
                  <a:cubicBezTo>
                    <a:pt x="40" y="15"/>
                    <a:pt x="0" y="32"/>
                    <a:pt x="0" y="55"/>
                  </a:cubicBezTo>
                  <a:cubicBezTo>
                    <a:pt x="0" y="58"/>
                    <a:pt x="7" y="65"/>
                    <a:pt x="13" y="65"/>
                  </a:cubicBezTo>
                  <a:cubicBezTo>
                    <a:pt x="19" y="65"/>
                    <a:pt x="21" y="63"/>
                    <a:pt x="28" y="66"/>
                  </a:cubicBezTo>
                  <a:cubicBezTo>
                    <a:pt x="24" y="69"/>
                    <a:pt x="10" y="65"/>
                    <a:pt x="10" y="75"/>
                  </a:cubicBezTo>
                  <a:cubicBezTo>
                    <a:pt x="10" y="89"/>
                    <a:pt x="36" y="85"/>
                    <a:pt x="45" y="85"/>
                  </a:cubicBezTo>
                  <a:cubicBezTo>
                    <a:pt x="69" y="85"/>
                    <a:pt x="69" y="85"/>
                    <a:pt x="69" y="85"/>
                  </a:cubicBezTo>
                  <a:cubicBezTo>
                    <a:pt x="73" y="85"/>
                    <a:pt x="76" y="88"/>
                    <a:pt x="79" y="89"/>
                  </a:cubicBezTo>
                  <a:cubicBezTo>
                    <a:pt x="75" y="89"/>
                    <a:pt x="72" y="90"/>
                    <a:pt x="66" y="90"/>
                  </a:cubicBezTo>
                  <a:cubicBezTo>
                    <a:pt x="46" y="90"/>
                    <a:pt x="33" y="93"/>
                    <a:pt x="22" y="101"/>
                  </a:cubicBezTo>
                  <a:cubicBezTo>
                    <a:pt x="25" y="106"/>
                    <a:pt x="33" y="118"/>
                    <a:pt x="43" y="118"/>
                  </a:cubicBezTo>
                  <a:cubicBezTo>
                    <a:pt x="49" y="118"/>
                    <a:pt x="63" y="116"/>
                    <a:pt x="67" y="120"/>
                  </a:cubicBezTo>
                  <a:cubicBezTo>
                    <a:pt x="73" y="125"/>
                    <a:pt x="67" y="132"/>
                    <a:pt x="75" y="132"/>
                  </a:cubicBezTo>
                  <a:cubicBezTo>
                    <a:pt x="115" y="132"/>
                    <a:pt x="115" y="132"/>
                    <a:pt x="115" y="132"/>
                  </a:cubicBezTo>
                  <a:cubicBezTo>
                    <a:pt x="125" y="125"/>
                    <a:pt x="136" y="129"/>
                    <a:pt x="148" y="123"/>
                  </a:cubicBezTo>
                  <a:cubicBezTo>
                    <a:pt x="154" y="120"/>
                    <a:pt x="151" y="114"/>
                    <a:pt x="158" y="114"/>
                  </a:cubicBezTo>
                  <a:cubicBezTo>
                    <a:pt x="172" y="114"/>
                    <a:pt x="178" y="128"/>
                    <a:pt x="196" y="128"/>
                  </a:cubicBezTo>
                  <a:cubicBezTo>
                    <a:pt x="206" y="128"/>
                    <a:pt x="216" y="129"/>
                    <a:pt x="221" y="120"/>
                  </a:cubicBezTo>
                  <a:cubicBezTo>
                    <a:pt x="219" y="118"/>
                    <a:pt x="216" y="117"/>
                    <a:pt x="216" y="113"/>
                  </a:cubicBezTo>
                  <a:cubicBezTo>
                    <a:pt x="215" y="113"/>
                    <a:pt x="209" y="113"/>
                    <a:pt x="209" y="109"/>
                  </a:cubicBezTo>
                  <a:cubicBezTo>
                    <a:pt x="209" y="106"/>
                    <a:pt x="212" y="105"/>
                    <a:pt x="215" y="10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4" name="Freeform 391">
              <a:extLst>
                <a:ext uri="{FF2B5EF4-FFF2-40B4-BE49-F238E27FC236}">
                  <a16:creationId xmlns:a16="http://schemas.microsoft.com/office/drawing/2014/main" id="{FFC753D5-9F7E-4DD0-909A-6833C29285EB}"/>
                </a:ext>
              </a:extLst>
            </p:cNvPr>
            <p:cNvSpPr>
              <a:spLocks/>
            </p:cNvSpPr>
            <p:nvPr/>
          </p:nvSpPr>
          <p:spPr bwMode="auto">
            <a:xfrm>
              <a:off x="1365" y="809"/>
              <a:ext cx="114" cy="82"/>
            </a:xfrm>
            <a:custGeom>
              <a:avLst/>
              <a:gdLst>
                <a:gd name="T0" fmla="*/ 18 w 131"/>
                <a:gd name="T1" fmla="*/ 69 h 94"/>
                <a:gd name="T2" fmla="*/ 24 w 131"/>
                <a:gd name="T3" fmla="*/ 77 h 94"/>
                <a:gd name="T4" fmla="*/ 30 w 131"/>
                <a:gd name="T5" fmla="*/ 82 h 94"/>
                <a:gd name="T6" fmla="*/ 60 w 131"/>
                <a:gd name="T7" fmla="*/ 68 h 94"/>
                <a:gd name="T8" fmla="*/ 90 w 131"/>
                <a:gd name="T9" fmla="*/ 36 h 94"/>
                <a:gd name="T10" fmla="*/ 114 w 131"/>
                <a:gd name="T11" fmla="*/ 27 h 94"/>
                <a:gd name="T12" fmla="*/ 87 w 131"/>
                <a:gd name="T13" fmla="*/ 10 h 94"/>
                <a:gd name="T14" fmla="*/ 74 w 131"/>
                <a:gd name="T15" fmla="*/ 10 h 94"/>
                <a:gd name="T16" fmla="*/ 52 w 131"/>
                <a:gd name="T17" fmla="*/ 3 h 94"/>
                <a:gd name="T18" fmla="*/ 37 w 131"/>
                <a:gd name="T19" fmla="*/ 4 h 94"/>
                <a:gd name="T20" fmla="*/ 14 w 131"/>
                <a:gd name="T21" fmla="*/ 4 h 94"/>
                <a:gd name="T22" fmla="*/ 19 w 131"/>
                <a:gd name="T23" fmla="*/ 20 h 94"/>
                <a:gd name="T24" fmla="*/ 0 w 131"/>
                <a:gd name="T25" fmla="*/ 61 h 94"/>
                <a:gd name="T26" fmla="*/ 18 w 131"/>
                <a:gd name="T27" fmla="*/ 69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1" h="94">
                  <a:moveTo>
                    <a:pt x="21" y="79"/>
                  </a:moveTo>
                  <a:cubicBezTo>
                    <a:pt x="22" y="82"/>
                    <a:pt x="25" y="88"/>
                    <a:pt x="28" y="88"/>
                  </a:cubicBezTo>
                  <a:cubicBezTo>
                    <a:pt x="30" y="88"/>
                    <a:pt x="31" y="94"/>
                    <a:pt x="34" y="94"/>
                  </a:cubicBezTo>
                  <a:cubicBezTo>
                    <a:pt x="39" y="94"/>
                    <a:pt x="69" y="82"/>
                    <a:pt x="69" y="78"/>
                  </a:cubicBezTo>
                  <a:cubicBezTo>
                    <a:pt x="69" y="67"/>
                    <a:pt x="90" y="47"/>
                    <a:pt x="103" y="41"/>
                  </a:cubicBezTo>
                  <a:cubicBezTo>
                    <a:pt x="108" y="40"/>
                    <a:pt x="131" y="36"/>
                    <a:pt x="131" y="31"/>
                  </a:cubicBezTo>
                  <a:cubicBezTo>
                    <a:pt x="131" y="20"/>
                    <a:pt x="109" y="11"/>
                    <a:pt x="100" y="11"/>
                  </a:cubicBezTo>
                  <a:cubicBezTo>
                    <a:pt x="94" y="11"/>
                    <a:pt x="88" y="16"/>
                    <a:pt x="85" y="12"/>
                  </a:cubicBezTo>
                  <a:cubicBezTo>
                    <a:pt x="75" y="11"/>
                    <a:pt x="70" y="5"/>
                    <a:pt x="60" y="3"/>
                  </a:cubicBezTo>
                  <a:cubicBezTo>
                    <a:pt x="52" y="0"/>
                    <a:pt x="48" y="5"/>
                    <a:pt x="42" y="5"/>
                  </a:cubicBezTo>
                  <a:cubicBezTo>
                    <a:pt x="31" y="5"/>
                    <a:pt x="27" y="1"/>
                    <a:pt x="16" y="5"/>
                  </a:cubicBezTo>
                  <a:cubicBezTo>
                    <a:pt x="16" y="11"/>
                    <a:pt x="22" y="19"/>
                    <a:pt x="22" y="23"/>
                  </a:cubicBezTo>
                  <a:cubicBezTo>
                    <a:pt x="22" y="40"/>
                    <a:pt x="0" y="54"/>
                    <a:pt x="0" y="70"/>
                  </a:cubicBezTo>
                  <a:cubicBezTo>
                    <a:pt x="0" y="75"/>
                    <a:pt x="18" y="74"/>
                    <a:pt x="21" y="7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5" name="Freeform 392">
              <a:extLst>
                <a:ext uri="{FF2B5EF4-FFF2-40B4-BE49-F238E27FC236}">
                  <a16:creationId xmlns:a16="http://schemas.microsoft.com/office/drawing/2014/main" id="{86F83C68-6604-48E0-82B6-D3B98C437487}"/>
                </a:ext>
              </a:extLst>
            </p:cNvPr>
            <p:cNvSpPr>
              <a:spLocks noEditPoints="1"/>
            </p:cNvSpPr>
            <p:nvPr/>
          </p:nvSpPr>
          <p:spPr bwMode="auto">
            <a:xfrm>
              <a:off x="1456" y="752"/>
              <a:ext cx="136" cy="62"/>
            </a:xfrm>
            <a:custGeom>
              <a:avLst/>
              <a:gdLst>
                <a:gd name="T0" fmla="*/ 23 w 156"/>
                <a:gd name="T1" fmla="*/ 16 h 71"/>
                <a:gd name="T2" fmla="*/ 23 w 156"/>
                <a:gd name="T3" fmla="*/ 16 h 71"/>
                <a:gd name="T4" fmla="*/ 15 w 156"/>
                <a:gd name="T5" fmla="*/ 20 h 71"/>
                <a:gd name="T6" fmla="*/ 18 w 156"/>
                <a:gd name="T7" fmla="*/ 22 h 71"/>
                <a:gd name="T8" fmla="*/ 16 w 156"/>
                <a:gd name="T9" fmla="*/ 22 h 71"/>
                <a:gd name="T10" fmla="*/ 10 w 156"/>
                <a:gd name="T11" fmla="*/ 22 h 71"/>
                <a:gd name="T12" fmla="*/ 10 w 156"/>
                <a:gd name="T13" fmla="*/ 29 h 71"/>
                <a:gd name="T14" fmla="*/ 13 w 156"/>
                <a:gd name="T15" fmla="*/ 30 h 71"/>
                <a:gd name="T16" fmla="*/ 10 w 156"/>
                <a:gd name="T17" fmla="*/ 30 h 71"/>
                <a:gd name="T18" fmla="*/ 0 w 156"/>
                <a:gd name="T19" fmla="*/ 33 h 71"/>
                <a:gd name="T20" fmla="*/ 0 w 156"/>
                <a:gd name="T21" fmla="*/ 40 h 71"/>
                <a:gd name="T22" fmla="*/ 5 w 156"/>
                <a:gd name="T23" fmla="*/ 46 h 71"/>
                <a:gd name="T24" fmla="*/ 20 w 156"/>
                <a:gd name="T25" fmla="*/ 49 h 71"/>
                <a:gd name="T26" fmla="*/ 36 w 156"/>
                <a:gd name="T27" fmla="*/ 46 h 71"/>
                <a:gd name="T28" fmla="*/ 39 w 156"/>
                <a:gd name="T29" fmla="*/ 40 h 71"/>
                <a:gd name="T30" fmla="*/ 46 w 156"/>
                <a:gd name="T31" fmla="*/ 51 h 71"/>
                <a:gd name="T32" fmla="*/ 36 w 156"/>
                <a:gd name="T33" fmla="*/ 56 h 71"/>
                <a:gd name="T34" fmla="*/ 46 w 156"/>
                <a:gd name="T35" fmla="*/ 62 h 71"/>
                <a:gd name="T36" fmla="*/ 72 w 156"/>
                <a:gd name="T37" fmla="*/ 56 h 71"/>
                <a:gd name="T38" fmla="*/ 99 w 156"/>
                <a:gd name="T39" fmla="*/ 49 h 71"/>
                <a:gd name="T40" fmla="*/ 123 w 156"/>
                <a:gd name="T41" fmla="*/ 49 h 71"/>
                <a:gd name="T42" fmla="*/ 136 w 156"/>
                <a:gd name="T43" fmla="*/ 30 h 71"/>
                <a:gd name="T44" fmla="*/ 127 w 156"/>
                <a:gd name="T45" fmla="*/ 19 h 71"/>
                <a:gd name="T46" fmla="*/ 117 w 156"/>
                <a:gd name="T47" fmla="*/ 24 h 71"/>
                <a:gd name="T48" fmla="*/ 102 w 156"/>
                <a:gd name="T49" fmla="*/ 9 h 71"/>
                <a:gd name="T50" fmla="*/ 102 w 156"/>
                <a:gd name="T51" fmla="*/ 3 h 71"/>
                <a:gd name="T52" fmla="*/ 94 w 156"/>
                <a:gd name="T53" fmla="*/ 0 h 71"/>
                <a:gd name="T54" fmla="*/ 80 w 156"/>
                <a:gd name="T55" fmla="*/ 13 h 71"/>
                <a:gd name="T56" fmla="*/ 91 w 156"/>
                <a:gd name="T57" fmla="*/ 19 h 71"/>
                <a:gd name="T58" fmla="*/ 91 w 156"/>
                <a:gd name="T59" fmla="*/ 25 h 71"/>
                <a:gd name="T60" fmla="*/ 86 w 156"/>
                <a:gd name="T61" fmla="*/ 27 h 71"/>
                <a:gd name="T62" fmla="*/ 94 w 156"/>
                <a:gd name="T63" fmla="*/ 29 h 71"/>
                <a:gd name="T64" fmla="*/ 85 w 156"/>
                <a:gd name="T65" fmla="*/ 33 h 71"/>
                <a:gd name="T66" fmla="*/ 49 w 156"/>
                <a:gd name="T67" fmla="*/ 17 h 71"/>
                <a:gd name="T68" fmla="*/ 39 w 156"/>
                <a:gd name="T69" fmla="*/ 17 h 71"/>
                <a:gd name="T70" fmla="*/ 33 w 156"/>
                <a:gd name="T71" fmla="*/ 10 h 71"/>
                <a:gd name="T72" fmla="*/ 20 w 156"/>
                <a:gd name="T73" fmla="*/ 10 h 71"/>
                <a:gd name="T74" fmla="*/ 23 w 156"/>
                <a:gd name="T75" fmla="*/ 16 h 71"/>
                <a:gd name="T76" fmla="*/ 34 w 156"/>
                <a:gd name="T77" fmla="*/ 25 h 71"/>
                <a:gd name="T78" fmla="*/ 28 w 156"/>
                <a:gd name="T79" fmla="*/ 24 h 71"/>
                <a:gd name="T80" fmla="*/ 34 w 156"/>
                <a:gd name="T81" fmla="*/ 25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6" h="71">
                  <a:moveTo>
                    <a:pt x="26" y="18"/>
                  </a:moveTo>
                  <a:cubicBezTo>
                    <a:pt x="26" y="18"/>
                    <a:pt x="26" y="18"/>
                    <a:pt x="26" y="18"/>
                  </a:cubicBezTo>
                  <a:cubicBezTo>
                    <a:pt x="21" y="18"/>
                    <a:pt x="18" y="20"/>
                    <a:pt x="17" y="23"/>
                  </a:cubicBezTo>
                  <a:cubicBezTo>
                    <a:pt x="18" y="25"/>
                    <a:pt x="20" y="25"/>
                    <a:pt x="21" y="25"/>
                  </a:cubicBezTo>
                  <a:cubicBezTo>
                    <a:pt x="20" y="25"/>
                    <a:pt x="18" y="25"/>
                    <a:pt x="18" y="25"/>
                  </a:cubicBezTo>
                  <a:cubicBezTo>
                    <a:pt x="18" y="25"/>
                    <a:pt x="14" y="25"/>
                    <a:pt x="11" y="25"/>
                  </a:cubicBezTo>
                  <a:cubicBezTo>
                    <a:pt x="11" y="33"/>
                    <a:pt x="11" y="33"/>
                    <a:pt x="11" y="33"/>
                  </a:cubicBezTo>
                  <a:cubicBezTo>
                    <a:pt x="12" y="33"/>
                    <a:pt x="14" y="34"/>
                    <a:pt x="15" y="34"/>
                  </a:cubicBezTo>
                  <a:cubicBezTo>
                    <a:pt x="14" y="34"/>
                    <a:pt x="12" y="34"/>
                    <a:pt x="11" y="34"/>
                  </a:cubicBezTo>
                  <a:cubicBezTo>
                    <a:pt x="6" y="34"/>
                    <a:pt x="5" y="38"/>
                    <a:pt x="0" y="38"/>
                  </a:cubicBezTo>
                  <a:cubicBezTo>
                    <a:pt x="2" y="42"/>
                    <a:pt x="0" y="41"/>
                    <a:pt x="0" y="46"/>
                  </a:cubicBezTo>
                  <a:cubicBezTo>
                    <a:pt x="0" y="49"/>
                    <a:pt x="3" y="53"/>
                    <a:pt x="6" y="53"/>
                  </a:cubicBezTo>
                  <a:cubicBezTo>
                    <a:pt x="9" y="53"/>
                    <a:pt x="17" y="56"/>
                    <a:pt x="23" y="56"/>
                  </a:cubicBezTo>
                  <a:cubicBezTo>
                    <a:pt x="27" y="56"/>
                    <a:pt x="33" y="54"/>
                    <a:pt x="41" y="53"/>
                  </a:cubicBezTo>
                  <a:cubicBezTo>
                    <a:pt x="41" y="50"/>
                    <a:pt x="44" y="48"/>
                    <a:pt x="45" y="46"/>
                  </a:cubicBezTo>
                  <a:cubicBezTo>
                    <a:pt x="47" y="52"/>
                    <a:pt x="51" y="54"/>
                    <a:pt x="53" y="58"/>
                  </a:cubicBezTo>
                  <a:cubicBezTo>
                    <a:pt x="48" y="58"/>
                    <a:pt x="41" y="56"/>
                    <a:pt x="41" y="64"/>
                  </a:cubicBezTo>
                  <a:cubicBezTo>
                    <a:pt x="41" y="66"/>
                    <a:pt x="48" y="71"/>
                    <a:pt x="53" y="71"/>
                  </a:cubicBezTo>
                  <a:cubicBezTo>
                    <a:pt x="65" y="71"/>
                    <a:pt x="74" y="68"/>
                    <a:pt x="83" y="64"/>
                  </a:cubicBezTo>
                  <a:cubicBezTo>
                    <a:pt x="84" y="64"/>
                    <a:pt x="113" y="56"/>
                    <a:pt x="113" y="56"/>
                  </a:cubicBezTo>
                  <a:cubicBezTo>
                    <a:pt x="113" y="54"/>
                    <a:pt x="138" y="57"/>
                    <a:pt x="141" y="56"/>
                  </a:cubicBezTo>
                  <a:cubicBezTo>
                    <a:pt x="146" y="54"/>
                    <a:pt x="156" y="41"/>
                    <a:pt x="156" y="34"/>
                  </a:cubicBezTo>
                  <a:cubicBezTo>
                    <a:pt x="156" y="27"/>
                    <a:pt x="152" y="22"/>
                    <a:pt x="146" y="22"/>
                  </a:cubicBezTo>
                  <a:cubicBezTo>
                    <a:pt x="140" y="22"/>
                    <a:pt x="138" y="27"/>
                    <a:pt x="134" y="27"/>
                  </a:cubicBezTo>
                  <a:cubicBezTo>
                    <a:pt x="125" y="27"/>
                    <a:pt x="117" y="16"/>
                    <a:pt x="117" y="10"/>
                  </a:cubicBezTo>
                  <a:cubicBezTo>
                    <a:pt x="117" y="8"/>
                    <a:pt x="116" y="7"/>
                    <a:pt x="117" y="3"/>
                  </a:cubicBezTo>
                  <a:cubicBezTo>
                    <a:pt x="114" y="3"/>
                    <a:pt x="111" y="2"/>
                    <a:pt x="108" y="0"/>
                  </a:cubicBezTo>
                  <a:cubicBezTo>
                    <a:pt x="104" y="4"/>
                    <a:pt x="92" y="7"/>
                    <a:pt x="92" y="15"/>
                  </a:cubicBezTo>
                  <a:cubicBezTo>
                    <a:pt x="92" y="19"/>
                    <a:pt x="101" y="22"/>
                    <a:pt x="104" y="22"/>
                  </a:cubicBezTo>
                  <a:cubicBezTo>
                    <a:pt x="104" y="29"/>
                    <a:pt x="104" y="29"/>
                    <a:pt x="104" y="29"/>
                  </a:cubicBezTo>
                  <a:cubicBezTo>
                    <a:pt x="102" y="29"/>
                    <a:pt x="99" y="30"/>
                    <a:pt x="99" y="31"/>
                  </a:cubicBezTo>
                  <a:cubicBezTo>
                    <a:pt x="101" y="31"/>
                    <a:pt x="104" y="33"/>
                    <a:pt x="108" y="33"/>
                  </a:cubicBezTo>
                  <a:cubicBezTo>
                    <a:pt x="107" y="37"/>
                    <a:pt x="104" y="38"/>
                    <a:pt x="98" y="38"/>
                  </a:cubicBezTo>
                  <a:cubicBezTo>
                    <a:pt x="78" y="38"/>
                    <a:pt x="69" y="20"/>
                    <a:pt x="56" y="20"/>
                  </a:cubicBezTo>
                  <a:cubicBezTo>
                    <a:pt x="45" y="20"/>
                    <a:pt x="45" y="20"/>
                    <a:pt x="45" y="20"/>
                  </a:cubicBezTo>
                  <a:cubicBezTo>
                    <a:pt x="45" y="14"/>
                    <a:pt x="39" y="12"/>
                    <a:pt x="38" y="12"/>
                  </a:cubicBezTo>
                  <a:cubicBezTo>
                    <a:pt x="33" y="12"/>
                    <a:pt x="32" y="11"/>
                    <a:pt x="23" y="12"/>
                  </a:cubicBezTo>
                  <a:cubicBezTo>
                    <a:pt x="23" y="15"/>
                    <a:pt x="24" y="16"/>
                    <a:pt x="26" y="18"/>
                  </a:cubicBezTo>
                  <a:moveTo>
                    <a:pt x="39" y="29"/>
                  </a:moveTo>
                  <a:cubicBezTo>
                    <a:pt x="38" y="29"/>
                    <a:pt x="35" y="27"/>
                    <a:pt x="32" y="27"/>
                  </a:cubicBezTo>
                  <a:cubicBezTo>
                    <a:pt x="33" y="27"/>
                    <a:pt x="36" y="27"/>
                    <a:pt x="39" y="2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6" name="Freeform 393">
              <a:extLst>
                <a:ext uri="{FF2B5EF4-FFF2-40B4-BE49-F238E27FC236}">
                  <a16:creationId xmlns:a16="http://schemas.microsoft.com/office/drawing/2014/main" id="{B6A5722F-59DE-4CBF-876E-9571C66F0C7F}"/>
                </a:ext>
              </a:extLst>
            </p:cNvPr>
            <p:cNvSpPr>
              <a:spLocks/>
            </p:cNvSpPr>
            <p:nvPr/>
          </p:nvSpPr>
          <p:spPr bwMode="auto">
            <a:xfrm>
              <a:off x="1437" y="774"/>
              <a:ext cx="18" cy="16"/>
            </a:xfrm>
            <a:custGeom>
              <a:avLst/>
              <a:gdLst>
                <a:gd name="T0" fmla="*/ 0 w 21"/>
                <a:gd name="T1" fmla="*/ 10 h 18"/>
                <a:gd name="T2" fmla="*/ 6 w 21"/>
                <a:gd name="T3" fmla="*/ 16 h 18"/>
                <a:gd name="T4" fmla="*/ 18 w 21"/>
                <a:gd name="T5" fmla="*/ 0 h 18"/>
                <a:gd name="T6" fmla="*/ 0 w 21"/>
                <a:gd name="T7" fmla="*/ 1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8">
                  <a:moveTo>
                    <a:pt x="0" y="11"/>
                  </a:moveTo>
                  <a:cubicBezTo>
                    <a:pt x="0" y="15"/>
                    <a:pt x="3" y="18"/>
                    <a:pt x="7" y="18"/>
                  </a:cubicBezTo>
                  <a:cubicBezTo>
                    <a:pt x="13" y="18"/>
                    <a:pt x="19" y="7"/>
                    <a:pt x="21" y="0"/>
                  </a:cubicBezTo>
                  <a:cubicBezTo>
                    <a:pt x="16" y="0"/>
                    <a:pt x="0" y="4"/>
                    <a:pt x="0" y="1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7" name="Freeform 394">
              <a:extLst>
                <a:ext uri="{FF2B5EF4-FFF2-40B4-BE49-F238E27FC236}">
                  <a16:creationId xmlns:a16="http://schemas.microsoft.com/office/drawing/2014/main" id="{099B2576-1FA7-4F73-B241-2C1AC8FC8844}"/>
                </a:ext>
              </a:extLst>
            </p:cNvPr>
            <p:cNvSpPr>
              <a:spLocks/>
            </p:cNvSpPr>
            <p:nvPr/>
          </p:nvSpPr>
          <p:spPr bwMode="auto">
            <a:xfrm>
              <a:off x="1486" y="752"/>
              <a:ext cx="13" cy="6"/>
            </a:xfrm>
            <a:custGeom>
              <a:avLst/>
              <a:gdLst>
                <a:gd name="T0" fmla="*/ 3 w 15"/>
                <a:gd name="T1" fmla="*/ 6 h 7"/>
                <a:gd name="T2" fmla="*/ 13 w 15"/>
                <a:gd name="T3" fmla="*/ 6 h 7"/>
                <a:gd name="T4" fmla="*/ 13 w 15"/>
                <a:gd name="T5" fmla="*/ 0 h 7"/>
                <a:gd name="T6" fmla="*/ 0 w 15"/>
                <a:gd name="T7" fmla="*/ 0 h 7"/>
                <a:gd name="T8" fmla="*/ 3 w 15"/>
                <a:gd name="T9" fmla="*/ 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7">
                  <a:moveTo>
                    <a:pt x="4" y="7"/>
                  </a:moveTo>
                  <a:cubicBezTo>
                    <a:pt x="15" y="7"/>
                    <a:pt x="15" y="7"/>
                    <a:pt x="15" y="7"/>
                  </a:cubicBezTo>
                  <a:cubicBezTo>
                    <a:pt x="15" y="0"/>
                    <a:pt x="15" y="0"/>
                    <a:pt x="15" y="0"/>
                  </a:cubicBezTo>
                  <a:cubicBezTo>
                    <a:pt x="0" y="0"/>
                    <a:pt x="0" y="0"/>
                    <a:pt x="0" y="0"/>
                  </a:cubicBezTo>
                  <a:cubicBezTo>
                    <a:pt x="0" y="6"/>
                    <a:pt x="3" y="7"/>
                    <a:pt x="4" y="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8" name="Freeform 395">
              <a:extLst>
                <a:ext uri="{FF2B5EF4-FFF2-40B4-BE49-F238E27FC236}">
                  <a16:creationId xmlns:a16="http://schemas.microsoft.com/office/drawing/2014/main" id="{0D8683EA-1CD8-4806-8338-9DD6CB2DA9E0}"/>
                </a:ext>
              </a:extLst>
            </p:cNvPr>
            <p:cNvSpPr>
              <a:spLocks/>
            </p:cNvSpPr>
            <p:nvPr/>
          </p:nvSpPr>
          <p:spPr bwMode="auto">
            <a:xfrm>
              <a:off x="1397" y="734"/>
              <a:ext cx="79" cy="47"/>
            </a:xfrm>
            <a:custGeom>
              <a:avLst/>
              <a:gdLst>
                <a:gd name="T0" fmla="*/ 11 w 90"/>
                <a:gd name="T1" fmla="*/ 39 h 54"/>
                <a:gd name="T2" fmla="*/ 21 w 90"/>
                <a:gd name="T3" fmla="*/ 39 h 54"/>
                <a:gd name="T4" fmla="*/ 27 w 90"/>
                <a:gd name="T5" fmla="*/ 47 h 54"/>
                <a:gd name="T6" fmla="*/ 37 w 90"/>
                <a:gd name="T7" fmla="*/ 37 h 54"/>
                <a:gd name="T8" fmla="*/ 50 w 90"/>
                <a:gd name="T9" fmla="*/ 24 h 54"/>
                <a:gd name="T10" fmla="*/ 59 w 90"/>
                <a:gd name="T11" fmla="*/ 36 h 54"/>
                <a:gd name="T12" fmla="*/ 76 w 90"/>
                <a:gd name="T13" fmla="*/ 22 h 54"/>
                <a:gd name="T14" fmla="*/ 74 w 90"/>
                <a:gd name="T15" fmla="*/ 14 h 54"/>
                <a:gd name="T16" fmla="*/ 79 w 90"/>
                <a:gd name="T17" fmla="*/ 7 h 54"/>
                <a:gd name="T18" fmla="*/ 55 w 90"/>
                <a:gd name="T19" fmla="*/ 7 h 54"/>
                <a:gd name="T20" fmla="*/ 47 w 90"/>
                <a:gd name="T21" fmla="*/ 6 h 54"/>
                <a:gd name="T22" fmla="*/ 27 w 90"/>
                <a:gd name="T23" fmla="*/ 21 h 54"/>
                <a:gd name="T24" fmla="*/ 8 w 90"/>
                <a:gd name="T25" fmla="*/ 29 h 54"/>
                <a:gd name="T26" fmla="*/ 0 w 90"/>
                <a:gd name="T27" fmla="*/ 37 h 54"/>
                <a:gd name="T28" fmla="*/ 4 w 90"/>
                <a:gd name="T29" fmla="*/ 44 h 54"/>
                <a:gd name="T30" fmla="*/ 11 w 90"/>
                <a:gd name="T31" fmla="*/ 39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54">
                  <a:moveTo>
                    <a:pt x="12" y="45"/>
                  </a:moveTo>
                  <a:cubicBezTo>
                    <a:pt x="17" y="45"/>
                    <a:pt x="20" y="48"/>
                    <a:pt x="24" y="45"/>
                  </a:cubicBezTo>
                  <a:cubicBezTo>
                    <a:pt x="26" y="48"/>
                    <a:pt x="29" y="54"/>
                    <a:pt x="31" y="54"/>
                  </a:cubicBezTo>
                  <a:cubicBezTo>
                    <a:pt x="37" y="54"/>
                    <a:pt x="40" y="48"/>
                    <a:pt x="42" y="43"/>
                  </a:cubicBezTo>
                  <a:cubicBezTo>
                    <a:pt x="49" y="43"/>
                    <a:pt x="55" y="36"/>
                    <a:pt x="57" y="28"/>
                  </a:cubicBezTo>
                  <a:cubicBezTo>
                    <a:pt x="60" y="29"/>
                    <a:pt x="60" y="41"/>
                    <a:pt x="67" y="41"/>
                  </a:cubicBezTo>
                  <a:cubicBezTo>
                    <a:pt x="87" y="25"/>
                    <a:pt x="87" y="25"/>
                    <a:pt x="87" y="25"/>
                  </a:cubicBezTo>
                  <a:cubicBezTo>
                    <a:pt x="87" y="21"/>
                    <a:pt x="84" y="21"/>
                    <a:pt x="84" y="16"/>
                  </a:cubicBezTo>
                  <a:cubicBezTo>
                    <a:pt x="87" y="15"/>
                    <a:pt x="90" y="12"/>
                    <a:pt x="90" y="8"/>
                  </a:cubicBezTo>
                  <a:cubicBezTo>
                    <a:pt x="90" y="0"/>
                    <a:pt x="63" y="8"/>
                    <a:pt x="63" y="8"/>
                  </a:cubicBezTo>
                  <a:cubicBezTo>
                    <a:pt x="58" y="7"/>
                    <a:pt x="58" y="7"/>
                    <a:pt x="54" y="7"/>
                  </a:cubicBezTo>
                  <a:cubicBezTo>
                    <a:pt x="42" y="7"/>
                    <a:pt x="39" y="19"/>
                    <a:pt x="31" y="24"/>
                  </a:cubicBezTo>
                  <a:cubicBezTo>
                    <a:pt x="24" y="29"/>
                    <a:pt x="17" y="29"/>
                    <a:pt x="9" y="33"/>
                  </a:cubicBezTo>
                  <a:cubicBezTo>
                    <a:pt x="8" y="35"/>
                    <a:pt x="0" y="41"/>
                    <a:pt x="0" y="43"/>
                  </a:cubicBezTo>
                  <a:cubicBezTo>
                    <a:pt x="0" y="44"/>
                    <a:pt x="3" y="47"/>
                    <a:pt x="5" y="50"/>
                  </a:cubicBezTo>
                  <a:cubicBezTo>
                    <a:pt x="8" y="50"/>
                    <a:pt x="9" y="45"/>
                    <a:pt x="12" y="4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49" name="Freeform 396">
              <a:extLst>
                <a:ext uri="{FF2B5EF4-FFF2-40B4-BE49-F238E27FC236}">
                  <a16:creationId xmlns:a16="http://schemas.microsoft.com/office/drawing/2014/main" id="{9E86A832-11EC-4E6D-96A5-A8BB2DC59D9F}"/>
                </a:ext>
              </a:extLst>
            </p:cNvPr>
            <p:cNvSpPr>
              <a:spLocks/>
            </p:cNvSpPr>
            <p:nvPr/>
          </p:nvSpPr>
          <p:spPr bwMode="auto">
            <a:xfrm>
              <a:off x="1502" y="705"/>
              <a:ext cx="43" cy="13"/>
            </a:xfrm>
            <a:custGeom>
              <a:avLst/>
              <a:gdLst>
                <a:gd name="T0" fmla="*/ 16 w 50"/>
                <a:gd name="T1" fmla="*/ 13 h 16"/>
                <a:gd name="T2" fmla="*/ 33 w 50"/>
                <a:gd name="T3" fmla="*/ 13 h 16"/>
                <a:gd name="T4" fmla="*/ 43 w 50"/>
                <a:gd name="T5" fmla="*/ 10 h 16"/>
                <a:gd name="T6" fmla="*/ 27 w 50"/>
                <a:gd name="T7" fmla="*/ 0 h 16"/>
                <a:gd name="T8" fmla="*/ 0 w 50"/>
                <a:gd name="T9" fmla="*/ 13 h 16"/>
                <a:gd name="T10" fmla="*/ 7 w 50"/>
                <a:gd name="T11" fmla="*/ 10 h 16"/>
                <a:gd name="T12" fmla="*/ 16 w 5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6">
                  <a:moveTo>
                    <a:pt x="19" y="16"/>
                  </a:moveTo>
                  <a:cubicBezTo>
                    <a:pt x="38" y="16"/>
                    <a:pt x="38" y="16"/>
                    <a:pt x="38" y="16"/>
                  </a:cubicBezTo>
                  <a:cubicBezTo>
                    <a:pt x="43" y="16"/>
                    <a:pt x="46" y="13"/>
                    <a:pt x="50" y="12"/>
                  </a:cubicBezTo>
                  <a:cubicBezTo>
                    <a:pt x="49" y="6"/>
                    <a:pt x="41" y="0"/>
                    <a:pt x="31" y="0"/>
                  </a:cubicBezTo>
                  <a:cubicBezTo>
                    <a:pt x="25" y="0"/>
                    <a:pt x="0" y="10"/>
                    <a:pt x="0" y="16"/>
                  </a:cubicBezTo>
                  <a:cubicBezTo>
                    <a:pt x="3" y="16"/>
                    <a:pt x="5" y="12"/>
                    <a:pt x="8" y="12"/>
                  </a:cubicBezTo>
                  <a:cubicBezTo>
                    <a:pt x="12" y="12"/>
                    <a:pt x="14" y="16"/>
                    <a:pt x="19" y="1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0" name="Freeform 397">
              <a:extLst>
                <a:ext uri="{FF2B5EF4-FFF2-40B4-BE49-F238E27FC236}">
                  <a16:creationId xmlns:a16="http://schemas.microsoft.com/office/drawing/2014/main" id="{CF2CC854-C3DF-4158-A0F1-58EAFFAA413F}"/>
                </a:ext>
              </a:extLst>
            </p:cNvPr>
            <p:cNvSpPr>
              <a:spLocks/>
            </p:cNvSpPr>
            <p:nvPr/>
          </p:nvSpPr>
          <p:spPr bwMode="auto">
            <a:xfrm>
              <a:off x="1502" y="721"/>
              <a:ext cx="39" cy="21"/>
            </a:xfrm>
            <a:custGeom>
              <a:avLst/>
              <a:gdLst>
                <a:gd name="T0" fmla="*/ 33 w 45"/>
                <a:gd name="T1" fmla="*/ 0 h 24"/>
                <a:gd name="T2" fmla="*/ 0 w 45"/>
                <a:gd name="T3" fmla="*/ 11 h 24"/>
                <a:gd name="T4" fmla="*/ 13 w 45"/>
                <a:gd name="T5" fmla="*/ 21 h 24"/>
                <a:gd name="T6" fmla="*/ 34 w 45"/>
                <a:gd name="T7" fmla="*/ 10 h 24"/>
                <a:gd name="T8" fmla="*/ 23 w 45"/>
                <a:gd name="T9" fmla="*/ 10 h 24"/>
                <a:gd name="T10" fmla="*/ 39 w 45"/>
                <a:gd name="T11" fmla="*/ 4 h 24"/>
                <a:gd name="T12" fmla="*/ 33 w 4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24">
                  <a:moveTo>
                    <a:pt x="38" y="0"/>
                  </a:moveTo>
                  <a:cubicBezTo>
                    <a:pt x="29" y="0"/>
                    <a:pt x="0" y="2"/>
                    <a:pt x="0" y="12"/>
                  </a:cubicBezTo>
                  <a:cubicBezTo>
                    <a:pt x="0" y="16"/>
                    <a:pt x="8" y="24"/>
                    <a:pt x="15" y="24"/>
                  </a:cubicBezTo>
                  <a:cubicBezTo>
                    <a:pt x="26" y="24"/>
                    <a:pt x="39" y="20"/>
                    <a:pt x="39" y="11"/>
                  </a:cubicBezTo>
                  <a:cubicBezTo>
                    <a:pt x="26" y="11"/>
                    <a:pt x="26" y="11"/>
                    <a:pt x="26" y="11"/>
                  </a:cubicBezTo>
                  <a:cubicBezTo>
                    <a:pt x="33" y="11"/>
                    <a:pt x="41" y="10"/>
                    <a:pt x="45" y="4"/>
                  </a:cubicBezTo>
                  <a:cubicBezTo>
                    <a:pt x="44" y="3"/>
                    <a:pt x="42" y="0"/>
                    <a:pt x="38"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1" name="Freeform 398">
              <a:extLst>
                <a:ext uri="{FF2B5EF4-FFF2-40B4-BE49-F238E27FC236}">
                  <a16:creationId xmlns:a16="http://schemas.microsoft.com/office/drawing/2014/main" id="{D768CB13-0C41-4829-AA83-2B0362D73C4E}"/>
                </a:ext>
              </a:extLst>
            </p:cNvPr>
            <p:cNvSpPr>
              <a:spLocks/>
            </p:cNvSpPr>
            <p:nvPr/>
          </p:nvSpPr>
          <p:spPr bwMode="auto">
            <a:xfrm>
              <a:off x="1484" y="718"/>
              <a:ext cx="13" cy="16"/>
            </a:xfrm>
            <a:custGeom>
              <a:avLst/>
              <a:gdLst>
                <a:gd name="T0" fmla="*/ 8 w 15"/>
                <a:gd name="T1" fmla="*/ 16 h 19"/>
                <a:gd name="T2" fmla="*/ 13 w 15"/>
                <a:gd name="T3" fmla="*/ 12 h 19"/>
                <a:gd name="T4" fmla="*/ 0 w 15"/>
                <a:gd name="T5" fmla="*/ 10 h 19"/>
                <a:gd name="T6" fmla="*/ 8 w 15"/>
                <a:gd name="T7" fmla="*/ 1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9">
                  <a:moveTo>
                    <a:pt x="9" y="19"/>
                  </a:moveTo>
                  <a:cubicBezTo>
                    <a:pt x="12" y="19"/>
                    <a:pt x="14" y="16"/>
                    <a:pt x="15" y="14"/>
                  </a:cubicBezTo>
                  <a:cubicBezTo>
                    <a:pt x="12" y="12"/>
                    <a:pt x="0" y="0"/>
                    <a:pt x="0" y="12"/>
                  </a:cubicBezTo>
                  <a:cubicBezTo>
                    <a:pt x="0" y="15"/>
                    <a:pt x="5" y="19"/>
                    <a:pt x="9"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2" name="Freeform 399">
              <a:extLst>
                <a:ext uri="{FF2B5EF4-FFF2-40B4-BE49-F238E27FC236}">
                  <a16:creationId xmlns:a16="http://schemas.microsoft.com/office/drawing/2014/main" id="{5C1C0117-ADEF-46AE-A14E-EFA83E18A1DD}"/>
                </a:ext>
              </a:extLst>
            </p:cNvPr>
            <p:cNvSpPr>
              <a:spLocks/>
            </p:cNvSpPr>
            <p:nvPr/>
          </p:nvSpPr>
          <p:spPr bwMode="auto">
            <a:xfrm>
              <a:off x="1626" y="826"/>
              <a:ext cx="66" cy="59"/>
            </a:xfrm>
            <a:custGeom>
              <a:avLst/>
              <a:gdLst>
                <a:gd name="T0" fmla="*/ 56 w 76"/>
                <a:gd name="T1" fmla="*/ 28 h 67"/>
                <a:gd name="T2" fmla="*/ 58 w 76"/>
                <a:gd name="T3" fmla="*/ 22 h 67"/>
                <a:gd name="T4" fmla="*/ 43 w 76"/>
                <a:gd name="T5" fmla="*/ 22 h 67"/>
                <a:gd name="T6" fmla="*/ 56 w 76"/>
                <a:gd name="T7" fmla="*/ 6 h 67"/>
                <a:gd name="T8" fmla="*/ 53 w 76"/>
                <a:gd name="T9" fmla="*/ 3 h 67"/>
                <a:gd name="T10" fmla="*/ 37 w 76"/>
                <a:gd name="T11" fmla="*/ 3 h 67"/>
                <a:gd name="T12" fmla="*/ 14 w 76"/>
                <a:gd name="T13" fmla="*/ 7 h 67"/>
                <a:gd name="T14" fmla="*/ 11 w 76"/>
                <a:gd name="T15" fmla="*/ 11 h 67"/>
                <a:gd name="T16" fmla="*/ 23 w 76"/>
                <a:gd name="T17" fmla="*/ 15 h 67"/>
                <a:gd name="T18" fmla="*/ 23 w 76"/>
                <a:gd name="T19" fmla="*/ 27 h 67"/>
                <a:gd name="T20" fmla="*/ 18 w 76"/>
                <a:gd name="T21" fmla="*/ 27 h 67"/>
                <a:gd name="T22" fmla="*/ 0 w 76"/>
                <a:gd name="T23" fmla="*/ 22 h 67"/>
                <a:gd name="T24" fmla="*/ 0 w 76"/>
                <a:gd name="T25" fmla="*/ 30 h 67"/>
                <a:gd name="T26" fmla="*/ 35 w 76"/>
                <a:gd name="T27" fmla="*/ 52 h 67"/>
                <a:gd name="T28" fmla="*/ 43 w 76"/>
                <a:gd name="T29" fmla="*/ 59 h 67"/>
                <a:gd name="T30" fmla="*/ 50 w 76"/>
                <a:gd name="T31" fmla="*/ 53 h 67"/>
                <a:gd name="T32" fmla="*/ 66 w 76"/>
                <a:gd name="T33" fmla="*/ 31 h 67"/>
                <a:gd name="T34" fmla="*/ 56 w 76"/>
                <a:gd name="T35" fmla="*/ 28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67">
                  <a:moveTo>
                    <a:pt x="65" y="32"/>
                  </a:moveTo>
                  <a:cubicBezTo>
                    <a:pt x="65" y="28"/>
                    <a:pt x="67" y="32"/>
                    <a:pt x="67" y="25"/>
                  </a:cubicBezTo>
                  <a:cubicBezTo>
                    <a:pt x="67" y="20"/>
                    <a:pt x="55" y="24"/>
                    <a:pt x="50" y="25"/>
                  </a:cubicBezTo>
                  <a:cubicBezTo>
                    <a:pt x="53" y="20"/>
                    <a:pt x="65" y="16"/>
                    <a:pt x="65" y="7"/>
                  </a:cubicBezTo>
                  <a:cubicBezTo>
                    <a:pt x="65" y="5"/>
                    <a:pt x="62" y="3"/>
                    <a:pt x="61" y="3"/>
                  </a:cubicBezTo>
                  <a:cubicBezTo>
                    <a:pt x="43" y="3"/>
                    <a:pt x="43" y="3"/>
                    <a:pt x="43" y="3"/>
                  </a:cubicBezTo>
                  <a:cubicBezTo>
                    <a:pt x="33" y="3"/>
                    <a:pt x="24" y="0"/>
                    <a:pt x="16" y="8"/>
                  </a:cubicBezTo>
                  <a:cubicBezTo>
                    <a:pt x="16" y="9"/>
                    <a:pt x="13" y="11"/>
                    <a:pt x="13" y="12"/>
                  </a:cubicBezTo>
                  <a:cubicBezTo>
                    <a:pt x="13" y="17"/>
                    <a:pt x="21" y="17"/>
                    <a:pt x="27" y="17"/>
                  </a:cubicBezTo>
                  <a:cubicBezTo>
                    <a:pt x="27" y="31"/>
                    <a:pt x="27" y="31"/>
                    <a:pt x="27" y="31"/>
                  </a:cubicBezTo>
                  <a:cubicBezTo>
                    <a:pt x="21" y="31"/>
                    <a:pt x="21" y="31"/>
                    <a:pt x="21" y="31"/>
                  </a:cubicBezTo>
                  <a:cubicBezTo>
                    <a:pt x="13" y="31"/>
                    <a:pt x="6" y="25"/>
                    <a:pt x="0" y="25"/>
                  </a:cubicBezTo>
                  <a:cubicBezTo>
                    <a:pt x="0" y="34"/>
                    <a:pt x="0" y="34"/>
                    <a:pt x="0" y="34"/>
                  </a:cubicBezTo>
                  <a:cubicBezTo>
                    <a:pt x="13" y="47"/>
                    <a:pt x="27" y="46"/>
                    <a:pt x="40" y="59"/>
                  </a:cubicBezTo>
                  <a:cubicBezTo>
                    <a:pt x="43" y="62"/>
                    <a:pt x="43" y="67"/>
                    <a:pt x="49" y="67"/>
                  </a:cubicBezTo>
                  <a:cubicBezTo>
                    <a:pt x="53" y="67"/>
                    <a:pt x="55" y="62"/>
                    <a:pt x="58" y="60"/>
                  </a:cubicBezTo>
                  <a:cubicBezTo>
                    <a:pt x="73" y="54"/>
                    <a:pt x="74" y="62"/>
                    <a:pt x="76" y="35"/>
                  </a:cubicBezTo>
                  <a:cubicBezTo>
                    <a:pt x="73" y="34"/>
                    <a:pt x="68" y="34"/>
                    <a:pt x="65" y="3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3" name="Freeform 400">
              <a:extLst>
                <a:ext uri="{FF2B5EF4-FFF2-40B4-BE49-F238E27FC236}">
                  <a16:creationId xmlns:a16="http://schemas.microsoft.com/office/drawing/2014/main" id="{D7CAC5C9-ABAB-460A-B6CF-36904D3F6C11}"/>
                </a:ext>
              </a:extLst>
            </p:cNvPr>
            <p:cNvSpPr>
              <a:spLocks/>
            </p:cNvSpPr>
            <p:nvPr/>
          </p:nvSpPr>
          <p:spPr bwMode="auto">
            <a:xfrm>
              <a:off x="1603" y="758"/>
              <a:ext cx="74" cy="41"/>
            </a:xfrm>
            <a:custGeom>
              <a:avLst/>
              <a:gdLst>
                <a:gd name="T0" fmla="*/ 5 w 85"/>
                <a:gd name="T1" fmla="*/ 2 h 48"/>
                <a:gd name="T2" fmla="*/ 0 w 85"/>
                <a:gd name="T3" fmla="*/ 2 h 48"/>
                <a:gd name="T4" fmla="*/ 1 w 85"/>
                <a:gd name="T5" fmla="*/ 7 h 48"/>
                <a:gd name="T6" fmla="*/ 1 w 85"/>
                <a:gd name="T7" fmla="*/ 5 h 48"/>
                <a:gd name="T8" fmla="*/ 1 w 85"/>
                <a:gd name="T9" fmla="*/ 14 h 48"/>
                <a:gd name="T10" fmla="*/ 10 w 85"/>
                <a:gd name="T11" fmla="*/ 17 h 48"/>
                <a:gd name="T12" fmla="*/ 11 w 85"/>
                <a:gd name="T13" fmla="*/ 21 h 48"/>
                <a:gd name="T14" fmla="*/ 17 w 85"/>
                <a:gd name="T15" fmla="*/ 21 h 48"/>
                <a:gd name="T16" fmla="*/ 22 w 85"/>
                <a:gd name="T17" fmla="*/ 26 h 48"/>
                <a:gd name="T18" fmla="*/ 50 w 85"/>
                <a:gd name="T19" fmla="*/ 22 h 48"/>
                <a:gd name="T20" fmla="*/ 55 w 85"/>
                <a:gd name="T21" fmla="*/ 24 h 48"/>
                <a:gd name="T22" fmla="*/ 45 w 85"/>
                <a:gd name="T23" fmla="*/ 29 h 48"/>
                <a:gd name="T24" fmla="*/ 45 w 85"/>
                <a:gd name="T25" fmla="*/ 34 h 48"/>
                <a:gd name="T26" fmla="*/ 43 w 85"/>
                <a:gd name="T27" fmla="*/ 38 h 48"/>
                <a:gd name="T28" fmla="*/ 55 w 85"/>
                <a:gd name="T29" fmla="*/ 39 h 48"/>
                <a:gd name="T30" fmla="*/ 71 w 85"/>
                <a:gd name="T31" fmla="*/ 38 h 48"/>
                <a:gd name="T32" fmla="*/ 74 w 85"/>
                <a:gd name="T33" fmla="*/ 12 h 48"/>
                <a:gd name="T34" fmla="*/ 66 w 85"/>
                <a:gd name="T35" fmla="*/ 2 h 48"/>
                <a:gd name="T36" fmla="*/ 58 w 85"/>
                <a:gd name="T37" fmla="*/ 5 h 48"/>
                <a:gd name="T38" fmla="*/ 40 w 85"/>
                <a:gd name="T39" fmla="*/ 1 h 48"/>
                <a:gd name="T40" fmla="*/ 34 w 85"/>
                <a:gd name="T41" fmla="*/ 1 h 48"/>
                <a:gd name="T42" fmla="*/ 47 w 85"/>
                <a:gd name="T43" fmla="*/ 7 h 48"/>
                <a:gd name="T44" fmla="*/ 47 w 85"/>
                <a:gd name="T45" fmla="*/ 15 h 48"/>
                <a:gd name="T46" fmla="*/ 26 w 85"/>
                <a:gd name="T47" fmla="*/ 7 h 48"/>
                <a:gd name="T48" fmla="*/ 26 w 85"/>
                <a:gd name="T49" fmla="*/ 12 h 48"/>
                <a:gd name="T50" fmla="*/ 34 w 85"/>
                <a:gd name="T51" fmla="*/ 19 h 48"/>
                <a:gd name="T52" fmla="*/ 5 w 85"/>
                <a:gd name="T53" fmla="*/ 2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5" h="48">
                  <a:moveTo>
                    <a:pt x="6" y="2"/>
                  </a:moveTo>
                  <a:cubicBezTo>
                    <a:pt x="0" y="2"/>
                    <a:pt x="0" y="2"/>
                    <a:pt x="0" y="2"/>
                  </a:cubicBezTo>
                  <a:cubicBezTo>
                    <a:pt x="0" y="5"/>
                    <a:pt x="0" y="6"/>
                    <a:pt x="1" y="8"/>
                  </a:cubicBezTo>
                  <a:cubicBezTo>
                    <a:pt x="1" y="6"/>
                    <a:pt x="1" y="6"/>
                    <a:pt x="1" y="6"/>
                  </a:cubicBezTo>
                  <a:cubicBezTo>
                    <a:pt x="1" y="16"/>
                    <a:pt x="1" y="16"/>
                    <a:pt x="1" y="16"/>
                  </a:cubicBezTo>
                  <a:cubicBezTo>
                    <a:pt x="4" y="18"/>
                    <a:pt x="7" y="21"/>
                    <a:pt x="12" y="20"/>
                  </a:cubicBezTo>
                  <a:cubicBezTo>
                    <a:pt x="13" y="25"/>
                    <a:pt x="13" y="25"/>
                    <a:pt x="13" y="25"/>
                  </a:cubicBezTo>
                  <a:cubicBezTo>
                    <a:pt x="19" y="25"/>
                    <a:pt x="19" y="25"/>
                    <a:pt x="19" y="25"/>
                  </a:cubicBezTo>
                  <a:cubicBezTo>
                    <a:pt x="19" y="28"/>
                    <a:pt x="22" y="30"/>
                    <a:pt x="25" y="30"/>
                  </a:cubicBezTo>
                  <a:cubicBezTo>
                    <a:pt x="34" y="30"/>
                    <a:pt x="49" y="26"/>
                    <a:pt x="58" y="26"/>
                  </a:cubicBezTo>
                  <a:cubicBezTo>
                    <a:pt x="60" y="26"/>
                    <a:pt x="61" y="26"/>
                    <a:pt x="63" y="28"/>
                  </a:cubicBezTo>
                  <a:cubicBezTo>
                    <a:pt x="61" y="30"/>
                    <a:pt x="52" y="30"/>
                    <a:pt x="52" y="34"/>
                  </a:cubicBezTo>
                  <a:cubicBezTo>
                    <a:pt x="52" y="36"/>
                    <a:pt x="52" y="38"/>
                    <a:pt x="52" y="40"/>
                  </a:cubicBezTo>
                  <a:cubicBezTo>
                    <a:pt x="51" y="40"/>
                    <a:pt x="49" y="42"/>
                    <a:pt x="49" y="44"/>
                  </a:cubicBezTo>
                  <a:cubicBezTo>
                    <a:pt x="49" y="48"/>
                    <a:pt x="61" y="46"/>
                    <a:pt x="63" y="46"/>
                  </a:cubicBezTo>
                  <a:cubicBezTo>
                    <a:pt x="64" y="46"/>
                    <a:pt x="75" y="46"/>
                    <a:pt x="81" y="44"/>
                  </a:cubicBezTo>
                  <a:cubicBezTo>
                    <a:pt x="79" y="30"/>
                    <a:pt x="85" y="25"/>
                    <a:pt x="85" y="14"/>
                  </a:cubicBezTo>
                  <a:cubicBezTo>
                    <a:pt x="85" y="6"/>
                    <a:pt x="84" y="2"/>
                    <a:pt x="76" y="2"/>
                  </a:cubicBezTo>
                  <a:cubicBezTo>
                    <a:pt x="72" y="2"/>
                    <a:pt x="70" y="6"/>
                    <a:pt x="67" y="6"/>
                  </a:cubicBezTo>
                  <a:cubicBezTo>
                    <a:pt x="58" y="6"/>
                    <a:pt x="54" y="1"/>
                    <a:pt x="46" y="1"/>
                  </a:cubicBezTo>
                  <a:cubicBezTo>
                    <a:pt x="43" y="1"/>
                    <a:pt x="42" y="0"/>
                    <a:pt x="39" y="1"/>
                  </a:cubicBezTo>
                  <a:cubicBezTo>
                    <a:pt x="40" y="8"/>
                    <a:pt x="46" y="8"/>
                    <a:pt x="54" y="8"/>
                  </a:cubicBezTo>
                  <a:cubicBezTo>
                    <a:pt x="54" y="18"/>
                    <a:pt x="54" y="18"/>
                    <a:pt x="54" y="18"/>
                  </a:cubicBezTo>
                  <a:cubicBezTo>
                    <a:pt x="43" y="18"/>
                    <a:pt x="40" y="8"/>
                    <a:pt x="30" y="8"/>
                  </a:cubicBezTo>
                  <a:cubicBezTo>
                    <a:pt x="30" y="14"/>
                    <a:pt x="30" y="14"/>
                    <a:pt x="30" y="14"/>
                  </a:cubicBezTo>
                  <a:cubicBezTo>
                    <a:pt x="31" y="16"/>
                    <a:pt x="36" y="20"/>
                    <a:pt x="39" y="22"/>
                  </a:cubicBezTo>
                  <a:cubicBezTo>
                    <a:pt x="25" y="26"/>
                    <a:pt x="18" y="2"/>
                    <a:pt x="6" y="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4" name="Freeform 401">
              <a:extLst>
                <a:ext uri="{FF2B5EF4-FFF2-40B4-BE49-F238E27FC236}">
                  <a16:creationId xmlns:a16="http://schemas.microsoft.com/office/drawing/2014/main" id="{0FCA19D5-0B14-4F86-8EC2-53C46F528C51}"/>
                </a:ext>
              </a:extLst>
            </p:cNvPr>
            <p:cNvSpPr>
              <a:spLocks/>
            </p:cNvSpPr>
            <p:nvPr/>
          </p:nvSpPr>
          <p:spPr bwMode="auto">
            <a:xfrm>
              <a:off x="1659" y="918"/>
              <a:ext cx="44" cy="28"/>
            </a:xfrm>
            <a:custGeom>
              <a:avLst/>
              <a:gdLst>
                <a:gd name="T0" fmla="*/ 9 w 51"/>
                <a:gd name="T1" fmla="*/ 13 h 32"/>
                <a:gd name="T2" fmla="*/ 0 w 51"/>
                <a:gd name="T3" fmla="*/ 16 h 32"/>
                <a:gd name="T4" fmla="*/ 34 w 51"/>
                <a:gd name="T5" fmla="*/ 28 h 32"/>
                <a:gd name="T6" fmla="*/ 44 w 51"/>
                <a:gd name="T7" fmla="*/ 21 h 32"/>
                <a:gd name="T8" fmla="*/ 20 w 51"/>
                <a:gd name="T9" fmla="*/ 0 h 32"/>
                <a:gd name="T10" fmla="*/ 9 w 51"/>
                <a:gd name="T11" fmla="*/ 13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32">
                  <a:moveTo>
                    <a:pt x="11" y="15"/>
                  </a:moveTo>
                  <a:cubicBezTo>
                    <a:pt x="9" y="16"/>
                    <a:pt x="0" y="13"/>
                    <a:pt x="0" y="18"/>
                  </a:cubicBezTo>
                  <a:cubicBezTo>
                    <a:pt x="0" y="19"/>
                    <a:pt x="33" y="32"/>
                    <a:pt x="39" y="32"/>
                  </a:cubicBezTo>
                  <a:cubicBezTo>
                    <a:pt x="44" y="32"/>
                    <a:pt x="47" y="27"/>
                    <a:pt x="51" y="24"/>
                  </a:cubicBezTo>
                  <a:cubicBezTo>
                    <a:pt x="48" y="18"/>
                    <a:pt x="30" y="0"/>
                    <a:pt x="23" y="0"/>
                  </a:cubicBezTo>
                  <a:cubicBezTo>
                    <a:pt x="14" y="0"/>
                    <a:pt x="15" y="13"/>
                    <a:pt x="11" y="1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5" name="Freeform 402">
              <a:extLst>
                <a:ext uri="{FF2B5EF4-FFF2-40B4-BE49-F238E27FC236}">
                  <a16:creationId xmlns:a16="http://schemas.microsoft.com/office/drawing/2014/main" id="{26BFE0BF-2086-4840-A9EA-D912B8B83F3D}"/>
                </a:ext>
              </a:extLst>
            </p:cNvPr>
            <p:cNvSpPr>
              <a:spLocks/>
            </p:cNvSpPr>
            <p:nvPr/>
          </p:nvSpPr>
          <p:spPr bwMode="auto">
            <a:xfrm>
              <a:off x="1701" y="819"/>
              <a:ext cx="56" cy="51"/>
            </a:xfrm>
            <a:custGeom>
              <a:avLst/>
              <a:gdLst>
                <a:gd name="T0" fmla="*/ 19 w 64"/>
                <a:gd name="T1" fmla="*/ 0 h 58"/>
                <a:gd name="T2" fmla="*/ 9 w 64"/>
                <a:gd name="T3" fmla="*/ 6 h 58"/>
                <a:gd name="T4" fmla="*/ 9 w 64"/>
                <a:gd name="T5" fmla="*/ 11 h 58"/>
                <a:gd name="T6" fmla="*/ 0 w 64"/>
                <a:gd name="T7" fmla="*/ 11 h 58"/>
                <a:gd name="T8" fmla="*/ 0 w 64"/>
                <a:gd name="T9" fmla="*/ 18 h 58"/>
                <a:gd name="T10" fmla="*/ 6 w 64"/>
                <a:gd name="T11" fmla="*/ 38 h 58"/>
                <a:gd name="T12" fmla="*/ 6 w 64"/>
                <a:gd name="T13" fmla="*/ 51 h 58"/>
                <a:gd name="T14" fmla="*/ 14 w 64"/>
                <a:gd name="T15" fmla="*/ 51 h 58"/>
                <a:gd name="T16" fmla="*/ 22 w 64"/>
                <a:gd name="T17" fmla="*/ 37 h 58"/>
                <a:gd name="T18" fmla="*/ 18 w 64"/>
                <a:gd name="T19" fmla="*/ 37 h 58"/>
                <a:gd name="T20" fmla="*/ 28 w 64"/>
                <a:gd name="T21" fmla="*/ 33 h 58"/>
                <a:gd name="T22" fmla="*/ 50 w 64"/>
                <a:gd name="T23" fmla="*/ 17 h 58"/>
                <a:gd name="T24" fmla="*/ 56 w 64"/>
                <a:gd name="T25" fmla="*/ 11 h 58"/>
                <a:gd name="T26" fmla="*/ 56 w 64"/>
                <a:gd name="T27" fmla="*/ 5 h 58"/>
                <a:gd name="T28" fmla="*/ 19 w 64"/>
                <a:gd name="T29" fmla="*/ 0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 h="58">
                  <a:moveTo>
                    <a:pt x="22" y="0"/>
                  </a:moveTo>
                  <a:cubicBezTo>
                    <a:pt x="13" y="0"/>
                    <a:pt x="10" y="7"/>
                    <a:pt x="10" y="7"/>
                  </a:cubicBezTo>
                  <a:cubicBezTo>
                    <a:pt x="10" y="8"/>
                    <a:pt x="8" y="11"/>
                    <a:pt x="10" y="12"/>
                  </a:cubicBezTo>
                  <a:cubicBezTo>
                    <a:pt x="0" y="12"/>
                    <a:pt x="0" y="12"/>
                    <a:pt x="0" y="12"/>
                  </a:cubicBezTo>
                  <a:cubicBezTo>
                    <a:pt x="0" y="20"/>
                    <a:pt x="0" y="20"/>
                    <a:pt x="0" y="20"/>
                  </a:cubicBezTo>
                  <a:cubicBezTo>
                    <a:pt x="3" y="30"/>
                    <a:pt x="0" y="35"/>
                    <a:pt x="7" y="43"/>
                  </a:cubicBezTo>
                  <a:cubicBezTo>
                    <a:pt x="7" y="46"/>
                    <a:pt x="7" y="52"/>
                    <a:pt x="7" y="58"/>
                  </a:cubicBezTo>
                  <a:cubicBezTo>
                    <a:pt x="16" y="58"/>
                    <a:pt x="16" y="58"/>
                    <a:pt x="16" y="58"/>
                  </a:cubicBezTo>
                  <a:cubicBezTo>
                    <a:pt x="20" y="52"/>
                    <a:pt x="25" y="50"/>
                    <a:pt x="25" y="42"/>
                  </a:cubicBezTo>
                  <a:cubicBezTo>
                    <a:pt x="20" y="42"/>
                    <a:pt x="20" y="42"/>
                    <a:pt x="20" y="42"/>
                  </a:cubicBezTo>
                  <a:cubicBezTo>
                    <a:pt x="22" y="33"/>
                    <a:pt x="22" y="38"/>
                    <a:pt x="32" y="38"/>
                  </a:cubicBezTo>
                  <a:cubicBezTo>
                    <a:pt x="45" y="38"/>
                    <a:pt x="51" y="29"/>
                    <a:pt x="57" y="19"/>
                  </a:cubicBezTo>
                  <a:cubicBezTo>
                    <a:pt x="57" y="19"/>
                    <a:pt x="64" y="14"/>
                    <a:pt x="64" y="12"/>
                  </a:cubicBezTo>
                  <a:cubicBezTo>
                    <a:pt x="64" y="10"/>
                    <a:pt x="64" y="8"/>
                    <a:pt x="64" y="6"/>
                  </a:cubicBezTo>
                  <a:cubicBezTo>
                    <a:pt x="49" y="6"/>
                    <a:pt x="36" y="0"/>
                    <a:pt x="22"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6" name="Freeform 403">
              <a:extLst>
                <a:ext uri="{FF2B5EF4-FFF2-40B4-BE49-F238E27FC236}">
                  <a16:creationId xmlns:a16="http://schemas.microsoft.com/office/drawing/2014/main" id="{60FF753F-A336-4835-A191-19C9A4E4728B}"/>
                </a:ext>
              </a:extLst>
            </p:cNvPr>
            <p:cNvSpPr>
              <a:spLocks/>
            </p:cNvSpPr>
            <p:nvPr/>
          </p:nvSpPr>
          <p:spPr bwMode="auto">
            <a:xfrm>
              <a:off x="1585" y="730"/>
              <a:ext cx="18" cy="16"/>
            </a:xfrm>
            <a:custGeom>
              <a:avLst/>
              <a:gdLst>
                <a:gd name="T0" fmla="*/ 13 w 21"/>
                <a:gd name="T1" fmla="*/ 16 h 19"/>
                <a:gd name="T2" fmla="*/ 18 w 21"/>
                <a:gd name="T3" fmla="*/ 12 h 19"/>
                <a:gd name="T4" fmla="*/ 0 w 21"/>
                <a:gd name="T5" fmla="*/ 0 h 19"/>
                <a:gd name="T6" fmla="*/ 13 w 21"/>
                <a:gd name="T7" fmla="*/ 1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9">
                  <a:moveTo>
                    <a:pt x="15" y="19"/>
                  </a:moveTo>
                  <a:cubicBezTo>
                    <a:pt x="18" y="19"/>
                    <a:pt x="21" y="17"/>
                    <a:pt x="21" y="14"/>
                  </a:cubicBezTo>
                  <a:cubicBezTo>
                    <a:pt x="12" y="10"/>
                    <a:pt x="10" y="0"/>
                    <a:pt x="0" y="0"/>
                  </a:cubicBezTo>
                  <a:cubicBezTo>
                    <a:pt x="0" y="6"/>
                    <a:pt x="10" y="19"/>
                    <a:pt x="15"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7" name="Freeform 404">
              <a:extLst>
                <a:ext uri="{FF2B5EF4-FFF2-40B4-BE49-F238E27FC236}">
                  <a16:creationId xmlns:a16="http://schemas.microsoft.com/office/drawing/2014/main" id="{CB519934-FA42-4764-879E-A8A72375351E}"/>
                </a:ext>
              </a:extLst>
            </p:cNvPr>
            <p:cNvSpPr>
              <a:spLocks/>
            </p:cNvSpPr>
            <p:nvPr/>
          </p:nvSpPr>
          <p:spPr bwMode="auto">
            <a:xfrm>
              <a:off x="1596" y="786"/>
              <a:ext cx="13" cy="13"/>
            </a:xfrm>
            <a:custGeom>
              <a:avLst/>
              <a:gdLst>
                <a:gd name="T0" fmla="*/ 0 w 15"/>
                <a:gd name="T1" fmla="*/ 13 h 14"/>
                <a:gd name="T2" fmla="*/ 8 w 15"/>
                <a:gd name="T3" fmla="*/ 13 h 14"/>
                <a:gd name="T4" fmla="*/ 13 w 15"/>
                <a:gd name="T5" fmla="*/ 7 h 14"/>
                <a:gd name="T6" fmla="*/ 10 w 15"/>
                <a:gd name="T7" fmla="*/ 0 h 14"/>
                <a:gd name="T8" fmla="*/ 0 w 15"/>
                <a:gd name="T9" fmla="*/ 13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4">
                  <a:moveTo>
                    <a:pt x="0" y="14"/>
                  </a:moveTo>
                  <a:cubicBezTo>
                    <a:pt x="3" y="12"/>
                    <a:pt x="5" y="14"/>
                    <a:pt x="9" y="14"/>
                  </a:cubicBezTo>
                  <a:cubicBezTo>
                    <a:pt x="11" y="14"/>
                    <a:pt x="15" y="14"/>
                    <a:pt x="15" y="7"/>
                  </a:cubicBezTo>
                  <a:cubicBezTo>
                    <a:pt x="15" y="4"/>
                    <a:pt x="14" y="3"/>
                    <a:pt x="12" y="0"/>
                  </a:cubicBezTo>
                  <a:cubicBezTo>
                    <a:pt x="6" y="3"/>
                    <a:pt x="2" y="6"/>
                    <a:pt x="0" y="1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8" name="Freeform 405">
              <a:extLst>
                <a:ext uri="{FF2B5EF4-FFF2-40B4-BE49-F238E27FC236}">
                  <a16:creationId xmlns:a16="http://schemas.microsoft.com/office/drawing/2014/main" id="{34498D29-3B79-4AE3-949E-7E31CE388D1B}"/>
                </a:ext>
              </a:extLst>
            </p:cNvPr>
            <p:cNvSpPr>
              <a:spLocks/>
            </p:cNvSpPr>
            <p:nvPr/>
          </p:nvSpPr>
          <p:spPr bwMode="auto">
            <a:xfrm>
              <a:off x="1590" y="688"/>
              <a:ext cx="71" cy="41"/>
            </a:xfrm>
            <a:custGeom>
              <a:avLst/>
              <a:gdLst>
                <a:gd name="T0" fmla="*/ 6 w 82"/>
                <a:gd name="T1" fmla="*/ 10 h 47"/>
                <a:gd name="T2" fmla="*/ 3 w 82"/>
                <a:gd name="T3" fmla="*/ 15 h 47"/>
                <a:gd name="T4" fmla="*/ 16 w 82"/>
                <a:gd name="T5" fmla="*/ 15 h 47"/>
                <a:gd name="T6" fmla="*/ 16 w 82"/>
                <a:gd name="T7" fmla="*/ 19 h 47"/>
                <a:gd name="T8" fmla="*/ 5 w 82"/>
                <a:gd name="T9" fmla="*/ 24 h 47"/>
                <a:gd name="T10" fmla="*/ 16 w 82"/>
                <a:gd name="T11" fmla="*/ 27 h 47"/>
                <a:gd name="T12" fmla="*/ 29 w 82"/>
                <a:gd name="T13" fmla="*/ 30 h 47"/>
                <a:gd name="T14" fmla="*/ 46 w 82"/>
                <a:gd name="T15" fmla="*/ 31 h 47"/>
                <a:gd name="T16" fmla="*/ 63 w 82"/>
                <a:gd name="T17" fmla="*/ 41 h 47"/>
                <a:gd name="T18" fmla="*/ 71 w 82"/>
                <a:gd name="T19" fmla="*/ 36 h 47"/>
                <a:gd name="T20" fmla="*/ 59 w 82"/>
                <a:gd name="T21" fmla="*/ 25 h 47"/>
                <a:gd name="T22" fmla="*/ 63 w 82"/>
                <a:gd name="T23" fmla="*/ 20 h 47"/>
                <a:gd name="T24" fmla="*/ 51 w 82"/>
                <a:gd name="T25" fmla="*/ 11 h 47"/>
                <a:gd name="T26" fmla="*/ 45 w 82"/>
                <a:gd name="T27" fmla="*/ 15 h 47"/>
                <a:gd name="T28" fmla="*/ 34 w 82"/>
                <a:gd name="T29" fmla="*/ 5 h 47"/>
                <a:gd name="T30" fmla="*/ 26 w 82"/>
                <a:gd name="T31" fmla="*/ 7 h 47"/>
                <a:gd name="T32" fmla="*/ 11 w 82"/>
                <a:gd name="T33" fmla="*/ 0 h 47"/>
                <a:gd name="T34" fmla="*/ 0 w 82"/>
                <a:gd name="T35" fmla="*/ 3 h 47"/>
                <a:gd name="T36" fmla="*/ 6 w 82"/>
                <a:gd name="T37" fmla="*/ 1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47">
                  <a:moveTo>
                    <a:pt x="7" y="11"/>
                  </a:moveTo>
                  <a:cubicBezTo>
                    <a:pt x="6" y="14"/>
                    <a:pt x="4" y="15"/>
                    <a:pt x="4" y="17"/>
                  </a:cubicBezTo>
                  <a:cubicBezTo>
                    <a:pt x="7" y="19"/>
                    <a:pt x="9" y="17"/>
                    <a:pt x="19" y="17"/>
                  </a:cubicBezTo>
                  <a:cubicBezTo>
                    <a:pt x="18" y="18"/>
                    <a:pt x="18" y="21"/>
                    <a:pt x="19" y="22"/>
                  </a:cubicBezTo>
                  <a:cubicBezTo>
                    <a:pt x="13" y="25"/>
                    <a:pt x="10" y="23"/>
                    <a:pt x="6" y="27"/>
                  </a:cubicBezTo>
                  <a:cubicBezTo>
                    <a:pt x="10" y="33"/>
                    <a:pt x="12" y="31"/>
                    <a:pt x="18" y="31"/>
                  </a:cubicBezTo>
                  <a:cubicBezTo>
                    <a:pt x="25" y="31"/>
                    <a:pt x="30" y="29"/>
                    <a:pt x="33" y="34"/>
                  </a:cubicBezTo>
                  <a:cubicBezTo>
                    <a:pt x="40" y="33"/>
                    <a:pt x="46" y="35"/>
                    <a:pt x="53" y="35"/>
                  </a:cubicBezTo>
                  <a:cubicBezTo>
                    <a:pt x="64" y="35"/>
                    <a:pt x="62" y="47"/>
                    <a:pt x="73" y="47"/>
                  </a:cubicBezTo>
                  <a:cubicBezTo>
                    <a:pt x="77" y="47"/>
                    <a:pt x="82" y="46"/>
                    <a:pt x="82" y="41"/>
                  </a:cubicBezTo>
                  <a:cubicBezTo>
                    <a:pt x="82" y="35"/>
                    <a:pt x="73" y="33"/>
                    <a:pt x="68" y="29"/>
                  </a:cubicBezTo>
                  <a:cubicBezTo>
                    <a:pt x="70" y="27"/>
                    <a:pt x="71" y="25"/>
                    <a:pt x="73" y="23"/>
                  </a:cubicBezTo>
                  <a:cubicBezTo>
                    <a:pt x="70" y="21"/>
                    <a:pt x="65" y="13"/>
                    <a:pt x="59" y="13"/>
                  </a:cubicBezTo>
                  <a:cubicBezTo>
                    <a:pt x="56" y="13"/>
                    <a:pt x="55" y="17"/>
                    <a:pt x="52" y="17"/>
                  </a:cubicBezTo>
                  <a:cubicBezTo>
                    <a:pt x="48" y="17"/>
                    <a:pt x="48" y="6"/>
                    <a:pt x="39" y="6"/>
                  </a:cubicBezTo>
                  <a:cubicBezTo>
                    <a:pt x="36" y="6"/>
                    <a:pt x="34" y="8"/>
                    <a:pt x="30" y="8"/>
                  </a:cubicBezTo>
                  <a:cubicBezTo>
                    <a:pt x="25" y="8"/>
                    <a:pt x="22" y="0"/>
                    <a:pt x="13" y="0"/>
                  </a:cubicBezTo>
                  <a:cubicBezTo>
                    <a:pt x="7" y="0"/>
                    <a:pt x="4" y="3"/>
                    <a:pt x="0" y="4"/>
                  </a:cubicBezTo>
                  <a:cubicBezTo>
                    <a:pt x="0" y="10"/>
                    <a:pt x="0" y="11"/>
                    <a:pt x="7" y="1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59" name="Freeform 406">
              <a:extLst>
                <a:ext uri="{FF2B5EF4-FFF2-40B4-BE49-F238E27FC236}">
                  <a16:creationId xmlns:a16="http://schemas.microsoft.com/office/drawing/2014/main" id="{3AB8EEF4-2F79-4726-AF7C-81279F140349}"/>
                </a:ext>
              </a:extLst>
            </p:cNvPr>
            <p:cNvSpPr>
              <a:spLocks/>
            </p:cNvSpPr>
            <p:nvPr/>
          </p:nvSpPr>
          <p:spPr bwMode="auto">
            <a:xfrm>
              <a:off x="1618" y="724"/>
              <a:ext cx="19" cy="6"/>
            </a:xfrm>
            <a:custGeom>
              <a:avLst/>
              <a:gdLst>
                <a:gd name="T0" fmla="*/ 10 w 22"/>
                <a:gd name="T1" fmla="*/ 0 h 7"/>
                <a:gd name="T2" fmla="*/ 8 w 22"/>
                <a:gd name="T3" fmla="*/ 6 h 7"/>
                <a:gd name="T4" fmla="*/ 19 w 22"/>
                <a:gd name="T5" fmla="*/ 3 h 7"/>
                <a:gd name="T6" fmla="*/ 10 w 22"/>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7">
                  <a:moveTo>
                    <a:pt x="12" y="0"/>
                  </a:moveTo>
                  <a:cubicBezTo>
                    <a:pt x="11" y="0"/>
                    <a:pt x="0" y="7"/>
                    <a:pt x="9" y="7"/>
                  </a:cubicBezTo>
                  <a:cubicBezTo>
                    <a:pt x="15" y="7"/>
                    <a:pt x="21" y="7"/>
                    <a:pt x="22" y="4"/>
                  </a:cubicBezTo>
                  <a:cubicBezTo>
                    <a:pt x="19" y="2"/>
                    <a:pt x="18" y="0"/>
                    <a:pt x="12"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0" name="Freeform 407">
              <a:extLst>
                <a:ext uri="{FF2B5EF4-FFF2-40B4-BE49-F238E27FC236}">
                  <a16:creationId xmlns:a16="http://schemas.microsoft.com/office/drawing/2014/main" id="{F8CA7303-757C-4B5A-BE7D-99A8EAAF9060}"/>
                </a:ext>
              </a:extLst>
            </p:cNvPr>
            <p:cNvSpPr>
              <a:spLocks/>
            </p:cNvSpPr>
            <p:nvPr/>
          </p:nvSpPr>
          <p:spPr bwMode="auto">
            <a:xfrm>
              <a:off x="1689" y="748"/>
              <a:ext cx="189" cy="64"/>
            </a:xfrm>
            <a:custGeom>
              <a:avLst/>
              <a:gdLst>
                <a:gd name="T0" fmla="*/ 84 w 217"/>
                <a:gd name="T1" fmla="*/ 56 h 74"/>
                <a:gd name="T2" fmla="*/ 89 w 217"/>
                <a:gd name="T3" fmla="*/ 56 h 74"/>
                <a:gd name="T4" fmla="*/ 109 w 217"/>
                <a:gd name="T5" fmla="*/ 63 h 74"/>
                <a:gd name="T6" fmla="*/ 139 w 217"/>
                <a:gd name="T7" fmla="*/ 63 h 74"/>
                <a:gd name="T8" fmla="*/ 149 w 217"/>
                <a:gd name="T9" fmla="*/ 57 h 74"/>
                <a:gd name="T10" fmla="*/ 157 w 217"/>
                <a:gd name="T11" fmla="*/ 63 h 74"/>
                <a:gd name="T12" fmla="*/ 189 w 217"/>
                <a:gd name="T13" fmla="*/ 49 h 74"/>
                <a:gd name="T14" fmla="*/ 184 w 217"/>
                <a:gd name="T15" fmla="*/ 49 h 74"/>
                <a:gd name="T16" fmla="*/ 185 w 217"/>
                <a:gd name="T17" fmla="*/ 44 h 74"/>
                <a:gd name="T18" fmla="*/ 189 w 217"/>
                <a:gd name="T19" fmla="*/ 44 h 74"/>
                <a:gd name="T20" fmla="*/ 158 w 217"/>
                <a:gd name="T21" fmla="*/ 33 h 74"/>
                <a:gd name="T22" fmla="*/ 110 w 217"/>
                <a:gd name="T23" fmla="*/ 43 h 74"/>
                <a:gd name="T24" fmla="*/ 83 w 217"/>
                <a:gd name="T25" fmla="*/ 37 h 74"/>
                <a:gd name="T26" fmla="*/ 77 w 217"/>
                <a:gd name="T27" fmla="*/ 35 h 74"/>
                <a:gd name="T28" fmla="*/ 79 w 217"/>
                <a:gd name="T29" fmla="*/ 34 h 74"/>
                <a:gd name="T30" fmla="*/ 62 w 217"/>
                <a:gd name="T31" fmla="*/ 23 h 74"/>
                <a:gd name="T32" fmla="*/ 78 w 217"/>
                <a:gd name="T33" fmla="*/ 23 h 74"/>
                <a:gd name="T34" fmla="*/ 59 w 217"/>
                <a:gd name="T35" fmla="*/ 11 h 74"/>
                <a:gd name="T36" fmla="*/ 51 w 217"/>
                <a:gd name="T37" fmla="*/ 11 h 74"/>
                <a:gd name="T38" fmla="*/ 44 w 217"/>
                <a:gd name="T39" fmla="*/ 15 h 74"/>
                <a:gd name="T40" fmla="*/ 11 w 217"/>
                <a:gd name="T41" fmla="*/ 0 h 74"/>
                <a:gd name="T42" fmla="*/ 0 w 217"/>
                <a:gd name="T43" fmla="*/ 5 h 74"/>
                <a:gd name="T44" fmla="*/ 27 w 217"/>
                <a:gd name="T45" fmla="*/ 21 h 74"/>
                <a:gd name="T46" fmla="*/ 35 w 217"/>
                <a:gd name="T47" fmla="*/ 16 h 74"/>
                <a:gd name="T48" fmla="*/ 51 w 217"/>
                <a:gd name="T49" fmla="*/ 38 h 74"/>
                <a:gd name="T50" fmla="*/ 45 w 217"/>
                <a:gd name="T51" fmla="*/ 44 h 74"/>
                <a:gd name="T52" fmla="*/ 74 w 217"/>
                <a:gd name="T53" fmla="*/ 63 h 74"/>
                <a:gd name="T54" fmla="*/ 84 w 217"/>
                <a:gd name="T55" fmla="*/ 56 h 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7" h="74">
                  <a:moveTo>
                    <a:pt x="97" y="65"/>
                  </a:moveTo>
                  <a:cubicBezTo>
                    <a:pt x="102" y="65"/>
                    <a:pt x="102" y="65"/>
                    <a:pt x="102" y="65"/>
                  </a:cubicBezTo>
                  <a:cubicBezTo>
                    <a:pt x="101" y="73"/>
                    <a:pt x="114" y="74"/>
                    <a:pt x="125" y="73"/>
                  </a:cubicBezTo>
                  <a:cubicBezTo>
                    <a:pt x="160" y="73"/>
                    <a:pt x="160" y="73"/>
                    <a:pt x="160" y="73"/>
                  </a:cubicBezTo>
                  <a:cubicBezTo>
                    <a:pt x="163" y="70"/>
                    <a:pt x="165" y="68"/>
                    <a:pt x="171" y="66"/>
                  </a:cubicBezTo>
                  <a:cubicBezTo>
                    <a:pt x="172" y="70"/>
                    <a:pt x="174" y="73"/>
                    <a:pt x="180" y="73"/>
                  </a:cubicBezTo>
                  <a:cubicBezTo>
                    <a:pt x="195" y="73"/>
                    <a:pt x="215" y="73"/>
                    <a:pt x="217" y="57"/>
                  </a:cubicBezTo>
                  <a:cubicBezTo>
                    <a:pt x="217" y="57"/>
                    <a:pt x="214" y="57"/>
                    <a:pt x="211" y="57"/>
                  </a:cubicBezTo>
                  <a:cubicBezTo>
                    <a:pt x="211" y="54"/>
                    <a:pt x="212" y="53"/>
                    <a:pt x="212" y="51"/>
                  </a:cubicBezTo>
                  <a:cubicBezTo>
                    <a:pt x="214" y="51"/>
                    <a:pt x="215" y="51"/>
                    <a:pt x="217" y="51"/>
                  </a:cubicBezTo>
                  <a:cubicBezTo>
                    <a:pt x="211" y="38"/>
                    <a:pt x="199" y="38"/>
                    <a:pt x="181" y="38"/>
                  </a:cubicBezTo>
                  <a:cubicBezTo>
                    <a:pt x="157" y="38"/>
                    <a:pt x="150" y="50"/>
                    <a:pt x="126" y="50"/>
                  </a:cubicBezTo>
                  <a:cubicBezTo>
                    <a:pt x="114" y="50"/>
                    <a:pt x="105" y="46"/>
                    <a:pt x="95" y="43"/>
                  </a:cubicBezTo>
                  <a:cubicBezTo>
                    <a:pt x="94" y="44"/>
                    <a:pt x="88" y="47"/>
                    <a:pt x="88" y="40"/>
                  </a:cubicBezTo>
                  <a:cubicBezTo>
                    <a:pt x="88" y="39"/>
                    <a:pt x="91" y="39"/>
                    <a:pt x="91" y="39"/>
                  </a:cubicBezTo>
                  <a:cubicBezTo>
                    <a:pt x="85" y="34"/>
                    <a:pt x="74" y="40"/>
                    <a:pt x="71" y="27"/>
                  </a:cubicBezTo>
                  <a:cubicBezTo>
                    <a:pt x="89" y="27"/>
                    <a:pt x="89" y="27"/>
                    <a:pt x="89" y="27"/>
                  </a:cubicBezTo>
                  <a:cubicBezTo>
                    <a:pt x="85" y="21"/>
                    <a:pt x="64" y="24"/>
                    <a:pt x="68" y="13"/>
                  </a:cubicBezTo>
                  <a:cubicBezTo>
                    <a:pt x="59" y="13"/>
                    <a:pt x="59" y="13"/>
                    <a:pt x="59" y="13"/>
                  </a:cubicBezTo>
                  <a:cubicBezTo>
                    <a:pt x="58" y="16"/>
                    <a:pt x="55" y="17"/>
                    <a:pt x="50" y="17"/>
                  </a:cubicBezTo>
                  <a:cubicBezTo>
                    <a:pt x="36" y="17"/>
                    <a:pt x="33" y="0"/>
                    <a:pt x="13" y="0"/>
                  </a:cubicBezTo>
                  <a:cubicBezTo>
                    <a:pt x="7" y="0"/>
                    <a:pt x="0" y="0"/>
                    <a:pt x="0" y="6"/>
                  </a:cubicBezTo>
                  <a:cubicBezTo>
                    <a:pt x="0" y="12"/>
                    <a:pt x="27" y="24"/>
                    <a:pt x="31" y="24"/>
                  </a:cubicBezTo>
                  <a:cubicBezTo>
                    <a:pt x="34" y="24"/>
                    <a:pt x="37" y="23"/>
                    <a:pt x="40" y="19"/>
                  </a:cubicBezTo>
                  <a:cubicBezTo>
                    <a:pt x="48" y="27"/>
                    <a:pt x="50" y="35"/>
                    <a:pt x="58" y="44"/>
                  </a:cubicBezTo>
                  <a:cubicBezTo>
                    <a:pt x="56" y="44"/>
                    <a:pt x="52" y="49"/>
                    <a:pt x="52" y="51"/>
                  </a:cubicBezTo>
                  <a:cubicBezTo>
                    <a:pt x="52" y="61"/>
                    <a:pt x="74" y="73"/>
                    <a:pt x="85" y="73"/>
                  </a:cubicBezTo>
                  <a:cubicBezTo>
                    <a:pt x="89" y="73"/>
                    <a:pt x="95" y="68"/>
                    <a:pt x="97" y="6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1" name="Freeform 408">
              <a:extLst>
                <a:ext uri="{FF2B5EF4-FFF2-40B4-BE49-F238E27FC236}">
                  <a16:creationId xmlns:a16="http://schemas.microsoft.com/office/drawing/2014/main" id="{B5460CFC-7992-4879-9999-38C784F8AE9D}"/>
                </a:ext>
              </a:extLst>
            </p:cNvPr>
            <p:cNvSpPr>
              <a:spLocks/>
            </p:cNvSpPr>
            <p:nvPr/>
          </p:nvSpPr>
          <p:spPr bwMode="auto">
            <a:xfrm>
              <a:off x="1691" y="782"/>
              <a:ext cx="33" cy="28"/>
            </a:xfrm>
            <a:custGeom>
              <a:avLst/>
              <a:gdLst>
                <a:gd name="T0" fmla="*/ 33 w 38"/>
                <a:gd name="T1" fmla="*/ 14 h 32"/>
                <a:gd name="T2" fmla="*/ 17 w 38"/>
                <a:gd name="T3" fmla="*/ 0 h 32"/>
                <a:gd name="T4" fmla="*/ 5 w 38"/>
                <a:gd name="T5" fmla="*/ 11 h 32"/>
                <a:gd name="T6" fmla="*/ 0 w 38"/>
                <a:gd name="T7" fmla="*/ 17 h 32"/>
                <a:gd name="T8" fmla="*/ 25 w 38"/>
                <a:gd name="T9" fmla="*/ 28 h 32"/>
                <a:gd name="T10" fmla="*/ 33 w 38"/>
                <a:gd name="T11" fmla="*/ 14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2">
                  <a:moveTo>
                    <a:pt x="38" y="16"/>
                  </a:moveTo>
                  <a:cubicBezTo>
                    <a:pt x="38" y="10"/>
                    <a:pt x="27" y="0"/>
                    <a:pt x="20" y="0"/>
                  </a:cubicBezTo>
                  <a:cubicBezTo>
                    <a:pt x="9" y="0"/>
                    <a:pt x="11" y="12"/>
                    <a:pt x="6" y="12"/>
                  </a:cubicBezTo>
                  <a:cubicBezTo>
                    <a:pt x="5" y="12"/>
                    <a:pt x="0" y="13"/>
                    <a:pt x="0" y="19"/>
                  </a:cubicBezTo>
                  <a:cubicBezTo>
                    <a:pt x="0" y="19"/>
                    <a:pt x="26" y="32"/>
                    <a:pt x="29" y="32"/>
                  </a:cubicBezTo>
                  <a:cubicBezTo>
                    <a:pt x="35" y="32"/>
                    <a:pt x="38" y="24"/>
                    <a:pt x="38" y="1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2" name="Freeform 409">
              <a:extLst>
                <a:ext uri="{FF2B5EF4-FFF2-40B4-BE49-F238E27FC236}">
                  <a16:creationId xmlns:a16="http://schemas.microsoft.com/office/drawing/2014/main" id="{38C2B1ED-CA1F-48F0-9424-215472325279}"/>
                </a:ext>
              </a:extLst>
            </p:cNvPr>
            <p:cNvSpPr>
              <a:spLocks/>
            </p:cNvSpPr>
            <p:nvPr/>
          </p:nvSpPr>
          <p:spPr bwMode="auto">
            <a:xfrm>
              <a:off x="1695" y="730"/>
              <a:ext cx="30" cy="10"/>
            </a:xfrm>
            <a:custGeom>
              <a:avLst/>
              <a:gdLst>
                <a:gd name="T0" fmla="*/ 30 w 34"/>
                <a:gd name="T1" fmla="*/ 5 h 12"/>
                <a:gd name="T2" fmla="*/ 30 w 34"/>
                <a:gd name="T3" fmla="*/ 0 h 12"/>
                <a:gd name="T4" fmla="*/ 25 w 34"/>
                <a:gd name="T5" fmla="*/ 0 h 12"/>
                <a:gd name="T6" fmla="*/ 0 w 34"/>
                <a:gd name="T7" fmla="*/ 5 h 12"/>
                <a:gd name="T8" fmla="*/ 24 w 34"/>
                <a:gd name="T9" fmla="*/ 10 h 12"/>
                <a:gd name="T10" fmla="*/ 30 w 34"/>
                <a:gd name="T11" fmla="*/ 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2">
                  <a:moveTo>
                    <a:pt x="34" y="6"/>
                  </a:moveTo>
                  <a:cubicBezTo>
                    <a:pt x="34" y="0"/>
                    <a:pt x="34" y="0"/>
                    <a:pt x="34" y="0"/>
                  </a:cubicBezTo>
                  <a:cubicBezTo>
                    <a:pt x="30" y="0"/>
                    <a:pt x="32" y="0"/>
                    <a:pt x="28" y="0"/>
                  </a:cubicBezTo>
                  <a:cubicBezTo>
                    <a:pt x="19" y="0"/>
                    <a:pt x="5" y="0"/>
                    <a:pt x="0" y="6"/>
                  </a:cubicBezTo>
                  <a:cubicBezTo>
                    <a:pt x="0" y="6"/>
                    <a:pt x="25" y="12"/>
                    <a:pt x="27" y="12"/>
                  </a:cubicBezTo>
                  <a:cubicBezTo>
                    <a:pt x="31" y="12"/>
                    <a:pt x="34" y="9"/>
                    <a:pt x="34" y="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3" name="Freeform 410">
              <a:extLst>
                <a:ext uri="{FF2B5EF4-FFF2-40B4-BE49-F238E27FC236}">
                  <a16:creationId xmlns:a16="http://schemas.microsoft.com/office/drawing/2014/main" id="{90A018EE-3033-4FC1-AB83-95123A269204}"/>
                </a:ext>
              </a:extLst>
            </p:cNvPr>
            <p:cNvSpPr>
              <a:spLocks/>
            </p:cNvSpPr>
            <p:nvPr/>
          </p:nvSpPr>
          <p:spPr bwMode="auto">
            <a:xfrm>
              <a:off x="1672" y="699"/>
              <a:ext cx="36" cy="31"/>
            </a:xfrm>
            <a:custGeom>
              <a:avLst/>
              <a:gdLst>
                <a:gd name="T0" fmla="*/ 13 w 42"/>
                <a:gd name="T1" fmla="*/ 22 h 35"/>
                <a:gd name="T2" fmla="*/ 9 w 42"/>
                <a:gd name="T3" fmla="*/ 26 h 35"/>
                <a:gd name="T4" fmla="*/ 36 w 42"/>
                <a:gd name="T5" fmla="*/ 26 h 35"/>
                <a:gd name="T6" fmla="*/ 36 w 42"/>
                <a:gd name="T7" fmla="*/ 16 h 35"/>
                <a:gd name="T8" fmla="*/ 22 w 42"/>
                <a:gd name="T9" fmla="*/ 5 h 35"/>
                <a:gd name="T10" fmla="*/ 9 w 42"/>
                <a:gd name="T11" fmla="*/ 0 h 35"/>
                <a:gd name="T12" fmla="*/ 0 w 42"/>
                <a:gd name="T13" fmla="*/ 5 h 35"/>
                <a:gd name="T14" fmla="*/ 13 w 42"/>
                <a:gd name="T15" fmla="*/ 22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5">
                  <a:moveTo>
                    <a:pt x="15" y="25"/>
                  </a:moveTo>
                  <a:cubicBezTo>
                    <a:pt x="14" y="25"/>
                    <a:pt x="11" y="28"/>
                    <a:pt x="11" y="29"/>
                  </a:cubicBezTo>
                  <a:cubicBezTo>
                    <a:pt x="11" y="35"/>
                    <a:pt x="26" y="33"/>
                    <a:pt x="42" y="29"/>
                  </a:cubicBezTo>
                  <a:cubicBezTo>
                    <a:pt x="41" y="25"/>
                    <a:pt x="42" y="21"/>
                    <a:pt x="42" y="18"/>
                  </a:cubicBezTo>
                  <a:cubicBezTo>
                    <a:pt x="42" y="8"/>
                    <a:pt x="26" y="18"/>
                    <a:pt x="26" y="6"/>
                  </a:cubicBezTo>
                  <a:cubicBezTo>
                    <a:pt x="21" y="6"/>
                    <a:pt x="12" y="4"/>
                    <a:pt x="11" y="0"/>
                  </a:cubicBezTo>
                  <a:cubicBezTo>
                    <a:pt x="6" y="0"/>
                    <a:pt x="0" y="2"/>
                    <a:pt x="0" y="6"/>
                  </a:cubicBezTo>
                  <a:cubicBezTo>
                    <a:pt x="0" y="16"/>
                    <a:pt x="9" y="20"/>
                    <a:pt x="15" y="2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4" name="Freeform 411">
              <a:extLst>
                <a:ext uri="{FF2B5EF4-FFF2-40B4-BE49-F238E27FC236}">
                  <a16:creationId xmlns:a16="http://schemas.microsoft.com/office/drawing/2014/main" id="{94ACB08C-F8CF-4F39-8CDA-4B1734AE93B7}"/>
                </a:ext>
              </a:extLst>
            </p:cNvPr>
            <p:cNvSpPr>
              <a:spLocks/>
            </p:cNvSpPr>
            <p:nvPr/>
          </p:nvSpPr>
          <p:spPr bwMode="auto">
            <a:xfrm>
              <a:off x="1658" y="671"/>
              <a:ext cx="14" cy="7"/>
            </a:xfrm>
            <a:custGeom>
              <a:avLst/>
              <a:gdLst>
                <a:gd name="T0" fmla="*/ 8 w 16"/>
                <a:gd name="T1" fmla="*/ 7 h 9"/>
                <a:gd name="T2" fmla="*/ 14 w 16"/>
                <a:gd name="T3" fmla="*/ 7 h 9"/>
                <a:gd name="T4" fmla="*/ 14 w 16"/>
                <a:gd name="T5" fmla="*/ 0 h 9"/>
                <a:gd name="T6" fmla="*/ 0 w 16"/>
                <a:gd name="T7" fmla="*/ 0 h 9"/>
                <a:gd name="T8" fmla="*/ 8 w 16"/>
                <a:gd name="T9" fmla="*/ 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9" y="9"/>
                  </a:moveTo>
                  <a:cubicBezTo>
                    <a:pt x="16" y="9"/>
                    <a:pt x="16" y="9"/>
                    <a:pt x="16" y="9"/>
                  </a:cubicBezTo>
                  <a:cubicBezTo>
                    <a:pt x="16" y="0"/>
                    <a:pt x="16" y="0"/>
                    <a:pt x="16" y="0"/>
                  </a:cubicBezTo>
                  <a:cubicBezTo>
                    <a:pt x="13" y="0"/>
                    <a:pt x="6" y="0"/>
                    <a:pt x="0" y="0"/>
                  </a:cubicBezTo>
                  <a:cubicBezTo>
                    <a:pt x="0" y="5"/>
                    <a:pt x="6" y="7"/>
                    <a:pt x="9" y="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5" name="Freeform 412">
              <a:extLst>
                <a:ext uri="{FF2B5EF4-FFF2-40B4-BE49-F238E27FC236}">
                  <a16:creationId xmlns:a16="http://schemas.microsoft.com/office/drawing/2014/main" id="{09D8F3B2-F68C-4550-B4C4-D92B025D10BA}"/>
                </a:ext>
              </a:extLst>
            </p:cNvPr>
            <p:cNvSpPr>
              <a:spLocks/>
            </p:cNvSpPr>
            <p:nvPr/>
          </p:nvSpPr>
          <p:spPr bwMode="auto">
            <a:xfrm>
              <a:off x="1697" y="633"/>
              <a:ext cx="120" cy="88"/>
            </a:xfrm>
            <a:custGeom>
              <a:avLst/>
              <a:gdLst>
                <a:gd name="T0" fmla="*/ 18 w 138"/>
                <a:gd name="T1" fmla="*/ 37 h 101"/>
                <a:gd name="T2" fmla="*/ 6 w 138"/>
                <a:gd name="T3" fmla="*/ 33 h 101"/>
                <a:gd name="T4" fmla="*/ 0 w 138"/>
                <a:gd name="T5" fmla="*/ 33 h 101"/>
                <a:gd name="T6" fmla="*/ 22 w 138"/>
                <a:gd name="T7" fmla="*/ 47 h 101"/>
                <a:gd name="T8" fmla="*/ 14 w 138"/>
                <a:gd name="T9" fmla="*/ 51 h 101"/>
                <a:gd name="T10" fmla="*/ 17 w 138"/>
                <a:gd name="T11" fmla="*/ 57 h 101"/>
                <a:gd name="T12" fmla="*/ 24 w 138"/>
                <a:gd name="T13" fmla="*/ 53 h 101"/>
                <a:gd name="T14" fmla="*/ 30 w 138"/>
                <a:gd name="T15" fmla="*/ 59 h 101"/>
                <a:gd name="T16" fmla="*/ 41 w 138"/>
                <a:gd name="T17" fmla="*/ 55 h 101"/>
                <a:gd name="T18" fmla="*/ 58 w 138"/>
                <a:gd name="T19" fmla="*/ 59 h 101"/>
                <a:gd name="T20" fmla="*/ 28 w 138"/>
                <a:gd name="T21" fmla="*/ 67 h 101"/>
                <a:gd name="T22" fmla="*/ 45 w 138"/>
                <a:gd name="T23" fmla="*/ 78 h 101"/>
                <a:gd name="T24" fmla="*/ 40 w 138"/>
                <a:gd name="T25" fmla="*/ 80 h 101"/>
                <a:gd name="T26" fmla="*/ 56 w 138"/>
                <a:gd name="T27" fmla="*/ 88 h 101"/>
                <a:gd name="T28" fmla="*/ 66 w 138"/>
                <a:gd name="T29" fmla="*/ 79 h 101"/>
                <a:gd name="T30" fmla="*/ 79 w 138"/>
                <a:gd name="T31" fmla="*/ 86 h 101"/>
                <a:gd name="T32" fmla="*/ 79 w 138"/>
                <a:gd name="T33" fmla="*/ 80 h 101"/>
                <a:gd name="T34" fmla="*/ 87 w 138"/>
                <a:gd name="T35" fmla="*/ 80 h 101"/>
                <a:gd name="T36" fmla="*/ 82 w 138"/>
                <a:gd name="T37" fmla="*/ 71 h 101"/>
                <a:gd name="T38" fmla="*/ 85 w 138"/>
                <a:gd name="T39" fmla="*/ 66 h 101"/>
                <a:gd name="T40" fmla="*/ 92 w 138"/>
                <a:gd name="T41" fmla="*/ 74 h 101"/>
                <a:gd name="T42" fmla="*/ 110 w 138"/>
                <a:gd name="T43" fmla="*/ 61 h 101"/>
                <a:gd name="T44" fmla="*/ 119 w 138"/>
                <a:gd name="T45" fmla="*/ 59 h 101"/>
                <a:gd name="T46" fmla="*/ 119 w 138"/>
                <a:gd name="T47" fmla="*/ 51 h 101"/>
                <a:gd name="T48" fmla="*/ 101 w 138"/>
                <a:gd name="T49" fmla="*/ 47 h 101"/>
                <a:gd name="T50" fmla="*/ 95 w 138"/>
                <a:gd name="T51" fmla="*/ 47 h 101"/>
                <a:gd name="T52" fmla="*/ 97 w 138"/>
                <a:gd name="T53" fmla="*/ 40 h 101"/>
                <a:gd name="T54" fmla="*/ 92 w 138"/>
                <a:gd name="T55" fmla="*/ 34 h 101"/>
                <a:gd name="T56" fmla="*/ 87 w 138"/>
                <a:gd name="T57" fmla="*/ 27 h 101"/>
                <a:gd name="T58" fmla="*/ 83 w 138"/>
                <a:gd name="T59" fmla="*/ 27 h 101"/>
                <a:gd name="T60" fmla="*/ 85 w 138"/>
                <a:gd name="T61" fmla="*/ 30 h 101"/>
                <a:gd name="T62" fmla="*/ 85 w 138"/>
                <a:gd name="T63" fmla="*/ 35 h 101"/>
                <a:gd name="T64" fmla="*/ 80 w 138"/>
                <a:gd name="T65" fmla="*/ 35 h 101"/>
                <a:gd name="T66" fmla="*/ 74 w 138"/>
                <a:gd name="T67" fmla="*/ 24 h 101"/>
                <a:gd name="T68" fmla="*/ 58 w 138"/>
                <a:gd name="T69" fmla="*/ 23 h 101"/>
                <a:gd name="T70" fmla="*/ 45 w 138"/>
                <a:gd name="T71" fmla="*/ 4 h 101"/>
                <a:gd name="T72" fmla="*/ 22 w 138"/>
                <a:gd name="T73" fmla="*/ 0 h 101"/>
                <a:gd name="T74" fmla="*/ 33 w 138"/>
                <a:gd name="T75" fmla="*/ 10 h 101"/>
                <a:gd name="T76" fmla="*/ 26 w 138"/>
                <a:gd name="T77" fmla="*/ 10 h 101"/>
                <a:gd name="T78" fmla="*/ 11 w 138"/>
                <a:gd name="T79" fmla="*/ 13 h 101"/>
                <a:gd name="T80" fmla="*/ 17 w 138"/>
                <a:gd name="T81" fmla="*/ 20 h 101"/>
                <a:gd name="T82" fmla="*/ 27 w 138"/>
                <a:gd name="T83" fmla="*/ 20 h 101"/>
                <a:gd name="T84" fmla="*/ 23 w 138"/>
                <a:gd name="T85" fmla="*/ 24 h 101"/>
                <a:gd name="T86" fmla="*/ 13 w 138"/>
                <a:gd name="T87" fmla="*/ 21 h 101"/>
                <a:gd name="T88" fmla="*/ 3 w 138"/>
                <a:gd name="T89" fmla="*/ 24 h 101"/>
                <a:gd name="T90" fmla="*/ 21 w 138"/>
                <a:gd name="T91" fmla="*/ 34 h 101"/>
                <a:gd name="T92" fmla="*/ 18 w 138"/>
                <a:gd name="T93" fmla="*/ 37 h 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8" h="101">
                  <a:moveTo>
                    <a:pt x="21" y="43"/>
                  </a:moveTo>
                  <a:cubicBezTo>
                    <a:pt x="16" y="43"/>
                    <a:pt x="9" y="40"/>
                    <a:pt x="7" y="38"/>
                  </a:cubicBezTo>
                  <a:cubicBezTo>
                    <a:pt x="0" y="38"/>
                    <a:pt x="0" y="38"/>
                    <a:pt x="0" y="38"/>
                  </a:cubicBezTo>
                  <a:cubicBezTo>
                    <a:pt x="1" y="53"/>
                    <a:pt x="10" y="54"/>
                    <a:pt x="25" y="54"/>
                  </a:cubicBezTo>
                  <a:cubicBezTo>
                    <a:pt x="24" y="58"/>
                    <a:pt x="21" y="58"/>
                    <a:pt x="16" y="59"/>
                  </a:cubicBezTo>
                  <a:cubicBezTo>
                    <a:pt x="16" y="63"/>
                    <a:pt x="16" y="65"/>
                    <a:pt x="19" y="65"/>
                  </a:cubicBezTo>
                  <a:cubicBezTo>
                    <a:pt x="22" y="65"/>
                    <a:pt x="24" y="63"/>
                    <a:pt x="28" y="61"/>
                  </a:cubicBezTo>
                  <a:cubicBezTo>
                    <a:pt x="30" y="63"/>
                    <a:pt x="30" y="68"/>
                    <a:pt x="34" y="68"/>
                  </a:cubicBezTo>
                  <a:cubicBezTo>
                    <a:pt x="40" y="68"/>
                    <a:pt x="41" y="63"/>
                    <a:pt x="47" y="63"/>
                  </a:cubicBezTo>
                  <a:cubicBezTo>
                    <a:pt x="55" y="63"/>
                    <a:pt x="59" y="65"/>
                    <a:pt x="67" y="68"/>
                  </a:cubicBezTo>
                  <a:cubicBezTo>
                    <a:pt x="59" y="69"/>
                    <a:pt x="32" y="68"/>
                    <a:pt x="32" y="77"/>
                  </a:cubicBezTo>
                  <a:cubicBezTo>
                    <a:pt x="32" y="84"/>
                    <a:pt x="44" y="89"/>
                    <a:pt x="52" y="89"/>
                  </a:cubicBezTo>
                  <a:cubicBezTo>
                    <a:pt x="50" y="91"/>
                    <a:pt x="50" y="92"/>
                    <a:pt x="46" y="92"/>
                  </a:cubicBezTo>
                  <a:cubicBezTo>
                    <a:pt x="47" y="99"/>
                    <a:pt x="58" y="101"/>
                    <a:pt x="64" y="101"/>
                  </a:cubicBezTo>
                  <a:cubicBezTo>
                    <a:pt x="71" y="101"/>
                    <a:pt x="76" y="99"/>
                    <a:pt x="76" y="91"/>
                  </a:cubicBezTo>
                  <a:cubicBezTo>
                    <a:pt x="79" y="93"/>
                    <a:pt x="88" y="99"/>
                    <a:pt x="91" y="99"/>
                  </a:cubicBezTo>
                  <a:cubicBezTo>
                    <a:pt x="91" y="92"/>
                    <a:pt x="91" y="92"/>
                    <a:pt x="91" y="92"/>
                  </a:cubicBezTo>
                  <a:cubicBezTo>
                    <a:pt x="100" y="92"/>
                    <a:pt x="100" y="92"/>
                    <a:pt x="100" y="92"/>
                  </a:cubicBezTo>
                  <a:cubicBezTo>
                    <a:pt x="98" y="89"/>
                    <a:pt x="97" y="88"/>
                    <a:pt x="94" y="82"/>
                  </a:cubicBezTo>
                  <a:cubicBezTo>
                    <a:pt x="95" y="81"/>
                    <a:pt x="97" y="78"/>
                    <a:pt x="98" y="76"/>
                  </a:cubicBezTo>
                  <a:cubicBezTo>
                    <a:pt x="100" y="81"/>
                    <a:pt x="100" y="85"/>
                    <a:pt x="106" y="85"/>
                  </a:cubicBezTo>
                  <a:cubicBezTo>
                    <a:pt x="112" y="85"/>
                    <a:pt x="118" y="70"/>
                    <a:pt x="127" y="70"/>
                  </a:cubicBezTo>
                  <a:cubicBezTo>
                    <a:pt x="131" y="69"/>
                    <a:pt x="136" y="70"/>
                    <a:pt x="137" y="68"/>
                  </a:cubicBezTo>
                  <a:cubicBezTo>
                    <a:pt x="138" y="65"/>
                    <a:pt x="137" y="63"/>
                    <a:pt x="137" y="59"/>
                  </a:cubicBezTo>
                  <a:cubicBezTo>
                    <a:pt x="131" y="59"/>
                    <a:pt x="121" y="54"/>
                    <a:pt x="116" y="54"/>
                  </a:cubicBezTo>
                  <a:cubicBezTo>
                    <a:pt x="115" y="54"/>
                    <a:pt x="109" y="58"/>
                    <a:pt x="109" y="54"/>
                  </a:cubicBezTo>
                  <a:cubicBezTo>
                    <a:pt x="109" y="51"/>
                    <a:pt x="112" y="50"/>
                    <a:pt x="112" y="46"/>
                  </a:cubicBezTo>
                  <a:cubicBezTo>
                    <a:pt x="112" y="43"/>
                    <a:pt x="106" y="43"/>
                    <a:pt x="106" y="39"/>
                  </a:cubicBezTo>
                  <a:cubicBezTo>
                    <a:pt x="106" y="34"/>
                    <a:pt x="106" y="31"/>
                    <a:pt x="100" y="31"/>
                  </a:cubicBezTo>
                  <a:cubicBezTo>
                    <a:pt x="95" y="31"/>
                    <a:pt x="95" y="31"/>
                    <a:pt x="95" y="31"/>
                  </a:cubicBezTo>
                  <a:cubicBezTo>
                    <a:pt x="98" y="35"/>
                    <a:pt x="98" y="35"/>
                    <a:pt x="98" y="35"/>
                  </a:cubicBezTo>
                  <a:cubicBezTo>
                    <a:pt x="98" y="40"/>
                    <a:pt x="98" y="40"/>
                    <a:pt x="98" y="40"/>
                  </a:cubicBezTo>
                  <a:cubicBezTo>
                    <a:pt x="92" y="40"/>
                    <a:pt x="92" y="40"/>
                    <a:pt x="92" y="40"/>
                  </a:cubicBezTo>
                  <a:cubicBezTo>
                    <a:pt x="88" y="36"/>
                    <a:pt x="91" y="30"/>
                    <a:pt x="85" y="27"/>
                  </a:cubicBezTo>
                  <a:cubicBezTo>
                    <a:pt x="77" y="24"/>
                    <a:pt x="73" y="30"/>
                    <a:pt x="67" y="26"/>
                  </a:cubicBezTo>
                  <a:cubicBezTo>
                    <a:pt x="59" y="23"/>
                    <a:pt x="61" y="9"/>
                    <a:pt x="52" y="5"/>
                  </a:cubicBezTo>
                  <a:cubicBezTo>
                    <a:pt x="44" y="3"/>
                    <a:pt x="35" y="1"/>
                    <a:pt x="25" y="0"/>
                  </a:cubicBezTo>
                  <a:cubicBezTo>
                    <a:pt x="25" y="7"/>
                    <a:pt x="32" y="8"/>
                    <a:pt x="38" y="11"/>
                  </a:cubicBezTo>
                  <a:cubicBezTo>
                    <a:pt x="30" y="11"/>
                    <a:pt x="30" y="11"/>
                    <a:pt x="30" y="11"/>
                  </a:cubicBezTo>
                  <a:cubicBezTo>
                    <a:pt x="22" y="8"/>
                    <a:pt x="19" y="11"/>
                    <a:pt x="13" y="15"/>
                  </a:cubicBezTo>
                  <a:cubicBezTo>
                    <a:pt x="13" y="15"/>
                    <a:pt x="18" y="23"/>
                    <a:pt x="19" y="23"/>
                  </a:cubicBezTo>
                  <a:cubicBezTo>
                    <a:pt x="22" y="23"/>
                    <a:pt x="27" y="19"/>
                    <a:pt x="31" y="23"/>
                  </a:cubicBezTo>
                  <a:cubicBezTo>
                    <a:pt x="30" y="24"/>
                    <a:pt x="30" y="27"/>
                    <a:pt x="27" y="27"/>
                  </a:cubicBezTo>
                  <a:cubicBezTo>
                    <a:pt x="24" y="27"/>
                    <a:pt x="21" y="24"/>
                    <a:pt x="15" y="24"/>
                  </a:cubicBezTo>
                  <a:cubicBezTo>
                    <a:pt x="10" y="24"/>
                    <a:pt x="4" y="23"/>
                    <a:pt x="4" y="28"/>
                  </a:cubicBezTo>
                  <a:cubicBezTo>
                    <a:pt x="4" y="34"/>
                    <a:pt x="18" y="38"/>
                    <a:pt x="24" y="39"/>
                  </a:cubicBezTo>
                  <a:cubicBezTo>
                    <a:pt x="24" y="39"/>
                    <a:pt x="22" y="43"/>
                    <a:pt x="21" y="4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6" name="Freeform 413">
              <a:extLst>
                <a:ext uri="{FF2B5EF4-FFF2-40B4-BE49-F238E27FC236}">
                  <a16:creationId xmlns:a16="http://schemas.microsoft.com/office/drawing/2014/main" id="{7F81B12A-51F4-4F36-B49F-0CC679AE03E4}"/>
                </a:ext>
              </a:extLst>
            </p:cNvPr>
            <p:cNvSpPr>
              <a:spLocks/>
            </p:cNvSpPr>
            <p:nvPr/>
          </p:nvSpPr>
          <p:spPr bwMode="auto">
            <a:xfrm>
              <a:off x="1793" y="998"/>
              <a:ext cx="78" cy="53"/>
            </a:xfrm>
            <a:custGeom>
              <a:avLst/>
              <a:gdLst>
                <a:gd name="T0" fmla="*/ 61 w 89"/>
                <a:gd name="T1" fmla="*/ 32 h 61"/>
                <a:gd name="T2" fmla="*/ 59 w 89"/>
                <a:gd name="T3" fmla="*/ 25 h 61"/>
                <a:gd name="T4" fmla="*/ 32 w 89"/>
                <a:gd name="T5" fmla="*/ 9 h 61"/>
                <a:gd name="T6" fmla="*/ 27 w 89"/>
                <a:gd name="T7" fmla="*/ 11 h 61"/>
                <a:gd name="T8" fmla="*/ 23 w 89"/>
                <a:gd name="T9" fmla="*/ 0 h 61"/>
                <a:gd name="T10" fmla="*/ 10 w 89"/>
                <a:gd name="T11" fmla="*/ 25 h 61"/>
                <a:gd name="T12" fmla="*/ 10 w 89"/>
                <a:gd name="T13" fmla="*/ 31 h 61"/>
                <a:gd name="T14" fmla="*/ 5 w 89"/>
                <a:gd name="T15" fmla="*/ 36 h 61"/>
                <a:gd name="T16" fmla="*/ 0 w 89"/>
                <a:gd name="T17" fmla="*/ 45 h 61"/>
                <a:gd name="T18" fmla="*/ 18 w 89"/>
                <a:gd name="T19" fmla="*/ 45 h 61"/>
                <a:gd name="T20" fmla="*/ 20 w 89"/>
                <a:gd name="T21" fmla="*/ 53 h 61"/>
                <a:gd name="T22" fmla="*/ 23 w 89"/>
                <a:gd name="T23" fmla="*/ 50 h 61"/>
                <a:gd name="T24" fmla="*/ 40 w 89"/>
                <a:gd name="T25" fmla="*/ 35 h 61"/>
                <a:gd name="T26" fmla="*/ 55 w 89"/>
                <a:gd name="T27" fmla="*/ 45 h 61"/>
                <a:gd name="T28" fmla="*/ 66 w 89"/>
                <a:gd name="T29" fmla="*/ 45 h 61"/>
                <a:gd name="T30" fmla="*/ 78 w 89"/>
                <a:gd name="T31" fmla="*/ 40 h 61"/>
                <a:gd name="T32" fmla="*/ 61 w 89"/>
                <a:gd name="T33" fmla="*/ 32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9" h="61">
                  <a:moveTo>
                    <a:pt x="70" y="37"/>
                  </a:moveTo>
                  <a:cubicBezTo>
                    <a:pt x="69" y="36"/>
                    <a:pt x="70" y="32"/>
                    <a:pt x="67" y="29"/>
                  </a:cubicBezTo>
                  <a:cubicBezTo>
                    <a:pt x="60" y="17"/>
                    <a:pt x="45" y="22"/>
                    <a:pt x="36" y="10"/>
                  </a:cubicBezTo>
                  <a:cubicBezTo>
                    <a:pt x="34" y="10"/>
                    <a:pt x="33" y="12"/>
                    <a:pt x="31" y="13"/>
                  </a:cubicBezTo>
                  <a:cubicBezTo>
                    <a:pt x="30" y="9"/>
                    <a:pt x="28" y="8"/>
                    <a:pt x="26" y="0"/>
                  </a:cubicBezTo>
                  <a:cubicBezTo>
                    <a:pt x="14" y="2"/>
                    <a:pt x="11" y="21"/>
                    <a:pt x="11" y="29"/>
                  </a:cubicBezTo>
                  <a:cubicBezTo>
                    <a:pt x="11" y="36"/>
                    <a:pt x="11" y="36"/>
                    <a:pt x="11" y="36"/>
                  </a:cubicBezTo>
                  <a:cubicBezTo>
                    <a:pt x="11" y="38"/>
                    <a:pt x="9" y="40"/>
                    <a:pt x="6" y="42"/>
                  </a:cubicBezTo>
                  <a:cubicBezTo>
                    <a:pt x="6" y="45"/>
                    <a:pt x="0" y="44"/>
                    <a:pt x="0" y="52"/>
                  </a:cubicBezTo>
                  <a:cubicBezTo>
                    <a:pt x="3" y="52"/>
                    <a:pt x="12" y="50"/>
                    <a:pt x="20" y="52"/>
                  </a:cubicBezTo>
                  <a:cubicBezTo>
                    <a:pt x="18" y="57"/>
                    <a:pt x="17" y="61"/>
                    <a:pt x="23" y="61"/>
                  </a:cubicBezTo>
                  <a:cubicBezTo>
                    <a:pt x="24" y="61"/>
                    <a:pt x="24" y="60"/>
                    <a:pt x="26" y="57"/>
                  </a:cubicBezTo>
                  <a:cubicBezTo>
                    <a:pt x="31" y="60"/>
                    <a:pt x="46" y="50"/>
                    <a:pt x="46" y="40"/>
                  </a:cubicBezTo>
                  <a:cubicBezTo>
                    <a:pt x="49" y="41"/>
                    <a:pt x="63" y="52"/>
                    <a:pt x="63" y="52"/>
                  </a:cubicBezTo>
                  <a:cubicBezTo>
                    <a:pt x="75" y="52"/>
                    <a:pt x="75" y="52"/>
                    <a:pt x="75" y="52"/>
                  </a:cubicBezTo>
                  <a:cubicBezTo>
                    <a:pt x="81" y="52"/>
                    <a:pt x="85" y="50"/>
                    <a:pt x="89" y="46"/>
                  </a:cubicBezTo>
                  <a:cubicBezTo>
                    <a:pt x="87" y="41"/>
                    <a:pt x="78" y="44"/>
                    <a:pt x="70" y="3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7" name="Freeform 414">
              <a:extLst>
                <a:ext uri="{FF2B5EF4-FFF2-40B4-BE49-F238E27FC236}">
                  <a16:creationId xmlns:a16="http://schemas.microsoft.com/office/drawing/2014/main" id="{3C2B4B4A-3F01-479F-8DF8-C1C534E8786D}"/>
                </a:ext>
              </a:extLst>
            </p:cNvPr>
            <p:cNvSpPr>
              <a:spLocks/>
            </p:cNvSpPr>
            <p:nvPr/>
          </p:nvSpPr>
          <p:spPr bwMode="auto">
            <a:xfrm>
              <a:off x="1906" y="945"/>
              <a:ext cx="22" cy="25"/>
            </a:xfrm>
            <a:custGeom>
              <a:avLst/>
              <a:gdLst>
                <a:gd name="T0" fmla="*/ 22 w 26"/>
                <a:gd name="T1" fmla="*/ 16 h 29"/>
                <a:gd name="T2" fmla="*/ 0 w 26"/>
                <a:gd name="T3" fmla="*/ 16 h 29"/>
                <a:gd name="T4" fmla="*/ 8 w 26"/>
                <a:gd name="T5" fmla="*/ 25 h 29"/>
                <a:gd name="T6" fmla="*/ 22 w 26"/>
                <a:gd name="T7" fmla="*/ 1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26" y="19"/>
                  </a:moveTo>
                  <a:cubicBezTo>
                    <a:pt x="26" y="4"/>
                    <a:pt x="0" y="0"/>
                    <a:pt x="0" y="19"/>
                  </a:cubicBezTo>
                  <a:cubicBezTo>
                    <a:pt x="0" y="25"/>
                    <a:pt x="4" y="29"/>
                    <a:pt x="10" y="29"/>
                  </a:cubicBezTo>
                  <a:cubicBezTo>
                    <a:pt x="16" y="29"/>
                    <a:pt x="26" y="25"/>
                    <a:pt x="26"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8" name="Freeform 415">
              <a:extLst>
                <a:ext uri="{FF2B5EF4-FFF2-40B4-BE49-F238E27FC236}">
                  <a16:creationId xmlns:a16="http://schemas.microsoft.com/office/drawing/2014/main" id="{F9D471E1-6136-4081-B5AF-0D3FCD66A6E3}"/>
                </a:ext>
              </a:extLst>
            </p:cNvPr>
            <p:cNvSpPr>
              <a:spLocks/>
            </p:cNvSpPr>
            <p:nvPr/>
          </p:nvSpPr>
          <p:spPr bwMode="auto">
            <a:xfrm>
              <a:off x="1833" y="1054"/>
              <a:ext cx="19" cy="15"/>
            </a:xfrm>
            <a:custGeom>
              <a:avLst/>
              <a:gdLst>
                <a:gd name="T0" fmla="*/ 9 w 22"/>
                <a:gd name="T1" fmla="*/ 2 h 18"/>
                <a:gd name="T2" fmla="*/ 0 w 22"/>
                <a:gd name="T3" fmla="*/ 11 h 18"/>
                <a:gd name="T4" fmla="*/ 0 w 22"/>
                <a:gd name="T5" fmla="*/ 15 h 18"/>
                <a:gd name="T6" fmla="*/ 19 w 22"/>
                <a:gd name="T7" fmla="*/ 3 h 18"/>
                <a:gd name="T8" fmla="*/ 9 w 22"/>
                <a:gd name="T9" fmla="*/ 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8">
                  <a:moveTo>
                    <a:pt x="10" y="2"/>
                  </a:moveTo>
                  <a:cubicBezTo>
                    <a:pt x="10" y="4"/>
                    <a:pt x="4" y="8"/>
                    <a:pt x="0" y="13"/>
                  </a:cubicBezTo>
                  <a:cubicBezTo>
                    <a:pt x="0" y="18"/>
                    <a:pt x="0" y="18"/>
                    <a:pt x="0" y="18"/>
                  </a:cubicBezTo>
                  <a:cubicBezTo>
                    <a:pt x="7" y="18"/>
                    <a:pt x="19" y="8"/>
                    <a:pt x="22" y="3"/>
                  </a:cubicBezTo>
                  <a:cubicBezTo>
                    <a:pt x="18" y="0"/>
                    <a:pt x="19" y="0"/>
                    <a:pt x="10" y="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69" name="Freeform 416">
              <a:extLst>
                <a:ext uri="{FF2B5EF4-FFF2-40B4-BE49-F238E27FC236}">
                  <a16:creationId xmlns:a16="http://schemas.microsoft.com/office/drawing/2014/main" id="{2BA4AD16-8BA7-454F-9E9C-52CF99545CE7}"/>
                </a:ext>
              </a:extLst>
            </p:cNvPr>
            <p:cNvSpPr>
              <a:spLocks/>
            </p:cNvSpPr>
            <p:nvPr/>
          </p:nvSpPr>
          <p:spPr bwMode="auto">
            <a:xfrm>
              <a:off x="1864" y="828"/>
              <a:ext cx="53" cy="25"/>
            </a:xfrm>
            <a:custGeom>
              <a:avLst/>
              <a:gdLst>
                <a:gd name="T0" fmla="*/ 19 w 61"/>
                <a:gd name="T1" fmla="*/ 25 h 28"/>
                <a:gd name="T2" fmla="*/ 33 w 61"/>
                <a:gd name="T3" fmla="*/ 21 h 28"/>
                <a:gd name="T4" fmla="*/ 45 w 61"/>
                <a:gd name="T5" fmla="*/ 24 h 28"/>
                <a:gd name="T6" fmla="*/ 53 w 61"/>
                <a:gd name="T7" fmla="*/ 18 h 28"/>
                <a:gd name="T8" fmla="*/ 25 w 61"/>
                <a:gd name="T9" fmla="*/ 4 h 28"/>
                <a:gd name="T10" fmla="*/ 6 w 61"/>
                <a:gd name="T11" fmla="*/ 0 h 28"/>
                <a:gd name="T12" fmla="*/ 0 w 61"/>
                <a:gd name="T13" fmla="*/ 6 h 28"/>
                <a:gd name="T14" fmla="*/ 8 w 61"/>
                <a:gd name="T15" fmla="*/ 16 h 28"/>
                <a:gd name="T16" fmla="*/ 19 w 61"/>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28">
                  <a:moveTo>
                    <a:pt x="22" y="28"/>
                  </a:moveTo>
                  <a:cubicBezTo>
                    <a:pt x="29" y="28"/>
                    <a:pt x="34" y="24"/>
                    <a:pt x="38" y="24"/>
                  </a:cubicBezTo>
                  <a:cubicBezTo>
                    <a:pt x="44" y="24"/>
                    <a:pt x="46" y="27"/>
                    <a:pt x="52" y="27"/>
                  </a:cubicBezTo>
                  <a:cubicBezTo>
                    <a:pt x="56" y="27"/>
                    <a:pt x="59" y="24"/>
                    <a:pt x="61" y="20"/>
                  </a:cubicBezTo>
                  <a:cubicBezTo>
                    <a:pt x="52" y="14"/>
                    <a:pt x="41" y="4"/>
                    <a:pt x="29" y="4"/>
                  </a:cubicBezTo>
                  <a:cubicBezTo>
                    <a:pt x="21" y="4"/>
                    <a:pt x="18" y="0"/>
                    <a:pt x="7" y="0"/>
                  </a:cubicBezTo>
                  <a:cubicBezTo>
                    <a:pt x="4" y="0"/>
                    <a:pt x="0" y="3"/>
                    <a:pt x="0" y="7"/>
                  </a:cubicBezTo>
                  <a:cubicBezTo>
                    <a:pt x="0" y="13"/>
                    <a:pt x="6" y="16"/>
                    <a:pt x="9" y="18"/>
                  </a:cubicBezTo>
                  <a:cubicBezTo>
                    <a:pt x="6" y="27"/>
                    <a:pt x="13" y="28"/>
                    <a:pt x="22" y="2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0" name="Freeform 417">
              <a:extLst>
                <a:ext uri="{FF2B5EF4-FFF2-40B4-BE49-F238E27FC236}">
                  <a16:creationId xmlns:a16="http://schemas.microsoft.com/office/drawing/2014/main" id="{A56EB9F1-5E8D-45FA-AD5B-E71FCF6851C8}"/>
                </a:ext>
              </a:extLst>
            </p:cNvPr>
            <p:cNvSpPr>
              <a:spLocks/>
            </p:cNvSpPr>
            <p:nvPr/>
          </p:nvSpPr>
          <p:spPr bwMode="auto">
            <a:xfrm>
              <a:off x="1869" y="1064"/>
              <a:ext cx="13" cy="14"/>
            </a:xfrm>
            <a:custGeom>
              <a:avLst/>
              <a:gdLst>
                <a:gd name="T0" fmla="*/ 5 w 15"/>
                <a:gd name="T1" fmla="*/ 14 h 16"/>
                <a:gd name="T2" fmla="*/ 13 w 15"/>
                <a:gd name="T3" fmla="*/ 5 h 16"/>
                <a:gd name="T4" fmla="*/ 0 w 15"/>
                <a:gd name="T5" fmla="*/ 8 h 16"/>
                <a:gd name="T6" fmla="*/ 5 w 15"/>
                <a:gd name="T7" fmla="*/ 1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6">
                  <a:moveTo>
                    <a:pt x="6" y="16"/>
                  </a:moveTo>
                  <a:cubicBezTo>
                    <a:pt x="10" y="16"/>
                    <a:pt x="12" y="9"/>
                    <a:pt x="15" y="6"/>
                  </a:cubicBezTo>
                  <a:cubicBezTo>
                    <a:pt x="10" y="0"/>
                    <a:pt x="0" y="1"/>
                    <a:pt x="0" y="9"/>
                  </a:cubicBezTo>
                  <a:cubicBezTo>
                    <a:pt x="6" y="16"/>
                    <a:pt x="6" y="16"/>
                    <a:pt x="6" y="1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1" name="Freeform 418">
              <a:extLst>
                <a:ext uri="{FF2B5EF4-FFF2-40B4-BE49-F238E27FC236}">
                  <a16:creationId xmlns:a16="http://schemas.microsoft.com/office/drawing/2014/main" id="{9CFB7EC3-8649-4FC5-BDE5-D09DA7D7BA4B}"/>
                </a:ext>
              </a:extLst>
            </p:cNvPr>
            <p:cNvSpPr>
              <a:spLocks/>
            </p:cNvSpPr>
            <p:nvPr/>
          </p:nvSpPr>
          <p:spPr bwMode="auto">
            <a:xfrm>
              <a:off x="1933" y="952"/>
              <a:ext cx="13" cy="8"/>
            </a:xfrm>
            <a:custGeom>
              <a:avLst/>
              <a:gdLst>
                <a:gd name="T0" fmla="*/ 13 w 15"/>
                <a:gd name="T1" fmla="*/ 7 h 9"/>
                <a:gd name="T2" fmla="*/ 5 w 15"/>
                <a:gd name="T3" fmla="*/ 0 h 9"/>
                <a:gd name="T4" fmla="*/ 0 w 15"/>
                <a:gd name="T5" fmla="*/ 4 h 9"/>
                <a:gd name="T6" fmla="*/ 5 w 15"/>
                <a:gd name="T7" fmla="*/ 8 h 9"/>
                <a:gd name="T8" fmla="*/ 13 w 15"/>
                <a:gd name="T9" fmla="*/ 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5" y="8"/>
                  </a:moveTo>
                  <a:cubicBezTo>
                    <a:pt x="14" y="5"/>
                    <a:pt x="11" y="0"/>
                    <a:pt x="6" y="0"/>
                  </a:cubicBezTo>
                  <a:cubicBezTo>
                    <a:pt x="5" y="0"/>
                    <a:pt x="0" y="4"/>
                    <a:pt x="0" y="5"/>
                  </a:cubicBezTo>
                  <a:cubicBezTo>
                    <a:pt x="0" y="8"/>
                    <a:pt x="3" y="9"/>
                    <a:pt x="6" y="9"/>
                  </a:cubicBezTo>
                  <a:cubicBezTo>
                    <a:pt x="11" y="9"/>
                    <a:pt x="9" y="9"/>
                    <a:pt x="15"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2" name="Freeform 419">
              <a:extLst>
                <a:ext uri="{FF2B5EF4-FFF2-40B4-BE49-F238E27FC236}">
                  <a16:creationId xmlns:a16="http://schemas.microsoft.com/office/drawing/2014/main" id="{EE39D729-FB81-41D5-9757-C5F086B32AB8}"/>
                </a:ext>
              </a:extLst>
            </p:cNvPr>
            <p:cNvSpPr>
              <a:spLocks/>
            </p:cNvSpPr>
            <p:nvPr/>
          </p:nvSpPr>
          <p:spPr bwMode="auto">
            <a:xfrm>
              <a:off x="1878" y="927"/>
              <a:ext cx="13" cy="10"/>
            </a:xfrm>
            <a:custGeom>
              <a:avLst/>
              <a:gdLst>
                <a:gd name="T0" fmla="*/ 13 w 15"/>
                <a:gd name="T1" fmla="*/ 0 h 11"/>
                <a:gd name="T2" fmla="*/ 3 w 15"/>
                <a:gd name="T3" fmla="*/ 10 h 11"/>
                <a:gd name="T4" fmla="*/ 13 w 15"/>
                <a:gd name="T5" fmla="*/ 0 h 11"/>
                <a:gd name="T6" fmla="*/ 0 60000 65536"/>
                <a:gd name="T7" fmla="*/ 0 60000 65536"/>
                <a:gd name="T8" fmla="*/ 0 60000 65536"/>
              </a:gdLst>
              <a:ahLst/>
              <a:cxnLst>
                <a:cxn ang="T6">
                  <a:pos x="T0" y="T1"/>
                </a:cxn>
                <a:cxn ang="T7">
                  <a:pos x="T2" y="T3"/>
                </a:cxn>
                <a:cxn ang="T8">
                  <a:pos x="T4" y="T5"/>
                </a:cxn>
              </a:cxnLst>
              <a:rect l="0" t="0" r="r" b="b"/>
              <a:pathLst>
                <a:path w="15" h="11">
                  <a:moveTo>
                    <a:pt x="15" y="0"/>
                  </a:moveTo>
                  <a:cubicBezTo>
                    <a:pt x="10" y="0"/>
                    <a:pt x="0" y="11"/>
                    <a:pt x="4" y="11"/>
                  </a:cubicBezTo>
                  <a:cubicBezTo>
                    <a:pt x="10" y="11"/>
                    <a:pt x="13" y="6"/>
                    <a:pt x="15"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3" name="Freeform 420">
              <a:extLst>
                <a:ext uri="{FF2B5EF4-FFF2-40B4-BE49-F238E27FC236}">
                  <a16:creationId xmlns:a16="http://schemas.microsoft.com/office/drawing/2014/main" id="{AAA44194-FE08-4B51-9144-E1D76911D77B}"/>
                </a:ext>
              </a:extLst>
            </p:cNvPr>
            <p:cNvSpPr>
              <a:spLocks/>
            </p:cNvSpPr>
            <p:nvPr/>
          </p:nvSpPr>
          <p:spPr bwMode="auto">
            <a:xfrm>
              <a:off x="1761" y="827"/>
              <a:ext cx="319" cy="248"/>
            </a:xfrm>
            <a:custGeom>
              <a:avLst/>
              <a:gdLst>
                <a:gd name="T0" fmla="*/ 200 w 366"/>
                <a:gd name="T1" fmla="*/ 53 h 285"/>
                <a:gd name="T2" fmla="*/ 166 w 366"/>
                <a:gd name="T3" fmla="*/ 33 h 285"/>
                <a:gd name="T4" fmla="*/ 122 w 366"/>
                <a:gd name="T5" fmla="*/ 37 h 285"/>
                <a:gd name="T6" fmla="*/ 105 w 366"/>
                <a:gd name="T7" fmla="*/ 37 h 285"/>
                <a:gd name="T8" fmla="*/ 90 w 366"/>
                <a:gd name="T9" fmla="*/ 5 h 285"/>
                <a:gd name="T10" fmla="*/ 53 w 366"/>
                <a:gd name="T11" fmla="*/ 37 h 285"/>
                <a:gd name="T12" fmla="*/ 42 w 366"/>
                <a:gd name="T13" fmla="*/ 37 h 285"/>
                <a:gd name="T14" fmla="*/ 37 w 366"/>
                <a:gd name="T15" fmla="*/ 26 h 285"/>
                <a:gd name="T16" fmla="*/ 42 w 366"/>
                <a:gd name="T17" fmla="*/ 0 h 285"/>
                <a:gd name="T18" fmla="*/ 8 w 366"/>
                <a:gd name="T19" fmla="*/ 27 h 285"/>
                <a:gd name="T20" fmla="*/ 6 w 366"/>
                <a:gd name="T21" fmla="*/ 57 h 285"/>
                <a:gd name="T22" fmla="*/ 27 w 366"/>
                <a:gd name="T23" fmla="*/ 67 h 285"/>
                <a:gd name="T24" fmla="*/ 18 w 366"/>
                <a:gd name="T25" fmla="*/ 78 h 285"/>
                <a:gd name="T26" fmla="*/ 50 w 366"/>
                <a:gd name="T27" fmla="*/ 87 h 285"/>
                <a:gd name="T28" fmla="*/ 111 w 366"/>
                <a:gd name="T29" fmla="*/ 96 h 285"/>
                <a:gd name="T30" fmla="*/ 158 w 366"/>
                <a:gd name="T31" fmla="*/ 103 h 285"/>
                <a:gd name="T32" fmla="*/ 153 w 366"/>
                <a:gd name="T33" fmla="*/ 113 h 285"/>
                <a:gd name="T34" fmla="*/ 196 w 366"/>
                <a:gd name="T35" fmla="*/ 140 h 285"/>
                <a:gd name="T36" fmla="*/ 176 w 366"/>
                <a:gd name="T37" fmla="*/ 165 h 285"/>
                <a:gd name="T38" fmla="*/ 166 w 366"/>
                <a:gd name="T39" fmla="*/ 180 h 285"/>
                <a:gd name="T40" fmla="*/ 132 w 366"/>
                <a:gd name="T41" fmla="*/ 191 h 285"/>
                <a:gd name="T42" fmla="*/ 161 w 366"/>
                <a:gd name="T43" fmla="*/ 197 h 285"/>
                <a:gd name="T44" fmla="*/ 176 w 366"/>
                <a:gd name="T45" fmla="*/ 193 h 285"/>
                <a:gd name="T46" fmla="*/ 232 w 366"/>
                <a:gd name="T47" fmla="*/ 232 h 285"/>
                <a:gd name="T48" fmla="*/ 264 w 366"/>
                <a:gd name="T49" fmla="*/ 248 h 285"/>
                <a:gd name="T50" fmla="*/ 240 w 366"/>
                <a:gd name="T51" fmla="*/ 213 h 285"/>
                <a:gd name="T52" fmla="*/ 281 w 366"/>
                <a:gd name="T53" fmla="*/ 231 h 285"/>
                <a:gd name="T54" fmla="*/ 281 w 366"/>
                <a:gd name="T55" fmla="*/ 204 h 285"/>
                <a:gd name="T56" fmla="*/ 275 w 366"/>
                <a:gd name="T57" fmla="*/ 195 h 285"/>
                <a:gd name="T58" fmla="*/ 255 w 366"/>
                <a:gd name="T59" fmla="*/ 174 h 285"/>
                <a:gd name="T60" fmla="*/ 250 w 366"/>
                <a:gd name="T61" fmla="*/ 169 h 285"/>
                <a:gd name="T62" fmla="*/ 255 w 366"/>
                <a:gd name="T63" fmla="*/ 163 h 285"/>
                <a:gd name="T64" fmla="*/ 255 w 366"/>
                <a:gd name="T65" fmla="*/ 158 h 285"/>
                <a:gd name="T66" fmla="*/ 299 w 366"/>
                <a:gd name="T67" fmla="*/ 174 h 285"/>
                <a:gd name="T68" fmla="*/ 307 w 366"/>
                <a:gd name="T69" fmla="*/ 164 h 285"/>
                <a:gd name="T70" fmla="*/ 309 w 366"/>
                <a:gd name="T71" fmla="*/ 147 h 285"/>
                <a:gd name="T72" fmla="*/ 288 w 366"/>
                <a:gd name="T73" fmla="*/ 143 h 285"/>
                <a:gd name="T74" fmla="*/ 261 w 366"/>
                <a:gd name="T75" fmla="*/ 113 h 285"/>
                <a:gd name="T76" fmla="*/ 263 w 366"/>
                <a:gd name="T77" fmla="*/ 101 h 285"/>
                <a:gd name="T78" fmla="*/ 245 w 366"/>
                <a:gd name="T79" fmla="*/ 96 h 285"/>
                <a:gd name="T80" fmla="*/ 248 w 366"/>
                <a:gd name="T81" fmla="*/ 81 h 285"/>
                <a:gd name="T82" fmla="*/ 241 w 366"/>
                <a:gd name="T83" fmla="*/ 74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6" h="285">
                  <a:moveTo>
                    <a:pt x="245" y="71"/>
                  </a:moveTo>
                  <a:cubicBezTo>
                    <a:pt x="246" y="62"/>
                    <a:pt x="236" y="61"/>
                    <a:pt x="230" y="61"/>
                  </a:cubicBezTo>
                  <a:cubicBezTo>
                    <a:pt x="219" y="61"/>
                    <a:pt x="219" y="61"/>
                    <a:pt x="219" y="61"/>
                  </a:cubicBezTo>
                  <a:cubicBezTo>
                    <a:pt x="205" y="61"/>
                    <a:pt x="202" y="44"/>
                    <a:pt x="191" y="38"/>
                  </a:cubicBezTo>
                  <a:cubicBezTo>
                    <a:pt x="187" y="32"/>
                    <a:pt x="167" y="30"/>
                    <a:pt x="158" y="30"/>
                  </a:cubicBezTo>
                  <a:cubicBezTo>
                    <a:pt x="151" y="30"/>
                    <a:pt x="148" y="42"/>
                    <a:pt x="140" y="42"/>
                  </a:cubicBezTo>
                  <a:cubicBezTo>
                    <a:pt x="137" y="42"/>
                    <a:pt x="136" y="38"/>
                    <a:pt x="130" y="38"/>
                  </a:cubicBezTo>
                  <a:cubicBezTo>
                    <a:pt x="125" y="38"/>
                    <a:pt x="124" y="42"/>
                    <a:pt x="121" y="42"/>
                  </a:cubicBezTo>
                  <a:cubicBezTo>
                    <a:pt x="119" y="42"/>
                    <a:pt x="121" y="34"/>
                    <a:pt x="121" y="32"/>
                  </a:cubicBezTo>
                  <a:cubicBezTo>
                    <a:pt x="121" y="22"/>
                    <a:pt x="115" y="6"/>
                    <a:pt x="103" y="6"/>
                  </a:cubicBezTo>
                  <a:cubicBezTo>
                    <a:pt x="87" y="6"/>
                    <a:pt x="57" y="11"/>
                    <a:pt x="57" y="28"/>
                  </a:cubicBezTo>
                  <a:cubicBezTo>
                    <a:pt x="57" y="34"/>
                    <a:pt x="61" y="38"/>
                    <a:pt x="61" y="42"/>
                  </a:cubicBezTo>
                  <a:cubicBezTo>
                    <a:pt x="61" y="46"/>
                    <a:pt x="54" y="51"/>
                    <a:pt x="52" y="51"/>
                  </a:cubicBezTo>
                  <a:cubicBezTo>
                    <a:pt x="46" y="51"/>
                    <a:pt x="48" y="47"/>
                    <a:pt x="48" y="43"/>
                  </a:cubicBezTo>
                  <a:cubicBezTo>
                    <a:pt x="48" y="43"/>
                    <a:pt x="46" y="38"/>
                    <a:pt x="48" y="35"/>
                  </a:cubicBezTo>
                  <a:cubicBezTo>
                    <a:pt x="45" y="35"/>
                    <a:pt x="43" y="32"/>
                    <a:pt x="43" y="30"/>
                  </a:cubicBezTo>
                  <a:cubicBezTo>
                    <a:pt x="43" y="16"/>
                    <a:pt x="58" y="15"/>
                    <a:pt x="63" y="6"/>
                  </a:cubicBezTo>
                  <a:cubicBezTo>
                    <a:pt x="48" y="0"/>
                    <a:pt x="48" y="0"/>
                    <a:pt x="48" y="0"/>
                  </a:cubicBezTo>
                  <a:cubicBezTo>
                    <a:pt x="33" y="0"/>
                    <a:pt x="21" y="8"/>
                    <a:pt x="12" y="18"/>
                  </a:cubicBezTo>
                  <a:cubicBezTo>
                    <a:pt x="10" y="20"/>
                    <a:pt x="13" y="28"/>
                    <a:pt x="9" y="31"/>
                  </a:cubicBezTo>
                  <a:cubicBezTo>
                    <a:pt x="3" y="36"/>
                    <a:pt x="0" y="39"/>
                    <a:pt x="0" y="53"/>
                  </a:cubicBezTo>
                  <a:cubicBezTo>
                    <a:pt x="0" y="58"/>
                    <a:pt x="7" y="66"/>
                    <a:pt x="7" y="66"/>
                  </a:cubicBezTo>
                  <a:cubicBezTo>
                    <a:pt x="7" y="66"/>
                    <a:pt x="27" y="67"/>
                    <a:pt x="31" y="71"/>
                  </a:cubicBezTo>
                  <a:cubicBezTo>
                    <a:pt x="31" y="77"/>
                    <a:pt x="31" y="77"/>
                    <a:pt x="31" y="77"/>
                  </a:cubicBezTo>
                  <a:cubicBezTo>
                    <a:pt x="24" y="75"/>
                    <a:pt x="18" y="73"/>
                    <a:pt x="12" y="75"/>
                  </a:cubicBezTo>
                  <a:cubicBezTo>
                    <a:pt x="12" y="82"/>
                    <a:pt x="19" y="83"/>
                    <a:pt x="21" y="90"/>
                  </a:cubicBezTo>
                  <a:cubicBezTo>
                    <a:pt x="43" y="90"/>
                    <a:pt x="43" y="90"/>
                    <a:pt x="43" y="90"/>
                  </a:cubicBezTo>
                  <a:cubicBezTo>
                    <a:pt x="45" y="94"/>
                    <a:pt x="52" y="100"/>
                    <a:pt x="57" y="100"/>
                  </a:cubicBezTo>
                  <a:cubicBezTo>
                    <a:pt x="76" y="100"/>
                    <a:pt x="110" y="98"/>
                    <a:pt x="124" y="100"/>
                  </a:cubicBezTo>
                  <a:cubicBezTo>
                    <a:pt x="124" y="102"/>
                    <a:pt x="121" y="110"/>
                    <a:pt x="127" y="110"/>
                  </a:cubicBezTo>
                  <a:cubicBezTo>
                    <a:pt x="136" y="110"/>
                    <a:pt x="142" y="93"/>
                    <a:pt x="148" y="93"/>
                  </a:cubicBezTo>
                  <a:cubicBezTo>
                    <a:pt x="154" y="93"/>
                    <a:pt x="178" y="114"/>
                    <a:pt x="181" y="118"/>
                  </a:cubicBezTo>
                  <a:cubicBezTo>
                    <a:pt x="179" y="120"/>
                    <a:pt x="170" y="120"/>
                    <a:pt x="170" y="125"/>
                  </a:cubicBezTo>
                  <a:cubicBezTo>
                    <a:pt x="170" y="126"/>
                    <a:pt x="172" y="130"/>
                    <a:pt x="175" y="130"/>
                  </a:cubicBezTo>
                  <a:cubicBezTo>
                    <a:pt x="179" y="130"/>
                    <a:pt x="182" y="125"/>
                    <a:pt x="188" y="125"/>
                  </a:cubicBezTo>
                  <a:cubicBezTo>
                    <a:pt x="197" y="125"/>
                    <a:pt x="225" y="148"/>
                    <a:pt x="225" y="161"/>
                  </a:cubicBezTo>
                  <a:cubicBezTo>
                    <a:pt x="225" y="168"/>
                    <a:pt x="216" y="179"/>
                    <a:pt x="213" y="183"/>
                  </a:cubicBezTo>
                  <a:cubicBezTo>
                    <a:pt x="209" y="186"/>
                    <a:pt x="202" y="181"/>
                    <a:pt x="202" y="190"/>
                  </a:cubicBezTo>
                  <a:cubicBezTo>
                    <a:pt x="202" y="194"/>
                    <a:pt x="208" y="199"/>
                    <a:pt x="209" y="200"/>
                  </a:cubicBezTo>
                  <a:cubicBezTo>
                    <a:pt x="205" y="204"/>
                    <a:pt x="194" y="207"/>
                    <a:pt x="190" y="207"/>
                  </a:cubicBezTo>
                  <a:cubicBezTo>
                    <a:pt x="170" y="207"/>
                    <a:pt x="170" y="207"/>
                    <a:pt x="170" y="207"/>
                  </a:cubicBezTo>
                  <a:cubicBezTo>
                    <a:pt x="164" y="207"/>
                    <a:pt x="152" y="215"/>
                    <a:pt x="152" y="219"/>
                  </a:cubicBezTo>
                  <a:cubicBezTo>
                    <a:pt x="152" y="226"/>
                    <a:pt x="167" y="233"/>
                    <a:pt x="172" y="233"/>
                  </a:cubicBezTo>
                  <a:cubicBezTo>
                    <a:pt x="178" y="233"/>
                    <a:pt x="179" y="226"/>
                    <a:pt x="185" y="226"/>
                  </a:cubicBezTo>
                  <a:cubicBezTo>
                    <a:pt x="190" y="226"/>
                    <a:pt x="188" y="228"/>
                    <a:pt x="193" y="228"/>
                  </a:cubicBezTo>
                  <a:cubicBezTo>
                    <a:pt x="197" y="228"/>
                    <a:pt x="200" y="226"/>
                    <a:pt x="202" y="222"/>
                  </a:cubicBezTo>
                  <a:cubicBezTo>
                    <a:pt x="215" y="230"/>
                    <a:pt x="221" y="239"/>
                    <a:pt x="236" y="246"/>
                  </a:cubicBezTo>
                  <a:cubicBezTo>
                    <a:pt x="228" y="261"/>
                    <a:pt x="255" y="261"/>
                    <a:pt x="266" y="267"/>
                  </a:cubicBezTo>
                  <a:cubicBezTo>
                    <a:pt x="278" y="274"/>
                    <a:pt x="285" y="271"/>
                    <a:pt x="299" y="278"/>
                  </a:cubicBezTo>
                  <a:cubicBezTo>
                    <a:pt x="300" y="280"/>
                    <a:pt x="302" y="285"/>
                    <a:pt x="303" y="285"/>
                  </a:cubicBezTo>
                  <a:cubicBezTo>
                    <a:pt x="305" y="285"/>
                    <a:pt x="308" y="282"/>
                    <a:pt x="308" y="278"/>
                  </a:cubicBezTo>
                  <a:cubicBezTo>
                    <a:pt x="308" y="265"/>
                    <a:pt x="282" y="255"/>
                    <a:pt x="275" y="245"/>
                  </a:cubicBezTo>
                  <a:cubicBezTo>
                    <a:pt x="282" y="245"/>
                    <a:pt x="282" y="245"/>
                    <a:pt x="282" y="245"/>
                  </a:cubicBezTo>
                  <a:cubicBezTo>
                    <a:pt x="287" y="251"/>
                    <a:pt x="315" y="263"/>
                    <a:pt x="322" y="265"/>
                  </a:cubicBezTo>
                  <a:cubicBezTo>
                    <a:pt x="325" y="259"/>
                    <a:pt x="330" y="250"/>
                    <a:pt x="330" y="245"/>
                  </a:cubicBezTo>
                  <a:cubicBezTo>
                    <a:pt x="330" y="239"/>
                    <a:pt x="322" y="238"/>
                    <a:pt x="322" y="234"/>
                  </a:cubicBezTo>
                  <a:cubicBezTo>
                    <a:pt x="321" y="233"/>
                    <a:pt x="321" y="233"/>
                    <a:pt x="322" y="224"/>
                  </a:cubicBezTo>
                  <a:cubicBezTo>
                    <a:pt x="315" y="224"/>
                    <a:pt x="315" y="224"/>
                    <a:pt x="315" y="224"/>
                  </a:cubicBezTo>
                  <a:cubicBezTo>
                    <a:pt x="313" y="216"/>
                    <a:pt x="311" y="222"/>
                    <a:pt x="302" y="219"/>
                  </a:cubicBezTo>
                  <a:cubicBezTo>
                    <a:pt x="299" y="218"/>
                    <a:pt x="293" y="207"/>
                    <a:pt x="293" y="200"/>
                  </a:cubicBezTo>
                  <a:cubicBezTo>
                    <a:pt x="287" y="200"/>
                    <a:pt x="287" y="200"/>
                    <a:pt x="287" y="200"/>
                  </a:cubicBezTo>
                  <a:cubicBezTo>
                    <a:pt x="287" y="194"/>
                    <a:pt x="287" y="194"/>
                    <a:pt x="287" y="194"/>
                  </a:cubicBezTo>
                  <a:cubicBezTo>
                    <a:pt x="288" y="195"/>
                    <a:pt x="290" y="194"/>
                    <a:pt x="293" y="194"/>
                  </a:cubicBezTo>
                  <a:cubicBezTo>
                    <a:pt x="293" y="187"/>
                    <a:pt x="293" y="187"/>
                    <a:pt x="293" y="187"/>
                  </a:cubicBezTo>
                  <a:cubicBezTo>
                    <a:pt x="290" y="188"/>
                    <a:pt x="288" y="188"/>
                    <a:pt x="284" y="187"/>
                  </a:cubicBezTo>
                  <a:cubicBezTo>
                    <a:pt x="285" y="187"/>
                    <a:pt x="290" y="181"/>
                    <a:pt x="293" y="181"/>
                  </a:cubicBezTo>
                  <a:cubicBezTo>
                    <a:pt x="315" y="181"/>
                    <a:pt x="315" y="214"/>
                    <a:pt x="337" y="214"/>
                  </a:cubicBezTo>
                  <a:cubicBezTo>
                    <a:pt x="342" y="214"/>
                    <a:pt x="343" y="206"/>
                    <a:pt x="343" y="200"/>
                  </a:cubicBezTo>
                  <a:cubicBezTo>
                    <a:pt x="352" y="200"/>
                    <a:pt x="352" y="196"/>
                    <a:pt x="352" y="195"/>
                  </a:cubicBezTo>
                  <a:cubicBezTo>
                    <a:pt x="352" y="192"/>
                    <a:pt x="354" y="194"/>
                    <a:pt x="352" y="188"/>
                  </a:cubicBezTo>
                  <a:cubicBezTo>
                    <a:pt x="358" y="188"/>
                    <a:pt x="366" y="187"/>
                    <a:pt x="366" y="180"/>
                  </a:cubicBezTo>
                  <a:cubicBezTo>
                    <a:pt x="366" y="172"/>
                    <a:pt x="363" y="169"/>
                    <a:pt x="354" y="169"/>
                  </a:cubicBezTo>
                  <a:cubicBezTo>
                    <a:pt x="352" y="169"/>
                    <a:pt x="348" y="169"/>
                    <a:pt x="346" y="167"/>
                  </a:cubicBezTo>
                  <a:cubicBezTo>
                    <a:pt x="343" y="157"/>
                    <a:pt x="340" y="164"/>
                    <a:pt x="331" y="164"/>
                  </a:cubicBezTo>
                  <a:cubicBezTo>
                    <a:pt x="324" y="164"/>
                    <a:pt x="322" y="156"/>
                    <a:pt x="321" y="148"/>
                  </a:cubicBezTo>
                  <a:cubicBezTo>
                    <a:pt x="312" y="147"/>
                    <a:pt x="300" y="141"/>
                    <a:pt x="299" y="130"/>
                  </a:cubicBezTo>
                  <a:cubicBezTo>
                    <a:pt x="293" y="130"/>
                    <a:pt x="290" y="129"/>
                    <a:pt x="287" y="126"/>
                  </a:cubicBezTo>
                  <a:cubicBezTo>
                    <a:pt x="290" y="120"/>
                    <a:pt x="294" y="120"/>
                    <a:pt x="302" y="116"/>
                  </a:cubicBezTo>
                  <a:cubicBezTo>
                    <a:pt x="300" y="113"/>
                    <a:pt x="297" y="112"/>
                    <a:pt x="294" y="112"/>
                  </a:cubicBezTo>
                  <a:cubicBezTo>
                    <a:pt x="290" y="112"/>
                    <a:pt x="288" y="112"/>
                    <a:pt x="281" y="110"/>
                  </a:cubicBezTo>
                  <a:cubicBezTo>
                    <a:pt x="285" y="105"/>
                    <a:pt x="290" y="105"/>
                    <a:pt x="297" y="104"/>
                  </a:cubicBezTo>
                  <a:cubicBezTo>
                    <a:pt x="294" y="97"/>
                    <a:pt x="290" y="93"/>
                    <a:pt x="284" y="93"/>
                  </a:cubicBezTo>
                  <a:cubicBezTo>
                    <a:pt x="276" y="93"/>
                    <a:pt x="276" y="93"/>
                    <a:pt x="276" y="93"/>
                  </a:cubicBezTo>
                  <a:cubicBezTo>
                    <a:pt x="276" y="85"/>
                    <a:pt x="276" y="85"/>
                    <a:pt x="276" y="85"/>
                  </a:cubicBezTo>
                  <a:cubicBezTo>
                    <a:pt x="264" y="82"/>
                    <a:pt x="257" y="75"/>
                    <a:pt x="245" y="7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4" name="Freeform 421">
              <a:extLst>
                <a:ext uri="{FF2B5EF4-FFF2-40B4-BE49-F238E27FC236}">
                  <a16:creationId xmlns:a16="http://schemas.microsoft.com/office/drawing/2014/main" id="{74A90934-6B35-41B0-B461-96F99A256D88}"/>
                </a:ext>
              </a:extLst>
            </p:cNvPr>
            <p:cNvSpPr>
              <a:spLocks/>
            </p:cNvSpPr>
            <p:nvPr/>
          </p:nvSpPr>
          <p:spPr bwMode="auto">
            <a:xfrm>
              <a:off x="1893" y="1042"/>
              <a:ext cx="8" cy="8"/>
            </a:xfrm>
            <a:custGeom>
              <a:avLst/>
              <a:gdLst>
                <a:gd name="T0" fmla="*/ 0 w 10"/>
                <a:gd name="T1" fmla="*/ 4 h 9"/>
                <a:gd name="T2" fmla="*/ 8 w 10"/>
                <a:gd name="T3" fmla="*/ 4 h 9"/>
                <a:gd name="T4" fmla="*/ 0 w 10"/>
                <a:gd name="T5" fmla="*/ 4 h 9"/>
                <a:gd name="T6" fmla="*/ 0 60000 65536"/>
                <a:gd name="T7" fmla="*/ 0 60000 65536"/>
                <a:gd name="T8" fmla="*/ 0 60000 65536"/>
              </a:gdLst>
              <a:ahLst/>
              <a:cxnLst>
                <a:cxn ang="T6">
                  <a:pos x="T0" y="T1"/>
                </a:cxn>
                <a:cxn ang="T7">
                  <a:pos x="T2" y="T3"/>
                </a:cxn>
                <a:cxn ang="T8">
                  <a:pos x="T4" y="T5"/>
                </a:cxn>
              </a:cxnLst>
              <a:rect l="0" t="0" r="r" b="b"/>
              <a:pathLst>
                <a:path w="10" h="9">
                  <a:moveTo>
                    <a:pt x="0" y="5"/>
                  </a:moveTo>
                  <a:cubicBezTo>
                    <a:pt x="5" y="9"/>
                    <a:pt x="6" y="9"/>
                    <a:pt x="10" y="5"/>
                  </a:cubicBezTo>
                  <a:cubicBezTo>
                    <a:pt x="5" y="2"/>
                    <a:pt x="5" y="0"/>
                    <a:pt x="0" y="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5" name="Freeform 422">
              <a:extLst>
                <a:ext uri="{FF2B5EF4-FFF2-40B4-BE49-F238E27FC236}">
                  <a16:creationId xmlns:a16="http://schemas.microsoft.com/office/drawing/2014/main" id="{DE6DDDF9-F1A2-482E-A531-D85AE1F4DED1}"/>
                </a:ext>
              </a:extLst>
            </p:cNvPr>
            <p:cNvSpPr>
              <a:spLocks/>
            </p:cNvSpPr>
            <p:nvPr/>
          </p:nvSpPr>
          <p:spPr bwMode="auto">
            <a:xfrm>
              <a:off x="1827" y="994"/>
              <a:ext cx="9" cy="8"/>
            </a:xfrm>
            <a:custGeom>
              <a:avLst/>
              <a:gdLst>
                <a:gd name="T0" fmla="*/ 0 w 10"/>
                <a:gd name="T1" fmla="*/ 2 h 10"/>
                <a:gd name="T2" fmla="*/ 9 w 10"/>
                <a:gd name="T3" fmla="*/ 8 h 10"/>
                <a:gd name="T4" fmla="*/ 0 w 10"/>
                <a:gd name="T5" fmla="*/ 2 h 10"/>
                <a:gd name="T6" fmla="*/ 0 60000 65536"/>
                <a:gd name="T7" fmla="*/ 0 60000 65536"/>
                <a:gd name="T8" fmla="*/ 0 60000 65536"/>
              </a:gdLst>
              <a:ahLst/>
              <a:cxnLst>
                <a:cxn ang="T6">
                  <a:pos x="T0" y="T1"/>
                </a:cxn>
                <a:cxn ang="T7">
                  <a:pos x="T2" y="T3"/>
                </a:cxn>
                <a:cxn ang="T8">
                  <a:pos x="T4" y="T5"/>
                </a:cxn>
              </a:cxnLst>
              <a:rect l="0" t="0" r="r" b="b"/>
              <a:pathLst>
                <a:path w="10" h="10">
                  <a:moveTo>
                    <a:pt x="0" y="3"/>
                  </a:moveTo>
                  <a:cubicBezTo>
                    <a:pt x="0" y="6"/>
                    <a:pt x="3" y="10"/>
                    <a:pt x="10" y="10"/>
                  </a:cubicBezTo>
                  <a:cubicBezTo>
                    <a:pt x="6" y="6"/>
                    <a:pt x="6" y="0"/>
                    <a:pt x="0" y="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6" name="Freeform 423">
              <a:extLst>
                <a:ext uri="{FF2B5EF4-FFF2-40B4-BE49-F238E27FC236}">
                  <a16:creationId xmlns:a16="http://schemas.microsoft.com/office/drawing/2014/main" id="{47FECD45-1658-4559-9C7A-0EC31D2ECFA1}"/>
                </a:ext>
              </a:extLst>
            </p:cNvPr>
            <p:cNvSpPr>
              <a:spLocks/>
            </p:cNvSpPr>
            <p:nvPr/>
          </p:nvSpPr>
          <p:spPr bwMode="auto">
            <a:xfrm>
              <a:off x="1742" y="578"/>
              <a:ext cx="339" cy="193"/>
            </a:xfrm>
            <a:custGeom>
              <a:avLst/>
              <a:gdLst>
                <a:gd name="T0" fmla="*/ 26 w 390"/>
                <a:gd name="T1" fmla="*/ 47 h 221"/>
                <a:gd name="T2" fmla="*/ 22 w 390"/>
                <a:gd name="T3" fmla="*/ 58 h 221"/>
                <a:gd name="T4" fmla="*/ 45 w 390"/>
                <a:gd name="T5" fmla="*/ 51 h 221"/>
                <a:gd name="T6" fmla="*/ 40 w 390"/>
                <a:gd name="T7" fmla="*/ 64 h 221"/>
                <a:gd name="T8" fmla="*/ 50 w 390"/>
                <a:gd name="T9" fmla="*/ 76 h 221"/>
                <a:gd name="T10" fmla="*/ 64 w 390"/>
                <a:gd name="T11" fmla="*/ 72 h 221"/>
                <a:gd name="T12" fmla="*/ 87 w 390"/>
                <a:gd name="T13" fmla="*/ 76 h 221"/>
                <a:gd name="T14" fmla="*/ 130 w 390"/>
                <a:gd name="T15" fmla="*/ 71 h 221"/>
                <a:gd name="T16" fmla="*/ 116 w 390"/>
                <a:gd name="T17" fmla="*/ 82 h 221"/>
                <a:gd name="T18" fmla="*/ 95 w 390"/>
                <a:gd name="T19" fmla="*/ 86 h 221"/>
                <a:gd name="T20" fmla="*/ 85 w 390"/>
                <a:gd name="T21" fmla="*/ 86 h 221"/>
                <a:gd name="T22" fmla="*/ 59 w 390"/>
                <a:gd name="T23" fmla="*/ 85 h 221"/>
                <a:gd name="T24" fmla="*/ 56 w 390"/>
                <a:gd name="T25" fmla="*/ 93 h 221"/>
                <a:gd name="T26" fmla="*/ 61 w 390"/>
                <a:gd name="T27" fmla="*/ 126 h 221"/>
                <a:gd name="T28" fmla="*/ 49 w 390"/>
                <a:gd name="T29" fmla="*/ 144 h 221"/>
                <a:gd name="T30" fmla="*/ 58 w 390"/>
                <a:gd name="T31" fmla="*/ 141 h 221"/>
                <a:gd name="T32" fmla="*/ 82 w 390"/>
                <a:gd name="T33" fmla="*/ 162 h 221"/>
                <a:gd name="T34" fmla="*/ 50 w 390"/>
                <a:gd name="T35" fmla="*/ 150 h 221"/>
                <a:gd name="T36" fmla="*/ 54 w 390"/>
                <a:gd name="T37" fmla="*/ 167 h 221"/>
                <a:gd name="T38" fmla="*/ 30 w 390"/>
                <a:gd name="T39" fmla="*/ 186 h 221"/>
                <a:gd name="T40" fmla="*/ 71 w 390"/>
                <a:gd name="T41" fmla="*/ 191 h 221"/>
                <a:gd name="T42" fmla="*/ 111 w 390"/>
                <a:gd name="T43" fmla="*/ 186 h 221"/>
                <a:gd name="T44" fmla="*/ 156 w 390"/>
                <a:gd name="T45" fmla="*/ 178 h 221"/>
                <a:gd name="T46" fmla="*/ 140 w 390"/>
                <a:gd name="T47" fmla="*/ 175 h 221"/>
                <a:gd name="T48" fmla="*/ 153 w 390"/>
                <a:gd name="T49" fmla="*/ 148 h 221"/>
                <a:gd name="T50" fmla="*/ 189 w 390"/>
                <a:gd name="T51" fmla="*/ 130 h 221"/>
                <a:gd name="T52" fmla="*/ 189 w 390"/>
                <a:gd name="T53" fmla="*/ 113 h 221"/>
                <a:gd name="T54" fmla="*/ 203 w 390"/>
                <a:gd name="T55" fmla="*/ 103 h 221"/>
                <a:gd name="T56" fmla="*/ 259 w 390"/>
                <a:gd name="T57" fmla="*/ 71 h 221"/>
                <a:gd name="T58" fmla="*/ 275 w 390"/>
                <a:gd name="T59" fmla="*/ 48 h 221"/>
                <a:gd name="T60" fmla="*/ 339 w 390"/>
                <a:gd name="T61" fmla="*/ 27 h 221"/>
                <a:gd name="T62" fmla="*/ 307 w 390"/>
                <a:gd name="T63" fmla="*/ 10 h 221"/>
                <a:gd name="T64" fmla="*/ 269 w 390"/>
                <a:gd name="T65" fmla="*/ 16 h 221"/>
                <a:gd name="T66" fmla="*/ 227 w 390"/>
                <a:gd name="T67" fmla="*/ 3 h 221"/>
                <a:gd name="T68" fmla="*/ 204 w 390"/>
                <a:gd name="T69" fmla="*/ 0 h 221"/>
                <a:gd name="T70" fmla="*/ 177 w 390"/>
                <a:gd name="T71" fmla="*/ 3 h 221"/>
                <a:gd name="T72" fmla="*/ 128 w 390"/>
                <a:gd name="T73" fmla="*/ 6 h 221"/>
                <a:gd name="T74" fmla="*/ 111 w 390"/>
                <a:gd name="T75" fmla="*/ 12 h 221"/>
                <a:gd name="T76" fmla="*/ 66 w 390"/>
                <a:gd name="T77" fmla="*/ 21 h 221"/>
                <a:gd name="T78" fmla="*/ 48 w 390"/>
                <a:gd name="T79" fmla="*/ 34 h 221"/>
                <a:gd name="T80" fmla="*/ 0 w 390"/>
                <a:gd name="T81" fmla="*/ 50 h 221"/>
                <a:gd name="T82" fmla="*/ 14 w 390"/>
                <a:gd name="T83" fmla="*/ 47 h 2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0" h="221">
                  <a:moveTo>
                    <a:pt x="16" y="54"/>
                  </a:moveTo>
                  <a:cubicBezTo>
                    <a:pt x="30" y="54"/>
                    <a:pt x="30" y="54"/>
                    <a:pt x="30" y="54"/>
                  </a:cubicBezTo>
                  <a:cubicBezTo>
                    <a:pt x="25" y="55"/>
                    <a:pt x="22" y="57"/>
                    <a:pt x="18" y="62"/>
                  </a:cubicBezTo>
                  <a:cubicBezTo>
                    <a:pt x="19" y="62"/>
                    <a:pt x="24" y="66"/>
                    <a:pt x="25" y="66"/>
                  </a:cubicBezTo>
                  <a:cubicBezTo>
                    <a:pt x="34" y="66"/>
                    <a:pt x="34" y="57"/>
                    <a:pt x="43" y="57"/>
                  </a:cubicBezTo>
                  <a:cubicBezTo>
                    <a:pt x="47" y="57"/>
                    <a:pt x="49" y="57"/>
                    <a:pt x="52" y="58"/>
                  </a:cubicBezTo>
                  <a:cubicBezTo>
                    <a:pt x="40" y="62"/>
                    <a:pt x="30" y="61"/>
                    <a:pt x="25" y="73"/>
                  </a:cubicBezTo>
                  <a:cubicBezTo>
                    <a:pt x="28" y="73"/>
                    <a:pt x="37" y="73"/>
                    <a:pt x="46" y="73"/>
                  </a:cubicBezTo>
                  <a:cubicBezTo>
                    <a:pt x="40" y="73"/>
                    <a:pt x="37" y="75"/>
                    <a:pt x="34" y="78"/>
                  </a:cubicBezTo>
                  <a:cubicBezTo>
                    <a:pt x="37" y="82"/>
                    <a:pt x="49" y="87"/>
                    <a:pt x="58" y="87"/>
                  </a:cubicBezTo>
                  <a:cubicBezTo>
                    <a:pt x="62" y="87"/>
                    <a:pt x="65" y="86"/>
                    <a:pt x="68" y="83"/>
                  </a:cubicBezTo>
                  <a:cubicBezTo>
                    <a:pt x="74" y="83"/>
                    <a:pt x="74" y="83"/>
                    <a:pt x="74" y="83"/>
                  </a:cubicBezTo>
                  <a:cubicBezTo>
                    <a:pt x="71" y="89"/>
                    <a:pt x="83" y="93"/>
                    <a:pt x="91" y="93"/>
                  </a:cubicBezTo>
                  <a:cubicBezTo>
                    <a:pt x="95" y="93"/>
                    <a:pt x="97" y="87"/>
                    <a:pt x="100" y="87"/>
                  </a:cubicBezTo>
                  <a:cubicBezTo>
                    <a:pt x="104" y="87"/>
                    <a:pt x="107" y="91"/>
                    <a:pt x="116" y="91"/>
                  </a:cubicBezTo>
                  <a:cubicBezTo>
                    <a:pt x="129" y="91"/>
                    <a:pt x="140" y="89"/>
                    <a:pt x="149" y="81"/>
                  </a:cubicBezTo>
                  <a:cubicBezTo>
                    <a:pt x="156" y="81"/>
                    <a:pt x="156" y="81"/>
                    <a:pt x="156" y="81"/>
                  </a:cubicBezTo>
                  <a:cubicBezTo>
                    <a:pt x="150" y="87"/>
                    <a:pt x="143" y="90"/>
                    <a:pt x="134" y="94"/>
                  </a:cubicBezTo>
                  <a:cubicBezTo>
                    <a:pt x="113" y="94"/>
                    <a:pt x="113" y="94"/>
                    <a:pt x="113" y="94"/>
                  </a:cubicBezTo>
                  <a:cubicBezTo>
                    <a:pt x="111" y="95"/>
                    <a:pt x="109" y="97"/>
                    <a:pt x="109" y="99"/>
                  </a:cubicBezTo>
                  <a:cubicBezTo>
                    <a:pt x="109" y="102"/>
                    <a:pt x="123" y="111"/>
                    <a:pt x="125" y="114"/>
                  </a:cubicBezTo>
                  <a:cubicBezTo>
                    <a:pt x="113" y="116"/>
                    <a:pt x="109" y="101"/>
                    <a:pt x="98" y="98"/>
                  </a:cubicBezTo>
                  <a:cubicBezTo>
                    <a:pt x="89" y="94"/>
                    <a:pt x="79" y="97"/>
                    <a:pt x="74" y="97"/>
                  </a:cubicBezTo>
                  <a:cubicBezTo>
                    <a:pt x="73" y="97"/>
                    <a:pt x="70" y="95"/>
                    <a:pt x="68" y="97"/>
                  </a:cubicBezTo>
                  <a:cubicBezTo>
                    <a:pt x="68" y="101"/>
                    <a:pt x="70" y="102"/>
                    <a:pt x="74" y="102"/>
                  </a:cubicBezTo>
                  <a:cubicBezTo>
                    <a:pt x="70" y="102"/>
                    <a:pt x="64" y="101"/>
                    <a:pt x="64" y="106"/>
                  </a:cubicBezTo>
                  <a:cubicBezTo>
                    <a:pt x="64" y="114"/>
                    <a:pt x="94" y="114"/>
                    <a:pt x="94" y="130"/>
                  </a:cubicBezTo>
                  <a:cubicBezTo>
                    <a:pt x="94" y="144"/>
                    <a:pt x="80" y="140"/>
                    <a:pt x="70" y="144"/>
                  </a:cubicBezTo>
                  <a:cubicBezTo>
                    <a:pt x="62" y="145"/>
                    <a:pt x="59" y="150"/>
                    <a:pt x="56" y="158"/>
                  </a:cubicBezTo>
                  <a:cubicBezTo>
                    <a:pt x="56" y="165"/>
                    <a:pt x="56" y="165"/>
                    <a:pt x="56" y="165"/>
                  </a:cubicBezTo>
                  <a:cubicBezTo>
                    <a:pt x="62" y="165"/>
                    <a:pt x="62" y="165"/>
                    <a:pt x="62" y="165"/>
                  </a:cubicBezTo>
                  <a:cubicBezTo>
                    <a:pt x="64" y="162"/>
                    <a:pt x="64" y="162"/>
                    <a:pt x="67" y="161"/>
                  </a:cubicBezTo>
                  <a:cubicBezTo>
                    <a:pt x="74" y="161"/>
                    <a:pt x="74" y="161"/>
                    <a:pt x="74" y="161"/>
                  </a:cubicBezTo>
                  <a:cubicBezTo>
                    <a:pt x="74" y="173"/>
                    <a:pt x="88" y="178"/>
                    <a:pt x="94" y="185"/>
                  </a:cubicBezTo>
                  <a:cubicBezTo>
                    <a:pt x="86" y="185"/>
                    <a:pt x="86" y="185"/>
                    <a:pt x="86" y="185"/>
                  </a:cubicBezTo>
                  <a:cubicBezTo>
                    <a:pt x="77" y="180"/>
                    <a:pt x="73" y="172"/>
                    <a:pt x="58" y="172"/>
                  </a:cubicBezTo>
                  <a:cubicBezTo>
                    <a:pt x="53" y="172"/>
                    <a:pt x="47" y="170"/>
                    <a:pt x="47" y="177"/>
                  </a:cubicBezTo>
                  <a:cubicBezTo>
                    <a:pt x="47" y="185"/>
                    <a:pt x="56" y="187"/>
                    <a:pt x="62" y="191"/>
                  </a:cubicBezTo>
                  <a:cubicBezTo>
                    <a:pt x="52" y="199"/>
                    <a:pt x="30" y="191"/>
                    <a:pt x="30" y="211"/>
                  </a:cubicBezTo>
                  <a:cubicBezTo>
                    <a:pt x="30" y="212"/>
                    <a:pt x="31" y="213"/>
                    <a:pt x="34" y="213"/>
                  </a:cubicBezTo>
                  <a:cubicBezTo>
                    <a:pt x="35" y="213"/>
                    <a:pt x="37" y="212"/>
                    <a:pt x="38" y="209"/>
                  </a:cubicBezTo>
                  <a:cubicBezTo>
                    <a:pt x="55" y="215"/>
                    <a:pt x="67" y="219"/>
                    <a:pt x="82" y="219"/>
                  </a:cubicBezTo>
                  <a:cubicBezTo>
                    <a:pt x="88" y="219"/>
                    <a:pt x="91" y="213"/>
                    <a:pt x="95" y="213"/>
                  </a:cubicBezTo>
                  <a:cubicBezTo>
                    <a:pt x="128" y="213"/>
                    <a:pt x="128" y="213"/>
                    <a:pt x="128" y="213"/>
                  </a:cubicBezTo>
                  <a:cubicBezTo>
                    <a:pt x="137" y="213"/>
                    <a:pt x="132" y="221"/>
                    <a:pt x="143" y="221"/>
                  </a:cubicBezTo>
                  <a:cubicBezTo>
                    <a:pt x="153" y="221"/>
                    <a:pt x="179" y="212"/>
                    <a:pt x="179" y="204"/>
                  </a:cubicBezTo>
                  <a:cubicBezTo>
                    <a:pt x="179" y="200"/>
                    <a:pt x="173" y="200"/>
                    <a:pt x="171" y="200"/>
                  </a:cubicBezTo>
                  <a:cubicBezTo>
                    <a:pt x="161" y="200"/>
                    <a:pt x="161" y="200"/>
                    <a:pt x="161" y="200"/>
                  </a:cubicBezTo>
                  <a:cubicBezTo>
                    <a:pt x="161" y="184"/>
                    <a:pt x="179" y="193"/>
                    <a:pt x="179" y="178"/>
                  </a:cubicBezTo>
                  <a:cubicBezTo>
                    <a:pt x="179" y="174"/>
                    <a:pt x="177" y="174"/>
                    <a:pt x="176" y="170"/>
                  </a:cubicBezTo>
                  <a:cubicBezTo>
                    <a:pt x="198" y="170"/>
                    <a:pt x="198" y="170"/>
                    <a:pt x="198" y="170"/>
                  </a:cubicBezTo>
                  <a:cubicBezTo>
                    <a:pt x="205" y="165"/>
                    <a:pt x="208" y="153"/>
                    <a:pt x="217" y="149"/>
                  </a:cubicBezTo>
                  <a:cubicBezTo>
                    <a:pt x="216" y="142"/>
                    <a:pt x="210" y="140"/>
                    <a:pt x="205" y="137"/>
                  </a:cubicBezTo>
                  <a:cubicBezTo>
                    <a:pt x="213" y="138"/>
                    <a:pt x="219" y="140"/>
                    <a:pt x="217" y="129"/>
                  </a:cubicBezTo>
                  <a:cubicBezTo>
                    <a:pt x="205" y="129"/>
                    <a:pt x="205" y="129"/>
                    <a:pt x="205" y="129"/>
                  </a:cubicBezTo>
                  <a:cubicBezTo>
                    <a:pt x="213" y="122"/>
                    <a:pt x="223" y="121"/>
                    <a:pt x="234" y="118"/>
                  </a:cubicBezTo>
                  <a:cubicBezTo>
                    <a:pt x="241" y="116"/>
                    <a:pt x="250" y="121"/>
                    <a:pt x="256" y="117"/>
                  </a:cubicBezTo>
                  <a:cubicBezTo>
                    <a:pt x="269" y="106"/>
                    <a:pt x="280" y="87"/>
                    <a:pt x="298" y="81"/>
                  </a:cubicBezTo>
                  <a:cubicBezTo>
                    <a:pt x="314" y="75"/>
                    <a:pt x="340" y="69"/>
                    <a:pt x="348" y="58"/>
                  </a:cubicBezTo>
                  <a:cubicBezTo>
                    <a:pt x="338" y="57"/>
                    <a:pt x="320" y="61"/>
                    <a:pt x="316" y="55"/>
                  </a:cubicBezTo>
                  <a:cubicBezTo>
                    <a:pt x="340" y="43"/>
                    <a:pt x="362" y="53"/>
                    <a:pt x="378" y="38"/>
                  </a:cubicBezTo>
                  <a:cubicBezTo>
                    <a:pt x="383" y="35"/>
                    <a:pt x="390" y="36"/>
                    <a:pt x="390" y="31"/>
                  </a:cubicBezTo>
                  <a:cubicBezTo>
                    <a:pt x="390" y="22"/>
                    <a:pt x="366" y="24"/>
                    <a:pt x="362" y="19"/>
                  </a:cubicBezTo>
                  <a:cubicBezTo>
                    <a:pt x="359" y="15"/>
                    <a:pt x="359" y="12"/>
                    <a:pt x="353" y="11"/>
                  </a:cubicBezTo>
                  <a:cubicBezTo>
                    <a:pt x="350" y="10"/>
                    <a:pt x="348" y="8"/>
                    <a:pt x="346" y="7"/>
                  </a:cubicBezTo>
                  <a:cubicBezTo>
                    <a:pt x="310" y="18"/>
                    <a:pt x="310" y="18"/>
                    <a:pt x="310" y="18"/>
                  </a:cubicBezTo>
                  <a:cubicBezTo>
                    <a:pt x="314" y="16"/>
                    <a:pt x="316" y="15"/>
                    <a:pt x="319" y="12"/>
                  </a:cubicBezTo>
                  <a:cubicBezTo>
                    <a:pt x="310" y="3"/>
                    <a:pt x="271" y="4"/>
                    <a:pt x="261" y="4"/>
                  </a:cubicBezTo>
                  <a:cubicBezTo>
                    <a:pt x="247" y="4"/>
                    <a:pt x="247" y="4"/>
                    <a:pt x="247" y="4"/>
                  </a:cubicBezTo>
                  <a:cubicBezTo>
                    <a:pt x="244" y="4"/>
                    <a:pt x="241" y="0"/>
                    <a:pt x="235" y="0"/>
                  </a:cubicBezTo>
                  <a:cubicBezTo>
                    <a:pt x="228" y="0"/>
                    <a:pt x="226" y="8"/>
                    <a:pt x="220" y="8"/>
                  </a:cubicBezTo>
                  <a:cubicBezTo>
                    <a:pt x="213" y="8"/>
                    <a:pt x="211" y="3"/>
                    <a:pt x="204" y="3"/>
                  </a:cubicBezTo>
                  <a:cubicBezTo>
                    <a:pt x="201" y="3"/>
                    <a:pt x="199" y="4"/>
                    <a:pt x="198" y="7"/>
                  </a:cubicBezTo>
                  <a:cubicBezTo>
                    <a:pt x="147" y="7"/>
                    <a:pt x="147" y="7"/>
                    <a:pt x="147" y="7"/>
                  </a:cubicBezTo>
                  <a:cubicBezTo>
                    <a:pt x="143" y="7"/>
                    <a:pt x="138" y="8"/>
                    <a:pt x="137" y="12"/>
                  </a:cubicBezTo>
                  <a:cubicBezTo>
                    <a:pt x="131" y="18"/>
                    <a:pt x="135" y="14"/>
                    <a:pt x="128" y="14"/>
                  </a:cubicBezTo>
                  <a:cubicBezTo>
                    <a:pt x="114" y="14"/>
                    <a:pt x="110" y="24"/>
                    <a:pt x="106" y="35"/>
                  </a:cubicBezTo>
                  <a:cubicBezTo>
                    <a:pt x="101" y="34"/>
                    <a:pt x="85" y="24"/>
                    <a:pt x="76" y="24"/>
                  </a:cubicBezTo>
                  <a:cubicBezTo>
                    <a:pt x="67" y="24"/>
                    <a:pt x="73" y="35"/>
                    <a:pt x="58" y="35"/>
                  </a:cubicBezTo>
                  <a:cubicBezTo>
                    <a:pt x="58" y="38"/>
                    <a:pt x="56" y="39"/>
                    <a:pt x="55" y="39"/>
                  </a:cubicBezTo>
                  <a:cubicBezTo>
                    <a:pt x="44" y="39"/>
                    <a:pt x="44" y="39"/>
                    <a:pt x="44" y="39"/>
                  </a:cubicBezTo>
                  <a:cubicBezTo>
                    <a:pt x="33" y="39"/>
                    <a:pt x="3" y="44"/>
                    <a:pt x="0" y="57"/>
                  </a:cubicBezTo>
                  <a:cubicBezTo>
                    <a:pt x="10" y="57"/>
                    <a:pt x="10" y="57"/>
                    <a:pt x="10" y="57"/>
                  </a:cubicBezTo>
                  <a:cubicBezTo>
                    <a:pt x="12" y="55"/>
                    <a:pt x="15" y="54"/>
                    <a:pt x="16" y="5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7" name="Freeform 424">
              <a:extLst>
                <a:ext uri="{FF2B5EF4-FFF2-40B4-BE49-F238E27FC236}">
                  <a16:creationId xmlns:a16="http://schemas.microsoft.com/office/drawing/2014/main" id="{86EDB850-2470-4907-89F1-B5CBDBE7E4D1}"/>
                </a:ext>
              </a:extLst>
            </p:cNvPr>
            <p:cNvSpPr>
              <a:spLocks/>
            </p:cNvSpPr>
            <p:nvPr/>
          </p:nvSpPr>
          <p:spPr bwMode="auto">
            <a:xfrm>
              <a:off x="1954" y="561"/>
              <a:ext cx="665" cy="546"/>
            </a:xfrm>
            <a:custGeom>
              <a:avLst/>
              <a:gdLst>
                <a:gd name="T0" fmla="*/ 525 w 764"/>
                <a:gd name="T1" fmla="*/ 329 h 627"/>
                <a:gd name="T2" fmla="*/ 555 w 764"/>
                <a:gd name="T3" fmla="*/ 339 h 627"/>
                <a:gd name="T4" fmla="*/ 528 w 764"/>
                <a:gd name="T5" fmla="*/ 281 h 627"/>
                <a:gd name="T6" fmla="*/ 560 w 764"/>
                <a:gd name="T7" fmla="*/ 289 h 627"/>
                <a:gd name="T8" fmla="*/ 555 w 764"/>
                <a:gd name="T9" fmla="*/ 280 h 627"/>
                <a:gd name="T10" fmla="*/ 591 w 764"/>
                <a:gd name="T11" fmla="*/ 246 h 627"/>
                <a:gd name="T12" fmla="*/ 588 w 764"/>
                <a:gd name="T13" fmla="*/ 223 h 627"/>
                <a:gd name="T14" fmla="*/ 578 w 764"/>
                <a:gd name="T15" fmla="*/ 192 h 627"/>
                <a:gd name="T16" fmla="*/ 594 w 764"/>
                <a:gd name="T17" fmla="*/ 169 h 627"/>
                <a:gd name="T18" fmla="*/ 574 w 764"/>
                <a:gd name="T19" fmla="*/ 143 h 627"/>
                <a:gd name="T20" fmla="*/ 608 w 764"/>
                <a:gd name="T21" fmla="*/ 108 h 627"/>
                <a:gd name="T22" fmla="*/ 624 w 764"/>
                <a:gd name="T23" fmla="*/ 89 h 627"/>
                <a:gd name="T24" fmla="*/ 665 w 764"/>
                <a:gd name="T25" fmla="*/ 64 h 627"/>
                <a:gd name="T26" fmla="*/ 615 w 764"/>
                <a:gd name="T27" fmla="*/ 54 h 627"/>
                <a:gd name="T28" fmla="*/ 566 w 764"/>
                <a:gd name="T29" fmla="*/ 61 h 627"/>
                <a:gd name="T30" fmla="*/ 547 w 764"/>
                <a:gd name="T31" fmla="*/ 47 h 627"/>
                <a:gd name="T32" fmla="*/ 480 w 764"/>
                <a:gd name="T33" fmla="*/ 51 h 627"/>
                <a:gd name="T34" fmla="*/ 561 w 764"/>
                <a:gd name="T35" fmla="*/ 28 h 627"/>
                <a:gd name="T36" fmla="*/ 468 w 764"/>
                <a:gd name="T37" fmla="*/ 0 h 627"/>
                <a:gd name="T38" fmla="*/ 344 w 764"/>
                <a:gd name="T39" fmla="*/ 12 h 627"/>
                <a:gd name="T40" fmla="*/ 312 w 764"/>
                <a:gd name="T41" fmla="*/ 14 h 627"/>
                <a:gd name="T42" fmla="*/ 272 w 764"/>
                <a:gd name="T43" fmla="*/ 34 h 627"/>
                <a:gd name="T44" fmla="*/ 241 w 764"/>
                <a:gd name="T45" fmla="*/ 35 h 627"/>
                <a:gd name="T46" fmla="*/ 228 w 764"/>
                <a:gd name="T47" fmla="*/ 51 h 627"/>
                <a:gd name="T48" fmla="*/ 209 w 764"/>
                <a:gd name="T49" fmla="*/ 53 h 627"/>
                <a:gd name="T50" fmla="*/ 127 w 764"/>
                <a:gd name="T51" fmla="*/ 57 h 627"/>
                <a:gd name="T52" fmla="*/ 64 w 764"/>
                <a:gd name="T53" fmla="*/ 96 h 627"/>
                <a:gd name="T54" fmla="*/ 74 w 764"/>
                <a:gd name="T55" fmla="*/ 133 h 627"/>
                <a:gd name="T56" fmla="*/ 22 w 764"/>
                <a:gd name="T57" fmla="*/ 145 h 627"/>
                <a:gd name="T58" fmla="*/ 53 w 764"/>
                <a:gd name="T59" fmla="*/ 174 h 627"/>
                <a:gd name="T60" fmla="*/ 67 w 764"/>
                <a:gd name="T61" fmla="*/ 180 h 627"/>
                <a:gd name="T62" fmla="*/ 29 w 764"/>
                <a:gd name="T63" fmla="*/ 184 h 627"/>
                <a:gd name="T64" fmla="*/ 45 w 764"/>
                <a:gd name="T65" fmla="*/ 199 h 627"/>
                <a:gd name="T66" fmla="*/ 69 w 764"/>
                <a:gd name="T67" fmla="*/ 214 h 627"/>
                <a:gd name="T68" fmla="*/ 83 w 764"/>
                <a:gd name="T69" fmla="*/ 213 h 627"/>
                <a:gd name="T70" fmla="*/ 190 w 764"/>
                <a:gd name="T71" fmla="*/ 280 h 627"/>
                <a:gd name="T72" fmla="*/ 191 w 764"/>
                <a:gd name="T73" fmla="*/ 312 h 627"/>
                <a:gd name="T74" fmla="*/ 238 w 764"/>
                <a:gd name="T75" fmla="*/ 335 h 627"/>
                <a:gd name="T76" fmla="*/ 205 w 764"/>
                <a:gd name="T77" fmla="*/ 335 h 627"/>
                <a:gd name="T78" fmla="*/ 223 w 764"/>
                <a:gd name="T79" fmla="*/ 381 h 627"/>
                <a:gd name="T80" fmla="*/ 209 w 764"/>
                <a:gd name="T81" fmla="*/ 415 h 627"/>
                <a:gd name="T82" fmla="*/ 225 w 764"/>
                <a:gd name="T83" fmla="*/ 449 h 627"/>
                <a:gd name="T84" fmla="*/ 243 w 764"/>
                <a:gd name="T85" fmla="*/ 465 h 627"/>
                <a:gd name="T86" fmla="*/ 262 w 764"/>
                <a:gd name="T87" fmla="*/ 519 h 627"/>
                <a:gd name="T88" fmla="*/ 310 w 764"/>
                <a:gd name="T89" fmla="*/ 544 h 627"/>
                <a:gd name="T90" fmla="*/ 338 w 764"/>
                <a:gd name="T91" fmla="*/ 519 h 627"/>
                <a:gd name="T92" fmla="*/ 351 w 764"/>
                <a:gd name="T93" fmla="*/ 465 h 627"/>
                <a:gd name="T94" fmla="*/ 381 w 764"/>
                <a:gd name="T95" fmla="*/ 437 h 627"/>
                <a:gd name="T96" fmla="*/ 396 w 764"/>
                <a:gd name="T97" fmla="*/ 435 h 627"/>
                <a:gd name="T98" fmla="*/ 448 w 764"/>
                <a:gd name="T99" fmla="*/ 394 h 627"/>
                <a:gd name="T100" fmla="*/ 514 w 764"/>
                <a:gd name="T101" fmla="*/ 376 h 6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64" h="627">
                  <a:moveTo>
                    <a:pt x="641" y="399"/>
                  </a:moveTo>
                  <a:cubicBezTo>
                    <a:pt x="632" y="395"/>
                    <a:pt x="592" y="398"/>
                    <a:pt x="592" y="383"/>
                  </a:cubicBezTo>
                  <a:cubicBezTo>
                    <a:pt x="595" y="383"/>
                    <a:pt x="603" y="382"/>
                    <a:pt x="603" y="378"/>
                  </a:cubicBezTo>
                  <a:cubicBezTo>
                    <a:pt x="603" y="374"/>
                    <a:pt x="598" y="373"/>
                    <a:pt x="598" y="366"/>
                  </a:cubicBezTo>
                  <a:cubicBezTo>
                    <a:pt x="600" y="367"/>
                    <a:pt x="603" y="366"/>
                    <a:pt x="604" y="366"/>
                  </a:cubicBezTo>
                  <a:cubicBezTo>
                    <a:pt x="622" y="366"/>
                    <a:pt x="617" y="389"/>
                    <a:pt x="638" y="389"/>
                  </a:cubicBezTo>
                  <a:cubicBezTo>
                    <a:pt x="644" y="389"/>
                    <a:pt x="650" y="389"/>
                    <a:pt x="650" y="383"/>
                  </a:cubicBezTo>
                  <a:cubicBezTo>
                    <a:pt x="650" y="356"/>
                    <a:pt x="622" y="348"/>
                    <a:pt x="607" y="331"/>
                  </a:cubicBezTo>
                  <a:cubicBezTo>
                    <a:pt x="607" y="323"/>
                    <a:pt x="607" y="323"/>
                    <a:pt x="607" y="323"/>
                  </a:cubicBezTo>
                  <a:cubicBezTo>
                    <a:pt x="607" y="323"/>
                    <a:pt x="608" y="324"/>
                    <a:pt x="611" y="323"/>
                  </a:cubicBezTo>
                  <a:cubicBezTo>
                    <a:pt x="614" y="332"/>
                    <a:pt x="628" y="346"/>
                    <a:pt x="637" y="346"/>
                  </a:cubicBezTo>
                  <a:cubicBezTo>
                    <a:pt x="641" y="346"/>
                    <a:pt x="643" y="338"/>
                    <a:pt x="643" y="332"/>
                  </a:cubicBezTo>
                  <a:cubicBezTo>
                    <a:pt x="643" y="319"/>
                    <a:pt x="623" y="323"/>
                    <a:pt x="619" y="311"/>
                  </a:cubicBezTo>
                  <a:cubicBezTo>
                    <a:pt x="625" y="311"/>
                    <a:pt x="625" y="311"/>
                    <a:pt x="625" y="311"/>
                  </a:cubicBezTo>
                  <a:cubicBezTo>
                    <a:pt x="629" y="315"/>
                    <a:pt x="634" y="317"/>
                    <a:pt x="638" y="321"/>
                  </a:cubicBezTo>
                  <a:cubicBezTo>
                    <a:pt x="643" y="311"/>
                    <a:pt x="661" y="317"/>
                    <a:pt x="664" y="303"/>
                  </a:cubicBezTo>
                  <a:cubicBezTo>
                    <a:pt x="661" y="301"/>
                    <a:pt x="659" y="299"/>
                    <a:pt x="659" y="296"/>
                  </a:cubicBezTo>
                  <a:cubicBezTo>
                    <a:pt x="667" y="295"/>
                    <a:pt x="676" y="291"/>
                    <a:pt x="679" y="282"/>
                  </a:cubicBezTo>
                  <a:cubicBezTo>
                    <a:pt x="674" y="281"/>
                    <a:pt x="661" y="281"/>
                    <a:pt x="661" y="273"/>
                  </a:cubicBezTo>
                  <a:cubicBezTo>
                    <a:pt x="661" y="266"/>
                    <a:pt x="668" y="266"/>
                    <a:pt x="676" y="266"/>
                  </a:cubicBezTo>
                  <a:cubicBezTo>
                    <a:pt x="673" y="264"/>
                    <a:pt x="676" y="260"/>
                    <a:pt x="676" y="256"/>
                  </a:cubicBezTo>
                  <a:cubicBezTo>
                    <a:pt x="676" y="249"/>
                    <a:pt x="668" y="246"/>
                    <a:pt x="668" y="235"/>
                  </a:cubicBezTo>
                  <a:cubicBezTo>
                    <a:pt x="662" y="235"/>
                    <a:pt x="655" y="235"/>
                    <a:pt x="655" y="227"/>
                  </a:cubicBezTo>
                  <a:cubicBezTo>
                    <a:pt x="655" y="225"/>
                    <a:pt x="658" y="221"/>
                    <a:pt x="664" y="221"/>
                  </a:cubicBezTo>
                  <a:cubicBezTo>
                    <a:pt x="671" y="221"/>
                    <a:pt x="695" y="225"/>
                    <a:pt x="695" y="213"/>
                  </a:cubicBezTo>
                  <a:cubicBezTo>
                    <a:pt x="695" y="202"/>
                    <a:pt x="677" y="205"/>
                    <a:pt x="676" y="196"/>
                  </a:cubicBezTo>
                  <a:cubicBezTo>
                    <a:pt x="679" y="196"/>
                    <a:pt x="682" y="195"/>
                    <a:pt x="683" y="194"/>
                  </a:cubicBezTo>
                  <a:cubicBezTo>
                    <a:pt x="679" y="190"/>
                    <a:pt x="673" y="184"/>
                    <a:pt x="665" y="184"/>
                  </a:cubicBezTo>
                  <a:cubicBezTo>
                    <a:pt x="661" y="184"/>
                    <a:pt x="658" y="187"/>
                    <a:pt x="652" y="184"/>
                  </a:cubicBezTo>
                  <a:cubicBezTo>
                    <a:pt x="655" y="179"/>
                    <a:pt x="655" y="168"/>
                    <a:pt x="659" y="164"/>
                  </a:cubicBezTo>
                  <a:cubicBezTo>
                    <a:pt x="668" y="157"/>
                    <a:pt x="677" y="153"/>
                    <a:pt x="677" y="143"/>
                  </a:cubicBezTo>
                  <a:cubicBezTo>
                    <a:pt x="677" y="141"/>
                    <a:pt x="679" y="141"/>
                    <a:pt x="677" y="136"/>
                  </a:cubicBezTo>
                  <a:cubicBezTo>
                    <a:pt x="686" y="133"/>
                    <a:pt x="698" y="132"/>
                    <a:pt x="698" y="124"/>
                  </a:cubicBezTo>
                  <a:cubicBezTo>
                    <a:pt x="698" y="122"/>
                    <a:pt x="699" y="122"/>
                    <a:pt x="699" y="122"/>
                  </a:cubicBezTo>
                  <a:cubicBezTo>
                    <a:pt x="699" y="122"/>
                    <a:pt x="700" y="122"/>
                    <a:pt x="698" y="118"/>
                  </a:cubicBezTo>
                  <a:cubicBezTo>
                    <a:pt x="705" y="116"/>
                    <a:pt x="717" y="116"/>
                    <a:pt x="717" y="102"/>
                  </a:cubicBezTo>
                  <a:cubicBezTo>
                    <a:pt x="714" y="105"/>
                    <a:pt x="713" y="105"/>
                    <a:pt x="708" y="102"/>
                  </a:cubicBezTo>
                  <a:cubicBezTo>
                    <a:pt x="728" y="102"/>
                    <a:pt x="738" y="89"/>
                    <a:pt x="752" y="84"/>
                  </a:cubicBezTo>
                  <a:cubicBezTo>
                    <a:pt x="755" y="82"/>
                    <a:pt x="764" y="78"/>
                    <a:pt x="764" y="73"/>
                  </a:cubicBezTo>
                  <a:cubicBezTo>
                    <a:pt x="764" y="66"/>
                    <a:pt x="743" y="55"/>
                    <a:pt x="737" y="55"/>
                  </a:cubicBezTo>
                  <a:cubicBezTo>
                    <a:pt x="732" y="55"/>
                    <a:pt x="729" y="55"/>
                    <a:pt x="728" y="62"/>
                  </a:cubicBezTo>
                  <a:cubicBezTo>
                    <a:pt x="707" y="62"/>
                    <a:pt x="707" y="62"/>
                    <a:pt x="707" y="62"/>
                  </a:cubicBezTo>
                  <a:cubicBezTo>
                    <a:pt x="699" y="66"/>
                    <a:pt x="698" y="67"/>
                    <a:pt x="690" y="71"/>
                  </a:cubicBezTo>
                  <a:cubicBezTo>
                    <a:pt x="688" y="71"/>
                    <a:pt x="680" y="70"/>
                    <a:pt x="680" y="70"/>
                  </a:cubicBezTo>
                  <a:cubicBezTo>
                    <a:pt x="650" y="70"/>
                    <a:pt x="650" y="70"/>
                    <a:pt x="650" y="70"/>
                  </a:cubicBezTo>
                  <a:cubicBezTo>
                    <a:pt x="643" y="75"/>
                    <a:pt x="620" y="108"/>
                    <a:pt x="608" y="110"/>
                  </a:cubicBezTo>
                  <a:cubicBezTo>
                    <a:pt x="610" y="106"/>
                    <a:pt x="638" y="73"/>
                    <a:pt x="638" y="69"/>
                  </a:cubicBezTo>
                  <a:cubicBezTo>
                    <a:pt x="638" y="62"/>
                    <a:pt x="635" y="54"/>
                    <a:pt x="628" y="54"/>
                  </a:cubicBezTo>
                  <a:cubicBezTo>
                    <a:pt x="613" y="54"/>
                    <a:pt x="586" y="82"/>
                    <a:pt x="576" y="82"/>
                  </a:cubicBezTo>
                  <a:cubicBezTo>
                    <a:pt x="571" y="82"/>
                    <a:pt x="591" y="62"/>
                    <a:pt x="592" y="58"/>
                  </a:cubicBezTo>
                  <a:cubicBezTo>
                    <a:pt x="589" y="56"/>
                    <a:pt x="571" y="57"/>
                    <a:pt x="552" y="59"/>
                  </a:cubicBezTo>
                  <a:cubicBezTo>
                    <a:pt x="530" y="60"/>
                    <a:pt x="507" y="62"/>
                    <a:pt x="503" y="58"/>
                  </a:cubicBezTo>
                  <a:cubicBezTo>
                    <a:pt x="600" y="53"/>
                    <a:pt x="600" y="53"/>
                    <a:pt x="600" y="53"/>
                  </a:cubicBezTo>
                  <a:cubicBezTo>
                    <a:pt x="611" y="47"/>
                    <a:pt x="641" y="50"/>
                    <a:pt x="644" y="32"/>
                  </a:cubicBezTo>
                  <a:cubicBezTo>
                    <a:pt x="639" y="31"/>
                    <a:pt x="634" y="31"/>
                    <a:pt x="628" y="31"/>
                  </a:cubicBezTo>
                  <a:cubicBezTo>
                    <a:pt x="620" y="31"/>
                    <a:pt x="612" y="32"/>
                    <a:pt x="605" y="28"/>
                  </a:cubicBezTo>
                  <a:cubicBezTo>
                    <a:pt x="585" y="19"/>
                    <a:pt x="565" y="0"/>
                    <a:pt x="538" y="0"/>
                  </a:cubicBezTo>
                  <a:cubicBezTo>
                    <a:pt x="474" y="0"/>
                    <a:pt x="474" y="0"/>
                    <a:pt x="474" y="0"/>
                  </a:cubicBezTo>
                  <a:cubicBezTo>
                    <a:pt x="452" y="0"/>
                    <a:pt x="434" y="14"/>
                    <a:pt x="413" y="14"/>
                  </a:cubicBezTo>
                  <a:cubicBezTo>
                    <a:pt x="406" y="14"/>
                    <a:pt x="401" y="12"/>
                    <a:pt x="395" y="14"/>
                  </a:cubicBezTo>
                  <a:cubicBezTo>
                    <a:pt x="395" y="19"/>
                    <a:pt x="395" y="19"/>
                    <a:pt x="395" y="19"/>
                  </a:cubicBezTo>
                  <a:cubicBezTo>
                    <a:pt x="386" y="19"/>
                    <a:pt x="386" y="19"/>
                    <a:pt x="386" y="19"/>
                  </a:cubicBezTo>
                  <a:cubicBezTo>
                    <a:pt x="376" y="15"/>
                    <a:pt x="370" y="16"/>
                    <a:pt x="358" y="16"/>
                  </a:cubicBezTo>
                  <a:cubicBezTo>
                    <a:pt x="344" y="16"/>
                    <a:pt x="333" y="19"/>
                    <a:pt x="321" y="26"/>
                  </a:cubicBezTo>
                  <a:cubicBezTo>
                    <a:pt x="324" y="28"/>
                    <a:pt x="327" y="30"/>
                    <a:pt x="330" y="32"/>
                  </a:cubicBezTo>
                  <a:cubicBezTo>
                    <a:pt x="325" y="34"/>
                    <a:pt x="312" y="31"/>
                    <a:pt x="312" y="39"/>
                  </a:cubicBezTo>
                  <a:cubicBezTo>
                    <a:pt x="312" y="47"/>
                    <a:pt x="330" y="54"/>
                    <a:pt x="337" y="58"/>
                  </a:cubicBezTo>
                  <a:cubicBezTo>
                    <a:pt x="318" y="58"/>
                    <a:pt x="318" y="58"/>
                    <a:pt x="318" y="58"/>
                  </a:cubicBezTo>
                  <a:cubicBezTo>
                    <a:pt x="306" y="53"/>
                    <a:pt x="295" y="40"/>
                    <a:pt x="277" y="40"/>
                  </a:cubicBezTo>
                  <a:cubicBezTo>
                    <a:pt x="273" y="40"/>
                    <a:pt x="265" y="42"/>
                    <a:pt x="265" y="47"/>
                  </a:cubicBezTo>
                  <a:cubicBezTo>
                    <a:pt x="265" y="51"/>
                    <a:pt x="268" y="54"/>
                    <a:pt x="270" y="58"/>
                  </a:cubicBezTo>
                  <a:cubicBezTo>
                    <a:pt x="262" y="58"/>
                    <a:pt x="262" y="58"/>
                    <a:pt x="262" y="58"/>
                  </a:cubicBezTo>
                  <a:cubicBezTo>
                    <a:pt x="253" y="54"/>
                    <a:pt x="246" y="55"/>
                    <a:pt x="242" y="46"/>
                  </a:cubicBezTo>
                  <a:cubicBezTo>
                    <a:pt x="237" y="51"/>
                    <a:pt x="237" y="51"/>
                    <a:pt x="237" y="51"/>
                  </a:cubicBezTo>
                  <a:cubicBezTo>
                    <a:pt x="237" y="54"/>
                    <a:pt x="240" y="57"/>
                    <a:pt x="240" y="61"/>
                  </a:cubicBezTo>
                  <a:cubicBezTo>
                    <a:pt x="231" y="61"/>
                    <a:pt x="228" y="46"/>
                    <a:pt x="221" y="46"/>
                  </a:cubicBezTo>
                  <a:cubicBezTo>
                    <a:pt x="209" y="46"/>
                    <a:pt x="200" y="54"/>
                    <a:pt x="188" y="57"/>
                  </a:cubicBezTo>
                  <a:cubicBezTo>
                    <a:pt x="170" y="57"/>
                    <a:pt x="164" y="62"/>
                    <a:pt x="146" y="65"/>
                  </a:cubicBezTo>
                  <a:cubicBezTo>
                    <a:pt x="131" y="66"/>
                    <a:pt x="143" y="88"/>
                    <a:pt x="128" y="88"/>
                  </a:cubicBezTo>
                  <a:cubicBezTo>
                    <a:pt x="124" y="88"/>
                    <a:pt x="121" y="88"/>
                    <a:pt x="116" y="85"/>
                  </a:cubicBezTo>
                  <a:cubicBezTo>
                    <a:pt x="107" y="94"/>
                    <a:pt x="88" y="105"/>
                    <a:pt x="73" y="110"/>
                  </a:cubicBezTo>
                  <a:cubicBezTo>
                    <a:pt x="70" y="112"/>
                    <a:pt x="64" y="113"/>
                    <a:pt x="64" y="118"/>
                  </a:cubicBezTo>
                  <a:cubicBezTo>
                    <a:pt x="64" y="127"/>
                    <a:pt x="89" y="127"/>
                    <a:pt x="97" y="128"/>
                  </a:cubicBezTo>
                  <a:cubicBezTo>
                    <a:pt x="97" y="140"/>
                    <a:pt x="92" y="148"/>
                    <a:pt x="85" y="153"/>
                  </a:cubicBezTo>
                  <a:cubicBezTo>
                    <a:pt x="79" y="156"/>
                    <a:pt x="73" y="156"/>
                    <a:pt x="66" y="155"/>
                  </a:cubicBezTo>
                  <a:cubicBezTo>
                    <a:pt x="60" y="155"/>
                    <a:pt x="53" y="154"/>
                    <a:pt x="48" y="156"/>
                  </a:cubicBezTo>
                  <a:cubicBezTo>
                    <a:pt x="39" y="159"/>
                    <a:pt x="34" y="164"/>
                    <a:pt x="25" y="167"/>
                  </a:cubicBezTo>
                  <a:cubicBezTo>
                    <a:pt x="16" y="171"/>
                    <a:pt x="0" y="166"/>
                    <a:pt x="0" y="180"/>
                  </a:cubicBezTo>
                  <a:cubicBezTo>
                    <a:pt x="0" y="188"/>
                    <a:pt x="43" y="200"/>
                    <a:pt x="45" y="200"/>
                  </a:cubicBezTo>
                  <a:cubicBezTo>
                    <a:pt x="61" y="200"/>
                    <a:pt x="61" y="200"/>
                    <a:pt x="61" y="200"/>
                  </a:cubicBezTo>
                  <a:cubicBezTo>
                    <a:pt x="63" y="200"/>
                    <a:pt x="64" y="199"/>
                    <a:pt x="66" y="196"/>
                  </a:cubicBezTo>
                  <a:cubicBezTo>
                    <a:pt x="83" y="196"/>
                    <a:pt x="83" y="196"/>
                    <a:pt x="83" y="196"/>
                  </a:cubicBezTo>
                  <a:cubicBezTo>
                    <a:pt x="82" y="202"/>
                    <a:pt x="82" y="203"/>
                    <a:pt x="77" y="207"/>
                  </a:cubicBezTo>
                  <a:cubicBezTo>
                    <a:pt x="52" y="207"/>
                    <a:pt x="52" y="207"/>
                    <a:pt x="52" y="207"/>
                  </a:cubicBezTo>
                  <a:cubicBezTo>
                    <a:pt x="49" y="210"/>
                    <a:pt x="48" y="211"/>
                    <a:pt x="43" y="211"/>
                  </a:cubicBezTo>
                  <a:cubicBezTo>
                    <a:pt x="33" y="211"/>
                    <a:pt x="33" y="211"/>
                    <a:pt x="33" y="211"/>
                  </a:cubicBezTo>
                  <a:cubicBezTo>
                    <a:pt x="28" y="211"/>
                    <a:pt x="19" y="214"/>
                    <a:pt x="19" y="221"/>
                  </a:cubicBezTo>
                  <a:cubicBezTo>
                    <a:pt x="28" y="223"/>
                    <a:pt x="25" y="221"/>
                    <a:pt x="34" y="221"/>
                  </a:cubicBezTo>
                  <a:cubicBezTo>
                    <a:pt x="40" y="221"/>
                    <a:pt x="46" y="226"/>
                    <a:pt x="52" y="229"/>
                  </a:cubicBezTo>
                  <a:cubicBezTo>
                    <a:pt x="51" y="233"/>
                    <a:pt x="48" y="233"/>
                    <a:pt x="43" y="235"/>
                  </a:cubicBezTo>
                  <a:cubicBezTo>
                    <a:pt x="49" y="243"/>
                    <a:pt x="63" y="248"/>
                    <a:pt x="73" y="248"/>
                  </a:cubicBezTo>
                  <a:cubicBezTo>
                    <a:pt x="76" y="248"/>
                    <a:pt x="76" y="249"/>
                    <a:pt x="79" y="246"/>
                  </a:cubicBezTo>
                  <a:cubicBezTo>
                    <a:pt x="77" y="246"/>
                    <a:pt x="75" y="243"/>
                    <a:pt x="75" y="242"/>
                  </a:cubicBezTo>
                  <a:cubicBezTo>
                    <a:pt x="76" y="241"/>
                    <a:pt x="77" y="241"/>
                    <a:pt x="83" y="241"/>
                  </a:cubicBezTo>
                  <a:cubicBezTo>
                    <a:pt x="88" y="241"/>
                    <a:pt x="92" y="245"/>
                    <a:pt x="95" y="245"/>
                  </a:cubicBezTo>
                  <a:cubicBezTo>
                    <a:pt x="101" y="245"/>
                    <a:pt x="104" y="238"/>
                    <a:pt x="110" y="238"/>
                  </a:cubicBezTo>
                  <a:cubicBezTo>
                    <a:pt x="124" y="238"/>
                    <a:pt x="124" y="238"/>
                    <a:pt x="124" y="238"/>
                  </a:cubicBezTo>
                  <a:cubicBezTo>
                    <a:pt x="173" y="238"/>
                    <a:pt x="204" y="280"/>
                    <a:pt x="218" y="321"/>
                  </a:cubicBezTo>
                  <a:cubicBezTo>
                    <a:pt x="218" y="328"/>
                    <a:pt x="218" y="328"/>
                    <a:pt x="218" y="328"/>
                  </a:cubicBezTo>
                  <a:cubicBezTo>
                    <a:pt x="221" y="328"/>
                    <a:pt x="228" y="330"/>
                    <a:pt x="228" y="336"/>
                  </a:cubicBezTo>
                  <a:cubicBezTo>
                    <a:pt x="228" y="347"/>
                    <a:pt x="219" y="347"/>
                    <a:pt x="219" y="358"/>
                  </a:cubicBezTo>
                  <a:cubicBezTo>
                    <a:pt x="219" y="364"/>
                    <a:pt x="222" y="366"/>
                    <a:pt x="231" y="366"/>
                  </a:cubicBezTo>
                  <a:cubicBezTo>
                    <a:pt x="236" y="366"/>
                    <a:pt x="237" y="358"/>
                    <a:pt x="242" y="358"/>
                  </a:cubicBezTo>
                  <a:cubicBezTo>
                    <a:pt x="256" y="358"/>
                    <a:pt x="261" y="379"/>
                    <a:pt x="274" y="385"/>
                  </a:cubicBezTo>
                  <a:cubicBezTo>
                    <a:pt x="273" y="387"/>
                    <a:pt x="274" y="391"/>
                    <a:pt x="270" y="391"/>
                  </a:cubicBezTo>
                  <a:cubicBezTo>
                    <a:pt x="259" y="391"/>
                    <a:pt x="252" y="385"/>
                    <a:pt x="243" y="385"/>
                  </a:cubicBezTo>
                  <a:cubicBezTo>
                    <a:pt x="239" y="385"/>
                    <a:pt x="240" y="382"/>
                    <a:pt x="236" y="385"/>
                  </a:cubicBezTo>
                  <a:cubicBezTo>
                    <a:pt x="237" y="398"/>
                    <a:pt x="270" y="401"/>
                    <a:pt x="283" y="405"/>
                  </a:cubicBezTo>
                  <a:cubicBezTo>
                    <a:pt x="279" y="418"/>
                    <a:pt x="273" y="424"/>
                    <a:pt x="270" y="438"/>
                  </a:cubicBezTo>
                  <a:cubicBezTo>
                    <a:pt x="264" y="434"/>
                    <a:pt x="264" y="436"/>
                    <a:pt x="256" y="438"/>
                  </a:cubicBezTo>
                  <a:cubicBezTo>
                    <a:pt x="256" y="440"/>
                    <a:pt x="256" y="440"/>
                    <a:pt x="256" y="440"/>
                  </a:cubicBezTo>
                  <a:cubicBezTo>
                    <a:pt x="248" y="448"/>
                    <a:pt x="246" y="457"/>
                    <a:pt x="240" y="467"/>
                  </a:cubicBezTo>
                  <a:cubicBezTo>
                    <a:pt x="240" y="477"/>
                    <a:pt x="240" y="477"/>
                    <a:pt x="240" y="477"/>
                  </a:cubicBezTo>
                  <a:cubicBezTo>
                    <a:pt x="242" y="475"/>
                    <a:pt x="245" y="475"/>
                    <a:pt x="248" y="477"/>
                  </a:cubicBezTo>
                  <a:cubicBezTo>
                    <a:pt x="248" y="481"/>
                    <a:pt x="245" y="484"/>
                    <a:pt x="245" y="490"/>
                  </a:cubicBezTo>
                  <a:cubicBezTo>
                    <a:pt x="245" y="502"/>
                    <a:pt x="256" y="507"/>
                    <a:pt x="258" y="516"/>
                  </a:cubicBezTo>
                  <a:cubicBezTo>
                    <a:pt x="259" y="522"/>
                    <a:pt x="261" y="531"/>
                    <a:pt x="262" y="533"/>
                  </a:cubicBezTo>
                  <a:cubicBezTo>
                    <a:pt x="266" y="534"/>
                    <a:pt x="268" y="533"/>
                    <a:pt x="270" y="532"/>
                  </a:cubicBezTo>
                  <a:cubicBezTo>
                    <a:pt x="273" y="530"/>
                    <a:pt x="275" y="529"/>
                    <a:pt x="279" y="534"/>
                  </a:cubicBezTo>
                  <a:cubicBezTo>
                    <a:pt x="276" y="538"/>
                    <a:pt x="273" y="537"/>
                    <a:pt x="273" y="543"/>
                  </a:cubicBezTo>
                  <a:cubicBezTo>
                    <a:pt x="273" y="557"/>
                    <a:pt x="289" y="578"/>
                    <a:pt x="298" y="586"/>
                  </a:cubicBezTo>
                  <a:cubicBezTo>
                    <a:pt x="300" y="588"/>
                    <a:pt x="298" y="594"/>
                    <a:pt x="301" y="596"/>
                  </a:cubicBezTo>
                  <a:cubicBezTo>
                    <a:pt x="309" y="601"/>
                    <a:pt x="313" y="598"/>
                    <a:pt x="316" y="609"/>
                  </a:cubicBezTo>
                  <a:cubicBezTo>
                    <a:pt x="322" y="609"/>
                    <a:pt x="328" y="602"/>
                    <a:pt x="336" y="602"/>
                  </a:cubicBezTo>
                  <a:cubicBezTo>
                    <a:pt x="346" y="602"/>
                    <a:pt x="346" y="625"/>
                    <a:pt x="356" y="625"/>
                  </a:cubicBezTo>
                  <a:cubicBezTo>
                    <a:pt x="359" y="625"/>
                    <a:pt x="359" y="621"/>
                    <a:pt x="365" y="621"/>
                  </a:cubicBezTo>
                  <a:cubicBezTo>
                    <a:pt x="367" y="624"/>
                    <a:pt x="367" y="627"/>
                    <a:pt x="371" y="627"/>
                  </a:cubicBezTo>
                  <a:cubicBezTo>
                    <a:pt x="383" y="627"/>
                    <a:pt x="377" y="601"/>
                    <a:pt x="388" y="596"/>
                  </a:cubicBezTo>
                  <a:cubicBezTo>
                    <a:pt x="386" y="590"/>
                    <a:pt x="388" y="578"/>
                    <a:pt x="388" y="569"/>
                  </a:cubicBezTo>
                  <a:cubicBezTo>
                    <a:pt x="388" y="555"/>
                    <a:pt x="409" y="561"/>
                    <a:pt x="409" y="545"/>
                  </a:cubicBezTo>
                  <a:cubicBezTo>
                    <a:pt x="409" y="539"/>
                    <a:pt x="403" y="537"/>
                    <a:pt x="403" y="534"/>
                  </a:cubicBezTo>
                  <a:cubicBezTo>
                    <a:pt x="403" y="531"/>
                    <a:pt x="404" y="530"/>
                    <a:pt x="406" y="527"/>
                  </a:cubicBezTo>
                  <a:cubicBezTo>
                    <a:pt x="406" y="526"/>
                    <a:pt x="406" y="524"/>
                    <a:pt x="406" y="523"/>
                  </a:cubicBezTo>
                  <a:cubicBezTo>
                    <a:pt x="406" y="507"/>
                    <a:pt x="429" y="511"/>
                    <a:pt x="438" y="502"/>
                  </a:cubicBezTo>
                  <a:cubicBezTo>
                    <a:pt x="443" y="498"/>
                    <a:pt x="441" y="492"/>
                    <a:pt x="447" y="490"/>
                  </a:cubicBezTo>
                  <a:cubicBezTo>
                    <a:pt x="447" y="499"/>
                    <a:pt x="447" y="499"/>
                    <a:pt x="447" y="499"/>
                  </a:cubicBezTo>
                  <a:cubicBezTo>
                    <a:pt x="455" y="499"/>
                    <a:pt x="455" y="499"/>
                    <a:pt x="455" y="499"/>
                  </a:cubicBezTo>
                  <a:cubicBezTo>
                    <a:pt x="464" y="492"/>
                    <a:pt x="479" y="494"/>
                    <a:pt x="488" y="484"/>
                  </a:cubicBezTo>
                  <a:cubicBezTo>
                    <a:pt x="494" y="477"/>
                    <a:pt x="495" y="468"/>
                    <a:pt x="503" y="460"/>
                  </a:cubicBezTo>
                  <a:cubicBezTo>
                    <a:pt x="515" y="452"/>
                    <a:pt x="515" y="452"/>
                    <a:pt x="515" y="452"/>
                  </a:cubicBezTo>
                  <a:cubicBezTo>
                    <a:pt x="515" y="448"/>
                    <a:pt x="519" y="446"/>
                    <a:pt x="523" y="444"/>
                  </a:cubicBezTo>
                  <a:cubicBezTo>
                    <a:pt x="544" y="444"/>
                    <a:pt x="544" y="444"/>
                    <a:pt x="544" y="444"/>
                  </a:cubicBezTo>
                  <a:cubicBezTo>
                    <a:pt x="561" y="436"/>
                    <a:pt x="574" y="437"/>
                    <a:pt x="591" y="432"/>
                  </a:cubicBezTo>
                  <a:cubicBezTo>
                    <a:pt x="603" y="428"/>
                    <a:pt x="607" y="414"/>
                    <a:pt x="622" y="409"/>
                  </a:cubicBezTo>
                  <a:cubicBezTo>
                    <a:pt x="629" y="406"/>
                    <a:pt x="634" y="405"/>
                    <a:pt x="641" y="39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8" name="Freeform 425">
              <a:extLst>
                <a:ext uri="{FF2B5EF4-FFF2-40B4-BE49-F238E27FC236}">
                  <a16:creationId xmlns:a16="http://schemas.microsoft.com/office/drawing/2014/main" id="{57BE4548-0DCE-4DE4-809C-8DDD8E82A6B6}"/>
                </a:ext>
              </a:extLst>
            </p:cNvPr>
            <p:cNvSpPr>
              <a:spLocks/>
            </p:cNvSpPr>
            <p:nvPr/>
          </p:nvSpPr>
          <p:spPr bwMode="auto">
            <a:xfrm>
              <a:off x="2152" y="903"/>
              <a:ext cx="32" cy="24"/>
            </a:xfrm>
            <a:custGeom>
              <a:avLst/>
              <a:gdLst>
                <a:gd name="T0" fmla="*/ 8 w 37"/>
                <a:gd name="T1" fmla="*/ 24 h 28"/>
                <a:gd name="T2" fmla="*/ 16 w 37"/>
                <a:gd name="T3" fmla="*/ 24 h 28"/>
                <a:gd name="T4" fmla="*/ 32 w 37"/>
                <a:gd name="T5" fmla="*/ 15 h 28"/>
                <a:gd name="T6" fmla="*/ 9 w 37"/>
                <a:gd name="T7" fmla="*/ 0 h 28"/>
                <a:gd name="T8" fmla="*/ 0 w 37"/>
                <a:gd name="T9" fmla="*/ 9 h 28"/>
                <a:gd name="T10" fmla="*/ 8 w 37"/>
                <a:gd name="T11" fmla="*/ 24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28">
                  <a:moveTo>
                    <a:pt x="9" y="28"/>
                  </a:moveTo>
                  <a:cubicBezTo>
                    <a:pt x="19" y="28"/>
                    <a:pt x="19" y="28"/>
                    <a:pt x="19" y="28"/>
                  </a:cubicBezTo>
                  <a:cubicBezTo>
                    <a:pt x="27" y="28"/>
                    <a:pt x="35" y="27"/>
                    <a:pt x="37" y="18"/>
                  </a:cubicBezTo>
                  <a:cubicBezTo>
                    <a:pt x="25" y="14"/>
                    <a:pt x="22" y="0"/>
                    <a:pt x="10" y="0"/>
                  </a:cubicBezTo>
                  <a:cubicBezTo>
                    <a:pt x="6" y="0"/>
                    <a:pt x="0" y="3"/>
                    <a:pt x="0" y="10"/>
                  </a:cubicBezTo>
                  <a:cubicBezTo>
                    <a:pt x="0" y="16"/>
                    <a:pt x="6" y="27"/>
                    <a:pt x="9" y="2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79" name="Freeform 426">
              <a:extLst>
                <a:ext uri="{FF2B5EF4-FFF2-40B4-BE49-F238E27FC236}">
                  <a16:creationId xmlns:a16="http://schemas.microsoft.com/office/drawing/2014/main" id="{1DCA671F-EF9C-4DCA-A05E-A1784D9A1C4D}"/>
                </a:ext>
              </a:extLst>
            </p:cNvPr>
            <p:cNvSpPr>
              <a:spLocks/>
            </p:cNvSpPr>
            <p:nvPr/>
          </p:nvSpPr>
          <p:spPr bwMode="auto">
            <a:xfrm>
              <a:off x="2548" y="786"/>
              <a:ext cx="18" cy="13"/>
            </a:xfrm>
            <a:custGeom>
              <a:avLst/>
              <a:gdLst>
                <a:gd name="T0" fmla="*/ 3 w 21"/>
                <a:gd name="T1" fmla="*/ 0 h 14"/>
                <a:gd name="T2" fmla="*/ 0 w 21"/>
                <a:gd name="T3" fmla="*/ 7 h 14"/>
                <a:gd name="T4" fmla="*/ 5 w 21"/>
                <a:gd name="T5" fmla="*/ 13 h 14"/>
                <a:gd name="T6" fmla="*/ 18 w 21"/>
                <a:gd name="T7" fmla="*/ 7 h 14"/>
                <a:gd name="T8" fmla="*/ 11 w 21"/>
                <a:gd name="T9" fmla="*/ 7 h 14"/>
                <a:gd name="T10" fmla="*/ 11 w 21"/>
                <a:gd name="T11" fmla="*/ 0 h 14"/>
                <a:gd name="T12" fmla="*/ 3 w 21"/>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14">
                  <a:moveTo>
                    <a:pt x="4" y="0"/>
                  </a:moveTo>
                  <a:cubicBezTo>
                    <a:pt x="3" y="2"/>
                    <a:pt x="0" y="3"/>
                    <a:pt x="0" y="7"/>
                  </a:cubicBezTo>
                  <a:cubicBezTo>
                    <a:pt x="0" y="8"/>
                    <a:pt x="3" y="14"/>
                    <a:pt x="6" y="14"/>
                  </a:cubicBezTo>
                  <a:cubicBezTo>
                    <a:pt x="10" y="14"/>
                    <a:pt x="18" y="8"/>
                    <a:pt x="21" y="7"/>
                  </a:cubicBezTo>
                  <a:cubicBezTo>
                    <a:pt x="13" y="7"/>
                    <a:pt x="13" y="7"/>
                    <a:pt x="13" y="7"/>
                  </a:cubicBezTo>
                  <a:cubicBezTo>
                    <a:pt x="13" y="0"/>
                    <a:pt x="13" y="0"/>
                    <a:pt x="13" y="0"/>
                  </a:cubicBezTo>
                  <a:lnTo>
                    <a:pt x="4"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0" name="Freeform 427">
              <a:extLst>
                <a:ext uri="{FF2B5EF4-FFF2-40B4-BE49-F238E27FC236}">
                  <a16:creationId xmlns:a16="http://schemas.microsoft.com/office/drawing/2014/main" id="{94B0524A-646F-4146-B8C7-384A98637484}"/>
                </a:ext>
              </a:extLst>
            </p:cNvPr>
            <p:cNvSpPr>
              <a:spLocks/>
            </p:cNvSpPr>
            <p:nvPr/>
          </p:nvSpPr>
          <p:spPr bwMode="auto">
            <a:xfrm>
              <a:off x="2105" y="1250"/>
              <a:ext cx="71" cy="76"/>
            </a:xfrm>
            <a:custGeom>
              <a:avLst/>
              <a:gdLst>
                <a:gd name="T0" fmla="*/ 39 w 82"/>
                <a:gd name="T1" fmla="*/ 3 h 87"/>
                <a:gd name="T2" fmla="*/ 36 w 82"/>
                <a:gd name="T3" fmla="*/ 0 h 87"/>
                <a:gd name="T4" fmla="*/ 25 w 82"/>
                <a:gd name="T5" fmla="*/ 11 h 87"/>
                <a:gd name="T6" fmla="*/ 4 w 82"/>
                <a:gd name="T7" fmla="*/ 47 h 87"/>
                <a:gd name="T8" fmla="*/ 7 w 82"/>
                <a:gd name="T9" fmla="*/ 48 h 87"/>
                <a:gd name="T10" fmla="*/ 7 w 82"/>
                <a:gd name="T11" fmla="*/ 52 h 87"/>
                <a:gd name="T12" fmla="*/ 0 w 82"/>
                <a:gd name="T13" fmla="*/ 59 h 87"/>
                <a:gd name="T14" fmla="*/ 4 w 82"/>
                <a:gd name="T15" fmla="*/ 63 h 87"/>
                <a:gd name="T16" fmla="*/ 16 w 82"/>
                <a:gd name="T17" fmla="*/ 61 h 87"/>
                <a:gd name="T18" fmla="*/ 28 w 82"/>
                <a:gd name="T19" fmla="*/ 63 h 87"/>
                <a:gd name="T20" fmla="*/ 36 w 82"/>
                <a:gd name="T21" fmla="*/ 61 h 87"/>
                <a:gd name="T22" fmla="*/ 46 w 82"/>
                <a:gd name="T23" fmla="*/ 63 h 87"/>
                <a:gd name="T24" fmla="*/ 42 w 82"/>
                <a:gd name="T25" fmla="*/ 70 h 87"/>
                <a:gd name="T26" fmla="*/ 44 w 82"/>
                <a:gd name="T27" fmla="*/ 70 h 87"/>
                <a:gd name="T28" fmla="*/ 55 w 82"/>
                <a:gd name="T29" fmla="*/ 59 h 87"/>
                <a:gd name="T30" fmla="*/ 58 w 82"/>
                <a:gd name="T31" fmla="*/ 70 h 87"/>
                <a:gd name="T32" fmla="*/ 62 w 82"/>
                <a:gd name="T33" fmla="*/ 70 h 87"/>
                <a:gd name="T34" fmla="*/ 66 w 82"/>
                <a:gd name="T35" fmla="*/ 76 h 87"/>
                <a:gd name="T36" fmla="*/ 71 w 82"/>
                <a:gd name="T37" fmla="*/ 66 h 87"/>
                <a:gd name="T38" fmla="*/ 68 w 82"/>
                <a:gd name="T39" fmla="*/ 58 h 87"/>
                <a:gd name="T40" fmla="*/ 63 w 82"/>
                <a:gd name="T41" fmla="*/ 59 h 87"/>
                <a:gd name="T42" fmla="*/ 61 w 82"/>
                <a:gd name="T43" fmla="*/ 52 h 87"/>
                <a:gd name="T44" fmla="*/ 65 w 82"/>
                <a:gd name="T45" fmla="*/ 47 h 87"/>
                <a:gd name="T46" fmla="*/ 61 w 82"/>
                <a:gd name="T47" fmla="*/ 48 h 87"/>
                <a:gd name="T48" fmla="*/ 61 w 82"/>
                <a:gd name="T49" fmla="*/ 34 h 87"/>
                <a:gd name="T50" fmla="*/ 51 w 82"/>
                <a:gd name="T51" fmla="*/ 34 h 87"/>
                <a:gd name="T52" fmla="*/ 46 w 82"/>
                <a:gd name="T53" fmla="*/ 35 h 87"/>
                <a:gd name="T54" fmla="*/ 46 w 82"/>
                <a:gd name="T55" fmla="*/ 34 h 87"/>
                <a:gd name="T56" fmla="*/ 39 w 82"/>
                <a:gd name="T57" fmla="*/ 34 h 87"/>
                <a:gd name="T58" fmla="*/ 39 w 82"/>
                <a:gd name="T59" fmla="*/ 29 h 87"/>
                <a:gd name="T60" fmla="*/ 41 w 82"/>
                <a:gd name="T61" fmla="*/ 28 h 87"/>
                <a:gd name="T62" fmla="*/ 34 w 82"/>
                <a:gd name="T63" fmla="*/ 25 h 87"/>
                <a:gd name="T64" fmla="*/ 29 w 82"/>
                <a:gd name="T65" fmla="*/ 29 h 87"/>
                <a:gd name="T66" fmla="*/ 29 w 82"/>
                <a:gd name="T67" fmla="*/ 24 h 87"/>
                <a:gd name="T68" fmla="*/ 39 w 82"/>
                <a:gd name="T69" fmla="*/ 3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2" h="87">
                  <a:moveTo>
                    <a:pt x="45" y="4"/>
                  </a:moveTo>
                  <a:cubicBezTo>
                    <a:pt x="45" y="3"/>
                    <a:pt x="44" y="0"/>
                    <a:pt x="42" y="0"/>
                  </a:cubicBezTo>
                  <a:cubicBezTo>
                    <a:pt x="35" y="0"/>
                    <a:pt x="32" y="8"/>
                    <a:pt x="29" y="13"/>
                  </a:cubicBezTo>
                  <a:cubicBezTo>
                    <a:pt x="21" y="24"/>
                    <a:pt x="17" y="47"/>
                    <a:pt x="5" y="54"/>
                  </a:cubicBezTo>
                  <a:cubicBezTo>
                    <a:pt x="5" y="55"/>
                    <a:pt x="6" y="55"/>
                    <a:pt x="8" y="55"/>
                  </a:cubicBezTo>
                  <a:cubicBezTo>
                    <a:pt x="8" y="59"/>
                    <a:pt x="8" y="59"/>
                    <a:pt x="8" y="59"/>
                  </a:cubicBezTo>
                  <a:cubicBezTo>
                    <a:pt x="8" y="59"/>
                    <a:pt x="0" y="66"/>
                    <a:pt x="0" y="67"/>
                  </a:cubicBezTo>
                  <a:cubicBezTo>
                    <a:pt x="0" y="68"/>
                    <a:pt x="2" y="72"/>
                    <a:pt x="5" y="72"/>
                  </a:cubicBezTo>
                  <a:cubicBezTo>
                    <a:pt x="9" y="72"/>
                    <a:pt x="12" y="70"/>
                    <a:pt x="18" y="70"/>
                  </a:cubicBezTo>
                  <a:cubicBezTo>
                    <a:pt x="23" y="70"/>
                    <a:pt x="26" y="72"/>
                    <a:pt x="32" y="72"/>
                  </a:cubicBezTo>
                  <a:cubicBezTo>
                    <a:pt x="35" y="72"/>
                    <a:pt x="38" y="71"/>
                    <a:pt x="41" y="70"/>
                  </a:cubicBezTo>
                  <a:cubicBezTo>
                    <a:pt x="42" y="75"/>
                    <a:pt x="48" y="72"/>
                    <a:pt x="53" y="72"/>
                  </a:cubicBezTo>
                  <a:cubicBezTo>
                    <a:pt x="51" y="75"/>
                    <a:pt x="48" y="75"/>
                    <a:pt x="48" y="80"/>
                  </a:cubicBezTo>
                  <a:cubicBezTo>
                    <a:pt x="48" y="80"/>
                    <a:pt x="50" y="80"/>
                    <a:pt x="51" y="80"/>
                  </a:cubicBezTo>
                  <a:cubicBezTo>
                    <a:pt x="56" y="80"/>
                    <a:pt x="60" y="72"/>
                    <a:pt x="63" y="67"/>
                  </a:cubicBezTo>
                  <a:cubicBezTo>
                    <a:pt x="67" y="71"/>
                    <a:pt x="64" y="80"/>
                    <a:pt x="67" y="80"/>
                  </a:cubicBezTo>
                  <a:cubicBezTo>
                    <a:pt x="69" y="80"/>
                    <a:pt x="70" y="80"/>
                    <a:pt x="72" y="80"/>
                  </a:cubicBezTo>
                  <a:cubicBezTo>
                    <a:pt x="72" y="83"/>
                    <a:pt x="72" y="87"/>
                    <a:pt x="76" y="87"/>
                  </a:cubicBezTo>
                  <a:cubicBezTo>
                    <a:pt x="79" y="87"/>
                    <a:pt x="82" y="80"/>
                    <a:pt x="82" y="75"/>
                  </a:cubicBezTo>
                  <a:cubicBezTo>
                    <a:pt x="82" y="70"/>
                    <a:pt x="79" y="71"/>
                    <a:pt x="79" y="66"/>
                  </a:cubicBezTo>
                  <a:cubicBezTo>
                    <a:pt x="76" y="67"/>
                    <a:pt x="78" y="68"/>
                    <a:pt x="73" y="68"/>
                  </a:cubicBezTo>
                  <a:cubicBezTo>
                    <a:pt x="73" y="64"/>
                    <a:pt x="70" y="63"/>
                    <a:pt x="70" y="60"/>
                  </a:cubicBezTo>
                  <a:cubicBezTo>
                    <a:pt x="70" y="59"/>
                    <a:pt x="75" y="58"/>
                    <a:pt x="75" y="54"/>
                  </a:cubicBezTo>
                  <a:cubicBezTo>
                    <a:pt x="73" y="54"/>
                    <a:pt x="70" y="54"/>
                    <a:pt x="70" y="55"/>
                  </a:cubicBezTo>
                  <a:cubicBezTo>
                    <a:pt x="70" y="47"/>
                    <a:pt x="70" y="43"/>
                    <a:pt x="70" y="39"/>
                  </a:cubicBezTo>
                  <a:cubicBezTo>
                    <a:pt x="69" y="40"/>
                    <a:pt x="63" y="40"/>
                    <a:pt x="59" y="39"/>
                  </a:cubicBezTo>
                  <a:cubicBezTo>
                    <a:pt x="53" y="40"/>
                    <a:pt x="53" y="40"/>
                    <a:pt x="53" y="40"/>
                  </a:cubicBezTo>
                  <a:cubicBezTo>
                    <a:pt x="53" y="39"/>
                    <a:pt x="53" y="39"/>
                    <a:pt x="53" y="39"/>
                  </a:cubicBezTo>
                  <a:cubicBezTo>
                    <a:pt x="45" y="39"/>
                    <a:pt x="45" y="39"/>
                    <a:pt x="45" y="39"/>
                  </a:cubicBezTo>
                  <a:cubicBezTo>
                    <a:pt x="45" y="33"/>
                    <a:pt x="45" y="33"/>
                    <a:pt x="45" y="33"/>
                  </a:cubicBezTo>
                  <a:cubicBezTo>
                    <a:pt x="47" y="32"/>
                    <a:pt x="47" y="32"/>
                    <a:pt x="47" y="32"/>
                  </a:cubicBezTo>
                  <a:cubicBezTo>
                    <a:pt x="45" y="29"/>
                    <a:pt x="42" y="29"/>
                    <a:pt x="39" y="29"/>
                  </a:cubicBezTo>
                  <a:cubicBezTo>
                    <a:pt x="36" y="29"/>
                    <a:pt x="36" y="32"/>
                    <a:pt x="33" y="33"/>
                  </a:cubicBezTo>
                  <a:cubicBezTo>
                    <a:pt x="33" y="28"/>
                    <a:pt x="33" y="28"/>
                    <a:pt x="33" y="28"/>
                  </a:cubicBezTo>
                  <a:cubicBezTo>
                    <a:pt x="36" y="20"/>
                    <a:pt x="45" y="15"/>
                    <a:pt x="45"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1" name="Freeform 428">
              <a:extLst>
                <a:ext uri="{FF2B5EF4-FFF2-40B4-BE49-F238E27FC236}">
                  <a16:creationId xmlns:a16="http://schemas.microsoft.com/office/drawing/2014/main" id="{33009E88-8CAA-4629-9BF0-9FD738FBEEB7}"/>
                </a:ext>
              </a:extLst>
            </p:cNvPr>
            <p:cNvSpPr>
              <a:spLocks/>
            </p:cNvSpPr>
            <p:nvPr/>
          </p:nvSpPr>
          <p:spPr bwMode="auto">
            <a:xfrm>
              <a:off x="4266" y="763"/>
              <a:ext cx="83" cy="36"/>
            </a:xfrm>
            <a:custGeom>
              <a:avLst/>
              <a:gdLst>
                <a:gd name="T0" fmla="*/ 19 w 96"/>
                <a:gd name="T1" fmla="*/ 36 h 41"/>
                <a:gd name="T2" fmla="*/ 27 w 96"/>
                <a:gd name="T3" fmla="*/ 30 h 41"/>
                <a:gd name="T4" fmla="*/ 35 w 96"/>
                <a:gd name="T5" fmla="*/ 33 h 41"/>
                <a:gd name="T6" fmla="*/ 42 w 96"/>
                <a:gd name="T7" fmla="*/ 30 h 41"/>
                <a:gd name="T8" fmla="*/ 50 w 96"/>
                <a:gd name="T9" fmla="*/ 27 h 41"/>
                <a:gd name="T10" fmla="*/ 58 w 96"/>
                <a:gd name="T11" fmla="*/ 31 h 41"/>
                <a:gd name="T12" fmla="*/ 67 w 96"/>
                <a:gd name="T13" fmla="*/ 27 h 41"/>
                <a:gd name="T14" fmla="*/ 77 w 96"/>
                <a:gd name="T15" fmla="*/ 27 h 41"/>
                <a:gd name="T16" fmla="*/ 83 w 96"/>
                <a:gd name="T17" fmla="*/ 13 h 41"/>
                <a:gd name="T18" fmla="*/ 46 w 96"/>
                <a:gd name="T19" fmla="*/ 2 h 41"/>
                <a:gd name="T20" fmla="*/ 40 w 96"/>
                <a:gd name="T21" fmla="*/ 13 h 41"/>
                <a:gd name="T22" fmla="*/ 16 w 96"/>
                <a:gd name="T23" fmla="*/ 0 h 41"/>
                <a:gd name="T24" fmla="*/ 0 w 96"/>
                <a:gd name="T25" fmla="*/ 17 h 41"/>
                <a:gd name="T26" fmla="*/ 19 w 96"/>
                <a:gd name="T27" fmla="*/ 3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41">
                  <a:moveTo>
                    <a:pt x="22" y="41"/>
                  </a:moveTo>
                  <a:cubicBezTo>
                    <a:pt x="26" y="41"/>
                    <a:pt x="28" y="37"/>
                    <a:pt x="31" y="34"/>
                  </a:cubicBezTo>
                  <a:cubicBezTo>
                    <a:pt x="34" y="37"/>
                    <a:pt x="35" y="38"/>
                    <a:pt x="40" y="38"/>
                  </a:cubicBezTo>
                  <a:cubicBezTo>
                    <a:pt x="44" y="38"/>
                    <a:pt x="46" y="34"/>
                    <a:pt x="49" y="34"/>
                  </a:cubicBezTo>
                  <a:cubicBezTo>
                    <a:pt x="53" y="34"/>
                    <a:pt x="55" y="31"/>
                    <a:pt x="58" y="31"/>
                  </a:cubicBezTo>
                  <a:cubicBezTo>
                    <a:pt x="61" y="31"/>
                    <a:pt x="62" y="35"/>
                    <a:pt x="67" y="35"/>
                  </a:cubicBezTo>
                  <a:cubicBezTo>
                    <a:pt x="71" y="35"/>
                    <a:pt x="74" y="31"/>
                    <a:pt x="77" y="31"/>
                  </a:cubicBezTo>
                  <a:cubicBezTo>
                    <a:pt x="89" y="31"/>
                    <a:pt x="89" y="31"/>
                    <a:pt x="89" y="31"/>
                  </a:cubicBezTo>
                  <a:cubicBezTo>
                    <a:pt x="89" y="27"/>
                    <a:pt x="95" y="22"/>
                    <a:pt x="96" y="15"/>
                  </a:cubicBezTo>
                  <a:cubicBezTo>
                    <a:pt x="87" y="12"/>
                    <a:pt x="62" y="2"/>
                    <a:pt x="53" y="2"/>
                  </a:cubicBezTo>
                  <a:cubicBezTo>
                    <a:pt x="49" y="2"/>
                    <a:pt x="46" y="8"/>
                    <a:pt x="46" y="15"/>
                  </a:cubicBezTo>
                  <a:cubicBezTo>
                    <a:pt x="34" y="15"/>
                    <a:pt x="34" y="0"/>
                    <a:pt x="19" y="0"/>
                  </a:cubicBezTo>
                  <a:cubicBezTo>
                    <a:pt x="10" y="0"/>
                    <a:pt x="0" y="8"/>
                    <a:pt x="0" y="19"/>
                  </a:cubicBezTo>
                  <a:cubicBezTo>
                    <a:pt x="0" y="30"/>
                    <a:pt x="10" y="41"/>
                    <a:pt x="22" y="4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2" name="Freeform 429">
              <a:extLst>
                <a:ext uri="{FF2B5EF4-FFF2-40B4-BE49-F238E27FC236}">
                  <a16:creationId xmlns:a16="http://schemas.microsoft.com/office/drawing/2014/main" id="{FB16D817-E43C-4DC8-BFC4-ED112B301F48}"/>
                </a:ext>
              </a:extLst>
            </p:cNvPr>
            <p:cNvSpPr>
              <a:spLocks/>
            </p:cNvSpPr>
            <p:nvPr/>
          </p:nvSpPr>
          <p:spPr bwMode="auto">
            <a:xfrm>
              <a:off x="1853" y="1226"/>
              <a:ext cx="14" cy="8"/>
            </a:xfrm>
            <a:custGeom>
              <a:avLst/>
              <a:gdLst>
                <a:gd name="T0" fmla="*/ 12 w 17"/>
                <a:gd name="T1" fmla="*/ 7 h 9"/>
                <a:gd name="T2" fmla="*/ 14 w 17"/>
                <a:gd name="T3" fmla="*/ 7 h 9"/>
                <a:gd name="T4" fmla="*/ 0 w 17"/>
                <a:gd name="T5" fmla="*/ 0 h 9"/>
                <a:gd name="T6" fmla="*/ 0 w 17"/>
                <a:gd name="T7" fmla="*/ 4 h 9"/>
                <a:gd name="T8" fmla="*/ 12 w 17"/>
                <a:gd name="T9" fmla="*/ 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9">
                  <a:moveTo>
                    <a:pt x="15" y="8"/>
                  </a:moveTo>
                  <a:cubicBezTo>
                    <a:pt x="15" y="8"/>
                    <a:pt x="17" y="9"/>
                    <a:pt x="17" y="8"/>
                  </a:cubicBezTo>
                  <a:cubicBezTo>
                    <a:pt x="17" y="1"/>
                    <a:pt x="8" y="0"/>
                    <a:pt x="0" y="0"/>
                  </a:cubicBezTo>
                  <a:cubicBezTo>
                    <a:pt x="2" y="1"/>
                    <a:pt x="2" y="3"/>
                    <a:pt x="0" y="4"/>
                  </a:cubicBezTo>
                  <a:cubicBezTo>
                    <a:pt x="4" y="6"/>
                    <a:pt x="10" y="8"/>
                    <a:pt x="15"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3" name="Freeform 430">
              <a:extLst>
                <a:ext uri="{FF2B5EF4-FFF2-40B4-BE49-F238E27FC236}">
                  <a16:creationId xmlns:a16="http://schemas.microsoft.com/office/drawing/2014/main" id="{D3D39573-8CCB-4A1A-9B81-89A53C5C26B3}"/>
                </a:ext>
              </a:extLst>
            </p:cNvPr>
            <p:cNvSpPr>
              <a:spLocks/>
            </p:cNvSpPr>
            <p:nvPr/>
          </p:nvSpPr>
          <p:spPr bwMode="auto">
            <a:xfrm>
              <a:off x="1343" y="1266"/>
              <a:ext cx="52" cy="36"/>
            </a:xfrm>
            <a:custGeom>
              <a:avLst/>
              <a:gdLst>
                <a:gd name="T0" fmla="*/ 19 w 60"/>
                <a:gd name="T1" fmla="*/ 21 h 41"/>
                <a:gd name="T2" fmla="*/ 49 w 60"/>
                <a:gd name="T3" fmla="*/ 36 h 41"/>
                <a:gd name="T4" fmla="*/ 52 w 60"/>
                <a:gd name="T5" fmla="*/ 36 h 41"/>
                <a:gd name="T6" fmla="*/ 52 w 60"/>
                <a:gd name="T7" fmla="*/ 32 h 41"/>
                <a:gd name="T8" fmla="*/ 16 w 60"/>
                <a:gd name="T9" fmla="*/ 5 h 41"/>
                <a:gd name="T10" fmla="*/ 5 w 60"/>
                <a:gd name="T11" fmla="*/ 0 h 41"/>
                <a:gd name="T12" fmla="*/ 0 w 60"/>
                <a:gd name="T13" fmla="*/ 2 h 41"/>
                <a:gd name="T14" fmla="*/ 2 w 60"/>
                <a:gd name="T15" fmla="*/ 2 h 41"/>
                <a:gd name="T16" fmla="*/ 8 w 60"/>
                <a:gd name="T17" fmla="*/ 4 h 41"/>
                <a:gd name="T18" fmla="*/ 3 w 60"/>
                <a:gd name="T19" fmla="*/ 8 h 41"/>
                <a:gd name="T20" fmla="*/ 23 w 60"/>
                <a:gd name="T21" fmla="*/ 16 h 41"/>
                <a:gd name="T22" fmla="*/ 19 w 60"/>
                <a:gd name="T23" fmla="*/ 21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41">
                  <a:moveTo>
                    <a:pt x="22" y="24"/>
                  </a:moveTo>
                  <a:cubicBezTo>
                    <a:pt x="30" y="29"/>
                    <a:pt x="46" y="41"/>
                    <a:pt x="57" y="41"/>
                  </a:cubicBezTo>
                  <a:cubicBezTo>
                    <a:pt x="60" y="41"/>
                    <a:pt x="60" y="41"/>
                    <a:pt x="60" y="41"/>
                  </a:cubicBezTo>
                  <a:cubicBezTo>
                    <a:pt x="60" y="37"/>
                    <a:pt x="60" y="37"/>
                    <a:pt x="60" y="37"/>
                  </a:cubicBezTo>
                  <a:cubicBezTo>
                    <a:pt x="48" y="25"/>
                    <a:pt x="37" y="13"/>
                    <a:pt x="19" y="6"/>
                  </a:cubicBezTo>
                  <a:cubicBezTo>
                    <a:pt x="15" y="5"/>
                    <a:pt x="12" y="0"/>
                    <a:pt x="6" y="0"/>
                  </a:cubicBezTo>
                  <a:cubicBezTo>
                    <a:pt x="4" y="0"/>
                    <a:pt x="2" y="1"/>
                    <a:pt x="0" y="2"/>
                  </a:cubicBezTo>
                  <a:cubicBezTo>
                    <a:pt x="2" y="2"/>
                    <a:pt x="2" y="2"/>
                    <a:pt x="2" y="2"/>
                  </a:cubicBezTo>
                  <a:cubicBezTo>
                    <a:pt x="2" y="2"/>
                    <a:pt x="6" y="4"/>
                    <a:pt x="9" y="4"/>
                  </a:cubicBezTo>
                  <a:cubicBezTo>
                    <a:pt x="9" y="5"/>
                    <a:pt x="6" y="8"/>
                    <a:pt x="4" y="9"/>
                  </a:cubicBezTo>
                  <a:cubicBezTo>
                    <a:pt x="6" y="14"/>
                    <a:pt x="19" y="18"/>
                    <a:pt x="27" y="18"/>
                  </a:cubicBezTo>
                  <a:cubicBezTo>
                    <a:pt x="27" y="21"/>
                    <a:pt x="24" y="21"/>
                    <a:pt x="22" y="2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4" name="Freeform 431">
              <a:extLst>
                <a:ext uri="{FF2B5EF4-FFF2-40B4-BE49-F238E27FC236}">
                  <a16:creationId xmlns:a16="http://schemas.microsoft.com/office/drawing/2014/main" id="{02F72BD5-FF07-4B43-B724-B905693F097B}"/>
                </a:ext>
              </a:extLst>
            </p:cNvPr>
            <p:cNvSpPr>
              <a:spLocks/>
            </p:cNvSpPr>
            <p:nvPr/>
          </p:nvSpPr>
          <p:spPr bwMode="auto">
            <a:xfrm>
              <a:off x="1290" y="1212"/>
              <a:ext cx="20" cy="30"/>
            </a:xfrm>
            <a:custGeom>
              <a:avLst/>
              <a:gdLst>
                <a:gd name="T0" fmla="*/ 15 w 23"/>
                <a:gd name="T1" fmla="*/ 17 h 34"/>
                <a:gd name="T2" fmla="*/ 12 w 23"/>
                <a:gd name="T3" fmla="*/ 12 h 34"/>
                <a:gd name="T4" fmla="*/ 12 w 23"/>
                <a:gd name="T5" fmla="*/ 3 h 34"/>
                <a:gd name="T6" fmla="*/ 7 w 23"/>
                <a:gd name="T7" fmla="*/ 9 h 34"/>
                <a:gd name="T8" fmla="*/ 10 w 23"/>
                <a:gd name="T9" fmla="*/ 4 h 34"/>
                <a:gd name="T10" fmla="*/ 0 w 23"/>
                <a:gd name="T11" fmla="*/ 0 h 34"/>
                <a:gd name="T12" fmla="*/ 0 w 23"/>
                <a:gd name="T13" fmla="*/ 4 h 34"/>
                <a:gd name="T14" fmla="*/ 5 w 23"/>
                <a:gd name="T15" fmla="*/ 11 h 34"/>
                <a:gd name="T16" fmla="*/ 12 w 23"/>
                <a:gd name="T17" fmla="*/ 17 h 34"/>
                <a:gd name="T18" fmla="*/ 10 w 23"/>
                <a:gd name="T19" fmla="*/ 21 h 34"/>
                <a:gd name="T20" fmla="*/ 16 w 23"/>
                <a:gd name="T21" fmla="*/ 30 h 34"/>
                <a:gd name="T22" fmla="*/ 12 w 23"/>
                <a:gd name="T23" fmla="*/ 21 h 34"/>
                <a:gd name="T24" fmla="*/ 15 w 23"/>
                <a:gd name="T25" fmla="*/ 1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4">
                  <a:moveTo>
                    <a:pt x="17" y="19"/>
                  </a:moveTo>
                  <a:cubicBezTo>
                    <a:pt x="17" y="18"/>
                    <a:pt x="14" y="16"/>
                    <a:pt x="14" y="14"/>
                  </a:cubicBezTo>
                  <a:cubicBezTo>
                    <a:pt x="14" y="10"/>
                    <a:pt x="15" y="6"/>
                    <a:pt x="14" y="3"/>
                  </a:cubicBezTo>
                  <a:cubicBezTo>
                    <a:pt x="14" y="6"/>
                    <a:pt x="11" y="10"/>
                    <a:pt x="8" y="10"/>
                  </a:cubicBezTo>
                  <a:cubicBezTo>
                    <a:pt x="6" y="10"/>
                    <a:pt x="11" y="4"/>
                    <a:pt x="11" y="4"/>
                  </a:cubicBezTo>
                  <a:cubicBezTo>
                    <a:pt x="6" y="3"/>
                    <a:pt x="5" y="0"/>
                    <a:pt x="0" y="0"/>
                  </a:cubicBezTo>
                  <a:cubicBezTo>
                    <a:pt x="0" y="4"/>
                    <a:pt x="0" y="4"/>
                    <a:pt x="0" y="4"/>
                  </a:cubicBezTo>
                  <a:cubicBezTo>
                    <a:pt x="2" y="7"/>
                    <a:pt x="5" y="12"/>
                    <a:pt x="6" y="12"/>
                  </a:cubicBezTo>
                  <a:cubicBezTo>
                    <a:pt x="9" y="12"/>
                    <a:pt x="9" y="18"/>
                    <a:pt x="14" y="19"/>
                  </a:cubicBezTo>
                  <a:cubicBezTo>
                    <a:pt x="14" y="20"/>
                    <a:pt x="11" y="22"/>
                    <a:pt x="11" y="24"/>
                  </a:cubicBezTo>
                  <a:cubicBezTo>
                    <a:pt x="11" y="29"/>
                    <a:pt x="14" y="34"/>
                    <a:pt x="18" y="34"/>
                  </a:cubicBezTo>
                  <a:cubicBezTo>
                    <a:pt x="23" y="34"/>
                    <a:pt x="14" y="26"/>
                    <a:pt x="14" y="24"/>
                  </a:cubicBezTo>
                  <a:cubicBezTo>
                    <a:pt x="14" y="23"/>
                    <a:pt x="17" y="22"/>
                    <a:pt x="17"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5" name="Freeform 432">
              <a:extLst>
                <a:ext uri="{FF2B5EF4-FFF2-40B4-BE49-F238E27FC236}">
                  <a16:creationId xmlns:a16="http://schemas.microsoft.com/office/drawing/2014/main" id="{E5CE6C3F-5DDD-4EF7-8F96-4469D5D19B40}"/>
                </a:ext>
              </a:extLst>
            </p:cNvPr>
            <p:cNvSpPr>
              <a:spLocks/>
            </p:cNvSpPr>
            <p:nvPr/>
          </p:nvSpPr>
          <p:spPr bwMode="auto">
            <a:xfrm>
              <a:off x="1055" y="1149"/>
              <a:ext cx="22" cy="17"/>
            </a:xfrm>
            <a:custGeom>
              <a:avLst/>
              <a:gdLst>
                <a:gd name="T0" fmla="*/ 0 w 26"/>
                <a:gd name="T1" fmla="*/ 7 h 19"/>
                <a:gd name="T2" fmla="*/ 0 w 26"/>
                <a:gd name="T3" fmla="*/ 12 h 19"/>
                <a:gd name="T4" fmla="*/ 8 w 26"/>
                <a:gd name="T5" fmla="*/ 17 h 19"/>
                <a:gd name="T6" fmla="*/ 22 w 26"/>
                <a:gd name="T7" fmla="*/ 4 h 19"/>
                <a:gd name="T8" fmla="*/ 22 w 26"/>
                <a:gd name="T9" fmla="*/ 0 h 19"/>
                <a:gd name="T10" fmla="*/ 17 w 26"/>
                <a:gd name="T11" fmla="*/ 0 h 19"/>
                <a:gd name="T12" fmla="*/ 0 w 26"/>
                <a:gd name="T13" fmla="*/ 7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9">
                  <a:moveTo>
                    <a:pt x="0" y="8"/>
                  </a:moveTo>
                  <a:cubicBezTo>
                    <a:pt x="0" y="13"/>
                    <a:pt x="0" y="13"/>
                    <a:pt x="0" y="13"/>
                  </a:cubicBezTo>
                  <a:cubicBezTo>
                    <a:pt x="3" y="16"/>
                    <a:pt x="6" y="16"/>
                    <a:pt x="9" y="19"/>
                  </a:cubicBezTo>
                  <a:cubicBezTo>
                    <a:pt x="16" y="13"/>
                    <a:pt x="19" y="11"/>
                    <a:pt x="26" y="5"/>
                  </a:cubicBezTo>
                  <a:cubicBezTo>
                    <a:pt x="26" y="0"/>
                    <a:pt x="26" y="0"/>
                    <a:pt x="26" y="0"/>
                  </a:cubicBezTo>
                  <a:cubicBezTo>
                    <a:pt x="20" y="0"/>
                    <a:pt x="20" y="0"/>
                    <a:pt x="20" y="0"/>
                  </a:cubicBezTo>
                  <a:cubicBezTo>
                    <a:pt x="13" y="0"/>
                    <a:pt x="7" y="5"/>
                    <a:pt x="0" y="8"/>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6" name="Freeform 433">
              <a:extLst>
                <a:ext uri="{FF2B5EF4-FFF2-40B4-BE49-F238E27FC236}">
                  <a16:creationId xmlns:a16="http://schemas.microsoft.com/office/drawing/2014/main" id="{F6FD9BD0-5563-4EAE-BA59-24ABC7ED72A5}"/>
                </a:ext>
              </a:extLst>
            </p:cNvPr>
            <p:cNvSpPr>
              <a:spLocks/>
            </p:cNvSpPr>
            <p:nvPr/>
          </p:nvSpPr>
          <p:spPr bwMode="auto">
            <a:xfrm>
              <a:off x="2892" y="1445"/>
              <a:ext cx="31" cy="22"/>
            </a:xfrm>
            <a:custGeom>
              <a:avLst/>
              <a:gdLst>
                <a:gd name="T0" fmla="*/ 31 w 35"/>
                <a:gd name="T1" fmla="*/ 3 h 25"/>
                <a:gd name="T2" fmla="*/ 18 w 35"/>
                <a:gd name="T3" fmla="*/ 5 h 25"/>
                <a:gd name="T4" fmla="*/ 0 w 35"/>
                <a:gd name="T5" fmla="*/ 4 h 25"/>
                <a:gd name="T6" fmla="*/ 0 w 35"/>
                <a:gd name="T7" fmla="*/ 8 h 25"/>
                <a:gd name="T8" fmla="*/ 6 w 35"/>
                <a:gd name="T9" fmla="*/ 10 h 25"/>
                <a:gd name="T10" fmla="*/ 25 w 35"/>
                <a:gd name="T11" fmla="*/ 21 h 25"/>
                <a:gd name="T12" fmla="*/ 27 w 35"/>
                <a:gd name="T13" fmla="*/ 22 h 25"/>
                <a:gd name="T14" fmla="*/ 30 w 35"/>
                <a:gd name="T15" fmla="*/ 19 h 25"/>
                <a:gd name="T16" fmla="*/ 27 w 35"/>
                <a:gd name="T17" fmla="*/ 12 h 25"/>
                <a:gd name="T18" fmla="*/ 30 w 35"/>
                <a:gd name="T19" fmla="*/ 8 h 25"/>
                <a:gd name="T20" fmla="*/ 31 w 35"/>
                <a:gd name="T21" fmla="*/ 3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25">
                  <a:moveTo>
                    <a:pt x="35" y="3"/>
                  </a:moveTo>
                  <a:cubicBezTo>
                    <a:pt x="28" y="2"/>
                    <a:pt x="26" y="6"/>
                    <a:pt x="20" y="6"/>
                  </a:cubicBezTo>
                  <a:cubicBezTo>
                    <a:pt x="14" y="6"/>
                    <a:pt x="10" y="0"/>
                    <a:pt x="0" y="4"/>
                  </a:cubicBezTo>
                  <a:cubicBezTo>
                    <a:pt x="0" y="9"/>
                    <a:pt x="0" y="9"/>
                    <a:pt x="0" y="9"/>
                  </a:cubicBezTo>
                  <a:cubicBezTo>
                    <a:pt x="2" y="11"/>
                    <a:pt x="5" y="10"/>
                    <a:pt x="7" y="11"/>
                  </a:cubicBezTo>
                  <a:cubicBezTo>
                    <a:pt x="14" y="13"/>
                    <a:pt x="20" y="22"/>
                    <a:pt x="28" y="24"/>
                  </a:cubicBezTo>
                  <a:cubicBezTo>
                    <a:pt x="28" y="25"/>
                    <a:pt x="29" y="25"/>
                    <a:pt x="31" y="25"/>
                  </a:cubicBezTo>
                  <a:cubicBezTo>
                    <a:pt x="32" y="25"/>
                    <a:pt x="34" y="24"/>
                    <a:pt x="34" y="22"/>
                  </a:cubicBezTo>
                  <a:cubicBezTo>
                    <a:pt x="34" y="18"/>
                    <a:pt x="31" y="18"/>
                    <a:pt x="31" y="14"/>
                  </a:cubicBezTo>
                  <a:cubicBezTo>
                    <a:pt x="31" y="13"/>
                    <a:pt x="34" y="9"/>
                    <a:pt x="34" y="9"/>
                  </a:cubicBezTo>
                  <a:lnTo>
                    <a:pt x="35" y="3"/>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7" name="Freeform 434">
              <a:extLst>
                <a:ext uri="{FF2B5EF4-FFF2-40B4-BE49-F238E27FC236}">
                  <a16:creationId xmlns:a16="http://schemas.microsoft.com/office/drawing/2014/main" id="{E655ACAC-B9A1-47C4-A2DC-CA8E03DE9AB4}"/>
                </a:ext>
              </a:extLst>
            </p:cNvPr>
            <p:cNvSpPr>
              <a:spLocks/>
            </p:cNvSpPr>
            <p:nvPr/>
          </p:nvSpPr>
          <p:spPr bwMode="auto">
            <a:xfrm>
              <a:off x="2850" y="1381"/>
              <a:ext cx="10" cy="20"/>
            </a:xfrm>
            <a:custGeom>
              <a:avLst/>
              <a:gdLst>
                <a:gd name="T0" fmla="*/ 8 w 12"/>
                <a:gd name="T1" fmla="*/ 20 h 23"/>
                <a:gd name="T2" fmla="*/ 10 w 12"/>
                <a:gd name="T3" fmla="*/ 4 h 23"/>
                <a:gd name="T4" fmla="*/ 9 w 12"/>
                <a:gd name="T5" fmla="*/ 0 h 23"/>
                <a:gd name="T6" fmla="*/ 3 w 12"/>
                <a:gd name="T7" fmla="*/ 4 h 23"/>
                <a:gd name="T8" fmla="*/ 0 w 12"/>
                <a:gd name="T9" fmla="*/ 4 h 23"/>
                <a:gd name="T10" fmla="*/ 8 w 12"/>
                <a:gd name="T11" fmla="*/ 2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9" y="23"/>
                  </a:moveTo>
                  <a:cubicBezTo>
                    <a:pt x="9" y="20"/>
                    <a:pt x="11" y="10"/>
                    <a:pt x="12" y="5"/>
                  </a:cubicBezTo>
                  <a:cubicBezTo>
                    <a:pt x="11" y="5"/>
                    <a:pt x="11" y="2"/>
                    <a:pt x="11" y="0"/>
                  </a:cubicBezTo>
                  <a:cubicBezTo>
                    <a:pt x="9" y="0"/>
                    <a:pt x="6" y="5"/>
                    <a:pt x="3" y="5"/>
                  </a:cubicBezTo>
                  <a:cubicBezTo>
                    <a:pt x="3" y="5"/>
                    <a:pt x="1" y="5"/>
                    <a:pt x="0" y="5"/>
                  </a:cubicBezTo>
                  <a:cubicBezTo>
                    <a:pt x="3" y="9"/>
                    <a:pt x="5" y="23"/>
                    <a:pt x="9" y="23"/>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8" name="Freeform 435">
              <a:extLst>
                <a:ext uri="{FF2B5EF4-FFF2-40B4-BE49-F238E27FC236}">
                  <a16:creationId xmlns:a16="http://schemas.microsoft.com/office/drawing/2014/main" id="{69FD1426-2EE9-43D8-BE25-6E8A30E9CB56}"/>
                </a:ext>
              </a:extLst>
            </p:cNvPr>
            <p:cNvSpPr>
              <a:spLocks/>
            </p:cNvSpPr>
            <p:nvPr/>
          </p:nvSpPr>
          <p:spPr bwMode="auto">
            <a:xfrm>
              <a:off x="2847" y="1404"/>
              <a:ext cx="17" cy="32"/>
            </a:xfrm>
            <a:custGeom>
              <a:avLst/>
              <a:gdLst>
                <a:gd name="T0" fmla="*/ 4 w 20"/>
                <a:gd name="T1" fmla="*/ 14 h 36"/>
                <a:gd name="T2" fmla="*/ 2 w 20"/>
                <a:gd name="T3" fmla="*/ 23 h 36"/>
                <a:gd name="T4" fmla="*/ 5 w 20"/>
                <a:gd name="T5" fmla="*/ 32 h 36"/>
                <a:gd name="T6" fmla="*/ 16 w 20"/>
                <a:gd name="T7" fmla="*/ 20 h 36"/>
                <a:gd name="T8" fmla="*/ 14 w 20"/>
                <a:gd name="T9" fmla="*/ 3 h 36"/>
                <a:gd name="T10" fmla="*/ 9 w 20"/>
                <a:gd name="T11" fmla="*/ 0 h 36"/>
                <a:gd name="T12" fmla="*/ 0 w 20"/>
                <a:gd name="T13" fmla="*/ 5 h 36"/>
                <a:gd name="T14" fmla="*/ 4 w 20"/>
                <a:gd name="T15" fmla="*/ 14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36">
                  <a:moveTo>
                    <a:pt x="5" y="16"/>
                  </a:moveTo>
                  <a:cubicBezTo>
                    <a:pt x="5" y="19"/>
                    <a:pt x="3" y="22"/>
                    <a:pt x="2" y="26"/>
                  </a:cubicBezTo>
                  <a:cubicBezTo>
                    <a:pt x="2" y="30"/>
                    <a:pt x="2" y="36"/>
                    <a:pt x="6" y="36"/>
                  </a:cubicBezTo>
                  <a:cubicBezTo>
                    <a:pt x="11" y="36"/>
                    <a:pt x="19" y="30"/>
                    <a:pt x="19" y="23"/>
                  </a:cubicBezTo>
                  <a:cubicBezTo>
                    <a:pt x="19" y="15"/>
                    <a:pt x="20" y="11"/>
                    <a:pt x="16" y="3"/>
                  </a:cubicBezTo>
                  <a:cubicBezTo>
                    <a:pt x="14" y="3"/>
                    <a:pt x="13" y="0"/>
                    <a:pt x="10" y="0"/>
                  </a:cubicBezTo>
                  <a:cubicBezTo>
                    <a:pt x="6" y="0"/>
                    <a:pt x="5" y="4"/>
                    <a:pt x="0" y="6"/>
                  </a:cubicBezTo>
                  <a:cubicBezTo>
                    <a:pt x="0" y="10"/>
                    <a:pt x="5" y="12"/>
                    <a:pt x="5" y="1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89" name="Freeform 436">
              <a:extLst>
                <a:ext uri="{FF2B5EF4-FFF2-40B4-BE49-F238E27FC236}">
                  <a16:creationId xmlns:a16="http://schemas.microsoft.com/office/drawing/2014/main" id="{21C815DF-6070-45E6-B736-25096B968E70}"/>
                </a:ext>
              </a:extLst>
            </p:cNvPr>
            <p:cNvSpPr>
              <a:spLocks/>
            </p:cNvSpPr>
            <p:nvPr/>
          </p:nvSpPr>
          <p:spPr bwMode="auto">
            <a:xfrm>
              <a:off x="2784" y="1424"/>
              <a:ext cx="8" cy="7"/>
            </a:xfrm>
            <a:custGeom>
              <a:avLst/>
              <a:gdLst>
                <a:gd name="T0" fmla="*/ 8 w 9"/>
                <a:gd name="T1" fmla="*/ 4 h 8"/>
                <a:gd name="T2" fmla="*/ 7 w 9"/>
                <a:gd name="T3" fmla="*/ 0 h 8"/>
                <a:gd name="T4" fmla="*/ 0 w 9"/>
                <a:gd name="T5" fmla="*/ 2 h 8"/>
                <a:gd name="T6" fmla="*/ 5 w 9"/>
                <a:gd name="T7" fmla="*/ 7 h 8"/>
                <a:gd name="T8" fmla="*/ 8 w 9"/>
                <a:gd name="T9" fmla="*/ 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9" y="5"/>
                  </a:moveTo>
                  <a:cubicBezTo>
                    <a:pt x="9" y="4"/>
                    <a:pt x="8" y="1"/>
                    <a:pt x="8" y="0"/>
                  </a:cubicBezTo>
                  <a:cubicBezTo>
                    <a:pt x="5" y="0"/>
                    <a:pt x="3" y="1"/>
                    <a:pt x="0" y="2"/>
                  </a:cubicBezTo>
                  <a:cubicBezTo>
                    <a:pt x="0" y="4"/>
                    <a:pt x="5" y="8"/>
                    <a:pt x="6" y="8"/>
                  </a:cubicBezTo>
                  <a:cubicBezTo>
                    <a:pt x="8" y="8"/>
                    <a:pt x="9" y="6"/>
                    <a:pt x="9" y="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0" name="Freeform 437">
              <a:extLst>
                <a:ext uri="{FF2B5EF4-FFF2-40B4-BE49-F238E27FC236}">
                  <a16:creationId xmlns:a16="http://schemas.microsoft.com/office/drawing/2014/main" id="{3ED5E1F6-7D87-4A6F-BDBE-4D7EECD03F55}"/>
                </a:ext>
              </a:extLst>
            </p:cNvPr>
            <p:cNvSpPr>
              <a:spLocks/>
            </p:cNvSpPr>
            <p:nvPr/>
          </p:nvSpPr>
          <p:spPr bwMode="auto">
            <a:xfrm>
              <a:off x="2865" y="1182"/>
              <a:ext cx="11" cy="13"/>
            </a:xfrm>
            <a:custGeom>
              <a:avLst/>
              <a:gdLst>
                <a:gd name="T0" fmla="*/ 11 w 12"/>
                <a:gd name="T1" fmla="*/ 9 h 14"/>
                <a:gd name="T2" fmla="*/ 8 w 12"/>
                <a:gd name="T3" fmla="*/ 0 h 14"/>
                <a:gd name="T4" fmla="*/ 0 w 12"/>
                <a:gd name="T5" fmla="*/ 0 h 14"/>
                <a:gd name="T6" fmla="*/ 0 w 12"/>
                <a:gd name="T7" fmla="*/ 5 h 14"/>
                <a:gd name="T8" fmla="*/ 9 w 12"/>
                <a:gd name="T9" fmla="*/ 11 h 14"/>
                <a:gd name="T10" fmla="*/ 9 w 12"/>
                <a:gd name="T11" fmla="*/ 13 h 14"/>
                <a:gd name="T12" fmla="*/ 11 w 12"/>
                <a:gd name="T13" fmla="*/ 9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12" y="10"/>
                  </a:moveTo>
                  <a:cubicBezTo>
                    <a:pt x="12" y="5"/>
                    <a:pt x="9" y="6"/>
                    <a:pt x="9" y="0"/>
                  </a:cubicBezTo>
                  <a:cubicBezTo>
                    <a:pt x="0" y="0"/>
                    <a:pt x="0" y="0"/>
                    <a:pt x="0" y="0"/>
                  </a:cubicBezTo>
                  <a:cubicBezTo>
                    <a:pt x="0" y="5"/>
                    <a:pt x="0" y="5"/>
                    <a:pt x="0" y="5"/>
                  </a:cubicBezTo>
                  <a:cubicBezTo>
                    <a:pt x="0" y="10"/>
                    <a:pt x="5" y="12"/>
                    <a:pt x="10" y="12"/>
                  </a:cubicBezTo>
                  <a:cubicBezTo>
                    <a:pt x="10" y="14"/>
                    <a:pt x="10" y="14"/>
                    <a:pt x="10" y="14"/>
                  </a:cubicBezTo>
                  <a:cubicBezTo>
                    <a:pt x="10" y="13"/>
                    <a:pt x="12" y="13"/>
                    <a:pt x="12" y="1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1" name="Freeform 438">
              <a:extLst>
                <a:ext uri="{FF2B5EF4-FFF2-40B4-BE49-F238E27FC236}">
                  <a16:creationId xmlns:a16="http://schemas.microsoft.com/office/drawing/2014/main" id="{5DC45ACB-D48D-4656-B10B-71FC32EA31A6}"/>
                </a:ext>
              </a:extLst>
            </p:cNvPr>
            <p:cNvSpPr>
              <a:spLocks/>
            </p:cNvSpPr>
            <p:nvPr/>
          </p:nvSpPr>
          <p:spPr bwMode="auto">
            <a:xfrm>
              <a:off x="2877" y="1170"/>
              <a:ext cx="18" cy="29"/>
            </a:xfrm>
            <a:custGeom>
              <a:avLst/>
              <a:gdLst>
                <a:gd name="T0" fmla="*/ 3 w 20"/>
                <a:gd name="T1" fmla="*/ 25 h 33"/>
                <a:gd name="T2" fmla="*/ 3 w 20"/>
                <a:gd name="T3" fmla="*/ 24 h 33"/>
                <a:gd name="T4" fmla="*/ 0 w 20"/>
                <a:gd name="T5" fmla="*/ 25 h 33"/>
                <a:gd name="T6" fmla="*/ 5 w 20"/>
                <a:gd name="T7" fmla="*/ 29 h 33"/>
                <a:gd name="T8" fmla="*/ 18 w 20"/>
                <a:gd name="T9" fmla="*/ 11 h 33"/>
                <a:gd name="T10" fmla="*/ 8 w 20"/>
                <a:gd name="T11" fmla="*/ 0 h 33"/>
                <a:gd name="T12" fmla="*/ 0 w 20"/>
                <a:gd name="T13" fmla="*/ 13 h 33"/>
                <a:gd name="T14" fmla="*/ 8 w 20"/>
                <a:gd name="T15" fmla="*/ 19 h 33"/>
                <a:gd name="T16" fmla="*/ 3 w 20"/>
                <a:gd name="T17" fmla="*/ 25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33">
                  <a:moveTo>
                    <a:pt x="3" y="29"/>
                  </a:moveTo>
                  <a:cubicBezTo>
                    <a:pt x="3" y="27"/>
                    <a:pt x="3" y="27"/>
                    <a:pt x="3" y="27"/>
                  </a:cubicBezTo>
                  <a:cubicBezTo>
                    <a:pt x="2" y="27"/>
                    <a:pt x="0" y="29"/>
                    <a:pt x="0" y="29"/>
                  </a:cubicBezTo>
                  <a:cubicBezTo>
                    <a:pt x="0" y="30"/>
                    <a:pt x="3" y="33"/>
                    <a:pt x="6" y="33"/>
                  </a:cubicBezTo>
                  <a:cubicBezTo>
                    <a:pt x="16" y="33"/>
                    <a:pt x="11" y="15"/>
                    <a:pt x="20" y="13"/>
                  </a:cubicBezTo>
                  <a:cubicBezTo>
                    <a:pt x="17" y="4"/>
                    <a:pt x="17" y="0"/>
                    <a:pt x="9" y="0"/>
                  </a:cubicBezTo>
                  <a:cubicBezTo>
                    <a:pt x="6" y="0"/>
                    <a:pt x="0" y="13"/>
                    <a:pt x="0" y="15"/>
                  </a:cubicBezTo>
                  <a:cubicBezTo>
                    <a:pt x="0" y="18"/>
                    <a:pt x="4" y="22"/>
                    <a:pt x="9" y="22"/>
                  </a:cubicBezTo>
                  <a:cubicBezTo>
                    <a:pt x="9" y="25"/>
                    <a:pt x="6" y="29"/>
                    <a:pt x="3" y="2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2" name="Freeform 439">
              <a:extLst>
                <a:ext uri="{FF2B5EF4-FFF2-40B4-BE49-F238E27FC236}">
                  <a16:creationId xmlns:a16="http://schemas.microsoft.com/office/drawing/2014/main" id="{62BEB458-9950-4222-A800-18B4C57D9630}"/>
                </a:ext>
              </a:extLst>
            </p:cNvPr>
            <p:cNvSpPr>
              <a:spLocks/>
            </p:cNvSpPr>
            <p:nvPr/>
          </p:nvSpPr>
          <p:spPr bwMode="auto">
            <a:xfrm>
              <a:off x="2954" y="1141"/>
              <a:ext cx="9" cy="16"/>
            </a:xfrm>
            <a:custGeom>
              <a:avLst/>
              <a:gdLst>
                <a:gd name="T0" fmla="*/ 9 w 10"/>
                <a:gd name="T1" fmla="*/ 0 h 19"/>
                <a:gd name="T2" fmla="*/ 0 w 10"/>
                <a:gd name="T3" fmla="*/ 10 h 19"/>
                <a:gd name="T4" fmla="*/ 0 w 10"/>
                <a:gd name="T5" fmla="*/ 16 h 19"/>
                <a:gd name="T6" fmla="*/ 6 w 10"/>
                <a:gd name="T7" fmla="*/ 6 h 19"/>
                <a:gd name="T8" fmla="*/ 9 w 10"/>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9">
                  <a:moveTo>
                    <a:pt x="10" y="0"/>
                  </a:moveTo>
                  <a:cubicBezTo>
                    <a:pt x="3" y="0"/>
                    <a:pt x="0" y="9"/>
                    <a:pt x="0" y="12"/>
                  </a:cubicBezTo>
                  <a:cubicBezTo>
                    <a:pt x="0" y="15"/>
                    <a:pt x="0" y="16"/>
                    <a:pt x="0" y="19"/>
                  </a:cubicBezTo>
                  <a:cubicBezTo>
                    <a:pt x="4" y="13"/>
                    <a:pt x="7" y="12"/>
                    <a:pt x="7" y="7"/>
                  </a:cubicBezTo>
                  <a:cubicBezTo>
                    <a:pt x="7" y="4"/>
                    <a:pt x="10" y="1"/>
                    <a:pt x="10"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3" name="Freeform 440">
              <a:extLst>
                <a:ext uri="{FF2B5EF4-FFF2-40B4-BE49-F238E27FC236}">
                  <a16:creationId xmlns:a16="http://schemas.microsoft.com/office/drawing/2014/main" id="{4857D56A-CD98-418D-B8C7-3CAE36F7E727}"/>
                </a:ext>
              </a:extLst>
            </p:cNvPr>
            <p:cNvSpPr>
              <a:spLocks/>
            </p:cNvSpPr>
            <p:nvPr/>
          </p:nvSpPr>
          <p:spPr bwMode="auto">
            <a:xfrm>
              <a:off x="2994" y="1119"/>
              <a:ext cx="14" cy="18"/>
            </a:xfrm>
            <a:custGeom>
              <a:avLst/>
              <a:gdLst>
                <a:gd name="T0" fmla="*/ 4 w 16"/>
                <a:gd name="T1" fmla="*/ 18 h 21"/>
                <a:gd name="T2" fmla="*/ 11 w 16"/>
                <a:gd name="T3" fmla="*/ 15 h 21"/>
                <a:gd name="T4" fmla="*/ 11 w 16"/>
                <a:gd name="T5" fmla="*/ 9 h 21"/>
                <a:gd name="T6" fmla="*/ 14 w 16"/>
                <a:gd name="T7" fmla="*/ 4 h 21"/>
                <a:gd name="T8" fmla="*/ 9 w 16"/>
                <a:gd name="T9" fmla="*/ 0 h 21"/>
                <a:gd name="T10" fmla="*/ 6 w 16"/>
                <a:gd name="T11" fmla="*/ 4 h 21"/>
                <a:gd name="T12" fmla="*/ 9 w 16"/>
                <a:gd name="T13" fmla="*/ 9 h 21"/>
                <a:gd name="T14" fmla="*/ 0 w 16"/>
                <a:gd name="T15" fmla="*/ 13 h 21"/>
                <a:gd name="T16" fmla="*/ 4 w 16"/>
                <a:gd name="T17" fmla="*/ 18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1">
                  <a:moveTo>
                    <a:pt x="4" y="21"/>
                  </a:moveTo>
                  <a:cubicBezTo>
                    <a:pt x="6" y="21"/>
                    <a:pt x="12" y="19"/>
                    <a:pt x="12" y="17"/>
                  </a:cubicBezTo>
                  <a:cubicBezTo>
                    <a:pt x="12" y="11"/>
                    <a:pt x="12" y="11"/>
                    <a:pt x="12" y="11"/>
                  </a:cubicBezTo>
                  <a:cubicBezTo>
                    <a:pt x="13" y="11"/>
                    <a:pt x="15" y="7"/>
                    <a:pt x="16" y="5"/>
                  </a:cubicBezTo>
                  <a:cubicBezTo>
                    <a:pt x="13" y="4"/>
                    <a:pt x="13" y="3"/>
                    <a:pt x="10" y="0"/>
                  </a:cubicBezTo>
                  <a:cubicBezTo>
                    <a:pt x="10" y="0"/>
                    <a:pt x="7" y="3"/>
                    <a:pt x="7" y="5"/>
                  </a:cubicBezTo>
                  <a:cubicBezTo>
                    <a:pt x="7" y="7"/>
                    <a:pt x="9" y="9"/>
                    <a:pt x="10" y="11"/>
                  </a:cubicBezTo>
                  <a:cubicBezTo>
                    <a:pt x="6" y="11"/>
                    <a:pt x="4" y="13"/>
                    <a:pt x="0" y="15"/>
                  </a:cubicBezTo>
                  <a:cubicBezTo>
                    <a:pt x="0" y="17"/>
                    <a:pt x="0" y="21"/>
                    <a:pt x="4" y="2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4" name="Freeform 441">
              <a:extLst>
                <a:ext uri="{FF2B5EF4-FFF2-40B4-BE49-F238E27FC236}">
                  <a16:creationId xmlns:a16="http://schemas.microsoft.com/office/drawing/2014/main" id="{DD2A8A15-C079-4371-9FC6-7F7F6B1343D7}"/>
                </a:ext>
              </a:extLst>
            </p:cNvPr>
            <p:cNvSpPr>
              <a:spLocks/>
            </p:cNvSpPr>
            <p:nvPr/>
          </p:nvSpPr>
          <p:spPr bwMode="auto">
            <a:xfrm>
              <a:off x="3019" y="1485"/>
              <a:ext cx="23" cy="6"/>
            </a:xfrm>
            <a:custGeom>
              <a:avLst/>
              <a:gdLst>
                <a:gd name="T0" fmla="*/ 23 w 26"/>
                <a:gd name="T1" fmla="*/ 4 h 8"/>
                <a:gd name="T2" fmla="*/ 0 w 26"/>
                <a:gd name="T3" fmla="*/ 1 h 8"/>
                <a:gd name="T4" fmla="*/ 13 w 26"/>
                <a:gd name="T5" fmla="*/ 4 h 8"/>
                <a:gd name="T6" fmla="*/ 23 w 26"/>
                <a:gd name="T7" fmla="*/ 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26" y="5"/>
                  </a:moveTo>
                  <a:cubicBezTo>
                    <a:pt x="18" y="3"/>
                    <a:pt x="8" y="0"/>
                    <a:pt x="0" y="1"/>
                  </a:cubicBezTo>
                  <a:cubicBezTo>
                    <a:pt x="4" y="5"/>
                    <a:pt x="13" y="5"/>
                    <a:pt x="15" y="5"/>
                  </a:cubicBezTo>
                  <a:cubicBezTo>
                    <a:pt x="18" y="5"/>
                    <a:pt x="21" y="8"/>
                    <a:pt x="26" y="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5" name="Freeform 442">
              <a:extLst>
                <a:ext uri="{FF2B5EF4-FFF2-40B4-BE49-F238E27FC236}">
                  <a16:creationId xmlns:a16="http://schemas.microsoft.com/office/drawing/2014/main" id="{4E895426-DE71-40F5-8D90-0B0413ACDBAF}"/>
                </a:ext>
              </a:extLst>
            </p:cNvPr>
            <p:cNvSpPr>
              <a:spLocks/>
            </p:cNvSpPr>
            <p:nvPr/>
          </p:nvSpPr>
          <p:spPr bwMode="auto">
            <a:xfrm>
              <a:off x="3111" y="1481"/>
              <a:ext cx="23" cy="12"/>
            </a:xfrm>
            <a:custGeom>
              <a:avLst/>
              <a:gdLst>
                <a:gd name="T0" fmla="*/ 23 w 26"/>
                <a:gd name="T1" fmla="*/ 0 h 14"/>
                <a:gd name="T2" fmla="*/ 0 w 26"/>
                <a:gd name="T3" fmla="*/ 8 h 14"/>
                <a:gd name="T4" fmla="*/ 2 w 26"/>
                <a:gd name="T5" fmla="*/ 9 h 14"/>
                <a:gd name="T6" fmla="*/ 4 w 26"/>
                <a:gd name="T7" fmla="*/ 12 h 14"/>
                <a:gd name="T8" fmla="*/ 17 w 26"/>
                <a:gd name="T9" fmla="*/ 8 h 14"/>
                <a:gd name="T10" fmla="*/ 18 w 26"/>
                <a:gd name="T11" fmla="*/ 3 h 14"/>
                <a:gd name="T12" fmla="*/ 23 w 2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4">
                  <a:moveTo>
                    <a:pt x="26" y="0"/>
                  </a:moveTo>
                  <a:cubicBezTo>
                    <a:pt x="19" y="1"/>
                    <a:pt x="6" y="6"/>
                    <a:pt x="0" y="9"/>
                  </a:cubicBezTo>
                  <a:cubicBezTo>
                    <a:pt x="0" y="10"/>
                    <a:pt x="0" y="11"/>
                    <a:pt x="2" y="11"/>
                  </a:cubicBezTo>
                  <a:cubicBezTo>
                    <a:pt x="2" y="13"/>
                    <a:pt x="3" y="14"/>
                    <a:pt x="5" y="14"/>
                  </a:cubicBezTo>
                  <a:cubicBezTo>
                    <a:pt x="9" y="14"/>
                    <a:pt x="17" y="11"/>
                    <a:pt x="19" y="9"/>
                  </a:cubicBezTo>
                  <a:cubicBezTo>
                    <a:pt x="20" y="8"/>
                    <a:pt x="19" y="5"/>
                    <a:pt x="20" y="4"/>
                  </a:cubicBezTo>
                  <a:cubicBezTo>
                    <a:pt x="23" y="2"/>
                    <a:pt x="25" y="5"/>
                    <a:pt x="26"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6" name="Freeform 443">
              <a:extLst>
                <a:ext uri="{FF2B5EF4-FFF2-40B4-BE49-F238E27FC236}">
                  <a16:creationId xmlns:a16="http://schemas.microsoft.com/office/drawing/2014/main" id="{64199B20-2316-41B4-87B0-D4C4835BF621}"/>
                </a:ext>
              </a:extLst>
            </p:cNvPr>
            <p:cNvSpPr>
              <a:spLocks/>
            </p:cNvSpPr>
            <p:nvPr/>
          </p:nvSpPr>
          <p:spPr bwMode="auto">
            <a:xfrm>
              <a:off x="3340" y="1775"/>
              <a:ext cx="12" cy="5"/>
            </a:xfrm>
            <a:custGeom>
              <a:avLst/>
              <a:gdLst>
                <a:gd name="T0" fmla="*/ 5 w 14"/>
                <a:gd name="T1" fmla="*/ 5 h 6"/>
                <a:gd name="T2" fmla="*/ 12 w 14"/>
                <a:gd name="T3" fmla="*/ 0 h 6"/>
                <a:gd name="T4" fmla="*/ 0 w 14"/>
                <a:gd name="T5" fmla="*/ 3 h 6"/>
                <a:gd name="T6" fmla="*/ 5 w 14"/>
                <a:gd name="T7" fmla="*/ 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6">
                  <a:moveTo>
                    <a:pt x="6" y="6"/>
                  </a:moveTo>
                  <a:cubicBezTo>
                    <a:pt x="9" y="6"/>
                    <a:pt x="12" y="3"/>
                    <a:pt x="14" y="0"/>
                  </a:cubicBezTo>
                  <a:cubicBezTo>
                    <a:pt x="8" y="0"/>
                    <a:pt x="4" y="1"/>
                    <a:pt x="0" y="3"/>
                  </a:cubicBezTo>
                  <a:cubicBezTo>
                    <a:pt x="1" y="6"/>
                    <a:pt x="4" y="6"/>
                    <a:pt x="6" y="6"/>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7" name="Freeform 444">
              <a:extLst>
                <a:ext uri="{FF2B5EF4-FFF2-40B4-BE49-F238E27FC236}">
                  <a16:creationId xmlns:a16="http://schemas.microsoft.com/office/drawing/2014/main" id="{B4301B42-19B2-424A-8638-07DCC08DE43C}"/>
                </a:ext>
              </a:extLst>
            </p:cNvPr>
            <p:cNvSpPr>
              <a:spLocks/>
            </p:cNvSpPr>
            <p:nvPr/>
          </p:nvSpPr>
          <p:spPr bwMode="auto">
            <a:xfrm>
              <a:off x="3281" y="919"/>
              <a:ext cx="23" cy="18"/>
            </a:xfrm>
            <a:custGeom>
              <a:avLst/>
              <a:gdLst>
                <a:gd name="T0" fmla="*/ 5 w 26"/>
                <a:gd name="T1" fmla="*/ 3 h 21"/>
                <a:gd name="T2" fmla="*/ 0 w 26"/>
                <a:gd name="T3" fmla="*/ 13 h 21"/>
                <a:gd name="T4" fmla="*/ 7 w 26"/>
                <a:gd name="T5" fmla="*/ 18 h 21"/>
                <a:gd name="T6" fmla="*/ 23 w 26"/>
                <a:gd name="T7" fmla="*/ 11 h 21"/>
                <a:gd name="T8" fmla="*/ 23 w 26"/>
                <a:gd name="T9" fmla="*/ 6 h 21"/>
                <a:gd name="T10" fmla="*/ 10 w 26"/>
                <a:gd name="T11" fmla="*/ 0 h 21"/>
                <a:gd name="T12" fmla="*/ 5 w 26"/>
                <a:gd name="T13" fmla="*/ 3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1">
                  <a:moveTo>
                    <a:pt x="6" y="4"/>
                  </a:moveTo>
                  <a:cubicBezTo>
                    <a:pt x="6" y="4"/>
                    <a:pt x="0" y="13"/>
                    <a:pt x="0" y="15"/>
                  </a:cubicBezTo>
                  <a:cubicBezTo>
                    <a:pt x="0" y="20"/>
                    <a:pt x="3" y="21"/>
                    <a:pt x="8" y="21"/>
                  </a:cubicBezTo>
                  <a:cubicBezTo>
                    <a:pt x="16" y="21"/>
                    <a:pt x="20" y="16"/>
                    <a:pt x="26" y="13"/>
                  </a:cubicBezTo>
                  <a:cubicBezTo>
                    <a:pt x="26" y="7"/>
                    <a:pt x="26" y="7"/>
                    <a:pt x="26" y="7"/>
                  </a:cubicBezTo>
                  <a:cubicBezTo>
                    <a:pt x="20" y="5"/>
                    <a:pt x="17" y="0"/>
                    <a:pt x="11" y="0"/>
                  </a:cubicBezTo>
                  <a:cubicBezTo>
                    <a:pt x="8" y="0"/>
                    <a:pt x="8" y="4"/>
                    <a:pt x="6" y="4"/>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8" name="Freeform 445">
              <a:extLst>
                <a:ext uri="{FF2B5EF4-FFF2-40B4-BE49-F238E27FC236}">
                  <a16:creationId xmlns:a16="http://schemas.microsoft.com/office/drawing/2014/main" id="{DA80584A-7C66-4BA3-ABF2-1BB052168690}"/>
                </a:ext>
              </a:extLst>
            </p:cNvPr>
            <p:cNvSpPr>
              <a:spLocks/>
            </p:cNvSpPr>
            <p:nvPr/>
          </p:nvSpPr>
          <p:spPr bwMode="auto">
            <a:xfrm>
              <a:off x="3398" y="896"/>
              <a:ext cx="18" cy="21"/>
            </a:xfrm>
            <a:custGeom>
              <a:avLst/>
              <a:gdLst>
                <a:gd name="T0" fmla="*/ 0 w 21"/>
                <a:gd name="T1" fmla="*/ 9 h 24"/>
                <a:gd name="T2" fmla="*/ 13 w 21"/>
                <a:gd name="T3" fmla="*/ 20 h 24"/>
                <a:gd name="T4" fmla="*/ 18 w 21"/>
                <a:gd name="T5" fmla="*/ 18 h 24"/>
                <a:gd name="T6" fmla="*/ 0 w 21"/>
                <a:gd name="T7" fmla="*/ 9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4">
                  <a:moveTo>
                    <a:pt x="0" y="10"/>
                  </a:moveTo>
                  <a:cubicBezTo>
                    <a:pt x="0" y="16"/>
                    <a:pt x="9" y="23"/>
                    <a:pt x="15" y="23"/>
                  </a:cubicBezTo>
                  <a:cubicBezTo>
                    <a:pt x="15" y="23"/>
                    <a:pt x="21" y="24"/>
                    <a:pt x="21" y="20"/>
                  </a:cubicBezTo>
                  <a:cubicBezTo>
                    <a:pt x="21" y="10"/>
                    <a:pt x="0" y="0"/>
                    <a:pt x="0" y="1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99" name="Freeform 446">
              <a:extLst>
                <a:ext uri="{FF2B5EF4-FFF2-40B4-BE49-F238E27FC236}">
                  <a16:creationId xmlns:a16="http://schemas.microsoft.com/office/drawing/2014/main" id="{573574B0-22DD-4DAA-8B6B-64CEC5F293A3}"/>
                </a:ext>
              </a:extLst>
            </p:cNvPr>
            <p:cNvSpPr>
              <a:spLocks/>
            </p:cNvSpPr>
            <p:nvPr/>
          </p:nvSpPr>
          <p:spPr bwMode="auto">
            <a:xfrm>
              <a:off x="3524" y="830"/>
              <a:ext cx="15" cy="12"/>
            </a:xfrm>
            <a:custGeom>
              <a:avLst/>
              <a:gdLst>
                <a:gd name="T0" fmla="*/ 15 w 18"/>
                <a:gd name="T1" fmla="*/ 9 h 14"/>
                <a:gd name="T2" fmla="*/ 6 w 18"/>
                <a:gd name="T3" fmla="*/ 0 h 14"/>
                <a:gd name="T4" fmla="*/ 1 w 18"/>
                <a:gd name="T5" fmla="*/ 9 h 14"/>
                <a:gd name="T6" fmla="*/ 1 w 18"/>
                <a:gd name="T7" fmla="*/ 12 h 14"/>
                <a:gd name="T8" fmla="*/ 15 w 18"/>
                <a:gd name="T9" fmla="*/ 9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4">
                  <a:moveTo>
                    <a:pt x="18" y="10"/>
                  </a:moveTo>
                  <a:cubicBezTo>
                    <a:pt x="14" y="6"/>
                    <a:pt x="13" y="0"/>
                    <a:pt x="7" y="0"/>
                  </a:cubicBezTo>
                  <a:cubicBezTo>
                    <a:pt x="4" y="0"/>
                    <a:pt x="1" y="6"/>
                    <a:pt x="1" y="10"/>
                  </a:cubicBezTo>
                  <a:cubicBezTo>
                    <a:pt x="1" y="11"/>
                    <a:pt x="0" y="14"/>
                    <a:pt x="1" y="14"/>
                  </a:cubicBezTo>
                  <a:cubicBezTo>
                    <a:pt x="5" y="14"/>
                    <a:pt x="15" y="11"/>
                    <a:pt x="18" y="1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0" name="Freeform 447">
              <a:extLst>
                <a:ext uri="{FF2B5EF4-FFF2-40B4-BE49-F238E27FC236}">
                  <a16:creationId xmlns:a16="http://schemas.microsoft.com/office/drawing/2014/main" id="{03F12EFF-A554-4495-94D4-6DA6DB840DBD}"/>
                </a:ext>
              </a:extLst>
            </p:cNvPr>
            <p:cNvSpPr>
              <a:spLocks/>
            </p:cNvSpPr>
            <p:nvPr/>
          </p:nvSpPr>
          <p:spPr bwMode="auto">
            <a:xfrm>
              <a:off x="4299" y="817"/>
              <a:ext cx="37" cy="16"/>
            </a:xfrm>
            <a:custGeom>
              <a:avLst/>
              <a:gdLst>
                <a:gd name="T0" fmla="*/ 26 w 42"/>
                <a:gd name="T1" fmla="*/ 16 h 19"/>
                <a:gd name="T2" fmla="*/ 37 w 42"/>
                <a:gd name="T3" fmla="*/ 16 h 19"/>
                <a:gd name="T4" fmla="*/ 19 w 42"/>
                <a:gd name="T5" fmla="*/ 0 h 19"/>
                <a:gd name="T6" fmla="*/ 0 w 42"/>
                <a:gd name="T7" fmla="*/ 13 h 19"/>
                <a:gd name="T8" fmla="*/ 2 w 42"/>
                <a:gd name="T9" fmla="*/ 10 h 19"/>
                <a:gd name="T10" fmla="*/ 26 w 42"/>
                <a:gd name="T11" fmla="*/ 16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9">
                  <a:moveTo>
                    <a:pt x="29" y="19"/>
                  </a:moveTo>
                  <a:cubicBezTo>
                    <a:pt x="42" y="19"/>
                    <a:pt x="42" y="19"/>
                    <a:pt x="42" y="19"/>
                  </a:cubicBezTo>
                  <a:cubicBezTo>
                    <a:pt x="42" y="8"/>
                    <a:pt x="33" y="0"/>
                    <a:pt x="21" y="0"/>
                  </a:cubicBezTo>
                  <a:cubicBezTo>
                    <a:pt x="11" y="0"/>
                    <a:pt x="5" y="7"/>
                    <a:pt x="0" y="15"/>
                  </a:cubicBezTo>
                  <a:cubicBezTo>
                    <a:pt x="2" y="12"/>
                    <a:pt x="2" y="12"/>
                    <a:pt x="2" y="12"/>
                  </a:cubicBezTo>
                  <a:cubicBezTo>
                    <a:pt x="11" y="16"/>
                    <a:pt x="21" y="15"/>
                    <a:pt x="29" y="19"/>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1" name="Freeform 448">
              <a:extLst>
                <a:ext uri="{FF2B5EF4-FFF2-40B4-BE49-F238E27FC236}">
                  <a16:creationId xmlns:a16="http://schemas.microsoft.com/office/drawing/2014/main" id="{D63B4014-3C7F-4428-A228-5A0FB6D0F8AC}"/>
                </a:ext>
              </a:extLst>
            </p:cNvPr>
            <p:cNvSpPr>
              <a:spLocks/>
            </p:cNvSpPr>
            <p:nvPr/>
          </p:nvSpPr>
          <p:spPr bwMode="auto">
            <a:xfrm>
              <a:off x="4368" y="779"/>
              <a:ext cx="51" cy="19"/>
            </a:xfrm>
            <a:custGeom>
              <a:avLst/>
              <a:gdLst>
                <a:gd name="T0" fmla="*/ 33 w 59"/>
                <a:gd name="T1" fmla="*/ 19 h 22"/>
                <a:gd name="T2" fmla="*/ 51 w 59"/>
                <a:gd name="T3" fmla="*/ 13 h 22"/>
                <a:gd name="T4" fmla="*/ 47 w 59"/>
                <a:gd name="T5" fmla="*/ 9 h 22"/>
                <a:gd name="T6" fmla="*/ 0 w 59"/>
                <a:gd name="T7" fmla="*/ 0 h 22"/>
                <a:gd name="T8" fmla="*/ 4 w 59"/>
                <a:gd name="T9" fmla="*/ 3 h 22"/>
                <a:gd name="T10" fmla="*/ 33 w 59"/>
                <a:gd name="T11" fmla="*/ 19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22">
                  <a:moveTo>
                    <a:pt x="38" y="22"/>
                  </a:moveTo>
                  <a:cubicBezTo>
                    <a:pt x="45" y="22"/>
                    <a:pt x="59" y="19"/>
                    <a:pt x="59" y="15"/>
                  </a:cubicBezTo>
                  <a:cubicBezTo>
                    <a:pt x="59" y="12"/>
                    <a:pt x="56" y="10"/>
                    <a:pt x="54" y="10"/>
                  </a:cubicBezTo>
                  <a:cubicBezTo>
                    <a:pt x="51" y="10"/>
                    <a:pt x="5" y="3"/>
                    <a:pt x="0" y="0"/>
                  </a:cubicBezTo>
                  <a:cubicBezTo>
                    <a:pt x="5" y="4"/>
                    <a:pt x="5" y="4"/>
                    <a:pt x="5" y="4"/>
                  </a:cubicBezTo>
                  <a:cubicBezTo>
                    <a:pt x="5" y="16"/>
                    <a:pt x="27" y="22"/>
                    <a:pt x="38" y="22"/>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2" name="Freeform 449">
              <a:extLst>
                <a:ext uri="{FF2B5EF4-FFF2-40B4-BE49-F238E27FC236}">
                  <a16:creationId xmlns:a16="http://schemas.microsoft.com/office/drawing/2014/main" id="{6C034A59-4B94-40DA-8357-BA335DE67490}"/>
                </a:ext>
              </a:extLst>
            </p:cNvPr>
            <p:cNvSpPr>
              <a:spLocks/>
            </p:cNvSpPr>
            <p:nvPr/>
          </p:nvSpPr>
          <p:spPr bwMode="auto">
            <a:xfrm>
              <a:off x="4298" y="805"/>
              <a:ext cx="10" cy="12"/>
            </a:xfrm>
            <a:custGeom>
              <a:avLst/>
              <a:gdLst>
                <a:gd name="T0" fmla="*/ 10 w 11"/>
                <a:gd name="T1" fmla="*/ 6 h 14"/>
                <a:gd name="T2" fmla="*/ 0 w 11"/>
                <a:gd name="T3" fmla="*/ 6 h 14"/>
                <a:gd name="T4" fmla="*/ 5 w 11"/>
                <a:gd name="T5" fmla="*/ 12 h 14"/>
                <a:gd name="T6" fmla="*/ 10 w 11"/>
                <a:gd name="T7" fmla="*/ 6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11" y="7"/>
                  </a:moveTo>
                  <a:cubicBezTo>
                    <a:pt x="11" y="0"/>
                    <a:pt x="0" y="0"/>
                    <a:pt x="0" y="7"/>
                  </a:cubicBezTo>
                  <a:cubicBezTo>
                    <a:pt x="0" y="13"/>
                    <a:pt x="0" y="14"/>
                    <a:pt x="5" y="14"/>
                  </a:cubicBezTo>
                  <a:cubicBezTo>
                    <a:pt x="8" y="14"/>
                    <a:pt x="11" y="11"/>
                    <a:pt x="11" y="7"/>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3" name="Freeform 450">
              <a:extLst>
                <a:ext uri="{FF2B5EF4-FFF2-40B4-BE49-F238E27FC236}">
                  <a16:creationId xmlns:a16="http://schemas.microsoft.com/office/drawing/2014/main" id="{B059BAAB-782E-41A2-A2D7-E51FFAD26AF9}"/>
                </a:ext>
              </a:extLst>
            </p:cNvPr>
            <p:cNvSpPr>
              <a:spLocks/>
            </p:cNvSpPr>
            <p:nvPr/>
          </p:nvSpPr>
          <p:spPr bwMode="auto">
            <a:xfrm>
              <a:off x="2048" y="1275"/>
              <a:ext cx="27" cy="15"/>
            </a:xfrm>
            <a:custGeom>
              <a:avLst/>
              <a:gdLst>
                <a:gd name="T0" fmla="*/ 27 w 31"/>
                <a:gd name="T1" fmla="*/ 13 h 18"/>
                <a:gd name="T2" fmla="*/ 0 w 31"/>
                <a:gd name="T3" fmla="*/ 3 h 18"/>
                <a:gd name="T4" fmla="*/ 22 w 31"/>
                <a:gd name="T5" fmla="*/ 15 h 18"/>
                <a:gd name="T6" fmla="*/ 27 w 31"/>
                <a:gd name="T7" fmla="*/ 13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8">
                  <a:moveTo>
                    <a:pt x="31" y="15"/>
                  </a:moveTo>
                  <a:cubicBezTo>
                    <a:pt x="22" y="9"/>
                    <a:pt x="15" y="0"/>
                    <a:pt x="0" y="4"/>
                  </a:cubicBezTo>
                  <a:cubicBezTo>
                    <a:pt x="6" y="8"/>
                    <a:pt x="17" y="18"/>
                    <a:pt x="25" y="18"/>
                  </a:cubicBezTo>
                  <a:cubicBezTo>
                    <a:pt x="29" y="18"/>
                    <a:pt x="31" y="18"/>
                    <a:pt x="31" y="1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4" name="Freeform 451">
              <a:extLst>
                <a:ext uri="{FF2B5EF4-FFF2-40B4-BE49-F238E27FC236}">
                  <a16:creationId xmlns:a16="http://schemas.microsoft.com/office/drawing/2014/main" id="{13F8DA43-AA51-491D-A243-AF6A2A6E3904}"/>
                </a:ext>
              </a:extLst>
            </p:cNvPr>
            <p:cNvSpPr>
              <a:spLocks/>
            </p:cNvSpPr>
            <p:nvPr/>
          </p:nvSpPr>
          <p:spPr bwMode="auto">
            <a:xfrm>
              <a:off x="2050" y="1323"/>
              <a:ext cx="22" cy="14"/>
            </a:xfrm>
            <a:custGeom>
              <a:avLst/>
              <a:gdLst>
                <a:gd name="T0" fmla="*/ 2 w 25"/>
                <a:gd name="T1" fmla="*/ 0 h 15"/>
                <a:gd name="T2" fmla="*/ 0 w 25"/>
                <a:gd name="T3" fmla="*/ 4 h 15"/>
                <a:gd name="T4" fmla="*/ 18 w 25"/>
                <a:gd name="T5" fmla="*/ 14 h 15"/>
                <a:gd name="T6" fmla="*/ 22 w 25"/>
                <a:gd name="T7" fmla="*/ 9 h 15"/>
                <a:gd name="T8" fmla="*/ 22 w 25"/>
                <a:gd name="T9" fmla="*/ 7 h 15"/>
                <a:gd name="T10" fmla="*/ 11 w 25"/>
                <a:gd name="T11" fmla="*/ 7 h 15"/>
                <a:gd name="T12" fmla="*/ 2 w 2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5">
                  <a:moveTo>
                    <a:pt x="2" y="0"/>
                  </a:moveTo>
                  <a:cubicBezTo>
                    <a:pt x="0" y="0"/>
                    <a:pt x="0" y="2"/>
                    <a:pt x="0" y="4"/>
                  </a:cubicBezTo>
                  <a:cubicBezTo>
                    <a:pt x="0" y="6"/>
                    <a:pt x="17" y="15"/>
                    <a:pt x="20" y="15"/>
                  </a:cubicBezTo>
                  <a:cubicBezTo>
                    <a:pt x="20" y="15"/>
                    <a:pt x="25" y="13"/>
                    <a:pt x="25" y="10"/>
                  </a:cubicBezTo>
                  <a:cubicBezTo>
                    <a:pt x="25" y="7"/>
                    <a:pt x="25" y="7"/>
                    <a:pt x="25" y="7"/>
                  </a:cubicBezTo>
                  <a:cubicBezTo>
                    <a:pt x="13" y="7"/>
                    <a:pt x="13" y="7"/>
                    <a:pt x="13" y="7"/>
                  </a:cubicBezTo>
                  <a:cubicBezTo>
                    <a:pt x="8" y="6"/>
                    <a:pt x="3" y="5"/>
                    <a:pt x="2" y="0"/>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5" name="Freeform 452">
              <a:extLst>
                <a:ext uri="{FF2B5EF4-FFF2-40B4-BE49-F238E27FC236}">
                  <a16:creationId xmlns:a16="http://schemas.microsoft.com/office/drawing/2014/main" id="{BEF4D2A6-3004-4285-83B7-E016D240B41D}"/>
                </a:ext>
              </a:extLst>
            </p:cNvPr>
            <p:cNvSpPr>
              <a:spLocks/>
            </p:cNvSpPr>
            <p:nvPr/>
          </p:nvSpPr>
          <p:spPr bwMode="auto">
            <a:xfrm>
              <a:off x="2081" y="1323"/>
              <a:ext cx="14" cy="20"/>
            </a:xfrm>
            <a:custGeom>
              <a:avLst/>
              <a:gdLst>
                <a:gd name="T0" fmla="*/ 14 w 16"/>
                <a:gd name="T1" fmla="*/ 14 h 22"/>
                <a:gd name="T2" fmla="*/ 14 w 16"/>
                <a:gd name="T3" fmla="*/ 11 h 22"/>
                <a:gd name="T4" fmla="*/ 11 w 16"/>
                <a:gd name="T5" fmla="*/ 5 h 22"/>
                <a:gd name="T6" fmla="*/ 9 w 16"/>
                <a:gd name="T7" fmla="*/ 0 h 22"/>
                <a:gd name="T8" fmla="*/ 0 w 16"/>
                <a:gd name="T9" fmla="*/ 15 h 22"/>
                <a:gd name="T10" fmla="*/ 7 w 16"/>
                <a:gd name="T11" fmla="*/ 20 h 22"/>
                <a:gd name="T12" fmla="*/ 14 w 16"/>
                <a:gd name="T13" fmla="*/ 14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2">
                  <a:moveTo>
                    <a:pt x="16" y="15"/>
                  </a:moveTo>
                  <a:cubicBezTo>
                    <a:pt x="16" y="12"/>
                    <a:pt x="16" y="12"/>
                    <a:pt x="16" y="12"/>
                  </a:cubicBezTo>
                  <a:cubicBezTo>
                    <a:pt x="6" y="12"/>
                    <a:pt x="13" y="9"/>
                    <a:pt x="13" y="5"/>
                  </a:cubicBezTo>
                  <a:cubicBezTo>
                    <a:pt x="13" y="4"/>
                    <a:pt x="10" y="2"/>
                    <a:pt x="10" y="0"/>
                  </a:cubicBezTo>
                  <a:cubicBezTo>
                    <a:pt x="6" y="2"/>
                    <a:pt x="0" y="13"/>
                    <a:pt x="0" y="17"/>
                  </a:cubicBezTo>
                  <a:cubicBezTo>
                    <a:pt x="0" y="19"/>
                    <a:pt x="3" y="22"/>
                    <a:pt x="8" y="22"/>
                  </a:cubicBezTo>
                  <a:cubicBezTo>
                    <a:pt x="12" y="22"/>
                    <a:pt x="16" y="18"/>
                    <a:pt x="16" y="15"/>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906" name="Freeform 453">
              <a:extLst>
                <a:ext uri="{FF2B5EF4-FFF2-40B4-BE49-F238E27FC236}">
                  <a16:creationId xmlns:a16="http://schemas.microsoft.com/office/drawing/2014/main" id="{6CE79934-3F23-4143-A0AE-EE83DEFB41E3}"/>
                </a:ext>
              </a:extLst>
            </p:cNvPr>
            <p:cNvSpPr>
              <a:spLocks/>
            </p:cNvSpPr>
            <p:nvPr/>
          </p:nvSpPr>
          <p:spPr bwMode="auto">
            <a:xfrm>
              <a:off x="916" y="1106"/>
              <a:ext cx="18" cy="7"/>
            </a:xfrm>
            <a:custGeom>
              <a:avLst/>
              <a:gdLst>
                <a:gd name="T0" fmla="*/ 13 w 20"/>
                <a:gd name="T1" fmla="*/ 1 h 8"/>
                <a:gd name="T2" fmla="*/ 5 w 20"/>
                <a:gd name="T3" fmla="*/ 3 h 8"/>
                <a:gd name="T4" fmla="*/ 0 w 20"/>
                <a:gd name="T5" fmla="*/ 3 h 8"/>
                <a:gd name="T6" fmla="*/ 5 w 20"/>
                <a:gd name="T7" fmla="*/ 7 h 8"/>
                <a:gd name="T8" fmla="*/ 18 w 20"/>
                <a:gd name="T9" fmla="*/ 7 h 8"/>
                <a:gd name="T10" fmla="*/ 13 w 20"/>
                <a:gd name="T11" fmla="*/ 1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8">
                  <a:moveTo>
                    <a:pt x="14" y="1"/>
                  </a:moveTo>
                  <a:cubicBezTo>
                    <a:pt x="10" y="1"/>
                    <a:pt x="8" y="0"/>
                    <a:pt x="6" y="3"/>
                  </a:cubicBezTo>
                  <a:cubicBezTo>
                    <a:pt x="0" y="3"/>
                    <a:pt x="0" y="3"/>
                    <a:pt x="0" y="3"/>
                  </a:cubicBezTo>
                  <a:cubicBezTo>
                    <a:pt x="0" y="6"/>
                    <a:pt x="3" y="7"/>
                    <a:pt x="5" y="8"/>
                  </a:cubicBezTo>
                  <a:cubicBezTo>
                    <a:pt x="20" y="8"/>
                    <a:pt x="20" y="8"/>
                    <a:pt x="20" y="8"/>
                  </a:cubicBezTo>
                  <a:cubicBezTo>
                    <a:pt x="19" y="3"/>
                    <a:pt x="19" y="1"/>
                    <a:pt x="14" y="1"/>
                  </a:cubicBezTo>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52724" name="Group 500">
            <a:extLst>
              <a:ext uri="{FF2B5EF4-FFF2-40B4-BE49-F238E27FC236}">
                <a16:creationId xmlns:a16="http://schemas.microsoft.com/office/drawing/2014/main" id="{6C2590D3-FA17-48B6-82F5-9BC07E7A83B4}"/>
              </a:ext>
            </a:extLst>
          </p:cNvPr>
          <p:cNvGrpSpPr>
            <a:grpSpLocks noChangeAspect="1"/>
          </p:cNvGrpSpPr>
          <p:nvPr/>
        </p:nvGrpSpPr>
        <p:grpSpPr bwMode="auto">
          <a:xfrm>
            <a:off x="3775075" y="1104900"/>
            <a:ext cx="201613" cy="190500"/>
            <a:chOff x="2378" y="696"/>
            <a:chExt cx="79" cy="75"/>
          </a:xfrm>
        </p:grpSpPr>
        <p:sp>
          <p:nvSpPr>
            <p:cNvPr id="29739" name="Freeform 454">
              <a:extLst>
                <a:ext uri="{FF2B5EF4-FFF2-40B4-BE49-F238E27FC236}">
                  <a16:creationId xmlns:a16="http://schemas.microsoft.com/office/drawing/2014/main" id="{454BDA3F-43C2-4BE4-98E5-EEB4FDDCAF09}"/>
                </a:ext>
              </a:extLst>
            </p:cNvPr>
            <p:cNvSpPr>
              <a:spLocks noChangeAspect="1"/>
            </p:cNvSpPr>
            <p:nvPr/>
          </p:nvSpPr>
          <p:spPr bwMode="auto">
            <a:xfrm>
              <a:off x="2378" y="742"/>
              <a:ext cx="52" cy="29"/>
            </a:xfrm>
            <a:custGeom>
              <a:avLst/>
              <a:gdLst>
                <a:gd name="T0" fmla="*/ 26 w 59"/>
                <a:gd name="T1" fmla="*/ 0 h 33"/>
                <a:gd name="T2" fmla="*/ 17 w 59"/>
                <a:gd name="T3" fmla="*/ 1 h 33"/>
                <a:gd name="T4" fmla="*/ 7 w 59"/>
                <a:gd name="T5" fmla="*/ 18 h 33"/>
                <a:gd name="T6" fmla="*/ 19 w 59"/>
                <a:gd name="T7" fmla="*/ 24 h 33"/>
                <a:gd name="T8" fmla="*/ 19 w 59"/>
                <a:gd name="T9" fmla="*/ 24 h 33"/>
                <a:gd name="T10" fmla="*/ 19 w 59"/>
                <a:gd name="T11" fmla="*/ 24 h 33"/>
                <a:gd name="T12" fmla="*/ 19 w 59"/>
                <a:gd name="T13" fmla="*/ 24 h 33"/>
                <a:gd name="T14" fmla="*/ 52 w 59"/>
                <a:gd name="T15" fmla="*/ 29 h 33"/>
                <a:gd name="T16" fmla="*/ 45 w 59"/>
                <a:gd name="T17" fmla="*/ 10 h 33"/>
                <a:gd name="T18" fmla="*/ 45 w 59"/>
                <a:gd name="T19" fmla="*/ 10 h 33"/>
                <a:gd name="T20" fmla="*/ 45 w 59"/>
                <a:gd name="T21" fmla="*/ 10 h 33"/>
                <a:gd name="T22" fmla="*/ 45 w 59"/>
                <a:gd name="T23" fmla="*/ 10 h 33"/>
                <a:gd name="T24" fmla="*/ 41 w 59"/>
                <a:gd name="T25" fmla="*/ 4 h 33"/>
                <a:gd name="T26" fmla="*/ 26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5" y="0"/>
                    <a:pt x="22" y="1"/>
                    <a:pt x="19" y="1"/>
                  </a:cubicBezTo>
                  <a:cubicBezTo>
                    <a:pt x="7" y="5"/>
                    <a:pt x="0" y="13"/>
                    <a:pt x="8" y="21"/>
                  </a:cubicBezTo>
                  <a:cubicBezTo>
                    <a:pt x="11" y="24"/>
                    <a:pt x="16" y="26"/>
                    <a:pt x="21" y="27"/>
                  </a:cubicBezTo>
                  <a:cubicBezTo>
                    <a:pt x="21" y="27"/>
                    <a:pt x="21" y="27"/>
                    <a:pt x="21" y="27"/>
                  </a:cubicBezTo>
                  <a:cubicBezTo>
                    <a:pt x="21" y="27"/>
                    <a:pt x="21" y="27"/>
                    <a:pt x="21" y="27"/>
                  </a:cubicBezTo>
                  <a:cubicBezTo>
                    <a:pt x="22" y="27"/>
                    <a:pt x="22" y="27"/>
                    <a:pt x="22" y="27"/>
                  </a:cubicBezTo>
                  <a:cubicBezTo>
                    <a:pt x="59" y="33"/>
                    <a:pt x="59" y="33"/>
                    <a:pt x="59" y="33"/>
                  </a:cubicBezTo>
                  <a:cubicBezTo>
                    <a:pt x="51" y="11"/>
                    <a:pt x="51" y="11"/>
                    <a:pt x="51" y="11"/>
                  </a:cubicBezTo>
                  <a:cubicBezTo>
                    <a:pt x="51" y="11"/>
                    <a:pt x="51" y="11"/>
                    <a:pt x="51" y="11"/>
                  </a:cubicBezTo>
                  <a:cubicBezTo>
                    <a:pt x="51" y="11"/>
                    <a:pt x="51" y="11"/>
                    <a:pt x="51" y="11"/>
                  </a:cubicBezTo>
                  <a:cubicBezTo>
                    <a:pt x="51" y="11"/>
                    <a:pt x="51" y="11"/>
                    <a:pt x="51" y="11"/>
                  </a:cubicBezTo>
                  <a:cubicBezTo>
                    <a:pt x="50" y="8"/>
                    <a:pt x="49" y="7"/>
                    <a:pt x="46" y="5"/>
                  </a:cubicBezTo>
                  <a:cubicBezTo>
                    <a:pt x="42" y="2"/>
                    <a:pt x="36"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0" name="Freeform 455">
              <a:extLst>
                <a:ext uri="{FF2B5EF4-FFF2-40B4-BE49-F238E27FC236}">
                  <a16:creationId xmlns:a16="http://schemas.microsoft.com/office/drawing/2014/main" id="{77C6F934-BEAD-4089-934E-1C4D59E03B5C}"/>
                </a:ext>
              </a:extLst>
            </p:cNvPr>
            <p:cNvSpPr>
              <a:spLocks noChangeAspect="1"/>
            </p:cNvSpPr>
            <p:nvPr/>
          </p:nvSpPr>
          <p:spPr bwMode="auto">
            <a:xfrm>
              <a:off x="2403" y="696"/>
              <a:ext cx="54" cy="75"/>
            </a:xfrm>
            <a:custGeom>
              <a:avLst/>
              <a:gdLst>
                <a:gd name="T0" fmla="*/ 50 w 61"/>
                <a:gd name="T1" fmla="*/ 41 h 86"/>
                <a:gd name="T2" fmla="*/ 50 w 61"/>
                <a:gd name="T3" fmla="*/ 41 h 86"/>
                <a:gd name="T4" fmla="*/ 54 w 61"/>
                <a:gd name="T5" fmla="*/ 27 h 86"/>
                <a:gd name="T6" fmla="*/ 27 w 61"/>
                <a:gd name="T7" fmla="*/ 0 h 86"/>
                <a:gd name="T8" fmla="*/ 0 w 61"/>
                <a:gd name="T9" fmla="*/ 27 h 86"/>
                <a:gd name="T10" fmla="*/ 4 w 61"/>
                <a:gd name="T11" fmla="*/ 41 h 86"/>
                <a:gd name="T12" fmla="*/ 4 w 61"/>
                <a:gd name="T13" fmla="*/ 41 h 86"/>
                <a:gd name="T14" fmla="*/ 4 w 61"/>
                <a:gd name="T15" fmla="*/ 42 h 86"/>
                <a:gd name="T16" fmla="*/ 4 w 61"/>
                <a:gd name="T17" fmla="*/ 42 h 86"/>
                <a:gd name="T18" fmla="*/ 27 w 61"/>
                <a:gd name="T19" fmla="*/ 75 h 86"/>
                <a:gd name="T20" fmla="*/ 50 w 61"/>
                <a:gd name="T21" fmla="*/ 42 h 86"/>
                <a:gd name="T22" fmla="*/ 50 w 61"/>
                <a:gd name="T23" fmla="*/ 42 h 86"/>
                <a:gd name="T24" fmla="*/ 50 w 61"/>
                <a:gd name="T25" fmla="*/ 4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 h="86">
                  <a:moveTo>
                    <a:pt x="56" y="47"/>
                  </a:moveTo>
                  <a:cubicBezTo>
                    <a:pt x="56" y="47"/>
                    <a:pt x="56" y="47"/>
                    <a:pt x="56" y="47"/>
                  </a:cubicBezTo>
                  <a:cubicBezTo>
                    <a:pt x="59" y="43"/>
                    <a:pt x="61" y="37"/>
                    <a:pt x="61" y="31"/>
                  </a:cubicBezTo>
                  <a:cubicBezTo>
                    <a:pt x="61" y="14"/>
                    <a:pt x="47" y="0"/>
                    <a:pt x="30" y="0"/>
                  </a:cubicBezTo>
                  <a:cubicBezTo>
                    <a:pt x="13" y="0"/>
                    <a:pt x="0" y="14"/>
                    <a:pt x="0" y="31"/>
                  </a:cubicBezTo>
                  <a:cubicBezTo>
                    <a:pt x="0" y="37"/>
                    <a:pt x="1" y="42"/>
                    <a:pt x="4" y="47"/>
                  </a:cubicBezTo>
                  <a:cubicBezTo>
                    <a:pt x="4" y="47"/>
                    <a:pt x="4" y="47"/>
                    <a:pt x="4" y="47"/>
                  </a:cubicBezTo>
                  <a:cubicBezTo>
                    <a:pt x="5" y="48"/>
                    <a:pt x="5" y="48"/>
                    <a:pt x="5" y="48"/>
                  </a:cubicBezTo>
                  <a:cubicBezTo>
                    <a:pt x="5" y="48"/>
                    <a:pt x="5" y="48"/>
                    <a:pt x="5" y="48"/>
                  </a:cubicBezTo>
                  <a:cubicBezTo>
                    <a:pt x="30" y="86"/>
                    <a:pt x="30" y="86"/>
                    <a:pt x="30" y="86"/>
                  </a:cubicBezTo>
                  <a:cubicBezTo>
                    <a:pt x="56" y="48"/>
                    <a:pt x="56" y="48"/>
                    <a:pt x="56" y="48"/>
                  </a:cubicBezTo>
                  <a:cubicBezTo>
                    <a:pt x="56" y="48"/>
                    <a:pt x="56" y="48"/>
                    <a:pt x="56" y="48"/>
                  </a:cubicBezTo>
                  <a:lnTo>
                    <a:pt x="56"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41" name="Oval 456">
              <a:extLst>
                <a:ext uri="{FF2B5EF4-FFF2-40B4-BE49-F238E27FC236}">
                  <a16:creationId xmlns:a16="http://schemas.microsoft.com/office/drawing/2014/main" id="{4836E806-CC0A-4E00-8398-AE518E6E0296}"/>
                </a:ext>
              </a:extLst>
            </p:cNvPr>
            <p:cNvSpPr>
              <a:spLocks noChangeAspect="1" noChangeArrowheads="1"/>
            </p:cNvSpPr>
            <p:nvPr/>
          </p:nvSpPr>
          <p:spPr bwMode="auto">
            <a:xfrm>
              <a:off x="2419" y="710"/>
              <a:ext cx="22" cy="21"/>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21" name="Group 497">
            <a:extLst>
              <a:ext uri="{FF2B5EF4-FFF2-40B4-BE49-F238E27FC236}">
                <a16:creationId xmlns:a16="http://schemas.microsoft.com/office/drawing/2014/main" id="{04FC55E1-3057-4C5E-9753-68574709A15E}"/>
              </a:ext>
            </a:extLst>
          </p:cNvPr>
          <p:cNvGrpSpPr>
            <a:grpSpLocks noChangeAspect="1"/>
          </p:cNvGrpSpPr>
          <p:nvPr/>
        </p:nvGrpSpPr>
        <p:grpSpPr bwMode="auto">
          <a:xfrm>
            <a:off x="3422650" y="3113088"/>
            <a:ext cx="201613" cy="187325"/>
            <a:chOff x="2156" y="1961"/>
            <a:chExt cx="79" cy="74"/>
          </a:xfrm>
        </p:grpSpPr>
        <p:sp>
          <p:nvSpPr>
            <p:cNvPr id="29736" name="Freeform 457">
              <a:extLst>
                <a:ext uri="{FF2B5EF4-FFF2-40B4-BE49-F238E27FC236}">
                  <a16:creationId xmlns:a16="http://schemas.microsoft.com/office/drawing/2014/main" id="{A01EF16C-2A8B-4227-823A-D6D6DBFC449D}"/>
                </a:ext>
              </a:extLst>
            </p:cNvPr>
            <p:cNvSpPr>
              <a:spLocks noChangeAspect="1"/>
            </p:cNvSpPr>
            <p:nvPr/>
          </p:nvSpPr>
          <p:spPr bwMode="auto">
            <a:xfrm>
              <a:off x="2156" y="2007"/>
              <a:ext cx="52" cy="28"/>
            </a:xfrm>
            <a:custGeom>
              <a:avLst/>
              <a:gdLst>
                <a:gd name="T0" fmla="*/ 26 w 59"/>
                <a:gd name="T1" fmla="*/ 0 h 33"/>
                <a:gd name="T2" fmla="*/ 17 w 59"/>
                <a:gd name="T3" fmla="*/ 1 h 33"/>
                <a:gd name="T4" fmla="*/ 7 w 59"/>
                <a:gd name="T5" fmla="*/ 18 h 33"/>
                <a:gd name="T6" fmla="*/ 19 w 59"/>
                <a:gd name="T7" fmla="*/ 23 h 33"/>
                <a:gd name="T8" fmla="*/ 19 w 59"/>
                <a:gd name="T9" fmla="*/ 23 h 33"/>
                <a:gd name="T10" fmla="*/ 19 w 59"/>
                <a:gd name="T11" fmla="*/ 23 h 33"/>
                <a:gd name="T12" fmla="*/ 19 w 59"/>
                <a:gd name="T13" fmla="*/ 23 h 33"/>
                <a:gd name="T14" fmla="*/ 52 w 59"/>
                <a:gd name="T15" fmla="*/ 28 h 33"/>
                <a:gd name="T16" fmla="*/ 45 w 59"/>
                <a:gd name="T17" fmla="*/ 9 h 33"/>
                <a:gd name="T18" fmla="*/ 45 w 59"/>
                <a:gd name="T19" fmla="*/ 9 h 33"/>
                <a:gd name="T20" fmla="*/ 45 w 59"/>
                <a:gd name="T21" fmla="*/ 8 h 33"/>
                <a:gd name="T22" fmla="*/ 45 w 59"/>
                <a:gd name="T23" fmla="*/ 8 h 33"/>
                <a:gd name="T24" fmla="*/ 41 w 59"/>
                <a:gd name="T25" fmla="*/ 4 h 33"/>
                <a:gd name="T26" fmla="*/ 26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5" y="0"/>
                    <a:pt x="22" y="0"/>
                    <a:pt x="19" y="1"/>
                  </a:cubicBezTo>
                  <a:cubicBezTo>
                    <a:pt x="7" y="5"/>
                    <a:pt x="0" y="13"/>
                    <a:pt x="8" y="21"/>
                  </a:cubicBezTo>
                  <a:cubicBezTo>
                    <a:pt x="11" y="24"/>
                    <a:pt x="16" y="26"/>
                    <a:pt x="21" y="27"/>
                  </a:cubicBezTo>
                  <a:cubicBezTo>
                    <a:pt x="21" y="27"/>
                    <a:pt x="21" y="27"/>
                    <a:pt x="21" y="27"/>
                  </a:cubicBezTo>
                  <a:cubicBezTo>
                    <a:pt x="21" y="27"/>
                    <a:pt x="21" y="27"/>
                    <a:pt x="21" y="27"/>
                  </a:cubicBezTo>
                  <a:cubicBezTo>
                    <a:pt x="22" y="27"/>
                    <a:pt x="22" y="27"/>
                    <a:pt x="22" y="27"/>
                  </a:cubicBezTo>
                  <a:cubicBezTo>
                    <a:pt x="59" y="33"/>
                    <a:pt x="59" y="33"/>
                    <a:pt x="59" y="33"/>
                  </a:cubicBezTo>
                  <a:cubicBezTo>
                    <a:pt x="51" y="11"/>
                    <a:pt x="51" y="11"/>
                    <a:pt x="51" y="11"/>
                  </a:cubicBezTo>
                  <a:cubicBezTo>
                    <a:pt x="51" y="11"/>
                    <a:pt x="51" y="11"/>
                    <a:pt x="51" y="11"/>
                  </a:cubicBezTo>
                  <a:cubicBezTo>
                    <a:pt x="51" y="10"/>
                    <a:pt x="51" y="10"/>
                    <a:pt x="51" y="10"/>
                  </a:cubicBezTo>
                  <a:cubicBezTo>
                    <a:pt x="51" y="10"/>
                    <a:pt x="51" y="10"/>
                    <a:pt x="51" y="10"/>
                  </a:cubicBezTo>
                  <a:cubicBezTo>
                    <a:pt x="50" y="8"/>
                    <a:pt x="49" y="6"/>
                    <a:pt x="46" y="5"/>
                  </a:cubicBezTo>
                  <a:cubicBezTo>
                    <a:pt x="42" y="2"/>
                    <a:pt x="35"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37" name="Freeform 458">
              <a:extLst>
                <a:ext uri="{FF2B5EF4-FFF2-40B4-BE49-F238E27FC236}">
                  <a16:creationId xmlns:a16="http://schemas.microsoft.com/office/drawing/2014/main" id="{DB46C699-2CBE-4755-8D8E-5B7132BB54FB}"/>
                </a:ext>
              </a:extLst>
            </p:cNvPr>
            <p:cNvSpPr>
              <a:spLocks noChangeAspect="1"/>
            </p:cNvSpPr>
            <p:nvPr/>
          </p:nvSpPr>
          <p:spPr bwMode="auto">
            <a:xfrm>
              <a:off x="2182" y="1961"/>
              <a:ext cx="53" cy="74"/>
            </a:xfrm>
            <a:custGeom>
              <a:avLst/>
              <a:gdLst>
                <a:gd name="T0" fmla="*/ 49 w 61"/>
                <a:gd name="T1" fmla="*/ 40 h 86"/>
                <a:gd name="T2" fmla="*/ 49 w 61"/>
                <a:gd name="T3" fmla="*/ 40 h 86"/>
                <a:gd name="T4" fmla="*/ 53 w 61"/>
                <a:gd name="T5" fmla="*/ 26 h 86"/>
                <a:gd name="T6" fmla="*/ 26 w 61"/>
                <a:gd name="T7" fmla="*/ 0 h 86"/>
                <a:gd name="T8" fmla="*/ 0 w 61"/>
                <a:gd name="T9" fmla="*/ 26 h 86"/>
                <a:gd name="T10" fmla="*/ 3 w 61"/>
                <a:gd name="T11" fmla="*/ 40 h 86"/>
                <a:gd name="T12" fmla="*/ 3 w 61"/>
                <a:gd name="T13" fmla="*/ 40 h 86"/>
                <a:gd name="T14" fmla="*/ 4 w 61"/>
                <a:gd name="T15" fmla="*/ 40 h 86"/>
                <a:gd name="T16" fmla="*/ 4 w 61"/>
                <a:gd name="T17" fmla="*/ 41 h 86"/>
                <a:gd name="T18" fmla="*/ 26 w 61"/>
                <a:gd name="T19" fmla="*/ 74 h 86"/>
                <a:gd name="T20" fmla="*/ 49 w 61"/>
                <a:gd name="T21" fmla="*/ 41 h 86"/>
                <a:gd name="T22" fmla="*/ 49 w 61"/>
                <a:gd name="T23" fmla="*/ 41 h 86"/>
                <a:gd name="T24" fmla="*/ 49 w 61"/>
                <a:gd name="T25" fmla="*/ 4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 h="86">
                  <a:moveTo>
                    <a:pt x="56" y="47"/>
                  </a:moveTo>
                  <a:cubicBezTo>
                    <a:pt x="56" y="47"/>
                    <a:pt x="56" y="47"/>
                    <a:pt x="56" y="47"/>
                  </a:cubicBezTo>
                  <a:cubicBezTo>
                    <a:pt x="59" y="42"/>
                    <a:pt x="61" y="37"/>
                    <a:pt x="61" y="30"/>
                  </a:cubicBezTo>
                  <a:cubicBezTo>
                    <a:pt x="61" y="14"/>
                    <a:pt x="47" y="0"/>
                    <a:pt x="30" y="0"/>
                  </a:cubicBezTo>
                  <a:cubicBezTo>
                    <a:pt x="13" y="0"/>
                    <a:pt x="0" y="14"/>
                    <a:pt x="0" y="30"/>
                  </a:cubicBezTo>
                  <a:cubicBezTo>
                    <a:pt x="0" y="36"/>
                    <a:pt x="1" y="42"/>
                    <a:pt x="4" y="47"/>
                  </a:cubicBezTo>
                  <a:cubicBezTo>
                    <a:pt x="4" y="47"/>
                    <a:pt x="4" y="47"/>
                    <a:pt x="4" y="47"/>
                  </a:cubicBezTo>
                  <a:cubicBezTo>
                    <a:pt x="5" y="47"/>
                    <a:pt x="5" y="47"/>
                    <a:pt x="5" y="47"/>
                  </a:cubicBezTo>
                  <a:cubicBezTo>
                    <a:pt x="5" y="48"/>
                    <a:pt x="5" y="48"/>
                    <a:pt x="5" y="48"/>
                  </a:cubicBezTo>
                  <a:cubicBezTo>
                    <a:pt x="30" y="86"/>
                    <a:pt x="30" y="86"/>
                    <a:pt x="30" y="86"/>
                  </a:cubicBezTo>
                  <a:cubicBezTo>
                    <a:pt x="56" y="48"/>
                    <a:pt x="56" y="48"/>
                    <a:pt x="56" y="48"/>
                  </a:cubicBezTo>
                  <a:cubicBezTo>
                    <a:pt x="56" y="48"/>
                    <a:pt x="56" y="48"/>
                    <a:pt x="56" y="48"/>
                  </a:cubicBezTo>
                  <a:lnTo>
                    <a:pt x="56"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38" name="Oval 459">
              <a:extLst>
                <a:ext uri="{FF2B5EF4-FFF2-40B4-BE49-F238E27FC236}">
                  <a16:creationId xmlns:a16="http://schemas.microsoft.com/office/drawing/2014/main" id="{9C31398F-6858-4E71-BC45-575FC26D774D}"/>
                </a:ext>
              </a:extLst>
            </p:cNvPr>
            <p:cNvSpPr>
              <a:spLocks noChangeAspect="1" noChangeArrowheads="1"/>
            </p:cNvSpPr>
            <p:nvPr/>
          </p:nvSpPr>
          <p:spPr bwMode="auto">
            <a:xfrm>
              <a:off x="2197" y="1974"/>
              <a:ext cx="22" cy="22"/>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20" name="Group 496">
            <a:extLst>
              <a:ext uri="{FF2B5EF4-FFF2-40B4-BE49-F238E27FC236}">
                <a16:creationId xmlns:a16="http://schemas.microsoft.com/office/drawing/2014/main" id="{E44DE121-E02B-4A8E-8A17-21B9CF9F4658}"/>
              </a:ext>
            </a:extLst>
          </p:cNvPr>
          <p:cNvGrpSpPr>
            <a:grpSpLocks noChangeAspect="1"/>
          </p:cNvGrpSpPr>
          <p:nvPr/>
        </p:nvGrpSpPr>
        <p:grpSpPr bwMode="auto">
          <a:xfrm>
            <a:off x="4787900" y="2606675"/>
            <a:ext cx="198438" cy="190500"/>
            <a:chOff x="3062" y="1642"/>
            <a:chExt cx="78" cy="75"/>
          </a:xfrm>
        </p:grpSpPr>
        <p:sp>
          <p:nvSpPr>
            <p:cNvPr id="29733" name="Freeform 460">
              <a:extLst>
                <a:ext uri="{FF2B5EF4-FFF2-40B4-BE49-F238E27FC236}">
                  <a16:creationId xmlns:a16="http://schemas.microsoft.com/office/drawing/2014/main" id="{61434482-F0DB-4EFF-9BBF-587E79290C06}"/>
                </a:ext>
              </a:extLst>
            </p:cNvPr>
            <p:cNvSpPr>
              <a:spLocks noChangeAspect="1"/>
            </p:cNvSpPr>
            <p:nvPr/>
          </p:nvSpPr>
          <p:spPr bwMode="auto">
            <a:xfrm>
              <a:off x="3062" y="1688"/>
              <a:ext cx="51" cy="29"/>
            </a:xfrm>
            <a:custGeom>
              <a:avLst/>
              <a:gdLst>
                <a:gd name="T0" fmla="*/ 24 w 59"/>
                <a:gd name="T1" fmla="*/ 0 h 33"/>
                <a:gd name="T2" fmla="*/ 16 w 59"/>
                <a:gd name="T3" fmla="*/ 1 h 33"/>
                <a:gd name="T4" fmla="*/ 7 w 59"/>
                <a:gd name="T5" fmla="*/ 18 h 33"/>
                <a:gd name="T6" fmla="*/ 17 w 59"/>
                <a:gd name="T7" fmla="*/ 23 h 33"/>
                <a:gd name="T8" fmla="*/ 18 w 59"/>
                <a:gd name="T9" fmla="*/ 23 h 33"/>
                <a:gd name="T10" fmla="*/ 18 w 59"/>
                <a:gd name="T11" fmla="*/ 23 h 33"/>
                <a:gd name="T12" fmla="*/ 18 w 59"/>
                <a:gd name="T13" fmla="*/ 24 h 33"/>
                <a:gd name="T14" fmla="*/ 51 w 59"/>
                <a:gd name="T15" fmla="*/ 29 h 33"/>
                <a:gd name="T16" fmla="*/ 44 w 59"/>
                <a:gd name="T17" fmla="*/ 9 h 33"/>
                <a:gd name="T18" fmla="*/ 44 w 59"/>
                <a:gd name="T19" fmla="*/ 9 h 33"/>
                <a:gd name="T20" fmla="*/ 44 w 59"/>
                <a:gd name="T21" fmla="*/ 9 h 33"/>
                <a:gd name="T22" fmla="*/ 44 w 59"/>
                <a:gd name="T23" fmla="*/ 9 h 33"/>
                <a:gd name="T24" fmla="*/ 40 w 59"/>
                <a:gd name="T25" fmla="*/ 4 h 33"/>
                <a:gd name="T26" fmla="*/ 24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8" y="0"/>
                  </a:moveTo>
                  <a:cubicBezTo>
                    <a:pt x="25" y="0"/>
                    <a:pt x="22" y="0"/>
                    <a:pt x="19" y="1"/>
                  </a:cubicBezTo>
                  <a:cubicBezTo>
                    <a:pt x="7" y="4"/>
                    <a:pt x="0" y="13"/>
                    <a:pt x="8" y="21"/>
                  </a:cubicBezTo>
                  <a:cubicBezTo>
                    <a:pt x="11" y="23"/>
                    <a:pt x="15" y="25"/>
                    <a:pt x="20" y="26"/>
                  </a:cubicBezTo>
                  <a:cubicBezTo>
                    <a:pt x="21" y="26"/>
                    <a:pt x="21" y="26"/>
                    <a:pt x="21" y="26"/>
                  </a:cubicBezTo>
                  <a:cubicBezTo>
                    <a:pt x="21" y="26"/>
                    <a:pt x="21" y="26"/>
                    <a:pt x="21" y="26"/>
                  </a:cubicBezTo>
                  <a:cubicBezTo>
                    <a:pt x="21" y="27"/>
                    <a:pt x="21" y="27"/>
                    <a:pt x="21" y="27"/>
                  </a:cubicBezTo>
                  <a:cubicBezTo>
                    <a:pt x="59" y="33"/>
                    <a:pt x="59" y="33"/>
                    <a:pt x="59" y="33"/>
                  </a:cubicBezTo>
                  <a:cubicBezTo>
                    <a:pt x="51" y="10"/>
                    <a:pt x="51" y="10"/>
                    <a:pt x="51" y="10"/>
                  </a:cubicBezTo>
                  <a:cubicBezTo>
                    <a:pt x="51" y="10"/>
                    <a:pt x="51" y="10"/>
                    <a:pt x="51" y="10"/>
                  </a:cubicBezTo>
                  <a:cubicBezTo>
                    <a:pt x="51" y="10"/>
                    <a:pt x="51" y="10"/>
                    <a:pt x="51" y="10"/>
                  </a:cubicBezTo>
                  <a:cubicBezTo>
                    <a:pt x="51" y="10"/>
                    <a:pt x="51" y="10"/>
                    <a:pt x="51" y="10"/>
                  </a:cubicBezTo>
                  <a:cubicBezTo>
                    <a:pt x="50" y="8"/>
                    <a:pt x="48" y="6"/>
                    <a:pt x="46" y="4"/>
                  </a:cubicBezTo>
                  <a:cubicBezTo>
                    <a:pt x="42" y="2"/>
                    <a:pt x="35" y="0"/>
                    <a:pt x="28"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34" name="Freeform 461">
              <a:extLst>
                <a:ext uri="{FF2B5EF4-FFF2-40B4-BE49-F238E27FC236}">
                  <a16:creationId xmlns:a16="http://schemas.microsoft.com/office/drawing/2014/main" id="{3ADC9DB8-60F0-43AB-A3E2-946AAEF6B3FA}"/>
                </a:ext>
              </a:extLst>
            </p:cNvPr>
            <p:cNvSpPr>
              <a:spLocks noChangeAspect="1"/>
            </p:cNvSpPr>
            <p:nvPr/>
          </p:nvSpPr>
          <p:spPr bwMode="auto">
            <a:xfrm>
              <a:off x="3086" y="1642"/>
              <a:ext cx="54" cy="75"/>
            </a:xfrm>
            <a:custGeom>
              <a:avLst/>
              <a:gdLst>
                <a:gd name="T0" fmla="*/ 50 w 62"/>
                <a:gd name="T1" fmla="*/ 41 h 86"/>
                <a:gd name="T2" fmla="*/ 50 w 62"/>
                <a:gd name="T3" fmla="*/ 41 h 86"/>
                <a:gd name="T4" fmla="*/ 54 w 62"/>
                <a:gd name="T5" fmla="*/ 26 h 86"/>
                <a:gd name="T6" fmla="*/ 27 w 62"/>
                <a:gd name="T7" fmla="*/ 0 h 86"/>
                <a:gd name="T8" fmla="*/ 0 w 62"/>
                <a:gd name="T9" fmla="*/ 26 h 86"/>
                <a:gd name="T10" fmla="*/ 4 w 62"/>
                <a:gd name="T11" fmla="*/ 41 h 86"/>
                <a:gd name="T12" fmla="*/ 4 w 62"/>
                <a:gd name="T13" fmla="*/ 41 h 86"/>
                <a:gd name="T14" fmla="*/ 4 w 62"/>
                <a:gd name="T15" fmla="*/ 41 h 86"/>
                <a:gd name="T16" fmla="*/ 5 w 62"/>
                <a:gd name="T17" fmla="*/ 41 h 86"/>
                <a:gd name="T18" fmla="*/ 27 w 62"/>
                <a:gd name="T19" fmla="*/ 75 h 86"/>
                <a:gd name="T20" fmla="*/ 49 w 62"/>
                <a:gd name="T21" fmla="*/ 41 h 86"/>
                <a:gd name="T22" fmla="*/ 49 w 62"/>
                <a:gd name="T23" fmla="*/ 41 h 86"/>
                <a:gd name="T24" fmla="*/ 50 w 62"/>
                <a:gd name="T25" fmla="*/ 4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 h="86">
                  <a:moveTo>
                    <a:pt x="57" y="47"/>
                  </a:moveTo>
                  <a:cubicBezTo>
                    <a:pt x="57" y="47"/>
                    <a:pt x="57" y="47"/>
                    <a:pt x="57" y="47"/>
                  </a:cubicBezTo>
                  <a:cubicBezTo>
                    <a:pt x="60" y="42"/>
                    <a:pt x="62" y="36"/>
                    <a:pt x="62" y="30"/>
                  </a:cubicBezTo>
                  <a:cubicBezTo>
                    <a:pt x="62" y="13"/>
                    <a:pt x="48" y="0"/>
                    <a:pt x="31" y="0"/>
                  </a:cubicBezTo>
                  <a:cubicBezTo>
                    <a:pt x="14" y="0"/>
                    <a:pt x="0" y="13"/>
                    <a:pt x="0" y="30"/>
                  </a:cubicBezTo>
                  <a:cubicBezTo>
                    <a:pt x="0" y="36"/>
                    <a:pt x="2" y="42"/>
                    <a:pt x="5" y="47"/>
                  </a:cubicBezTo>
                  <a:cubicBezTo>
                    <a:pt x="5" y="47"/>
                    <a:pt x="5" y="47"/>
                    <a:pt x="5" y="47"/>
                  </a:cubicBezTo>
                  <a:cubicBezTo>
                    <a:pt x="5" y="47"/>
                    <a:pt x="5" y="47"/>
                    <a:pt x="5" y="47"/>
                  </a:cubicBezTo>
                  <a:cubicBezTo>
                    <a:pt x="6" y="47"/>
                    <a:pt x="6" y="47"/>
                    <a:pt x="6" y="47"/>
                  </a:cubicBezTo>
                  <a:cubicBezTo>
                    <a:pt x="31" y="86"/>
                    <a:pt x="31" y="86"/>
                    <a:pt x="31" y="86"/>
                  </a:cubicBezTo>
                  <a:cubicBezTo>
                    <a:pt x="56" y="47"/>
                    <a:pt x="56" y="47"/>
                    <a:pt x="56" y="47"/>
                  </a:cubicBezTo>
                  <a:cubicBezTo>
                    <a:pt x="56" y="47"/>
                    <a:pt x="56" y="47"/>
                    <a:pt x="56" y="47"/>
                  </a:cubicBezTo>
                  <a:lnTo>
                    <a:pt x="57"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35" name="Oval 462">
              <a:extLst>
                <a:ext uri="{FF2B5EF4-FFF2-40B4-BE49-F238E27FC236}">
                  <a16:creationId xmlns:a16="http://schemas.microsoft.com/office/drawing/2014/main" id="{FB0EF6BF-B32E-436A-A9AF-B11238AEC166}"/>
                </a:ext>
              </a:extLst>
            </p:cNvPr>
            <p:cNvSpPr>
              <a:spLocks noChangeAspect="1" noChangeArrowheads="1"/>
            </p:cNvSpPr>
            <p:nvPr/>
          </p:nvSpPr>
          <p:spPr bwMode="auto">
            <a:xfrm>
              <a:off x="3102" y="1655"/>
              <a:ext cx="23" cy="23"/>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17" name="Group 493">
            <a:extLst>
              <a:ext uri="{FF2B5EF4-FFF2-40B4-BE49-F238E27FC236}">
                <a16:creationId xmlns:a16="http://schemas.microsoft.com/office/drawing/2014/main" id="{7817143C-2BB0-4F31-B56A-442EEEAAB422}"/>
              </a:ext>
            </a:extLst>
          </p:cNvPr>
          <p:cNvGrpSpPr>
            <a:grpSpLocks noChangeAspect="1"/>
          </p:cNvGrpSpPr>
          <p:nvPr/>
        </p:nvGrpSpPr>
        <p:grpSpPr bwMode="auto">
          <a:xfrm>
            <a:off x="5795963" y="2419350"/>
            <a:ext cx="201612" cy="190500"/>
            <a:chOff x="3682" y="1570"/>
            <a:chExt cx="79" cy="75"/>
          </a:xfrm>
        </p:grpSpPr>
        <p:sp>
          <p:nvSpPr>
            <p:cNvPr id="29730" name="Freeform 463">
              <a:extLst>
                <a:ext uri="{FF2B5EF4-FFF2-40B4-BE49-F238E27FC236}">
                  <a16:creationId xmlns:a16="http://schemas.microsoft.com/office/drawing/2014/main" id="{58066BBA-0479-4D3E-8A66-82A8C5EEEF95}"/>
                </a:ext>
              </a:extLst>
            </p:cNvPr>
            <p:cNvSpPr>
              <a:spLocks noChangeAspect="1"/>
            </p:cNvSpPr>
            <p:nvPr/>
          </p:nvSpPr>
          <p:spPr bwMode="auto">
            <a:xfrm>
              <a:off x="3682" y="1616"/>
              <a:ext cx="52" cy="29"/>
            </a:xfrm>
            <a:custGeom>
              <a:avLst/>
              <a:gdLst>
                <a:gd name="T0" fmla="*/ 26 w 59"/>
                <a:gd name="T1" fmla="*/ 0 h 33"/>
                <a:gd name="T2" fmla="*/ 17 w 59"/>
                <a:gd name="T3" fmla="*/ 1 h 33"/>
                <a:gd name="T4" fmla="*/ 7 w 59"/>
                <a:gd name="T5" fmla="*/ 18 h 33"/>
                <a:gd name="T6" fmla="*/ 19 w 59"/>
                <a:gd name="T7" fmla="*/ 24 h 33"/>
                <a:gd name="T8" fmla="*/ 19 w 59"/>
                <a:gd name="T9" fmla="*/ 24 h 33"/>
                <a:gd name="T10" fmla="*/ 19 w 59"/>
                <a:gd name="T11" fmla="*/ 24 h 33"/>
                <a:gd name="T12" fmla="*/ 19 w 59"/>
                <a:gd name="T13" fmla="*/ 24 h 33"/>
                <a:gd name="T14" fmla="*/ 52 w 59"/>
                <a:gd name="T15" fmla="*/ 29 h 33"/>
                <a:gd name="T16" fmla="*/ 45 w 59"/>
                <a:gd name="T17" fmla="*/ 10 h 33"/>
                <a:gd name="T18" fmla="*/ 45 w 59"/>
                <a:gd name="T19" fmla="*/ 10 h 33"/>
                <a:gd name="T20" fmla="*/ 45 w 59"/>
                <a:gd name="T21" fmla="*/ 10 h 33"/>
                <a:gd name="T22" fmla="*/ 45 w 59"/>
                <a:gd name="T23" fmla="*/ 9 h 33"/>
                <a:gd name="T24" fmla="*/ 41 w 59"/>
                <a:gd name="T25" fmla="*/ 4 h 33"/>
                <a:gd name="T26" fmla="*/ 26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6" y="0"/>
                    <a:pt x="22" y="1"/>
                    <a:pt x="19" y="1"/>
                  </a:cubicBezTo>
                  <a:cubicBezTo>
                    <a:pt x="7" y="5"/>
                    <a:pt x="0" y="13"/>
                    <a:pt x="8" y="21"/>
                  </a:cubicBezTo>
                  <a:cubicBezTo>
                    <a:pt x="11" y="24"/>
                    <a:pt x="16" y="26"/>
                    <a:pt x="21" y="27"/>
                  </a:cubicBezTo>
                  <a:cubicBezTo>
                    <a:pt x="21" y="27"/>
                    <a:pt x="21" y="27"/>
                    <a:pt x="21" y="27"/>
                  </a:cubicBezTo>
                  <a:cubicBezTo>
                    <a:pt x="21" y="27"/>
                    <a:pt x="21" y="27"/>
                    <a:pt x="21" y="27"/>
                  </a:cubicBezTo>
                  <a:cubicBezTo>
                    <a:pt x="22" y="27"/>
                    <a:pt x="22" y="27"/>
                    <a:pt x="22" y="27"/>
                  </a:cubicBezTo>
                  <a:cubicBezTo>
                    <a:pt x="59" y="33"/>
                    <a:pt x="59" y="33"/>
                    <a:pt x="59" y="33"/>
                  </a:cubicBezTo>
                  <a:cubicBezTo>
                    <a:pt x="51" y="11"/>
                    <a:pt x="51" y="11"/>
                    <a:pt x="51" y="11"/>
                  </a:cubicBezTo>
                  <a:cubicBezTo>
                    <a:pt x="51" y="11"/>
                    <a:pt x="51" y="11"/>
                    <a:pt x="51" y="11"/>
                  </a:cubicBezTo>
                  <a:cubicBezTo>
                    <a:pt x="51" y="11"/>
                    <a:pt x="51" y="11"/>
                    <a:pt x="51" y="11"/>
                  </a:cubicBezTo>
                  <a:cubicBezTo>
                    <a:pt x="51" y="10"/>
                    <a:pt x="51" y="10"/>
                    <a:pt x="51" y="10"/>
                  </a:cubicBezTo>
                  <a:cubicBezTo>
                    <a:pt x="50" y="8"/>
                    <a:pt x="49" y="6"/>
                    <a:pt x="46" y="5"/>
                  </a:cubicBezTo>
                  <a:cubicBezTo>
                    <a:pt x="42" y="2"/>
                    <a:pt x="36"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31" name="Freeform 464">
              <a:extLst>
                <a:ext uri="{FF2B5EF4-FFF2-40B4-BE49-F238E27FC236}">
                  <a16:creationId xmlns:a16="http://schemas.microsoft.com/office/drawing/2014/main" id="{339B67D4-454F-4675-86FF-65FF900062EA}"/>
                </a:ext>
              </a:extLst>
            </p:cNvPr>
            <p:cNvSpPr>
              <a:spLocks noChangeAspect="1"/>
            </p:cNvSpPr>
            <p:nvPr/>
          </p:nvSpPr>
          <p:spPr bwMode="auto">
            <a:xfrm>
              <a:off x="3708" y="1570"/>
              <a:ext cx="53" cy="75"/>
            </a:xfrm>
            <a:custGeom>
              <a:avLst/>
              <a:gdLst>
                <a:gd name="T0" fmla="*/ 49 w 61"/>
                <a:gd name="T1" fmla="*/ 41 h 86"/>
                <a:gd name="T2" fmla="*/ 49 w 61"/>
                <a:gd name="T3" fmla="*/ 41 h 86"/>
                <a:gd name="T4" fmla="*/ 53 w 61"/>
                <a:gd name="T5" fmla="*/ 27 h 86"/>
                <a:gd name="T6" fmla="*/ 26 w 61"/>
                <a:gd name="T7" fmla="*/ 0 h 86"/>
                <a:gd name="T8" fmla="*/ 0 w 61"/>
                <a:gd name="T9" fmla="*/ 27 h 86"/>
                <a:gd name="T10" fmla="*/ 3 w 61"/>
                <a:gd name="T11" fmla="*/ 41 h 86"/>
                <a:gd name="T12" fmla="*/ 4 w 61"/>
                <a:gd name="T13" fmla="*/ 41 h 86"/>
                <a:gd name="T14" fmla="*/ 4 w 61"/>
                <a:gd name="T15" fmla="*/ 42 h 86"/>
                <a:gd name="T16" fmla="*/ 4 w 61"/>
                <a:gd name="T17" fmla="*/ 42 h 86"/>
                <a:gd name="T18" fmla="*/ 26 w 61"/>
                <a:gd name="T19" fmla="*/ 75 h 86"/>
                <a:gd name="T20" fmla="*/ 49 w 61"/>
                <a:gd name="T21" fmla="*/ 42 h 86"/>
                <a:gd name="T22" fmla="*/ 49 w 61"/>
                <a:gd name="T23" fmla="*/ 42 h 86"/>
                <a:gd name="T24" fmla="*/ 49 w 61"/>
                <a:gd name="T25" fmla="*/ 4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 h="86">
                  <a:moveTo>
                    <a:pt x="56" y="47"/>
                  </a:moveTo>
                  <a:cubicBezTo>
                    <a:pt x="56" y="47"/>
                    <a:pt x="56" y="47"/>
                    <a:pt x="56" y="47"/>
                  </a:cubicBezTo>
                  <a:cubicBezTo>
                    <a:pt x="59" y="43"/>
                    <a:pt x="61" y="37"/>
                    <a:pt x="61" y="31"/>
                  </a:cubicBezTo>
                  <a:cubicBezTo>
                    <a:pt x="61" y="14"/>
                    <a:pt x="47" y="0"/>
                    <a:pt x="30" y="0"/>
                  </a:cubicBezTo>
                  <a:cubicBezTo>
                    <a:pt x="13" y="0"/>
                    <a:pt x="0" y="14"/>
                    <a:pt x="0" y="31"/>
                  </a:cubicBezTo>
                  <a:cubicBezTo>
                    <a:pt x="0" y="37"/>
                    <a:pt x="1" y="42"/>
                    <a:pt x="4" y="47"/>
                  </a:cubicBezTo>
                  <a:cubicBezTo>
                    <a:pt x="5" y="47"/>
                    <a:pt x="5" y="47"/>
                    <a:pt x="5" y="47"/>
                  </a:cubicBezTo>
                  <a:cubicBezTo>
                    <a:pt x="5" y="48"/>
                    <a:pt x="5" y="48"/>
                    <a:pt x="5" y="48"/>
                  </a:cubicBezTo>
                  <a:cubicBezTo>
                    <a:pt x="5" y="48"/>
                    <a:pt x="5" y="48"/>
                    <a:pt x="5" y="48"/>
                  </a:cubicBezTo>
                  <a:cubicBezTo>
                    <a:pt x="30" y="86"/>
                    <a:pt x="30" y="86"/>
                    <a:pt x="30" y="86"/>
                  </a:cubicBezTo>
                  <a:cubicBezTo>
                    <a:pt x="56" y="48"/>
                    <a:pt x="56" y="48"/>
                    <a:pt x="56" y="48"/>
                  </a:cubicBezTo>
                  <a:cubicBezTo>
                    <a:pt x="56" y="48"/>
                    <a:pt x="56" y="48"/>
                    <a:pt x="56" y="48"/>
                  </a:cubicBezTo>
                  <a:lnTo>
                    <a:pt x="56"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32" name="Oval 465">
              <a:extLst>
                <a:ext uri="{FF2B5EF4-FFF2-40B4-BE49-F238E27FC236}">
                  <a16:creationId xmlns:a16="http://schemas.microsoft.com/office/drawing/2014/main" id="{FBC859DE-8CCE-4959-83F7-48B776F86962}"/>
                </a:ext>
              </a:extLst>
            </p:cNvPr>
            <p:cNvSpPr>
              <a:spLocks noChangeAspect="1" noChangeArrowheads="1"/>
            </p:cNvSpPr>
            <p:nvPr/>
          </p:nvSpPr>
          <p:spPr bwMode="auto">
            <a:xfrm>
              <a:off x="3723" y="1584"/>
              <a:ext cx="22" cy="21"/>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16" name="Group 492">
            <a:extLst>
              <a:ext uri="{FF2B5EF4-FFF2-40B4-BE49-F238E27FC236}">
                <a16:creationId xmlns:a16="http://schemas.microsoft.com/office/drawing/2014/main" id="{362BDE27-28C9-4376-B03A-E264692EF404}"/>
              </a:ext>
            </a:extLst>
          </p:cNvPr>
          <p:cNvGrpSpPr>
            <a:grpSpLocks noChangeAspect="1"/>
          </p:cNvGrpSpPr>
          <p:nvPr/>
        </p:nvGrpSpPr>
        <p:grpSpPr bwMode="auto">
          <a:xfrm>
            <a:off x="6397625" y="2282825"/>
            <a:ext cx="198438" cy="190500"/>
            <a:chOff x="4061" y="1484"/>
            <a:chExt cx="78" cy="75"/>
          </a:xfrm>
        </p:grpSpPr>
        <p:sp>
          <p:nvSpPr>
            <p:cNvPr id="29727" name="Freeform 467">
              <a:extLst>
                <a:ext uri="{FF2B5EF4-FFF2-40B4-BE49-F238E27FC236}">
                  <a16:creationId xmlns:a16="http://schemas.microsoft.com/office/drawing/2014/main" id="{67102972-E3E7-40B5-8E78-1ECDACF4A89E}"/>
                </a:ext>
              </a:extLst>
            </p:cNvPr>
            <p:cNvSpPr>
              <a:spLocks noChangeAspect="1"/>
            </p:cNvSpPr>
            <p:nvPr/>
          </p:nvSpPr>
          <p:spPr bwMode="auto">
            <a:xfrm>
              <a:off x="4086" y="1484"/>
              <a:ext cx="53" cy="75"/>
            </a:xfrm>
            <a:custGeom>
              <a:avLst/>
              <a:gdLst>
                <a:gd name="T0" fmla="*/ 49 w 61"/>
                <a:gd name="T1" fmla="*/ 41 h 86"/>
                <a:gd name="T2" fmla="*/ 49 w 61"/>
                <a:gd name="T3" fmla="*/ 41 h 86"/>
                <a:gd name="T4" fmla="*/ 53 w 61"/>
                <a:gd name="T5" fmla="*/ 26 h 86"/>
                <a:gd name="T6" fmla="*/ 27 w 61"/>
                <a:gd name="T7" fmla="*/ 0 h 86"/>
                <a:gd name="T8" fmla="*/ 0 w 61"/>
                <a:gd name="T9" fmla="*/ 26 h 86"/>
                <a:gd name="T10" fmla="*/ 4 w 61"/>
                <a:gd name="T11" fmla="*/ 41 h 86"/>
                <a:gd name="T12" fmla="*/ 4 w 61"/>
                <a:gd name="T13" fmla="*/ 41 h 86"/>
                <a:gd name="T14" fmla="*/ 4 w 61"/>
                <a:gd name="T15" fmla="*/ 41 h 86"/>
                <a:gd name="T16" fmla="*/ 4 w 61"/>
                <a:gd name="T17" fmla="*/ 42 h 86"/>
                <a:gd name="T18" fmla="*/ 27 w 61"/>
                <a:gd name="T19" fmla="*/ 75 h 86"/>
                <a:gd name="T20" fmla="*/ 49 w 61"/>
                <a:gd name="T21" fmla="*/ 42 h 86"/>
                <a:gd name="T22" fmla="*/ 49 w 61"/>
                <a:gd name="T23" fmla="*/ 42 h 86"/>
                <a:gd name="T24" fmla="*/ 49 w 61"/>
                <a:gd name="T25" fmla="*/ 4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 h="86">
                  <a:moveTo>
                    <a:pt x="56" y="47"/>
                  </a:moveTo>
                  <a:cubicBezTo>
                    <a:pt x="56" y="47"/>
                    <a:pt x="56" y="47"/>
                    <a:pt x="56" y="47"/>
                  </a:cubicBezTo>
                  <a:cubicBezTo>
                    <a:pt x="59" y="42"/>
                    <a:pt x="61" y="37"/>
                    <a:pt x="61" y="30"/>
                  </a:cubicBezTo>
                  <a:cubicBezTo>
                    <a:pt x="61" y="14"/>
                    <a:pt x="47" y="0"/>
                    <a:pt x="31" y="0"/>
                  </a:cubicBezTo>
                  <a:cubicBezTo>
                    <a:pt x="14" y="0"/>
                    <a:pt x="0" y="14"/>
                    <a:pt x="0" y="30"/>
                  </a:cubicBezTo>
                  <a:cubicBezTo>
                    <a:pt x="0" y="36"/>
                    <a:pt x="2" y="42"/>
                    <a:pt x="5" y="47"/>
                  </a:cubicBezTo>
                  <a:cubicBezTo>
                    <a:pt x="5" y="47"/>
                    <a:pt x="5" y="47"/>
                    <a:pt x="5" y="47"/>
                  </a:cubicBezTo>
                  <a:cubicBezTo>
                    <a:pt x="5" y="47"/>
                    <a:pt x="5" y="47"/>
                    <a:pt x="5" y="47"/>
                  </a:cubicBezTo>
                  <a:cubicBezTo>
                    <a:pt x="5" y="48"/>
                    <a:pt x="5" y="48"/>
                    <a:pt x="5" y="48"/>
                  </a:cubicBezTo>
                  <a:cubicBezTo>
                    <a:pt x="31" y="86"/>
                    <a:pt x="31" y="86"/>
                    <a:pt x="31" y="86"/>
                  </a:cubicBezTo>
                  <a:cubicBezTo>
                    <a:pt x="56" y="48"/>
                    <a:pt x="56" y="48"/>
                    <a:pt x="56" y="48"/>
                  </a:cubicBezTo>
                  <a:cubicBezTo>
                    <a:pt x="56" y="48"/>
                    <a:pt x="56" y="48"/>
                    <a:pt x="56" y="48"/>
                  </a:cubicBezTo>
                  <a:lnTo>
                    <a:pt x="56"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8" name="Freeform 466">
              <a:extLst>
                <a:ext uri="{FF2B5EF4-FFF2-40B4-BE49-F238E27FC236}">
                  <a16:creationId xmlns:a16="http://schemas.microsoft.com/office/drawing/2014/main" id="{DE24B08C-148B-405F-9434-2514FACDBB3C}"/>
                </a:ext>
              </a:extLst>
            </p:cNvPr>
            <p:cNvSpPr>
              <a:spLocks noChangeAspect="1"/>
            </p:cNvSpPr>
            <p:nvPr/>
          </p:nvSpPr>
          <p:spPr bwMode="auto">
            <a:xfrm>
              <a:off x="4061" y="1531"/>
              <a:ext cx="52" cy="28"/>
            </a:xfrm>
            <a:custGeom>
              <a:avLst/>
              <a:gdLst>
                <a:gd name="T0" fmla="*/ 25 w 60"/>
                <a:gd name="T1" fmla="*/ 0 h 33"/>
                <a:gd name="T2" fmla="*/ 16 w 60"/>
                <a:gd name="T3" fmla="*/ 1 h 33"/>
                <a:gd name="T4" fmla="*/ 7 w 60"/>
                <a:gd name="T5" fmla="*/ 18 h 33"/>
                <a:gd name="T6" fmla="*/ 18 w 60"/>
                <a:gd name="T7" fmla="*/ 23 h 33"/>
                <a:gd name="T8" fmla="*/ 18 w 60"/>
                <a:gd name="T9" fmla="*/ 23 h 33"/>
                <a:gd name="T10" fmla="*/ 19 w 60"/>
                <a:gd name="T11" fmla="*/ 23 h 33"/>
                <a:gd name="T12" fmla="*/ 19 w 60"/>
                <a:gd name="T13" fmla="*/ 23 h 33"/>
                <a:gd name="T14" fmla="*/ 52 w 60"/>
                <a:gd name="T15" fmla="*/ 28 h 33"/>
                <a:gd name="T16" fmla="*/ 44 w 60"/>
                <a:gd name="T17" fmla="*/ 9 h 33"/>
                <a:gd name="T18" fmla="*/ 44 w 60"/>
                <a:gd name="T19" fmla="*/ 9 h 33"/>
                <a:gd name="T20" fmla="*/ 44 w 60"/>
                <a:gd name="T21" fmla="*/ 8 h 33"/>
                <a:gd name="T22" fmla="*/ 44 w 60"/>
                <a:gd name="T23" fmla="*/ 8 h 33"/>
                <a:gd name="T24" fmla="*/ 41 w 60"/>
                <a:gd name="T25" fmla="*/ 4 h 33"/>
                <a:gd name="T26" fmla="*/ 25 w 60"/>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33">
                  <a:moveTo>
                    <a:pt x="29" y="0"/>
                  </a:moveTo>
                  <a:cubicBezTo>
                    <a:pt x="26" y="0"/>
                    <a:pt x="22" y="0"/>
                    <a:pt x="19" y="1"/>
                  </a:cubicBezTo>
                  <a:cubicBezTo>
                    <a:pt x="7" y="5"/>
                    <a:pt x="0" y="13"/>
                    <a:pt x="8" y="21"/>
                  </a:cubicBezTo>
                  <a:cubicBezTo>
                    <a:pt x="11" y="24"/>
                    <a:pt x="16" y="26"/>
                    <a:pt x="21" y="27"/>
                  </a:cubicBezTo>
                  <a:cubicBezTo>
                    <a:pt x="21" y="27"/>
                    <a:pt x="21" y="27"/>
                    <a:pt x="21" y="27"/>
                  </a:cubicBezTo>
                  <a:cubicBezTo>
                    <a:pt x="22" y="27"/>
                    <a:pt x="22" y="27"/>
                    <a:pt x="22" y="27"/>
                  </a:cubicBezTo>
                  <a:cubicBezTo>
                    <a:pt x="22" y="27"/>
                    <a:pt x="22" y="27"/>
                    <a:pt x="22" y="27"/>
                  </a:cubicBezTo>
                  <a:cubicBezTo>
                    <a:pt x="60" y="33"/>
                    <a:pt x="60" y="33"/>
                    <a:pt x="60" y="33"/>
                  </a:cubicBezTo>
                  <a:cubicBezTo>
                    <a:pt x="51" y="11"/>
                    <a:pt x="51" y="11"/>
                    <a:pt x="51" y="11"/>
                  </a:cubicBezTo>
                  <a:cubicBezTo>
                    <a:pt x="51" y="11"/>
                    <a:pt x="51" y="11"/>
                    <a:pt x="51" y="11"/>
                  </a:cubicBezTo>
                  <a:cubicBezTo>
                    <a:pt x="51" y="10"/>
                    <a:pt x="51" y="10"/>
                    <a:pt x="51" y="10"/>
                  </a:cubicBezTo>
                  <a:cubicBezTo>
                    <a:pt x="51" y="10"/>
                    <a:pt x="51" y="10"/>
                    <a:pt x="51" y="10"/>
                  </a:cubicBezTo>
                  <a:cubicBezTo>
                    <a:pt x="51" y="8"/>
                    <a:pt x="49" y="6"/>
                    <a:pt x="47" y="5"/>
                  </a:cubicBezTo>
                  <a:cubicBezTo>
                    <a:pt x="42" y="2"/>
                    <a:pt x="36"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9" name="Oval 468">
              <a:extLst>
                <a:ext uri="{FF2B5EF4-FFF2-40B4-BE49-F238E27FC236}">
                  <a16:creationId xmlns:a16="http://schemas.microsoft.com/office/drawing/2014/main" id="{DF2E6B16-C283-44C8-8D33-1BA60D2F7B69}"/>
                </a:ext>
              </a:extLst>
            </p:cNvPr>
            <p:cNvSpPr>
              <a:spLocks noChangeAspect="1" noChangeArrowheads="1"/>
            </p:cNvSpPr>
            <p:nvPr/>
          </p:nvSpPr>
          <p:spPr bwMode="auto">
            <a:xfrm>
              <a:off x="4102" y="1498"/>
              <a:ext cx="22" cy="22"/>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15" name="Group 491">
            <a:extLst>
              <a:ext uri="{FF2B5EF4-FFF2-40B4-BE49-F238E27FC236}">
                <a16:creationId xmlns:a16="http://schemas.microsoft.com/office/drawing/2014/main" id="{C0679F18-799C-4D54-BD55-76B28D97B817}"/>
              </a:ext>
            </a:extLst>
          </p:cNvPr>
          <p:cNvGrpSpPr>
            <a:grpSpLocks noChangeAspect="1"/>
          </p:cNvGrpSpPr>
          <p:nvPr/>
        </p:nvGrpSpPr>
        <p:grpSpPr bwMode="auto">
          <a:xfrm>
            <a:off x="6834188" y="3389313"/>
            <a:ext cx="201612" cy="190500"/>
            <a:chOff x="4305" y="2175"/>
            <a:chExt cx="79" cy="75"/>
          </a:xfrm>
        </p:grpSpPr>
        <p:sp>
          <p:nvSpPr>
            <p:cNvPr id="29724" name="Freeform 469">
              <a:extLst>
                <a:ext uri="{FF2B5EF4-FFF2-40B4-BE49-F238E27FC236}">
                  <a16:creationId xmlns:a16="http://schemas.microsoft.com/office/drawing/2014/main" id="{4E55E828-B3E4-4324-8D34-ED2F9A2A0A7E}"/>
                </a:ext>
              </a:extLst>
            </p:cNvPr>
            <p:cNvSpPr>
              <a:spLocks noChangeAspect="1"/>
            </p:cNvSpPr>
            <p:nvPr/>
          </p:nvSpPr>
          <p:spPr bwMode="auto">
            <a:xfrm>
              <a:off x="4305" y="2221"/>
              <a:ext cx="52" cy="29"/>
            </a:xfrm>
            <a:custGeom>
              <a:avLst/>
              <a:gdLst>
                <a:gd name="T0" fmla="*/ 26 w 59"/>
                <a:gd name="T1" fmla="*/ 0 h 33"/>
                <a:gd name="T2" fmla="*/ 17 w 59"/>
                <a:gd name="T3" fmla="*/ 1 h 33"/>
                <a:gd name="T4" fmla="*/ 7 w 59"/>
                <a:gd name="T5" fmla="*/ 18 h 33"/>
                <a:gd name="T6" fmla="*/ 19 w 59"/>
                <a:gd name="T7" fmla="*/ 24 h 33"/>
                <a:gd name="T8" fmla="*/ 19 w 59"/>
                <a:gd name="T9" fmla="*/ 24 h 33"/>
                <a:gd name="T10" fmla="*/ 19 w 59"/>
                <a:gd name="T11" fmla="*/ 24 h 33"/>
                <a:gd name="T12" fmla="*/ 19 w 59"/>
                <a:gd name="T13" fmla="*/ 24 h 33"/>
                <a:gd name="T14" fmla="*/ 52 w 59"/>
                <a:gd name="T15" fmla="*/ 29 h 33"/>
                <a:gd name="T16" fmla="*/ 45 w 59"/>
                <a:gd name="T17" fmla="*/ 10 h 33"/>
                <a:gd name="T18" fmla="*/ 45 w 59"/>
                <a:gd name="T19" fmla="*/ 10 h 33"/>
                <a:gd name="T20" fmla="*/ 45 w 59"/>
                <a:gd name="T21" fmla="*/ 10 h 33"/>
                <a:gd name="T22" fmla="*/ 45 w 59"/>
                <a:gd name="T23" fmla="*/ 10 h 33"/>
                <a:gd name="T24" fmla="*/ 41 w 59"/>
                <a:gd name="T25" fmla="*/ 4 h 33"/>
                <a:gd name="T26" fmla="*/ 26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5" y="0"/>
                    <a:pt x="22" y="1"/>
                    <a:pt x="19" y="1"/>
                  </a:cubicBezTo>
                  <a:cubicBezTo>
                    <a:pt x="7" y="5"/>
                    <a:pt x="0" y="14"/>
                    <a:pt x="8" y="21"/>
                  </a:cubicBezTo>
                  <a:cubicBezTo>
                    <a:pt x="11" y="24"/>
                    <a:pt x="16" y="26"/>
                    <a:pt x="21" y="27"/>
                  </a:cubicBezTo>
                  <a:cubicBezTo>
                    <a:pt x="21" y="27"/>
                    <a:pt x="21" y="27"/>
                    <a:pt x="21" y="27"/>
                  </a:cubicBezTo>
                  <a:cubicBezTo>
                    <a:pt x="21" y="27"/>
                    <a:pt x="21" y="27"/>
                    <a:pt x="21" y="27"/>
                  </a:cubicBezTo>
                  <a:cubicBezTo>
                    <a:pt x="22" y="27"/>
                    <a:pt x="22" y="27"/>
                    <a:pt x="22" y="27"/>
                  </a:cubicBezTo>
                  <a:cubicBezTo>
                    <a:pt x="59" y="33"/>
                    <a:pt x="59" y="33"/>
                    <a:pt x="59" y="33"/>
                  </a:cubicBezTo>
                  <a:cubicBezTo>
                    <a:pt x="51" y="11"/>
                    <a:pt x="51" y="11"/>
                    <a:pt x="51" y="11"/>
                  </a:cubicBezTo>
                  <a:cubicBezTo>
                    <a:pt x="51" y="11"/>
                    <a:pt x="51" y="11"/>
                    <a:pt x="51" y="11"/>
                  </a:cubicBezTo>
                  <a:cubicBezTo>
                    <a:pt x="51" y="11"/>
                    <a:pt x="51" y="11"/>
                    <a:pt x="51" y="11"/>
                  </a:cubicBezTo>
                  <a:cubicBezTo>
                    <a:pt x="51" y="11"/>
                    <a:pt x="51" y="11"/>
                    <a:pt x="51" y="11"/>
                  </a:cubicBezTo>
                  <a:cubicBezTo>
                    <a:pt x="50" y="9"/>
                    <a:pt x="49" y="7"/>
                    <a:pt x="46" y="5"/>
                  </a:cubicBezTo>
                  <a:cubicBezTo>
                    <a:pt x="42" y="2"/>
                    <a:pt x="35"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5" name="Freeform 470">
              <a:extLst>
                <a:ext uri="{FF2B5EF4-FFF2-40B4-BE49-F238E27FC236}">
                  <a16:creationId xmlns:a16="http://schemas.microsoft.com/office/drawing/2014/main" id="{24781F9D-E292-4C94-8CCA-3662089C649F}"/>
                </a:ext>
              </a:extLst>
            </p:cNvPr>
            <p:cNvSpPr>
              <a:spLocks noChangeAspect="1"/>
            </p:cNvSpPr>
            <p:nvPr/>
          </p:nvSpPr>
          <p:spPr bwMode="auto">
            <a:xfrm>
              <a:off x="4331" y="2175"/>
              <a:ext cx="53" cy="75"/>
            </a:xfrm>
            <a:custGeom>
              <a:avLst/>
              <a:gdLst>
                <a:gd name="T0" fmla="*/ 49 w 61"/>
                <a:gd name="T1" fmla="*/ 41 h 86"/>
                <a:gd name="T2" fmla="*/ 49 w 61"/>
                <a:gd name="T3" fmla="*/ 41 h 86"/>
                <a:gd name="T4" fmla="*/ 53 w 61"/>
                <a:gd name="T5" fmla="*/ 27 h 86"/>
                <a:gd name="T6" fmla="*/ 26 w 61"/>
                <a:gd name="T7" fmla="*/ 0 h 86"/>
                <a:gd name="T8" fmla="*/ 0 w 61"/>
                <a:gd name="T9" fmla="*/ 27 h 86"/>
                <a:gd name="T10" fmla="*/ 3 w 61"/>
                <a:gd name="T11" fmla="*/ 41 h 86"/>
                <a:gd name="T12" fmla="*/ 3 w 61"/>
                <a:gd name="T13" fmla="*/ 41 h 86"/>
                <a:gd name="T14" fmla="*/ 4 w 61"/>
                <a:gd name="T15" fmla="*/ 42 h 86"/>
                <a:gd name="T16" fmla="*/ 4 w 61"/>
                <a:gd name="T17" fmla="*/ 42 h 86"/>
                <a:gd name="T18" fmla="*/ 26 w 61"/>
                <a:gd name="T19" fmla="*/ 75 h 86"/>
                <a:gd name="T20" fmla="*/ 49 w 61"/>
                <a:gd name="T21" fmla="*/ 42 h 86"/>
                <a:gd name="T22" fmla="*/ 49 w 61"/>
                <a:gd name="T23" fmla="*/ 42 h 86"/>
                <a:gd name="T24" fmla="*/ 49 w 61"/>
                <a:gd name="T25" fmla="*/ 4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 h="86">
                  <a:moveTo>
                    <a:pt x="56" y="47"/>
                  </a:moveTo>
                  <a:cubicBezTo>
                    <a:pt x="56" y="47"/>
                    <a:pt x="56" y="47"/>
                    <a:pt x="56" y="47"/>
                  </a:cubicBezTo>
                  <a:cubicBezTo>
                    <a:pt x="59" y="43"/>
                    <a:pt x="61" y="37"/>
                    <a:pt x="61" y="31"/>
                  </a:cubicBezTo>
                  <a:cubicBezTo>
                    <a:pt x="61" y="14"/>
                    <a:pt x="47" y="0"/>
                    <a:pt x="30" y="0"/>
                  </a:cubicBezTo>
                  <a:cubicBezTo>
                    <a:pt x="13" y="0"/>
                    <a:pt x="0" y="14"/>
                    <a:pt x="0" y="31"/>
                  </a:cubicBezTo>
                  <a:cubicBezTo>
                    <a:pt x="0" y="37"/>
                    <a:pt x="1" y="42"/>
                    <a:pt x="4" y="47"/>
                  </a:cubicBezTo>
                  <a:cubicBezTo>
                    <a:pt x="4" y="47"/>
                    <a:pt x="4" y="47"/>
                    <a:pt x="4" y="47"/>
                  </a:cubicBezTo>
                  <a:cubicBezTo>
                    <a:pt x="5" y="48"/>
                    <a:pt x="5" y="48"/>
                    <a:pt x="5" y="48"/>
                  </a:cubicBezTo>
                  <a:cubicBezTo>
                    <a:pt x="5" y="48"/>
                    <a:pt x="5" y="48"/>
                    <a:pt x="5" y="48"/>
                  </a:cubicBezTo>
                  <a:cubicBezTo>
                    <a:pt x="30" y="86"/>
                    <a:pt x="30" y="86"/>
                    <a:pt x="30" y="86"/>
                  </a:cubicBezTo>
                  <a:cubicBezTo>
                    <a:pt x="56" y="48"/>
                    <a:pt x="56" y="48"/>
                    <a:pt x="56" y="48"/>
                  </a:cubicBezTo>
                  <a:cubicBezTo>
                    <a:pt x="56" y="48"/>
                    <a:pt x="56" y="48"/>
                    <a:pt x="56" y="48"/>
                  </a:cubicBezTo>
                  <a:lnTo>
                    <a:pt x="56"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6" name="Oval 471">
              <a:extLst>
                <a:ext uri="{FF2B5EF4-FFF2-40B4-BE49-F238E27FC236}">
                  <a16:creationId xmlns:a16="http://schemas.microsoft.com/office/drawing/2014/main" id="{8E11B2A8-9AEB-442A-BBCE-4D39CE85171D}"/>
                </a:ext>
              </a:extLst>
            </p:cNvPr>
            <p:cNvSpPr>
              <a:spLocks noChangeAspect="1" noChangeArrowheads="1"/>
            </p:cNvSpPr>
            <p:nvPr/>
          </p:nvSpPr>
          <p:spPr bwMode="auto">
            <a:xfrm>
              <a:off x="4346" y="2189"/>
              <a:ext cx="22" cy="21"/>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22" name="Group 498">
            <a:extLst>
              <a:ext uri="{FF2B5EF4-FFF2-40B4-BE49-F238E27FC236}">
                <a16:creationId xmlns:a16="http://schemas.microsoft.com/office/drawing/2014/main" id="{D3307980-CB34-4130-B7A3-395C309B5F3D}"/>
              </a:ext>
            </a:extLst>
          </p:cNvPr>
          <p:cNvGrpSpPr>
            <a:grpSpLocks noChangeAspect="1"/>
          </p:cNvGrpSpPr>
          <p:nvPr/>
        </p:nvGrpSpPr>
        <p:grpSpPr bwMode="auto">
          <a:xfrm>
            <a:off x="2641600" y="2141538"/>
            <a:ext cx="198438" cy="187325"/>
            <a:chOff x="1664" y="1349"/>
            <a:chExt cx="78" cy="74"/>
          </a:xfrm>
        </p:grpSpPr>
        <p:sp>
          <p:nvSpPr>
            <p:cNvPr id="29721" name="Freeform 472">
              <a:extLst>
                <a:ext uri="{FF2B5EF4-FFF2-40B4-BE49-F238E27FC236}">
                  <a16:creationId xmlns:a16="http://schemas.microsoft.com/office/drawing/2014/main" id="{F5BF385F-E4D6-46F0-8491-D68F2DBF32B4}"/>
                </a:ext>
              </a:extLst>
            </p:cNvPr>
            <p:cNvSpPr>
              <a:spLocks noChangeAspect="1"/>
            </p:cNvSpPr>
            <p:nvPr/>
          </p:nvSpPr>
          <p:spPr bwMode="auto">
            <a:xfrm>
              <a:off x="1664" y="1395"/>
              <a:ext cx="51" cy="28"/>
            </a:xfrm>
            <a:custGeom>
              <a:avLst/>
              <a:gdLst>
                <a:gd name="T0" fmla="*/ 25 w 59"/>
                <a:gd name="T1" fmla="*/ 0 h 33"/>
                <a:gd name="T2" fmla="*/ 16 w 59"/>
                <a:gd name="T3" fmla="*/ 1 h 33"/>
                <a:gd name="T4" fmla="*/ 7 w 59"/>
                <a:gd name="T5" fmla="*/ 18 h 33"/>
                <a:gd name="T6" fmla="*/ 18 w 59"/>
                <a:gd name="T7" fmla="*/ 23 h 33"/>
                <a:gd name="T8" fmla="*/ 18 w 59"/>
                <a:gd name="T9" fmla="*/ 23 h 33"/>
                <a:gd name="T10" fmla="*/ 18 w 59"/>
                <a:gd name="T11" fmla="*/ 23 h 33"/>
                <a:gd name="T12" fmla="*/ 19 w 59"/>
                <a:gd name="T13" fmla="*/ 23 h 33"/>
                <a:gd name="T14" fmla="*/ 51 w 59"/>
                <a:gd name="T15" fmla="*/ 28 h 33"/>
                <a:gd name="T16" fmla="*/ 44 w 59"/>
                <a:gd name="T17" fmla="*/ 9 h 33"/>
                <a:gd name="T18" fmla="*/ 44 w 59"/>
                <a:gd name="T19" fmla="*/ 9 h 33"/>
                <a:gd name="T20" fmla="*/ 44 w 59"/>
                <a:gd name="T21" fmla="*/ 8 h 33"/>
                <a:gd name="T22" fmla="*/ 44 w 59"/>
                <a:gd name="T23" fmla="*/ 8 h 33"/>
                <a:gd name="T24" fmla="*/ 40 w 59"/>
                <a:gd name="T25" fmla="*/ 4 h 33"/>
                <a:gd name="T26" fmla="*/ 25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5" y="0"/>
                    <a:pt x="22" y="1"/>
                    <a:pt x="19" y="1"/>
                  </a:cubicBezTo>
                  <a:cubicBezTo>
                    <a:pt x="7" y="5"/>
                    <a:pt x="0" y="13"/>
                    <a:pt x="8" y="21"/>
                  </a:cubicBezTo>
                  <a:cubicBezTo>
                    <a:pt x="11" y="24"/>
                    <a:pt x="16" y="26"/>
                    <a:pt x="21" y="27"/>
                  </a:cubicBezTo>
                  <a:cubicBezTo>
                    <a:pt x="21" y="27"/>
                    <a:pt x="21" y="27"/>
                    <a:pt x="21" y="27"/>
                  </a:cubicBezTo>
                  <a:cubicBezTo>
                    <a:pt x="21" y="27"/>
                    <a:pt x="21" y="27"/>
                    <a:pt x="21" y="27"/>
                  </a:cubicBezTo>
                  <a:cubicBezTo>
                    <a:pt x="22" y="27"/>
                    <a:pt x="22" y="27"/>
                    <a:pt x="22" y="27"/>
                  </a:cubicBezTo>
                  <a:cubicBezTo>
                    <a:pt x="59" y="33"/>
                    <a:pt x="59" y="33"/>
                    <a:pt x="59" y="33"/>
                  </a:cubicBezTo>
                  <a:cubicBezTo>
                    <a:pt x="51" y="11"/>
                    <a:pt x="51" y="11"/>
                    <a:pt x="51" y="11"/>
                  </a:cubicBezTo>
                  <a:cubicBezTo>
                    <a:pt x="51" y="11"/>
                    <a:pt x="51" y="11"/>
                    <a:pt x="51" y="11"/>
                  </a:cubicBezTo>
                  <a:cubicBezTo>
                    <a:pt x="51" y="10"/>
                    <a:pt x="51" y="10"/>
                    <a:pt x="51" y="10"/>
                  </a:cubicBezTo>
                  <a:cubicBezTo>
                    <a:pt x="51" y="10"/>
                    <a:pt x="51" y="10"/>
                    <a:pt x="51" y="10"/>
                  </a:cubicBezTo>
                  <a:cubicBezTo>
                    <a:pt x="50" y="8"/>
                    <a:pt x="49" y="6"/>
                    <a:pt x="46" y="5"/>
                  </a:cubicBezTo>
                  <a:cubicBezTo>
                    <a:pt x="42" y="2"/>
                    <a:pt x="36"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2" name="Freeform 473">
              <a:extLst>
                <a:ext uri="{FF2B5EF4-FFF2-40B4-BE49-F238E27FC236}">
                  <a16:creationId xmlns:a16="http://schemas.microsoft.com/office/drawing/2014/main" id="{C31B2CBA-D010-49D6-8A59-2B9DFDB5024C}"/>
                </a:ext>
              </a:extLst>
            </p:cNvPr>
            <p:cNvSpPr>
              <a:spLocks noChangeAspect="1"/>
            </p:cNvSpPr>
            <p:nvPr/>
          </p:nvSpPr>
          <p:spPr bwMode="auto">
            <a:xfrm>
              <a:off x="1689" y="1349"/>
              <a:ext cx="53" cy="74"/>
            </a:xfrm>
            <a:custGeom>
              <a:avLst/>
              <a:gdLst>
                <a:gd name="T0" fmla="*/ 49 w 61"/>
                <a:gd name="T1" fmla="*/ 40 h 86"/>
                <a:gd name="T2" fmla="*/ 49 w 61"/>
                <a:gd name="T3" fmla="*/ 40 h 86"/>
                <a:gd name="T4" fmla="*/ 53 w 61"/>
                <a:gd name="T5" fmla="*/ 27 h 86"/>
                <a:gd name="T6" fmla="*/ 26 w 61"/>
                <a:gd name="T7" fmla="*/ 0 h 86"/>
                <a:gd name="T8" fmla="*/ 0 w 61"/>
                <a:gd name="T9" fmla="*/ 27 h 86"/>
                <a:gd name="T10" fmla="*/ 3 w 61"/>
                <a:gd name="T11" fmla="*/ 40 h 86"/>
                <a:gd name="T12" fmla="*/ 3 w 61"/>
                <a:gd name="T13" fmla="*/ 40 h 86"/>
                <a:gd name="T14" fmla="*/ 4 w 61"/>
                <a:gd name="T15" fmla="*/ 41 h 86"/>
                <a:gd name="T16" fmla="*/ 4 w 61"/>
                <a:gd name="T17" fmla="*/ 41 h 86"/>
                <a:gd name="T18" fmla="*/ 26 w 61"/>
                <a:gd name="T19" fmla="*/ 74 h 86"/>
                <a:gd name="T20" fmla="*/ 49 w 61"/>
                <a:gd name="T21" fmla="*/ 41 h 86"/>
                <a:gd name="T22" fmla="*/ 49 w 61"/>
                <a:gd name="T23" fmla="*/ 41 h 86"/>
                <a:gd name="T24" fmla="*/ 49 w 61"/>
                <a:gd name="T25" fmla="*/ 4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 h="86">
                  <a:moveTo>
                    <a:pt x="56" y="47"/>
                  </a:moveTo>
                  <a:cubicBezTo>
                    <a:pt x="56" y="47"/>
                    <a:pt x="56" y="47"/>
                    <a:pt x="56" y="47"/>
                  </a:cubicBezTo>
                  <a:cubicBezTo>
                    <a:pt x="59" y="42"/>
                    <a:pt x="61" y="37"/>
                    <a:pt x="61" y="31"/>
                  </a:cubicBezTo>
                  <a:cubicBezTo>
                    <a:pt x="61" y="14"/>
                    <a:pt x="47" y="0"/>
                    <a:pt x="30" y="0"/>
                  </a:cubicBezTo>
                  <a:cubicBezTo>
                    <a:pt x="13" y="0"/>
                    <a:pt x="0" y="14"/>
                    <a:pt x="0" y="31"/>
                  </a:cubicBezTo>
                  <a:cubicBezTo>
                    <a:pt x="0" y="37"/>
                    <a:pt x="1" y="42"/>
                    <a:pt x="4" y="47"/>
                  </a:cubicBezTo>
                  <a:cubicBezTo>
                    <a:pt x="4" y="47"/>
                    <a:pt x="4" y="47"/>
                    <a:pt x="4" y="47"/>
                  </a:cubicBezTo>
                  <a:cubicBezTo>
                    <a:pt x="5" y="48"/>
                    <a:pt x="5" y="48"/>
                    <a:pt x="5" y="48"/>
                  </a:cubicBezTo>
                  <a:cubicBezTo>
                    <a:pt x="5" y="48"/>
                    <a:pt x="5" y="48"/>
                    <a:pt x="5" y="48"/>
                  </a:cubicBezTo>
                  <a:cubicBezTo>
                    <a:pt x="30" y="86"/>
                    <a:pt x="30" y="86"/>
                    <a:pt x="30" y="86"/>
                  </a:cubicBezTo>
                  <a:cubicBezTo>
                    <a:pt x="56" y="48"/>
                    <a:pt x="56" y="48"/>
                    <a:pt x="56" y="48"/>
                  </a:cubicBezTo>
                  <a:cubicBezTo>
                    <a:pt x="56" y="48"/>
                    <a:pt x="56" y="48"/>
                    <a:pt x="56" y="48"/>
                  </a:cubicBezTo>
                  <a:lnTo>
                    <a:pt x="56"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3" name="Oval 474">
              <a:extLst>
                <a:ext uri="{FF2B5EF4-FFF2-40B4-BE49-F238E27FC236}">
                  <a16:creationId xmlns:a16="http://schemas.microsoft.com/office/drawing/2014/main" id="{0EA0C579-A09E-462C-84E3-D69ADF927CF7}"/>
                </a:ext>
              </a:extLst>
            </p:cNvPr>
            <p:cNvSpPr>
              <a:spLocks noChangeAspect="1" noChangeArrowheads="1"/>
            </p:cNvSpPr>
            <p:nvPr/>
          </p:nvSpPr>
          <p:spPr bwMode="auto">
            <a:xfrm>
              <a:off x="1705" y="1363"/>
              <a:ext cx="22" cy="21"/>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19" name="Group 495">
            <a:extLst>
              <a:ext uri="{FF2B5EF4-FFF2-40B4-BE49-F238E27FC236}">
                <a16:creationId xmlns:a16="http://schemas.microsoft.com/office/drawing/2014/main" id="{D6D83714-BC44-411A-85D9-8A5A0AC16505}"/>
              </a:ext>
            </a:extLst>
          </p:cNvPr>
          <p:cNvGrpSpPr>
            <a:grpSpLocks noChangeAspect="1"/>
          </p:cNvGrpSpPr>
          <p:nvPr/>
        </p:nvGrpSpPr>
        <p:grpSpPr bwMode="auto">
          <a:xfrm>
            <a:off x="5083175" y="1801813"/>
            <a:ext cx="198438" cy="190500"/>
            <a:chOff x="3202" y="1135"/>
            <a:chExt cx="78" cy="75"/>
          </a:xfrm>
        </p:grpSpPr>
        <p:sp>
          <p:nvSpPr>
            <p:cNvPr id="29718" name="Freeform 475">
              <a:extLst>
                <a:ext uri="{FF2B5EF4-FFF2-40B4-BE49-F238E27FC236}">
                  <a16:creationId xmlns:a16="http://schemas.microsoft.com/office/drawing/2014/main" id="{3F4A1A59-7463-42F8-960A-3C1114383FEA}"/>
                </a:ext>
              </a:extLst>
            </p:cNvPr>
            <p:cNvSpPr>
              <a:spLocks noChangeAspect="1"/>
            </p:cNvSpPr>
            <p:nvPr/>
          </p:nvSpPr>
          <p:spPr bwMode="auto">
            <a:xfrm>
              <a:off x="3202" y="1181"/>
              <a:ext cx="52" cy="29"/>
            </a:xfrm>
            <a:custGeom>
              <a:avLst/>
              <a:gdLst>
                <a:gd name="T0" fmla="*/ 26 w 59"/>
                <a:gd name="T1" fmla="*/ 0 h 33"/>
                <a:gd name="T2" fmla="*/ 17 w 59"/>
                <a:gd name="T3" fmla="*/ 1 h 33"/>
                <a:gd name="T4" fmla="*/ 7 w 59"/>
                <a:gd name="T5" fmla="*/ 18 h 33"/>
                <a:gd name="T6" fmla="*/ 19 w 59"/>
                <a:gd name="T7" fmla="*/ 24 h 33"/>
                <a:gd name="T8" fmla="*/ 19 w 59"/>
                <a:gd name="T9" fmla="*/ 24 h 33"/>
                <a:gd name="T10" fmla="*/ 19 w 59"/>
                <a:gd name="T11" fmla="*/ 24 h 33"/>
                <a:gd name="T12" fmla="*/ 19 w 59"/>
                <a:gd name="T13" fmla="*/ 24 h 33"/>
                <a:gd name="T14" fmla="*/ 52 w 59"/>
                <a:gd name="T15" fmla="*/ 29 h 33"/>
                <a:gd name="T16" fmla="*/ 45 w 59"/>
                <a:gd name="T17" fmla="*/ 10 h 33"/>
                <a:gd name="T18" fmla="*/ 45 w 59"/>
                <a:gd name="T19" fmla="*/ 10 h 33"/>
                <a:gd name="T20" fmla="*/ 45 w 59"/>
                <a:gd name="T21" fmla="*/ 9 h 33"/>
                <a:gd name="T22" fmla="*/ 45 w 59"/>
                <a:gd name="T23" fmla="*/ 9 h 33"/>
                <a:gd name="T24" fmla="*/ 41 w 59"/>
                <a:gd name="T25" fmla="*/ 4 h 33"/>
                <a:gd name="T26" fmla="*/ 26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5" y="0"/>
                    <a:pt x="22" y="1"/>
                    <a:pt x="19" y="1"/>
                  </a:cubicBezTo>
                  <a:cubicBezTo>
                    <a:pt x="7" y="5"/>
                    <a:pt x="0" y="13"/>
                    <a:pt x="8" y="21"/>
                  </a:cubicBezTo>
                  <a:cubicBezTo>
                    <a:pt x="11" y="24"/>
                    <a:pt x="15" y="26"/>
                    <a:pt x="21" y="27"/>
                  </a:cubicBezTo>
                  <a:cubicBezTo>
                    <a:pt x="21" y="27"/>
                    <a:pt x="21" y="27"/>
                    <a:pt x="21" y="27"/>
                  </a:cubicBezTo>
                  <a:cubicBezTo>
                    <a:pt x="21" y="27"/>
                    <a:pt x="21" y="27"/>
                    <a:pt x="21" y="27"/>
                  </a:cubicBezTo>
                  <a:cubicBezTo>
                    <a:pt x="21" y="27"/>
                    <a:pt x="21" y="27"/>
                    <a:pt x="21" y="27"/>
                  </a:cubicBezTo>
                  <a:cubicBezTo>
                    <a:pt x="59" y="33"/>
                    <a:pt x="59" y="33"/>
                    <a:pt x="59" y="33"/>
                  </a:cubicBezTo>
                  <a:cubicBezTo>
                    <a:pt x="51" y="11"/>
                    <a:pt x="51" y="11"/>
                    <a:pt x="51" y="11"/>
                  </a:cubicBezTo>
                  <a:cubicBezTo>
                    <a:pt x="51" y="11"/>
                    <a:pt x="51" y="11"/>
                    <a:pt x="51" y="11"/>
                  </a:cubicBezTo>
                  <a:cubicBezTo>
                    <a:pt x="51" y="10"/>
                    <a:pt x="51" y="10"/>
                    <a:pt x="51" y="10"/>
                  </a:cubicBezTo>
                  <a:cubicBezTo>
                    <a:pt x="51" y="10"/>
                    <a:pt x="51" y="10"/>
                    <a:pt x="51" y="10"/>
                  </a:cubicBezTo>
                  <a:cubicBezTo>
                    <a:pt x="50" y="8"/>
                    <a:pt x="49" y="6"/>
                    <a:pt x="46" y="5"/>
                  </a:cubicBezTo>
                  <a:cubicBezTo>
                    <a:pt x="42" y="2"/>
                    <a:pt x="35"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19" name="Freeform 476">
              <a:extLst>
                <a:ext uri="{FF2B5EF4-FFF2-40B4-BE49-F238E27FC236}">
                  <a16:creationId xmlns:a16="http://schemas.microsoft.com/office/drawing/2014/main" id="{27B4D4D3-AE6D-41A1-994F-4EB85BA2752F}"/>
                </a:ext>
              </a:extLst>
            </p:cNvPr>
            <p:cNvSpPr>
              <a:spLocks noChangeAspect="1"/>
            </p:cNvSpPr>
            <p:nvPr/>
          </p:nvSpPr>
          <p:spPr bwMode="auto">
            <a:xfrm>
              <a:off x="3227" y="1135"/>
              <a:ext cx="53" cy="75"/>
            </a:xfrm>
            <a:custGeom>
              <a:avLst/>
              <a:gdLst>
                <a:gd name="T0" fmla="*/ 49 w 62"/>
                <a:gd name="T1" fmla="*/ 41 h 86"/>
                <a:gd name="T2" fmla="*/ 49 w 62"/>
                <a:gd name="T3" fmla="*/ 41 h 86"/>
                <a:gd name="T4" fmla="*/ 53 w 62"/>
                <a:gd name="T5" fmla="*/ 26 h 86"/>
                <a:gd name="T6" fmla="*/ 27 w 62"/>
                <a:gd name="T7" fmla="*/ 0 h 86"/>
                <a:gd name="T8" fmla="*/ 0 w 62"/>
                <a:gd name="T9" fmla="*/ 26 h 86"/>
                <a:gd name="T10" fmla="*/ 4 w 62"/>
                <a:gd name="T11" fmla="*/ 41 h 86"/>
                <a:gd name="T12" fmla="*/ 4 w 62"/>
                <a:gd name="T13" fmla="*/ 41 h 86"/>
                <a:gd name="T14" fmla="*/ 5 w 62"/>
                <a:gd name="T15" fmla="*/ 41 h 86"/>
                <a:gd name="T16" fmla="*/ 5 w 62"/>
                <a:gd name="T17" fmla="*/ 42 h 86"/>
                <a:gd name="T18" fmla="*/ 27 w 62"/>
                <a:gd name="T19" fmla="*/ 75 h 86"/>
                <a:gd name="T20" fmla="*/ 49 w 62"/>
                <a:gd name="T21" fmla="*/ 42 h 86"/>
                <a:gd name="T22" fmla="*/ 49 w 62"/>
                <a:gd name="T23" fmla="*/ 42 h 86"/>
                <a:gd name="T24" fmla="*/ 49 w 62"/>
                <a:gd name="T25" fmla="*/ 4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 h="86">
                  <a:moveTo>
                    <a:pt x="57" y="47"/>
                  </a:moveTo>
                  <a:cubicBezTo>
                    <a:pt x="57" y="47"/>
                    <a:pt x="57" y="47"/>
                    <a:pt x="57" y="47"/>
                  </a:cubicBezTo>
                  <a:cubicBezTo>
                    <a:pt x="60" y="42"/>
                    <a:pt x="62" y="37"/>
                    <a:pt x="62" y="30"/>
                  </a:cubicBezTo>
                  <a:cubicBezTo>
                    <a:pt x="62" y="14"/>
                    <a:pt x="48" y="0"/>
                    <a:pt x="31" y="0"/>
                  </a:cubicBezTo>
                  <a:cubicBezTo>
                    <a:pt x="14" y="0"/>
                    <a:pt x="0" y="14"/>
                    <a:pt x="0" y="30"/>
                  </a:cubicBezTo>
                  <a:cubicBezTo>
                    <a:pt x="0" y="37"/>
                    <a:pt x="2" y="42"/>
                    <a:pt x="5" y="47"/>
                  </a:cubicBezTo>
                  <a:cubicBezTo>
                    <a:pt x="5" y="47"/>
                    <a:pt x="5" y="47"/>
                    <a:pt x="5" y="47"/>
                  </a:cubicBezTo>
                  <a:cubicBezTo>
                    <a:pt x="6" y="47"/>
                    <a:pt x="6" y="47"/>
                    <a:pt x="6" y="47"/>
                  </a:cubicBezTo>
                  <a:cubicBezTo>
                    <a:pt x="6" y="48"/>
                    <a:pt x="6" y="48"/>
                    <a:pt x="6" y="48"/>
                  </a:cubicBezTo>
                  <a:cubicBezTo>
                    <a:pt x="31" y="86"/>
                    <a:pt x="31" y="86"/>
                    <a:pt x="31" y="86"/>
                  </a:cubicBezTo>
                  <a:cubicBezTo>
                    <a:pt x="57" y="48"/>
                    <a:pt x="57" y="48"/>
                    <a:pt x="57" y="48"/>
                  </a:cubicBezTo>
                  <a:cubicBezTo>
                    <a:pt x="57" y="48"/>
                    <a:pt x="57" y="48"/>
                    <a:pt x="57" y="48"/>
                  </a:cubicBezTo>
                  <a:lnTo>
                    <a:pt x="57" y="47"/>
                  </a:ln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20" name="Oval 477">
              <a:extLst>
                <a:ext uri="{FF2B5EF4-FFF2-40B4-BE49-F238E27FC236}">
                  <a16:creationId xmlns:a16="http://schemas.microsoft.com/office/drawing/2014/main" id="{0A4E8520-E227-40AB-8803-E5C58395FB20}"/>
                </a:ext>
              </a:extLst>
            </p:cNvPr>
            <p:cNvSpPr>
              <a:spLocks noChangeAspect="1" noChangeArrowheads="1"/>
            </p:cNvSpPr>
            <p:nvPr/>
          </p:nvSpPr>
          <p:spPr bwMode="auto">
            <a:xfrm>
              <a:off x="3242" y="1149"/>
              <a:ext cx="23" cy="22"/>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18" name="Group 494">
            <a:extLst>
              <a:ext uri="{FF2B5EF4-FFF2-40B4-BE49-F238E27FC236}">
                <a16:creationId xmlns:a16="http://schemas.microsoft.com/office/drawing/2014/main" id="{5AB9C19E-5F6A-4411-A65B-F9B7984B760F}"/>
              </a:ext>
            </a:extLst>
          </p:cNvPr>
          <p:cNvGrpSpPr>
            <a:grpSpLocks noChangeAspect="1"/>
          </p:cNvGrpSpPr>
          <p:nvPr/>
        </p:nvGrpSpPr>
        <p:grpSpPr bwMode="auto">
          <a:xfrm>
            <a:off x="5813425" y="1565275"/>
            <a:ext cx="193675" cy="187325"/>
            <a:chOff x="3662" y="986"/>
            <a:chExt cx="77" cy="74"/>
          </a:xfrm>
        </p:grpSpPr>
        <p:sp>
          <p:nvSpPr>
            <p:cNvPr id="29715" name="Freeform 478">
              <a:extLst>
                <a:ext uri="{FF2B5EF4-FFF2-40B4-BE49-F238E27FC236}">
                  <a16:creationId xmlns:a16="http://schemas.microsoft.com/office/drawing/2014/main" id="{37059148-EA6A-4C08-A5D0-7D460B35A3E9}"/>
                </a:ext>
              </a:extLst>
            </p:cNvPr>
            <p:cNvSpPr>
              <a:spLocks noChangeAspect="1"/>
            </p:cNvSpPr>
            <p:nvPr/>
          </p:nvSpPr>
          <p:spPr bwMode="auto">
            <a:xfrm>
              <a:off x="3662" y="1033"/>
              <a:ext cx="51" cy="27"/>
            </a:xfrm>
            <a:custGeom>
              <a:avLst/>
              <a:gdLst>
                <a:gd name="T0" fmla="*/ 24 w 59"/>
                <a:gd name="T1" fmla="*/ 0 h 32"/>
                <a:gd name="T2" fmla="*/ 16 w 59"/>
                <a:gd name="T3" fmla="*/ 1 h 32"/>
                <a:gd name="T4" fmla="*/ 6 w 59"/>
                <a:gd name="T5" fmla="*/ 17 h 32"/>
                <a:gd name="T6" fmla="*/ 17 w 59"/>
                <a:gd name="T7" fmla="*/ 22 h 32"/>
                <a:gd name="T8" fmla="*/ 17 w 59"/>
                <a:gd name="T9" fmla="*/ 22 h 32"/>
                <a:gd name="T10" fmla="*/ 18 w 59"/>
                <a:gd name="T11" fmla="*/ 22 h 32"/>
                <a:gd name="T12" fmla="*/ 18 w 59"/>
                <a:gd name="T13" fmla="*/ 22 h 32"/>
                <a:gd name="T14" fmla="*/ 51 w 59"/>
                <a:gd name="T15" fmla="*/ 27 h 32"/>
                <a:gd name="T16" fmla="*/ 44 w 59"/>
                <a:gd name="T17" fmla="*/ 8 h 32"/>
                <a:gd name="T18" fmla="*/ 44 w 59"/>
                <a:gd name="T19" fmla="*/ 8 h 32"/>
                <a:gd name="T20" fmla="*/ 44 w 59"/>
                <a:gd name="T21" fmla="*/ 8 h 32"/>
                <a:gd name="T22" fmla="*/ 44 w 59"/>
                <a:gd name="T23" fmla="*/ 8 h 32"/>
                <a:gd name="T24" fmla="*/ 40 w 59"/>
                <a:gd name="T25" fmla="*/ 3 h 32"/>
                <a:gd name="T26" fmla="*/ 24 w 59"/>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2">
                  <a:moveTo>
                    <a:pt x="28" y="0"/>
                  </a:moveTo>
                  <a:cubicBezTo>
                    <a:pt x="25" y="0"/>
                    <a:pt x="22" y="0"/>
                    <a:pt x="18" y="1"/>
                  </a:cubicBezTo>
                  <a:cubicBezTo>
                    <a:pt x="6" y="4"/>
                    <a:pt x="0" y="13"/>
                    <a:pt x="7" y="20"/>
                  </a:cubicBezTo>
                  <a:cubicBezTo>
                    <a:pt x="10" y="23"/>
                    <a:pt x="15" y="25"/>
                    <a:pt x="20" y="26"/>
                  </a:cubicBezTo>
                  <a:cubicBezTo>
                    <a:pt x="20" y="26"/>
                    <a:pt x="20" y="26"/>
                    <a:pt x="20" y="26"/>
                  </a:cubicBezTo>
                  <a:cubicBezTo>
                    <a:pt x="21" y="26"/>
                    <a:pt x="21" y="26"/>
                    <a:pt x="21" y="26"/>
                  </a:cubicBezTo>
                  <a:cubicBezTo>
                    <a:pt x="21" y="26"/>
                    <a:pt x="21" y="26"/>
                    <a:pt x="21" y="26"/>
                  </a:cubicBezTo>
                  <a:cubicBezTo>
                    <a:pt x="59" y="32"/>
                    <a:pt x="59" y="32"/>
                    <a:pt x="59" y="32"/>
                  </a:cubicBezTo>
                  <a:cubicBezTo>
                    <a:pt x="51" y="10"/>
                    <a:pt x="51" y="10"/>
                    <a:pt x="51" y="10"/>
                  </a:cubicBezTo>
                  <a:cubicBezTo>
                    <a:pt x="51" y="10"/>
                    <a:pt x="51" y="10"/>
                    <a:pt x="51" y="10"/>
                  </a:cubicBezTo>
                  <a:cubicBezTo>
                    <a:pt x="51" y="10"/>
                    <a:pt x="51" y="10"/>
                    <a:pt x="51" y="10"/>
                  </a:cubicBezTo>
                  <a:cubicBezTo>
                    <a:pt x="51" y="10"/>
                    <a:pt x="51" y="10"/>
                    <a:pt x="51" y="10"/>
                  </a:cubicBezTo>
                  <a:cubicBezTo>
                    <a:pt x="50" y="8"/>
                    <a:pt x="48" y="6"/>
                    <a:pt x="46" y="4"/>
                  </a:cubicBezTo>
                  <a:cubicBezTo>
                    <a:pt x="41" y="1"/>
                    <a:pt x="35" y="0"/>
                    <a:pt x="28"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16" name="Freeform 479">
              <a:extLst>
                <a:ext uri="{FF2B5EF4-FFF2-40B4-BE49-F238E27FC236}">
                  <a16:creationId xmlns:a16="http://schemas.microsoft.com/office/drawing/2014/main" id="{6ACD15A2-EF63-44D8-AA4C-EB93F0501C96}"/>
                </a:ext>
              </a:extLst>
            </p:cNvPr>
            <p:cNvSpPr>
              <a:spLocks noChangeAspect="1"/>
            </p:cNvSpPr>
            <p:nvPr/>
          </p:nvSpPr>
          <p:spPr bwMode="auto">
            <a:xfrm>
              <a:off x="3686" y="986"/>
              <a:ext cx="53" cy="74"/>
            </a:xfrm>
            <a:custGeom>
              <a:avLst/>
              <a:gdLst>
                <a:gd name="T0" fmla="*/ 49 w 61"/>
                <a:gd name="T1" fmla="*/ 41 h 86"/>
                <a:gd name="T2" fmla="*/ 49 w 61"/>
                <a:gd name="T3" fmla="*/ 41 h 86"/>
                <a:gd name="T4" fmla="*/ 53 w 61"/>
                <a:gd name="T5" fmla="*/ 27 h 86"/>
                <a:gd name="T6" fmla="*/ 27 w 61"/>
                <a:gd name="T7" fmla="*/ 0 h 86"/>
                <a:gd name="T8" fmla="*/ 0 w 61"/>
                <a:gd name="T9" fmla="*/ 27 h 86"/>
                <a:gd name="T10" fmla="*/ 4 w 61"/>
                <a:gd name="T11" fmla="*/ 40 h 86"/>
                <a:gd name="T12" fmla="*/ 4 w 61"/>
                <a:gd name="T13" fmla="*/ 40 h 86"/>
                <a:gd name="T14" fmla="*/ 4 w 61"/>
                <a:gd name="T15" fmla="*/ 41 h 86"/>
                <a:gd name="T16" fmla="*/ 4 w 61"/>
                <a:gd name="T17" fmla="*/ 41 h 86"/>
                <a:gd name="T18" fmla="*/ 27 w 61"/>
                <a:gd name="T19" fmla="*/ 74 h 86"/>
                <a:gd name="T20" fmla="*/ 49 w 61"/>
                <a:gd name="T21" fmla="*/ 41 h 86"/>
                <a:gd name="T22" fmla="*/ 49 w 61"/>
                <a:gd name="T23" fmla="*/ 41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86">
                  <a:moveTo>
                    <a:pt x="56" y="48"/>
                  </a:moveTo>
                  <a:cubicBezTo>
                    <a:pt x="56" y="48"/>
                    <a:pt x="56" y="48"/>
                    <a:pt x="56" y="48"/>
                  </a:cubicBezTo>
                  <a:cubicBezTo>
                    <a:pt x="60" y="43"/>
                    <a:pt x="61" y="37"/>
                    <a:pt x="61" y="31"/>
                  </a:cubicBezTo>
                  <a:cubicBezTo>
                    <a:pt x="61" y="14"/>
                    <a:pt x="48" y="0"/>
                    <a:pt x="31" y="0"/>
                  </a:cubicBezTo>
                  <a:cubicBezTo>
                    <a:pt x="14" y="0"/>
                    <a:pt x="0" y="14"/>
                    <a:pt x="0" y="31"/>
                  </a:cubicBezTo>
                  <a:cubicBezTo>
                    <a:pt x="0" y="37"/>
                    <a:pt x="2" y="43"/>
                    <a:pt x="5" y="47"/>
                  </a:cubicBezTo>
                  <a:cubicBezTo>
                    <a:pt x="5" y="47"/>
                    <a:pt x="5" y="47"/>
                    <a:pt x="5" y="47"/>
                  </a:cubicBezTo>
                  <a:cubicBezTo>
                    <a:pt x="5" y="48"/>
                    <a:pt x="5" y="48"/>
                    <a:pt x="5" y="48"/>
                  </a:cubicBezTo>
                  <a:cubicBezTo>
                    <a:pt x="5" y="48"/>
                    <a:pt x="5" y="48"/>
                    <a:pt x="5" y="48"/>
                  </a:cubicBezTo>
                  <a:cubicBezTo>
                    <a:pt x="31" y="86"/>
                    <a:pt x="31" y="86"/>
                    <a:pt x="31" y="86"/>
                  </a:cubicBezTo>
                  <a:cubicBezTo>
                    <a:pt x="56" y="48"/>
                    <a:pt x="56" y="48"/>
                    <a:pt x="56" y="48"/>
                  </a:cubicBezTo>
                  <a:cubicBezTo>
                    <a:pt x="56" y="48"/>
                    <a:pt x="56" y="48"/>
                    <a:pt x="56" y="48"/>
                  </a:cubicBez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17" name="Oval 480">
              <a:extLst>
                <a:ext uri="{FF2B5EF4-FFF2-40B4-BE49-F238E27FC236}">
                  <a16:creationId xmlns:a16="http://schemas.microsoft.com/office/drawing/2014/main" id="{DD79EB0F-A543-4D8E-A947-56B768BA0A32}"/>
                </a:ext>
              </a:extLst>
            </p:cNvPr>
            <p:cNvSpPr>
              <a:spLocks noChangeAspect="1" noChangeArrowheads="1"/>
            </p:cNvSpPr>
            <p:nvPr/>
          </p:nvSpPr>
          <p:spPr bwMode="auto">
            <a:xfrm>
              <a:off x="3702" y="999"/>
              <a:ext cx="21" cy="22"/>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2723" name="Group 499">
            <a:extLst>
              <a:ext uri="{FF2B5EF4-FFF2-40B4-BE49-F238E27FC236}">
                <a16:creationId xmlns:a16="http://schemas.microsoft.com/office/drawing/2014/main" id="{CF23D5A3-91A1-4B5D-9644-3EB30BFF9F8F}"/>
              </a:ext>
            </a:extLst>
          </p:cNvPr>
          <p:cNvGrpSpPr>
            <a:grpSpLocks noChangeAspect="1"/>
          </p:cNvGrpSpPr>
          <p:nvPr/>
        </p:nvGrpSpPr>
        <p:grpSpPr bwMode="auto">
          <a:xfrm>
            <a:off x="2327275" y="1600200"/>
            <a:ext cx="198438" cy="190500"/>
            <a:chOff x="1466" y="1008"/>
            <a:chExt cx="78" cy="75"/>
          </a:xfrm>
        </p:grpSpPr>
        <p:sp>
          <p:nvSpPr>
            <p:cNvPr id="29712" name="Freeform 481">
              <a:extLst>
                <a:ext uri="{FF2B5EF4-FFF2-40B4-BE49-F238E27FC236}">
                  <a16:creationId xmlns:a16="http://schemas.microsoft.com/office/drawing/2014/main" id="{078E036A-F6A4-40E2-82E2-6675151628CB}"/>
                </a:ext>
              </a:extLst>
            </p:cNvPr>
            <p:cNvSpPr>
              <a:spLocks noChangeAspect="1"/>
            </p:cNvSpPr>
            <p:nvPr/>
          </p:nvSpPr>
          <p:spPr bwMode="auto">
            <a:xfrm>
              <a:off x="1466" y="1054"/>
              <a:ext cx="51" cy="29"/>
            </a:xfrm>
            <a:custGeom>
              <a:avLst/>
              <a:gdLst>
                <a:gd name="T0" fmla="*/ 25 w 59"/>
                <a:gd name="T1" fmla="*/ 0 h 33"/>
                <a:gd name="T2" fmla="*/ 16 w 59"/>
                <a:gd name="T3" fmla="*/ 2 h 33"/>
                <a:gd name="T4" fmla="*/ 7 w 59"/>
                <a:gd name="T5" fmla="*/ 18 h 33"/>
                <a:gd name="T6" fmla="*/ 18 w 59"/>
                <a:gd name="T7" fmla="*/ 24 h 33"/>
                <a:gd name="T8" fmla="*/ 18 w 59"/>
                <a:gd name="T9" fmla="*/ 24 h 33"/>
                <a:gd name="T10" fmla="*/ 18 w 59"/>
                <a:gd name="T11" fmla="*/ 24 h 33"/>
                <a:gd name="T12" fmla="*/ 19 w 59"/>
                <a:gd name="T13" fmla="*/ 24 h 33"/>
                <a:gd name="T14" fmla="*/ 51 w 59"/>
                <a:gd name="T15" fmla="*/ 29 h 33"/>
                <a:gd name="T16" fmla="*/ 44 w 59"/>
                <a:gd name="T17" fmla="*/ 10 h 33"/>
                <a:gd name="T18" fmla="*/ 44 w 59"/>
                <a:gd name="T19" fmla="*/ 10 h 33"/>
                <a:gd name="T20" fmla="*/ 44 w 59"/>
                <a:gd name="T21" fmla="*/ 10 h 33"/>
                <a:gd name="T22" fmla="*/ 44 w 59"/>
                <a:gd name="T23" fmla="*/ 10 h 33"/>
                <a:gd name="T24" fmla="*/ 40 w 59"/>
                <a:gd name="T25" fmla="*/ 4 h 33"/>
                <a:gd name="T26" fmla="*/ 25 w 59"/>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3">
                  <a:moveTo>
                    <a:pt x="29" y="0"/>
                  </a:moveTo>
                  <a:cubicBezTo>
                    <a:pt x="25" y="0"/>
                    <a:pt x="22" y="1"/>
                    <a:pt x="19" y="2"/>
                  </a:cubicBezTo>
                  <a:cubicBezTo>
                    <a:pt x="7" y="5"/>
                    <a:pt x="0" y="14"/>
                    <a:pt x="8" y="21"/>
                  </a:cubicBezTo>
                  <a:cubicBezTo>
                    <a:pt x="11" y="24"/>
                    <a:pt x="16" y="26"/>
                    <a:pt x="21" y="27"/>
                  </a:cubicBezTo>
                  <a:cubicBezTo>
                    <a:pt x="21" y="27"/>
                    <a:pt x="21" y="27"/>
                    <a:pt x="21" y="27"/>
                  </a:cubicBezTo>
                  <a:cubicBezTo>
                    <a:pt x="21" y="27"/>
                    <a:pt x="21" y="27"/>
                    <a:pt x="21" y="27"/>
                  </a:cubicBezTo>
                  <a:cubicBezTo>
                    <a:pt x="22" y="27"/>
                    <a:pt x="22" y="27"/>
                    <a:pt x="22" y="27"/>
                  </a:cubicBezTo>
                  <a:cubicBezTo>
                    <a:pt x="59" y="33"/>
                    <a:pt x="59" y="33"/>
                    <a:pt x="59" y="33"/>
                  </a:cubicBezTo>
                  <a:cubicBezTo>
                    <a:pt x="51" y="11"/>
                    <a:pt x="51" y="11"/>
                    <a:pt x="51" y="11"/>
                  </a:cubicBezTo>
                  <a:cubicBezTo>
                    <a:pt x="51" y="11"/>
                    <a:pt x="51" y="11"/>
                    <a:pt x="51" y="11"/>
                  </a:cubicBezTo>
                  <a:cubicBezTo>
                    <a:pt x="51" y="11"/>
                    <a:pt x="51" y="11"/>
                    <a:pt x="51" y="11"/>
                  </a:cubicBezTo>
                  <a:cubicBezTo>
                    <a:pt x="51" y="11"/>
                    <a:pt x="51" y="11"/>
                    <a:pt x="51" y="11"/>
                  </a:cubicBezTo>
                  <a:cubicBezTo>
                    <a:pt x="50" y="9"/>
                    <a:pt x="49" y="7"/>
                    <a:pt x="46" y="5"/>
                  </a:cubicBezTo>
                  <a:cubicBezTo>
                    <a:pt x="42" y="2"/>
                    <a:pt x="35" y="0"/>
                    <a:pt x="29" y="0"/>
                  </a:cubicBezTo>
                </a:path>
              </a:pathLst>
            </a:custGeom>
            <a:solidFill>
              <a:srgbClr val="583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13" name="Freeform 482">
              <a:extLst>
                <a:ext uri="{FF2B5EF4-FFF2-40B4-BE49-F238E27FC236}">
                  <a16:creationId xmlns:a16="http://schemas.microsoft.com/office/drawing/2014/main" id="{C47C32C6-8C1C-4ACC-97BB-F5F22DB8FDDE}"/>
                </a:ext>
              </a:extLst>
            </p:cNvPr>
            <p:cNvSpPr>
              <a:spLocks noChangeAspect="1"/>
            </p:cNvSpPr>
            <p:nvPr/>
          </p:nvSpPr>
          <p:spPr bwMode="auto">
            <a:xfrm>
              <a:off x="1491" y="1008"/>
              <a:ext cx="53" cy="75"/>
            </a:xfrm>
            <a:custGeom>
              <a:avLst/>
              <a:gdLst>
                <a:gd name="T0" fmla="*/ 49 w 61"/>
                <a:gd name="T1" fmla="*/ 42 h 86"/>
                <a:gd name="T2" fmla="*/ 49 w 61"/>
                <a:gd name="T3" fmla="*/ 41 h 86"/>
                <a:gd name="T4" fmla="*/ 53 w 61"/>
                <a:gd name="T5" fmla="*/ 27 h 86"/>
                <a:gd name="T6" fmla="*/ 26 w 61"/>
                <a:gd name="T7" fmla="*/ 0 h 86"/>
                <a:gd name="T8" fmla="*/ 0 w 61"/>
                <a:gd name="T9" fmla="*/ 27 h 86"/>
                <a:gd name="T10" fmla="*/ 3 w 61"/>
                <a:gd name="T11" fmla="*/ 41 h 86"/>
                <a:gd name="T12" fmla="*/ 3 w 61"/>
                <a:gd name="T13" fmla="*/ 41 h 86"/>
                <a:gd name="T14" fmla="*/ 4 w 61"/>
                <a:gd name="T15" fmla="*/ 42 h 86"/>
                <a:gd name="T16" fmla="*/ 4 w 61"/>
                <a:gd name="T17" fmla="*/ 42 h 86"/>
                <a:gd name="T18" fmla="*/ 26 w 61"/>
                <a:gd name="T19" fmla="*/ 75 h 86"/>
                <a:gd name="T20" fmla="*/ 49 w 61"/>
                <a:gd name="T21" fmla="*/ 42 h 86"/>
                <a:gd name="T22" fmla="*/ 49 w 61"/>
                <a:gd name="T23" fmla="*/ 42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86">
                  <a:moveTo>
                    <a:pt x="56" y="48"/>
                  </a:moveTo>
                  <a:cubicBezTo>
                    <a:pt x="56" y="47"/>
                    <a:pt x="56" y="47"/>
                    <a:pt x="56" y="47"/>
                  </a:cubicBezTo>
                  <a:cubicBezTo>
                    <a:pt x="59" y="43"/>
                    <a:pt x="61" y="37"/>
                    <a:pt x="61" y="31"/>
                  </a:cubicBezTo>
                  <a:cubicBezTo>
                    <a:pt x="61" y="14"/>
                    <a:pt x="47" y="0"/>
                    <a:pt x="30" y="0"/>
                  </a:cubicBezTo>
                  <a:cubicBezTo>
                    <a:pt x="13" y="0"/>
                    <a:pt x="0" y="14"/>
                    <a:pt x="0" y="31"/>
                  </a:cubicBezTo>
                  <a:cubicBezTo>
                    <a:pt x="0" y="37"/>
                    <a:pt x="1" y="42"/>
                    <a:pt x="4" y="47"/>
                  </a:cubicBezTo>
                  <a:cubicBezTo>
                    <a:pt x="4" y="47"/>
                    <a:pt x="4" y="47"/>
                    <a:pt x="4" y="47"/>
                  </a:cubicBezTo>
                  <a:cubicBezTo>
                    <a:pt x="5" y="48"/>
                    <a:pt x="5" y="48"/>
                    <a:pt x="5" y="48"/>
                  </a:cubicBezTo>
                  <a:cubicBezTo>
                    <a:pt x="5" y="48"/>
                    <a:pt x="5" y="48"/>
                    <a:pt x="5" y="48"/>
                  </a:cubicBezTo>
                  <a:cubicBezTo>
                    <a:pt x="30" y="86"/>
                    <a:pt x="30" y="86"/>
                    <a:pt x="30" y="86"/>
                  </a:cubicBezTo>
                  <a:cubicBezTo>
                    <a:pt x="56" y="48"/>
                    <a:pt x="56" y="48"/>
                    <a:pt x="56" y="48"/>
                  </a:cubicBezTo>
                  <a:cubicBezTo>
                    <a:pt x="56" y="48"/>
                    <a:pt x="56" y="48"/>
                    <a:pt x="56" y="48"/>
                  </a:cubicBezTo>
                  <a:close/>
                </a:path>
              </a:pathLst>
            </a:custGeom>
            <a:solidFill>
              <a:srgbClr val="FAE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714" name="Oval 483">
              <a:extLst>
                <a:ext uri="{FF2B5EF4-FFF2-40B4-BE49-F238E27FC236}">
                  <a16:creationId xmlns:a16="http://schemas.microsoft.com/office/drawing/2014/main" id="{830A2B75-F28B-4C3B-AA2F-28B11B2D8B11}"/>
                </a:ext>
              </a:extLst>
            </p:cNvPr>
            <p:cNvSpPr>
              <a:spLocks noChangeAspect="1" noChangeArrowheads="1"/>
            </p:cNvSpPr>
            <p:nvPr/>
          </p:nvSpPr>
          <p:spPr bwMode="auto">
            <a:xfrm>
              <a:off x="1506" y="1022"/>
              <a:ext cx="22" cy="22"/>
            </a:xfrm>
            <a:prstGeom prst="ellipse">
              <a:avLst/>
            </a:pr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2712" name="Text Box 488">
            <a:extLst>
              <a:ext uri="{FF2B5EF4-FFF2-40B4-BE49-F238E27FC236}">
                <a16:creationId xmlns:a16="http://schemas.microsoft.com/office/drawing/2014/main" id="{E324C9D4-47BB-4EB1-9E0F-7C6981E56B19}"/>
              </a:ext>
            </a:extLst>
          </p:cNvPr>
          <p:cNvSpPr txBox="1">
            <a:spLocks noChangeArrowheads="1"/>
          </p:cNvSpPr>
          <p:nvPr/>
        </p:nvSpPr>
        <p:spPr bwMode="auto">
          <a:xfrm>
            <a:off x="749300" y="3938588"/>
            <a:ext cx="13160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solidFill>
                  <a:srgbClr val="CC0000"/>
                </a:solidFill>
                <a:latin typeface="微软雅黑" panose="020B0503020204020204" pitchFamily="34" charset="-122"/>
                <a:ea typeface="微软雅黑" panose="020B0503020204020204" pitchFamily="34" charset="-122"/>
              </a:rPr>
              <a:t>10 COUNTRIES</a:t>
            </a:r>
          </a:p>
        </p:txBody>
      </p:sp>
      <p:sp>
        <p:nvSpPr>
          <p:cNvPr id="52713" name="Line 489">
            <a:extLst>
              <a:ext uri="{FF2B5EF4-FFF2-40B4-BE49-F238E27FC236}">
                <a16:creationId xmlns:a16="http://schemas.microsoft.com/office/drawing/2014/main" id="{3742375A-0E99-4E55-84D3-D7052688E402}"/>
              </a:ext>
            </a:extLst>
          </p:cNvPr>
          <p:cNvSpPr>
            <a:spLocks noChangeShapeType="1"/>
          </p:cNvSpPr>
          <p:nvPr/>
        </p:nvSpPr>
        <p:spPr bwMode="auto">
          <a:xfrm>
            <a:off x="820738" y="3944938"/>
            <a:ext cx="1173162"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2714" name="Text Box 490">
            <a:extLst>
              <a:ext uri="{FF2B5EF4-FFF2-40B4-BE49-F238E27FC236}">
                <a16:creationId xmlns:a16="http://schemas.microsoft.com/office/drawing/2014/main" id="{1AB9344D-BFA3-4DAB-BC84-B331F4CA3C6A}"/>
              </a:ext>
            </a:extLst>
          </p:cNvPr>
          <p:cNvSpPr txBox="1">
            <a:spLocks noChangeArrowheads="1"/>
          </p:cNvSpPr>
          <p:nvPr/>
        </p:nvSpPr>
        <p:spPr bwMode="auto">
          <a:xfrm>
            <a:off x="749300" y="3506788"/>
            <a:ext cx="131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OUR GLOBAL</a:t>
            </a:r>
          </a:p>
          <a:p>
            <a:pPr algn="ctr" eaLnBrk="1" hangingPunct="1"/>
            <a:r>
              <a:rPr lang="en-US" altLang="zh-CN" sz="1200">
                <a:latin typeface="微软雅黑" panose="020B0503020204020204" pitchFamily="34" charset="-122"/>
                <a:ea typeface="微软雅黑" panose="020B0503020204020204" pitchFamily="34" charset="-122"/>
              </a:rPr>
              <a:t>MARKET OVER</a:t>
            </a:r>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100"/>
                                  </p:stCondLst>
                                  <p:childTnLst>
                                    <p:set>
                                      <p:cBhvr>
                                        <p:cTn id="6" dur="1" fill="hold">
                                          <p:stCondLst>
                                            <p:cond delay="0"/>
                                          </p:stCondLst>
                                        </p:cTn>
                                        <p:tgtEl>
                                          <p:spTgt spid="52710"/>
                                        </p:tgtEl>
                                        <p:attrNameLst>
                                          <p:attrName>style.visibility</p:attrName>
                                        </p:attrNameLst>
                                      </p:cBhvr>
                                      <p:to>
                                        <p:strVal val="visible"/>
                                      </p:to>
                                    </p:set>
                                    <p:anim calcmode="lin" valueType="num">
                                      <p:cBhvr>
                                        <p:cTn id="7" dur="300" fill="hold"/>
                                        <p:tgtEl>
                                          <p:spTgt spid="52710"/>
                                        </p:tgtEl>
                                        <p:attrNameLst>
                                          <p:attrName>ppt_w</p:attrName>
                                        </p:attrNameLst>
                                      </p:cBhvr>
                                      <p:tavLst>
                                        <p:tav tm="0">
                                          <p:val>
                                            <p:fltVal val="0"/>
                                          </p:val>
                                        </p:tav>
                                        <p:tav tm="100000">
                                          <p:val>
                                            <p:strVal val="#ppt_w"/>
                                          </p:val>
                                        </p:tav>
                                      </p:tavLst>
                                    </p:anim>
                                    <p:anim calcmode="lin" valueType="num">
                                      <p:cBhvr>
                                        <p:cTn id="8" dur="300" fill="hold"/>
                                        <p:tgtEl>
                                          <p:spTgt spid="52710"/>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400"/>
                                  </p:stCondLst>
                                  <p:childTnLst>
                                    <p:animScale>
                                      <p:cBhvr>
                                        <p:cTn id="10" dur="150" fill="hold"/>
                                        <p:tgtEl>
                                          <p:spTgt spid="52710"/>
                                        </p:tgtEl>
                                      </p:cBhvr>
                                      <p:by x="110000" y="110000"/>
                                    </p:animScale>
                                  </p:childTnLst>
                                </p:cTn>
                              </p:par>
                              <p:par>
                                <p:cTn id="11" presetID="2" presetClass="entr" presetSubtype="8" fill="hold" grpId="0" nodeType="withEffect">
                                  <p:stCondLst>
                                    <p:cond delay="400"/>
                                  </p:stCondLst>
                                  <p:childTnLst>
                                    <p:set>
                                      <p:cBhvr>
                                        <p:cTn id="12" dur="1" fill="hold">
                                          <p:stCondLst>
                                            <p:cond delay="0"/>
                                          </p:stCondLst>
                                        </p:cTn>
                                        <p:tgtEl>
                                          <p:spTgt spid="52712"/>
                                        </p:tgtEl>
                                        <p:attrNameLst>
                                          <p:attrName>style.visibility</p:attrName>
                                        </p:attrNameLst>
                                      </p:cBhvr>
                                      <p:to>
                                        <p:strVal val="visible"/>
                                      </p:to>
                                    </p:set>
                                    <p:anim calcmode="lin" valueType="num">
                                      <p:cBhvr additive="base">
                                        <p:cTn id="13" dur="500" fill="hold"/>
                                        <p:tgtEl>
                                          <p:spTgt spid="52712"/>
                                        </p:tgtEl>
                                        <p:attrNameLst>
                                          <p:attrName>ppt_x</p:attrName>
                                        </p:attrNameLst>
                                      </p:cBhvr>
                                      <p:tavLst>
                                        <p:tav tm="0">
                                          <p:val>
                                            <p:strVal val="0-#ppt_w/2"/>
                                          </p:val>
                                        </p:tav>
                                        <p:tav tm="100000">
                                          <p:val>
                                            <p:strVal val="#ppt_x"/>
                                          </p:val>
                                        </p:tav>
                                      </p:tavLst>
                                    </p:anim>
                                    <p:anim calcmode="lin" valueType="num">
                                      <p:cBhvr additive="base">
                                        <p:cTn id="14" dur="500" fill="hold"/>
                                        <p:tgtEl>
                                          <p:spTgt spid="527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52713"/>
                                        </p:tgtEl>
                                        <p:attrNameLst>
                                          <p:attrName>style.visibility</p:attrName>
                                        </p:attrNameLst>
                                      </p:cBhvr>
                                      <p:to>
                                        <p:strVal val="visible"/>
                                      </p:to>
                                    </p:set>
                                    <p:anim calcmode="lin" valueType="num">
                                      <p:cBhvr additive="base">
                                        <p:cTn id="17" dur="500" fill="hold"/>
                                        <p:tgtEl>
                                          <p:spTgt spid="52713"/>
                                        </p:tgtEl>
                                        <p:attrNameLst>
                                          <p:attrName>ppt_x</p:attrName>
                                        </p:attrNameLst>
                                      </p:cBhvr>
                                      <p:tavLst>
                                        <p:tav tm="0">
                                          <p:val>
                                            <p:strVal val="0-#ppt_w/2"/>
                                          </p:val>
                                        </p:tav>
                                        <p:tav tm="100000">
                                          <p:val>
                                            <p:strVal val="#ppt_x"/>
                                          </p:val>
                                        </p:tav>
                                      </p:tavLst>
                                    </p:anim>
                                    <p:anim calcmode="lin" valueType="num">
                                      <p:cBhvr additive="base">
                                        <p:cTn id="18" dur="500" fill="hold"/>
                                        <p:tgtEl>
                                          <p:spTgt spid="527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400"/>
                                  </p:stCondLst>
                                  <p:childTnLst>
                                    <p:set>
                                      <p:cBhvr>
                                        <p:cTn id="20" dur="1" fill="hold">
                                          <p:stCondLst>
                                            <p:cond delay="0"/>
                                          </p:stCondLst>
                                        </p:cTn>
                                        <p:tgtEl>
                                          <p:spTgt spid="52714"/>
                                        </p:tgtEl>
                                        <p:attrNameLst>
                                          <p:attrName>style.visibility</p:attrName>
                                        </p:attrNameLst>
                                      </p:cBhvr>
                                      <p:to>
                                        <p:strVal val="visible"/>
                                      </p:to>
                                    </p:set>
                                    <p:anim calcmode="lin" valueType="num">
                                      <p:cBhvr additive="base">
                                        <p:cTn id="21" dur="500" fill="hold"/>
                                        <p:tgtEl>
                                          <p:spTgt spid="52714"/>
                                        </p:tgtEl>
                                        <p:attrNameLst>
                                          <p:attrName>ppt_x</p:attrName>
                                        </p:attrNameLst>
                                      </p:cBhvr>
                                      <p:tavLst>
                                        <p:tav tm="0">
                                          <p:val>
                                            <p:strVal val="0-#ppt_w/2"/>
                                          </p:val>
                                        </p:tav>
                                        <p:tav tm="100000">
                                          <p:val>
                                            <p:strVal val="#ppt_x"/>
                                          </p:val>
                                        </p:tav>
                                      </p:tavLst>
                                    </p:anim>
                                    <p:anim calcmode="lin" valueType="num">
                                      <p:cBhvr additive="base">
                                        <p:cTn id="22" dur="500" fill="hold"/>
                                        <p:tgtEl>
                                          <p:spTgt spid="52714"/>
                                        </p:tgtEl>
                                        <p:attrNameLst>
                                          <p:attrName>ppt_y</p:attrName>
                                        </p:attrNameLst>
                                      </p:cBhvr>
                                      <p:tavLst>
                                        <p:tav tm="0">
                                          <p:val>
                                            <p:strVal val="#ppt_y"/>
                                          </p:val>
                                        </p:tav>
                                        <p:tav tm="100000">
                                          <p:val>
                                            <p:strVal val="#ppt_y"/>
                                          </p:val>
                                        </p:tav>
                                      </p:tavLst>
                                    </p:anim>
                                  </p:childTnLst>
                                </p:cTn>
                              </p:par>
                              <p:par>
                                <p:cTn id="23" presetID="23" presetClass="entr" presetSubtype="16" fill="hold" nodeType="withEffect">
                                  <p:stCondLst>
                                    <p:cond delay="400"/>
                                  </p:stCondLst>
                                  <p:childTnLst>
                                    <p:set>
                                      <p:cBhvr>
                                        <p:cTn id="24" dur="1" fill="hold">
                                          <p:stCondLst>
                                            <p:cond delay="0"/>
                                          </p:stCondLst>
                                        </p:cTn>
                                        <p:tgtEl>
                                          <p:spTgt spid="52724"/>
                                        </p:tgtEl>
                                        <p:attrNameLst>
                                          <p:attrName>style.visibility</p:attrName>
                                        </p:attrNameLst>
                                      </p:cBhvr>
                                      <p:to>
                                        <p:strVal val="visible"/>
                                      </p:to>
                                    </p:set>
                                    <p:anim calcmode="lin" valueType="num">
                                      <p:cBhvr>
                                        <p:cTn id="25" dur="300" fill="hold"/>
                                        <p:tgtEl>
                                          <p:spTgt spid="52724"/>
                                        </p:tgtEl>
                                        <p:attrNameLst>
                                          <p:attrName>ppt_w</p:attrName>
                                        </p:attrNameLst>
                                      </p:cBhvr>
                                      <p:tavLst>
                                        <p:tav tm="0">
                                          <p:val>
                                            <p:fltVal val="0"/>
                                          </p:val>
                                        </p:tav>
                                        <p:tav tm="100000">
                                          <p:val>
                                            <p:strVal val="#ppt_w"/>
                                          </p:val>
                                        </p:tav>
                                      </p:tavLst>
                                    </p:anim>
                                    <p:anim calcmode="lin" valueType="num">
                                      <p:cBhvr>
                                        <p:cTn id="26" dur="300" fill="hold"/>
                                        <p:tgtEl>
                                          <p:spTgt spid="52724"/>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500"/>
                                  </p:stCondLst>
                                  <p:childTnLst>
                                    <p:set>
                                      <p:cBhvr>
                                        <p:cTn id="28" dur="1" fill="hold">
                                          <p:stCondLst>
                                            <p:cond delay="0"/>
                                          </p:stCondLst>
                                        </p:cTn>
                                        <p:tgtEl>
                                          <p:spTgt spid="52721"/>
                                        </p:tgtEl>
                                        <p:attrNameLst>
                                          <p:attrName>style.visibility</p:attrName>
                                        </p:attrNameLst>
                                      </p:cBhvr>
                                      <p:to>
                                        <p:strVal val="visible"/>
                                      </p:to>
                                    </p:set>
                                    <p:anim calcmode="lin" valueType="num">
                                      <p:cBhvr>
                                        <p:cTn id="29" dur="300" fill="hold"/>
                                        <p:tgtEl>
                                          <p:spTgt spid="52721"/>
                                        </p:tgtEl>
                                        <p:attrNameLst>
                                          <p:attrName>ppt_w</p:attrName>
                                        </p:attrNameLst>
                                      </p:cBhvr>
                                      <p:tavLst>
                                        <p:tav tm="0">
                                          <p:val>
                                            <p:fltVal val="0"/>
                                          </p:val>
                                        </p:tav>
                                        <p:tav tm="100000">
                                          <p:val>
                                            <p:strVal val="#ppt_w"/>
                                          </p:val>
                                        </p:tav>
                                      </p:tavLst>
                                    </p:anim>
                                    <p:anim calcmode="lin" valueType="num">
                                      <p:cBhvr>
                                        <p:cTn id="30" dur="300" fill="hold"/>
                                        <p:tgtEl>
                                          <p:spTgt spid="52721"/>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600"/>
                                  </p:stCondLst>
                                  <p:childTnLst>
                                    <p:set>
                                      <p:cBhvr>
                                        <p:cTn id="32" dur="1" fill="hold">
                                          <p:stCondLst>
                                            <p:cond delay="0"/>
                                          </p:stCondLst>
                                        </p:cTn>
                                        <p:tgtEl>
                                          <p:spTgt spid="52720"/>
                                        </p:tgtEl>
                                        <p:attrNameLst>
                                          <p:attrName>style.visibility</p:attrName>
                                        </p:attrNameLst>
                                      </p:cBhvr>
                                      <p:to>
                                        <p:strVal val="visible"/>
                                      </p:to>
                                    </p:set>
                                    <p:anim calcmode="lin" valueType="num">
                                      <p:cBhvr>
                                        <p:cTn id="33" dur="300" fill="hold"/>
                                        <p:tgtEl>
                                          <p:spTgt spid="52720"/>
                                        </p:tgtEl>
                                        <p:attrNameLst>
                                          <p:attrName>ppt_w</p:attrName>
                                        </p:attrNameLst>
                                      </p:cBhvr>
                                      <p:tavLst>
                                        <p:tav tm="0">
                                          <p:val>
                                            <p:fltVal val="0"/>
                                          </p:val>
                                        </p:tav>
                                        <p:tav tm="100000">
                                          <p:val>
                                            <p:strVal val="#ppt_w"/>
                                          </p:val>
                                        </p:tav>
                                      </p:tavLst>
                                    </p:anim>
                                    <p:anim calcmode="lin" valueType="num">
                                      <p:cBhvr>
                                        <p:cTn id="34" dur="300" fill="hold"/>
                                        <p:tgtEl>
                                          <p:spTgt spid="52720"/>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700"/>
                                  </p:stCondLst>
                                  <p:childTnLst>
                                    <p:set>
                                      <p:cBhvr>
                                        <p:cTn id="36" dur="1" fill="hold">
                                          <p:stCondLst>
                                            <p:cond delay="0"/>
                                          </p:stCondLst>
                                        </p:cTn>
                                        <p:tgtEl>
                                          <p:spTgt spid="52717"/>
                                        </p:tgtEl>
                                        <p:attrNameLst>
                                          <p:attrName>style.visibility</p:attrName>
                                        </p:attrNameLst>
                                      </p:cBhvr>
                                      <p:to>
                                        <p:strVal val="visible"/>
                                      </p:to>
                                    </p:set>
                                    <p:anim calcmode="lin" valueType="num">
                                      <p:cBhvr>
                                        <p:cTn id="37" dur="300" fill="hold"/>
                                        <p:tgtEl>
                                          <p:spTgt spid="52717"/>
                                        </p:tgtEl>
                                        <p:attrNameLst>
                                          <p:attrName>ppt_w</p:attrName>
                                        </p:attrNameLst>
                                      </p:cBhvr>
                                      <p:tavLst>
                                        <p:tav tm="0">
                                          <p:val>
                                            <p:fltVal val="0"/>
                                          </p:val>
                                        </p:tav>
                                        <p:tav tm="100000">
                                          <p:val>
                                            <p:strVal val="#ppt_w"/>
                                          </p:val>
                                        </p:tav>
                                      </p:tavLst>
                                    </p:anim>
                                    <p:anim calcmode="lin" valueType="num">
                                      <p:cBhvr>
                                        <p:cTn id="38" dur="300" fill="hold"/>
                                        <p:tgtEl>
                                          <p:spTgt spid="52717"/>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800"/>
                                  </p:stCondLst>
                                  <p:childTnLst>
                                    <p:set>
                                      <p:cBhvr>
                                        <p:cTn id="40" dur="1" fill="hold">
                                          <p:stCondLst>
                                            <p:cond delay="0"/>
                                          </p:stCondLst>
                                        </p:cTn>
                                        <p:tgtEl>
                                          <p:spTgt spid="52716"/>
                                        </p:tgtEl>
                                        <p:attrNameLst>
                                          <p:attrName>style.visibility</p:attrName>
                                        </p:attrNameLst>
                                      </p:cBhvr>
                                      <p:to>
                                        <p:strVal val="visible"/>
                                      </p:to>
                                    </p:set>
                                    <p:anim calcmode="lin" valueType="num">
                                      <p:cBhvr>
                                        <p:cTn id="41" dur="300" fill="hold"/>
                                        <p:tgtEl>
                                          <p:spTgt spid="52716"/>
                                        </p:tgtEl>
                                        <p:attrNameLst>
                                          <p:attrName>ppt_w</p:attrName>
                                        </p:attrNameLst>
                                      </p:cBhvr>
                                      <p:tavLst>
                                        <p:tav tm="0">
                                          <p:val>
                                            <p:fltVal val="0"/>
                                          </p:val>
                                        </p:tav>
                                        <p:tav tm="100000">
                                          <p:val>
                                            <p:strVal val="#ppt_w"/>
                                          </p:val>
                                        </p:tav>
                                      </p:tavLst>
                                    </p:anim>
                                    <p:anim calcmode="lin" valueType="num">
                                      <p:cBhvr>
                                        <p:cTn id="42" dur="300" fill="hold"/>
                                        <p:tgtEl>
                                          <p:spTgt spid="52716"/>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900"/>
                                  </p:stCondLst>
                                  <p:childTnLst>
                                    <p:set>
                                      <p:cBhvr>
                                        <p:cTn id="44" dur="1" fill="hold">
                                          <p:stCondLst>
                                            <p:cond delay="0"/>
                                          </p:stCondLst>
                                        </p:cTn>
                                        <p:tgtEl>
                                          <p:spTgt spid="52715"/>
                                        </p:tgtEl>
                                        <p:attrNameLst>
                                          <p:attrName>style.visibility</p:attrName>
                                        </p:attrNameLst>
                                      </p:cBhvr>
                                      <p:to>
                                        <p:strVal val="visible"/>
                                      </p:to>
                                    </p:set>
                                    <p:anim calcmode="lin" valueType="num">
                                      <p:cBhvr>
                                        <p:cTn id="45" dur="300" fill="hold"/>
                                        <p:tgtEl>
                                          <p:spTgt spid="52715"/>
                                        </p:tgtEl>
                                        <p:attrNameLst>
                                          <p:attrName>ppt_w</p:attrName>
                                        </p:attrNameLst>
                                      </p:cBhvr>
                                      <p:tavLst>
                                        <p:tav tm="0">
                                          <p:val>
                                            <p:fltVal val="0"/>
                                          </p:val>
                                        </p:tav>
                                        <p:tav tm="100000">
                                          <p:val>
                                            <p:strVal val="#ppt_w"/>
                                          </p:val>
                                        </p:tav>
                                      </p:tavLst>
                                    </p:anim>
                                    <p:anim calcmode="lin" valueType="num">
                                      <p:cBhvr>
                                        <p:cTn id="46" dur="300" fill="hold"/>
                                        <p:tgtEl>
                                          <p:spTgt spid="52715"/>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1000"/>
                                  </p:stCondLst>
                                  <p:childTnLst>
                                    <p:set>
                                      <p:cBhvr>
                                        <p:cTn id="48" dur="1" fill="hold">
                                          <p:stCondLst>
                                            <p:cond delay="0"/>
                                          </p:stCondLst>
                                        </p:cTn>
                                        <p:tgtEl>
                                          <p:spTgt spid="52722"/>
                                        </p:tgtEl>
                                        <p:attrNameLst>
                                          <p:attrName>style.visibility</p:attrName>
                                        </p:attrNameLst>
                                      </p:cBhvr>
                                      <p:to>
                                        <p:strVal val="visible"/>
                                      </p:to>
                                    </p:set>
                                    <p:anim calcmode="lin" valueType="num">
                                      <p:cBhvr>
                                        <p:cTn id="49" dur="300" fill="hold"/>
                                        <p:tgtEl>
                                          <p:spTgt spid="52722"/>
                                        </p:tgtEl>
                                        <p:attrNameLst>
                                          <p:attrName>ppt_w</p:attrName>
                                        </p:attrNameLst>
                                      </p:cBhvr>
                                      <p:tavLst>
                                        <p:tav tm="0">
                                          <p:val>
                                            <p:fltVal val="0"/>
                                          </p:val>
                                        </p:tav>
                                        <p:tav tm="100000">
                                          <p:val>
                                            <p:strVal val="#ppt_w"/>
                                          </p:val>
                                        </p:tav>
                                      </p:tavLst>
                                    </p:anim>
                                    <p:anim calcmode="lin" valueType="num">
                                      <p:cBhvr>
                                        <p:cTn id="50" dur="300" fill="hold"/>
                                        <p:tgtEl>
                                          <p:spTgt spid="52722"/>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1100"/>
                                  </p:stCondLst>
                                  <p:childTnLst>
                                    <p:set>
                                      <p:cBhvr>
                                        <p:cTn id="52" dur="1" fill="hold">
                                          <p:stCondLst>
                                            <p:cond delay="0"/>
                                          </p:stCondLst>
                                        </p:cTn>
                                        <p:tgtEl>
                                          <p:spTgt spid="52719"/>
                                        </p:tgtEl>
                                        <p:attrNameLst>
                                          <p:attrName>style.visibility</p:attrName>
                                        </p:attrNameLst>
                                      </p:cBhvr>
                                      <p:to>
                                        <p:strVal val="visible"/>
                                      </p:to>
                                    </p:set>
                                    <p:anim calcmode="lin" valueType="num">
                                      <p:cBhvr>
                                        <p:cTn id="53" dur="300" fill="hold"/>
                                        <p:tgtEl>
                                          <p:spTgt spid="52719"/>
                                        </p:tgtEl>
                                        <p:attrNameLst>
                                          <p:attrName>ppt_w</p:attrName>
                                        </p:attrNameLst>
                                      </p:cBhvr>
                                      <p:tavLst>
                                        <p:tav tm="0">
                                          <p:val>
                                            <p:fltVal val="0"/>
                                          </p:val>
                                        </p:tav>
                                        <p:tav tm="100000">
                                          <p:val>
                                            <p:strVal val="#ppt_w"/>
                                          </p:val>
                                        </p:tav>
                                      </p:tavLst>
                                    </p:anim>
                                    <p:anim calcmode="lin" valueType="num">
                                      <p:cBhvr>
                                        <p:cTn id="54" dur="300" fill="hold"/>
                                        <p:tgtEl>
                                          <p:spTgt spid="52719"/>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1200"/>
                                  </p:stCondLst>
                                  <p:childTnLst>
                                    <p:set>
                                      <p:cBhvr>
                                        <p:cTn id="56" dur="1" fill="hold">
                                          <p:stCondLst>
                                            <p:cond delay="0"/>
                                          </p:stCondLst>
                                        </p:cTn>
                                        <p:tgtEl>
                                          <p:spTgt spid="52718"/>
                                        </p:tgtEl>
                                        <p:attrNameLst>
                                          <p:attrName>style.visibility</p:attrName>
                                        </p:attrNameLst>
                                      </p:cBhvr>
                                      <p:to>
                                        <p:strVal val="visible"/>
                                      </p:to>
                                    </p:set>
                                    <p:anim calcmode="lin" valueType="num">
                                      <p:cBhvr>
                                        <p:cTn id="57" dur="300" fill="hold"/>
                                        <p:tgtEl>
                                          <p:spTgt spid="52718"/>
                                        </p:tgtEl>
                                        <p:attrNameLst>
                                          <p:attrName>ppt_w</p:attrName>
                                        </p:attrNameLst>
                                      </p:cBhvr>
                                      <p:tavLst>
                                        <p:tav tm="0">
                                          <p:val>
                                            <p:fltVal val="0"/>
                                          </p:val>
                                        </p:tav>
                                        <p:tav tm="100000">
                                          <p:val>
                                            <p:strVal val="#ppt_w"/>
                                          </p:val>
                                        </p:tav>
                                      </p:tavLst>
                                    </p:anim>
                                    <p:anim calcmode="lin" valueType="num">
                                      <p:cBhvr>
                                        <p:cTn id="58" dur="300" fill="hold"/>
                                        <p:tgtEl>
                                          <p:spTgt spid="52718"/>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1300"/>
                                  </p:stCondLst>
                                  <p:childTnLst>
                                    <p:set>
                                      <p:cBhvr>
                                        <p:cTn id="60" dur="1" fill="hold">
                                          <p:stCondLst>
                                            <p:cond delay="0"/>
                                          </p:stCondLst>
                                        </p:cTn>
                                        <p:tgtEl>
                                          <p:spTgt spid="52723"/>
                                        </p:tgtEl>
                                        <p:attrNameLst>
                                          <p:attrName>style.visibility</p:attrName>
                                        </p:attrNameLst>
                                      </p:cBhvr>
                                      <p:to>
                                        <p:strVal val="visible"/>
                                      </p:to>
                                    </p:set>
                                    <p:anim calcmode="lin" valueType="num">
                                      <p:cBhvr>
                                        <p:cTn id="61" dur="300" fill="hold"/>
                                        <p:tgtEl>
                                          <p:spTgt spid="52723"/>
                                        </p:tgtEl>
                                        <p:attrNameLst>
                                          <p:attrName>ppt_w</p:attrName>
                                        </p:attrNameLst>
                                      </p:cBhvr>
                                      <p:tavLst>
                                        <p:tav tm="0">
                                          <p:val>
                                            <p:fltVal val="0"/>
                                          </p:val>
                                        </p:tav>
                                        <p:tav tm="100000">
                                          <p:val>
                                            <p:strVal val="#ppt_w"/>
                                          </p:val>
                                        </p:tav>
                                      </p:tavLst>
                                    </p:anim>
                                    <p:anim calcmode="lin" valueType="num">
                                      <p:cBhvr>
                                        <p:cTn id="62" dur="300" fill="hold"/>
                                        <p:tgtEl>
                                          <p:spTgt spid="52723"/>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700"/>
                                  </p:stCondLst>
                                  <p:childTnLst>
                                    <p:animScale>
                                      <p:cBhvr>
                                        <p:cTn id="64" dur="150" fill="hold"/>
                                        <p:tgtEl>
                                          <p:spTgt spid="52724"/>
                                        </p:tgtEl>
                                      </p:cBhvr>
                                      <p:by x="150000" y="150000"/>
                                    </p:animScale>
                                  </p:childTnLst>
                                </p:cTn>
                              </p:par>
                              <p:par>
                                <p:cTn id="65" presetID="6" presetClass="emph" presetSubtype="0" autoRev="1" fill="hold" nodeType="withEffect">
                                  <p:stCondLst>
                                    <p:cond delay="800"/>
                                  </p:stCondLst>
                                  <p:childTnLst>
                                    <p:animScale>
                                      <p:cBhvr>
                                        <p:cTn id="66" dur="150" fill="hold"/>
                                        <p:tgtEl>
                                          <p:spTgt spid="52721"/>
                                        </p:tgtEl>
                                      </p:cBhvr>
                                      <p:by x="150000" y="150000"/>
                                    </p:animScale>
                                  </p:childTnLst>
                                </p:cTn>
                              </p:par>
                              <p:par>
                                <p:cTn id="67" presetID="6" presetClass="emph" presetSubtype="0" autoRev="1" fill="hold" nodeType="withEffect">
                                  <p:stCondLst>
                                    <p:cond delay="900"/>
                                  </p:stCondLst>
                                  <p:childTnLst>
                                    <p:animScale>
                                      <p:cBhvr>
                                        <p:cTn id="68" dur="150" fill="hold"/>
                                        <p:tgtEl>
                                          <p:spTgt spid="52720"/>
                                        </p:tgtEl>
                                      </p:cBhvr>
                                      <p:by x="150000" y="150000"/>
                                    </p:animScale>
                                  </p:childTnLst>
                                </p:cTn>
                              </p:par>
                              <p:par>
                                <p:cTn id="69" presetID="6" presetClass="emph" presetSubtype="0" autoRev="1" fill="hold" nodeType="withEffect">
                                  <p:stCondLst>
                                    <p:cond delay="1000"/>
                                  </p:stCondLst>
                                  <p:childTnLst>
                                    <p:animScale>
                                      <p:cBhvr>
                                        <p:cTn id="70" dur="150" fill="hold"/>
                                        <p:tgtEl>
                                          <p:spTgt spid="52717"/>
                                        </p:tgtEl>
                                      </p:cBhvr>
                                      <p:by x="150000" y="150000"/>
                                    </p:animScale>
                                  </p:childTnLst>
                                </p:cTn>
                              </p:par>
                              <p:par>
                                <p:cTn id="71" presetID="6" presetClass="emph" presetSubtype="0" autoRev="1" fill="hold" nodeType="withEffect">
                                  <p:stCondLst>
                                    <p:cond delay="1100"/>
                                  </p:stCondLst>
                                  <p:childTnLst>
                                    <p:animScale>
                                      <p:cBhvr>
                                        <p:cTn id="72" dur="150" fill="hold"/>
                                        <p:tgtEl>
                                          <p:spTgt spid="52716"/>
                                        </p:tgtEl>
                                      </p:cBhvr>
                                      <p:by x="150000" y="150000"/>
                                    </p:animScale>
                                  </p:childTnLst>
                                </p:cTn>
                              </p:par>
                              <p:par>
                                <p:cTn id="73" presetID="6" presetClass="emph" presetSubtype="0" autoRev="1" fill="hold" nodeType="withEffect">
                                  <p:stCondLst>
                                    <p:cond delay="1200"/>
                                  </p:stCondLst>
                                  <p:childTnLst>
                                    <p:animScale>
                                      <p:cBhvr>
                                        <p:cTn id="74" dur="150" fill="hold"/>
                                        <p:tgtEl>
                                          <p:spTgt spid="52715"/>
                                        </p:tgtEl>
                                      </p:cBhvr>
                                      <p:by x="150000" y="150000"/>
                                    </p:animScale>
                                  </p:childTnLst>
                                </p:cTn>
                              </p:par>
                              <p:par>
                                <p:cTn id="75" presetID="6" presetClass="emph" presetSubtype="0" autoRev="1" fill="hold" nodeType="withEffect">
                                  <p:stCondLst>
                                    <p:cond delay="1300"/>
                                  </p:stCondLst>
                                  <p:childTnLst>
                                    <p:animScale>
                                      <p:cBhvr>
                                        <p:cTn id="76" dur="150" fill="hold"/>
                                        <p:tgtEl>
                                          <p:spTgt spid="52722"/>
                                        </p:tgtEl>
                                      </p:cBhvr>
                                      <p:by x="150000" y="150000"/>
                                    </p:animScale>
                                  </p:childTnLst>
                                </p:cTn>
                              </p:par>
                              <p:par>
                                <p:cTn id="77" presetID="6" presetClass="emph" presetSubtype="0" autoRev="1" fill="hold" nodeType="withEffect">
                                  <p:stCondLst>
                                    <p:cond delay="1400"/>
                                  </p:stCondLst>
                                  <p:childTnLst>
                                    <p:animScale>
                                      <p:cBhvr>
                                        <p:cTn id="78" dur="150" fill="hold"/>
                                        <p:tgtEl>
                                          <p:spTgt spid="52719"/>
                                        </p:tgtEl>
                                      </p:cBhvr>
                                      <p:by x="150000" y="150000"/>
                                    </p:animScale>
                                  </p:childTnLst>
                                </p:cTn>
                              </p:par>
                              <p:par>
                                <p:cTn id="79" presetID="6" presetClass="emph" presetSubtype="0" autoRev="1" fill="hold" nodeType="withEffect">
                                  <p:stCondLst>
                                    <p:cond delay="1500"/>
                                  </p:stCondLst>
                                  <p:childTnLst>
                                    <p:animScale>
                                      <p:cBhvr>
                                        <p:cTn id="80" dur="150" fill="hold"/>
                                        <p:tgtEl>
                                          <p:spTgt spid="52718"/>
                                        </p:tgtEl>
                                      </p:cBhvr>
                                      <p:by x="150000" y="150000"/>
                                    </p:animScale>
                                  </p:childTnLst>
                                </p:cTn>
                              </p:par>
                              <p:par>
                                <p:cTn id="81" presetID="6" presetClass="emph" presetSubtype="0" autoRev="1" fill="hold" nodeType="withEffect">
                                  <p:stCondLst>
                                    <p:cond delay="1600"/>
                                  </p:stCondLst>
                                  <p:childTnLst>
                                    <p:animScale>
                                      <p:cBhvr>
                                        <p:cTn id="82" dur="150" fill="hold"/>
                                        <p:tgtEl>
                                          <p:spTgt spid="52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12" grpId="0"/>
      <p:bldP spid="527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Freeform 2">
            <a:extLst>
              <a:ext uri="{FF2B5EF4-FFF2-40B4-BE49-F238E27FC236}">
                <a16:creationId xmlns:a16="http://schemas.microsoft.com/office/drawing/2014/main" id="{186DA987-92D7-4F44-8FB8-6E6799886742}"/>
              </a:ext>
            </a:extLst>
          </p:cNvPr>
          <p:cNvSpPr>
            <a:spLocks/>
          </p:cNvSpPr>
          <p:nvPr/>
        </p:nvSpPr>
        <p:spPr bwMode="auto">
          <a:xfrm>
            <a:off x="1331913" y="-7938"/>
            <a:ext cx="7008812" cy="5149851"/>
          </a:xfrm>
          <a:custGeom>
            <a:avLst/>
            <a:gdLst>
              <a:gd name="T0" fmla="*/ 969 w 4415"/>
              <a:gd name="T1" fmla="*/ 0 h 3244"/>
              <a:gd name="T2" fmla="*/ 0 w 4415"/>
              <a:gd name="T3" fmla="*/ 3244 h 3244"/>
              <a:gd name="T4" fmla="*/ 3444 w 4415"/>
              <a:gd name="T5" fmla="*/ 3244 h 3244"/>
              <a:gd name="T6" fmla="*/ 4415 w 4415"/>
              <a:gd name="T7" fmla="*/ 0 h 3244"/>
              <a:gd name="T8" fmla="*/ 969 w 4415"/>
              <a:gd name="T9" fmla="*/ 0 h 3244"/>
            </a:gdLst>
            <a:ahLst/>
            <a:cxnLst>
              <a:cxn ang="0">
                <a:pos x="T0" y="T1"/>
              </a:cxn>
              <a:cxn ang="0">
                <a:pos x="T2" y="T3"/>
              </a:cxn>
              <a:cxn ang="0">
                <a:pos x="T4" y="T5"/>
              </a:cxn>
              <a:cxn ang="0">
                <a:pos x="T6" y="T7"/>
              </a:cxn>
              <a:cxn ang="0">
                <a:pos x="T8" y="T9"/>
              </a:cxn>
            </a:cxnLst>
            <a:rect l="0" t="0" r="r" b="b"/>
            <a:pathLst>
              <a:path w="4415" h="3244">
                <a:moveTo>
                  <a:pt x="969" y="0"/>
                </a:moveTo>
                <a:lnTo>
                  <a:pt x="0" y="3244"/>
                </a:lnTo>
                <a:lnTo>
                  <a:pt x="3444" y="3244"/>
                </a:lnTo>
                <a:lnTo>
                  <a:pt x="4415" y="0"/>
                </a:lnTo>
                <a:lnTo>
                  <a:pt x="969" y="0"/>
                </a:lnTo>
                <a:close/>
              </a:path>
            </a:pathLst>
          </a:custGeom>
          <a:blipFill dpi="0" rotWithShape="1">
            <a:blip r:embed="rId3"/>
            <a:srcRect/>
            <a:stretch>
              <a:fillRect b="-4406"/>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30725" name="Freeform 3">
            <a:extLst>
              <a:ext uri="{FF2B5EF4-FFF2-40B4-BE49-F238E27FC236}">
                <a16:creationId xmlns:a16="http://schemas.microsoft.com/office/drawing/2014/main" id="{80AD3666-B129-4DA1-B773-7F9EF99189D1}"/>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0" name="Freeform 4">
            <a:extLst>
              <a:ext uri="{FF2B5EF4-FFF2-40B4-BE49-F238E27FC236}">
                <a16:creationId xmlns:a16="http://schemas.microsoft.com/office/drawing/2014/main" id="{B61A16A6-9AA2-4020-A7D5-A161DD58714F}"/>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27" name="Freeform 5">
            <a:extLst>
              <a:ext uri="{FF2B5EF4-FFF2-40B4-BE49-F238E27FC236}">
                <a16:creationId xmlns:a16="http://schemas.microsoft.com/office/drawing/2014/main" id="{69F0B7B1-35A9-4CFC-92DA-CC09BBCDBAC2}"/>
              </a:ext>
            </a:extLst>
          </p:cNvPr>
          <p:cNvSpPr>
            <a:spLocks/>
          </p:cNvSpPr>
          <p:nvPr/>
        </p:nvSpPr>
        <p:spPr bwMode="auto">
          <a:xfrm>
            <a:off x="1403350"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2" name="Freeform 6">
            <a:extLst>
              <a:ext uri="{FF2B5EF4-FFF2-40B4-BE49-F238E27FC236}">
                <a16:creationId xmlns:a16="http://schemas.microsoft.com/office/drawing/2014/main" id="{2B89712A-46AF-49F1-A959-29CD8F18862E}"/>
              </a:ext>
            </a:extLst>
          </p:cNvPr>
          <p:cNvSpPr>
            <a:spLocks/>
          </p:cNvSpPr>
          <p:nvPr/>
        </p:nvSpPr>
        <p:spPr bwMode="auto">
          <a:xfrm>
            <a:off x="1430338" y="-7938"/>
            <a:ext cx="2001837" cy="5149851"/>
          </a:xfrm>
          <a:custGeom>
            <a:avLst/>
            <a:gdLst>
              <a:gd name="T0" fmla="*/ 2001837 w 1261"/>
              <a:gd name="T1" fmla="*/ 0 h 3244"/>
              <a:gd name="T2" fmla="*/ 1608137 w 1261"/>
              <a:gd name="T3" fmla="*/ 0 h 3244"/>
              <a:gd name="T4" fmla="*/ 66675 w 1261"/>
              <a:gd name="T5" fmla="*/ 5149851 h 3244"/>
              <a:gd name="T6" fmla="*/ 0 w 1261"/>
              <a:gd name="T7" fmla="*/ 5149851 h 3244"/>
              <a:gd name="T8" fmla="*/ 460375 w 1261"/>
              <a:gd name="T9" fmla="*/ 5149851 h 3244"/>
              <a:gd name="T10" fmla="*/ 2001837 w 126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1" h="3244">
                <a:moveTo>
                  <a:pt x="1261" y="0"/>
                </a:moveTo>
                <a:lnTo>
                  <a:pt x="1013" y="0"/>
                </a:lnTo>
                <a:lnTo>
                  <a:pt x="42" y="3244"/>
                </a:lnTo>
                <a:lnTo>
                  <a:pt x="0" y="3244"/>
                </a:lnTo>
                <a:lnTo>
                  <a:pt x="290" y="3244"/>
                </a:lnTo>
                <a:lnTo>
                  <a:pt x="1261"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29" name="Freeform 7">
            <a:extLst>
              <a:ext uri="{FF2B5EF4-FFF2-40B4-BE49-F238E27FC236}">
                <a16:creationId xmlns:a16="http://schemas.microsoft.com/office/drawing/2014/main" id="{007DCE64-5A06-4BED-AC72-F012A3A45A8D}"/>
              </a:ext>
            </a:extLst>
          </p:cNvPr>
          <p:cNvSpPr>
            <a:spLocks/>
          </p:cNvSpPr>
          <p:nvPr/>
        </p:nvSpPr>
        <p:spPr bwMode="auto">
          <a:xfrm>
            <a:off x="1455738" y="3643313"/>
            <a:ext cx="757237" cy="1498600"/>
          </a:xfrm>
          <a:custGeom>
            <a:avLst/>
            <a:gdLst>
              <a:gd name="T0" fmla="*/ 307975 w 477"/>
              <a:gd name="T1" fmla="*/ 1498600 h 944"/>
              <a:gd name="T2" fmla="*/ 757237 w 477"/>
              <a:gd name="T3" fmla="*/ 0 h 944"/>
              <a:gd name="T4" fmla="*/ 447675 w 477"/>
              <a:gd name="T5" fmla="*/ 0 h 944"/>
              <a:gd name="T6" fmla="*/ 0 w 477"/>
              <a:gd name="T7" fmla="*/ 1498600 h 944"/>
              <a:gd name="T8" fmla="*/ 307975 w 477"/>
              <a:gd name="T9" fmla="*/ 149860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944">
                <a:moveTo>
                  <a:pt x="194" y="944"/>
                </a:moveTo>
                <a:lnTo>
                  <a:pt x="477" y="0"/>
                </a:lnTo>
                <a:lnTo>
                  <a:pt x="282" y="0"/>
                </a:lnTo>
                <a:lnTo>
                  <a:pt x="0" y="944"/>
                </a:lnTo>
                <a:lnTo>
                  <a:pt x="194"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4" name="Freeform 8">
            <a:extLst>
              <a:ext uri="{FF2B5EF4-FFF2-40B4-BE49-F238E27FC236}">
                <a16:creationId xmlns:a16="http://schemas.microsoft.com/office/drawing/2014/main" id="{4B56071C-D89B-44E3-B627-171196BFF64A}"/>
              </a:ext>
            </a:extLst>
          </p:cNvPr>
          <p:cNvSpPr>
            <a:spLocks/>
          </p:cNvSpPr>
          <p:nvPr/>
        </p:nvSpPr>
        <p:spPr bwMode="auto">
          <a:xfrm>
            <a:off x="1620838" y="-7938"/>
            <a:ext cx="1544637" cy="5149851"/>
          </a:xfrm>
          <a:custGeom>
            <a:avLst/>
            <a:gdLst>
              <a:gd name="T0" fmla="*/ 1541462 w 973"/>
              <a:gd name="T1" fmla="*/ 0 h 3244"/>
              <a:gd name="T2" fmla="*/ 0 w 973"/>
              <a:gd name="T3" fmla="*/ 5149851 h 3244"/>
              <a:gd name="T4" fmla="*/ 3175 w 973"/>
              <a:gd name="T5" fmla="*/ 5149851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5" name="Freeform 9">
            <a:extLst>
              <a:ext uri="{FF2B5EF4-FFF2-40B4-BE49-F238E27FC236}">
                <a16:creationId xmlns:a16="http://schemas.microsoft.com/office/drawing/2014/main" id="{CC0C0753-3632-48E8-A7D4-AD6428553FD3}"/>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32" name="Freeform 10">
            <a:extLst>
              <a:ext uri="{FF2B5EF4-FFF2-40B4-BE49-F238E27FC236}">
                <a16:creationId xmlns:a16="http://schemas.microsoft.com/office/drawing/2014/main" id="{3047BF56-F708-4A9D-94B8-2CD79D9D27A1}"/>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7" name="Freeform 11">
            <a:extLst>
              <a:ext uri="{FF2B5EF4-FFF2-40B4-BE49-F238E27FC236}">
                <a16:creationId xmlns:a16="http://schemas.microsoft.com/office/drawing/2014/main" id="{6F2338D1-0069-48AD-B495-4F7151A64CC8}"/>
              </a:ext>
            </a:extLst>
          </p:cNvPr>
          <p:cNvSpPr>
            <a:spLocks/>
          </p:cNvSpPr>
          <p:nvPr/>
        </p:nvSpPr>
        <p:spPr bwMode="auto">
          <a:xfrm>
            <a:off x="2949575" y="217488"/>
            <a:ext cx="165100" cy="484187"/>
          </a:xfrm>
          <a:custGeom>
            <a:avLst/>
            <a:gdLst>
              <a:gd name="T0" fmla="*/ 22225 w 104"/>
              <a:gd name="T1" fmla="*/ 484187 h 305"/>
              <a:gd name="T2" fmla="*/ 165100 w 104"/>
              <a:gd name="T3" fmla="*/ 0 h 305"/>
              <a:gd name="T4" fmla="*/ 146050 w 104"/>
              <a:gd name="T5" fmla="*/ 0 h 305"/>
              <a:gd name="T6" fmla="*/ 0 w 104"/>
              <a:gd name="T7" fmla="*/ 484187 h 305"/>
              <a:gd name="T8" fmla="*/ 22225 w 104"/>
              <a:gd name="T9" fmla="*/ 484187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14" y="305"/>
                </a:moveTo>
                <a:lnTo>
                  <a:pt x="104" y="0"/>
                </a:lnTo>
                <a:lnTo>
                  <a:pt x="92" y="0"/>
                </a:lnTo>
                <a:lnTo>
                  <a:pt x="0" y="305"/>
                </a:lnTo>
                <a:lnTo>
                  <a:pt x="14" y="30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8" name="Freeform 12">
            <a:extLst>
              <a:ext uri="{FF2B5EF4-FFF2-40B4-BE49-F238E27FC236}">
                <a16:creationId xmlns:a16="http://schemas.microsoft.com/office/drawing/2014/main" id="{F45BE0D9-6539-4321-97DD-0E1560828FD9}"/>
              </a:ext>
            </a:extLst>
          </p:cNvPr>
          <p:cNvSpPr>
            <a:spLocks/>
          </p:cNvSpPr>
          <p:nvPr/>
        </p:nvSpPr>
        <p:spPr bwMode="auto">
          <a:xfrm>
            <a:off x="1004888" y="3122613"/>
            <a:ext cx="647700" cy="2019300"/>
          </a:xfrm>
          <a:custGeom>
            <a:avLst/>
            <a:gdLst>
              <a:gd name="T0" fmla="*/ 44450 w 408"/>
              <a:gd name="T1" fmla="*/ 2019300 h 1272"/>
              <a:gd name="T2" fmla="*/ 647700 w 408"/>
              <a:gd name="T3" fmla="*/ 0 h 1272"/>
              <a:gd name="T4" fmla="*/ 603250 w 408"/>
              <a:gd name="T5" fmla="*/ 0 h 1272"/>
              <a:gd name="T6" fmla="*/ 0 w 408"/>
              <a:gd name="T7" fmla="*/ 2019300 h 1272"/>
              <a:gd name="T8" fmla="*/ 44450 w 408"/>
              <a:gd name="T9" fmla="*/ 201930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1272">
                <a:moveTo>
                  <a:pt x="28" y="1272"/>
                </a:moveTo>
                <a:lnTo>
                  <a:pt x="408" y="0"/>
                </a:lnTo>
                <a:lnTo>
                  <a:pt x="380" y="0"/>
                </a:lnTo>
                <a:lnTo>
                  <a:pt x="0" y="1272"/>
                </a:lnTo>
                <a:lnTo>
                  <a:pt x="28" y="12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09" name="Freeform 13">
            <a:extLst>
              <a:ext uri="{FF2B5EF4-FFF2-40B4-BE49-F238E27FC236}">
                <a16:creationId xmlns:a16="http://schemas.microsoft.com/office/drawing/2014/main" id="{796C5EE9-2328-4443-B8E6-BA6B8BB0E678}"/>
              </a:ext>
            </a:extLst>
          </p:cNvPr>
          <p:cNvSpPr>
            <a:spLocks/>
          </p:cNvSpPr>
          <p:nvPr/>
        </p:nvSpPr>
        <p:spPr bwMode="auto">
          <a:xfrm>
            <a:off x="2651125" y="1468438"/>
            <a:ext cx="120650" cy="88900"/>
          </a:xfrm>
          <a:custGeom>
            <a:avLst/>
            <a:gdLst>
              <a:gd name="T0" fmla="*/ 107950 w 76"/>
              <a:gd name="T1" fmla="*/ 25400 h 56"/>
              <a:gd name="T2" fmla="*/ 53975 w 76"/>
              <a:gd name="T3" fmla="*/ 53975 h 56"/>
              <a:gd name="T4" fmla="*/ 22225 w 76"/>
              <a:gd name="T5" fmla="*/ 0 h 56"/>
              <a:gd name="T6" fmla="*/ 0 w 76"/>
              <a:gd name="T7" fmla="*/ 12700 h 56"/>
              <a:gd name="T8" fmla="*/ 44450 w 76"/>
              <a:gd name="T9" fmla="*/ 88900 h 56"/>
              <a:gd name="T10" fmla="*/ 120650 w 76"/>
              <a:gd name="T11" fmla="*/ 47625 h 56"/>
              <a:gd name="T12" fmla="*/ 107950 w 76"/>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6"/>
                </a:moveTo>
                <a:lnTo>
                  <a:pt x="34" y="34"/>
                </a:lnTo>
                <a:lnTo>
                  <a:pt x="14" y="0"/>
                </a:lnTo>
                <a:lnTo>
                  <a:pt x="0" y="8"/>
                </a:lnTo>
                <a:lnTo>
                  <a:pt x="28" y="56"/>
                </a:lnTo>
                <a:lnTo>
                  <a:pt x="76" y="30"/>
                </a:lnTo>
                <a:lnTo>
                  <a:pt x="68"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0" name="Freeform 14">
            <a:extLst>
              <a:ext uri="{FF2B5EF4-FFF2-40B4-BE49-F238E27FC236}">
                <a16:creationId xmlns:a16="http://schemas.microsoft.com/office/drawing/2014/main" id="{B466560E-EA3F-4CB4-AF3C-4B42F6C4902A}"/>
              </a:ext>
            </a:extLst>
          </p:cNvPr>
          <p:cNvSpPr>
            <a:spLocks/>
          </p:cNvSpPr>
          <p:nvPr/>
        </p:nvSpPr>
        <p:spPr bwMode="auto">
          <a:xfrm>
            <a:off x="1636713" y="1060450"/>
            <a:ext cx="877887" cy="2316163"/>
          </a:xfrm>
          <a:custGeom>
            <a:avLst/>
            <a:gdLst>
              <a:gd name="T0" fmla="*/ 877887 w 553"/>
              <a:gd name="T1" fmla="*/ 0 h 1459"/>
              <a:gd name="T2" fmla="*/ 693737 w 553"/>
              <a:gd name="T3" fmla="*/ 0 h 1459"/>
              <a:gd name="T4" fmla="*/ 0 w 553"/>
              <a:gd name="T5" fmla="*/ 2316163 h 1459"/>
              <a:gd name="T6" fmla="*/ 184150 w 553"/>
              <a:gd name="T7" fmla="*/ 2316163 h 1459"/>
              <a:gd name="T8" fmla="*/ 877887 w 553"/>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9">
                <a:moveTo>
                  <a:pt x="553" y="0"/>
                </a:moveTo>
                <a:lnTo>
                  <a:pt x="437" y="0"/>
                </a:lnTo>
                <a:lnTo>
                  <a:pt x="0" y="1459"/>
                </a:lnTo>
                <a:lnTo>
                  <a:pt x="116" y="1459"/>
                </a:lnTo>
                <a:lnTo>
                  <a:pt x="553"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1" name="Freeform 15">
            <a:extLst>
              <a:ext uri="{FF2B5EF4-FFF2-40B4-BE49-F238E27FC236}">
                <a16:creationId xmlns:a16="http://schemas.microsoft.com/office/drawing/2014/main" id="{1B8D2264-E49C-489B-A31F-50DDAF056B08}"/>
              </a:ext>
            </a:extLst>
          </p:cNvPr>
          <p:cNvSpPr>
            <a:spLocks/>
          </p:cNvSpPr>
          <p:nvPr/>
        </p:nvSpPr>
        <p:spPr bwMode="auto">
          <a:xfrm>
            <a:off x="823913" y="3694113"/>
            <a:ext cx="577850" cy="1447800"/>
          </a:xfrm>
          <a:custGeom>
            <a:avLst/>
            <a:gdLst>
              <a:gd name="T0" fmla="*/ 146050 w 364"/>
              <a:gd name="T1" fmla="*/ 1447800 h 912"/>
              <a:gd name="T2" fmla="*/ 577850 w 364"/>
              <a:gd name="T3" fmla="*/ 0 h 912"/>
              <a:gd name="T4" fmla="*/ 431800 w 364"/>
              <a:gd name="T5" fmla="*/ 0 h 912"/>
              <a:gd name="T6" fmla="*/ 0 w 364"/>
              <a:gd name="T7" fmla="*/ 1447800 h 912"/>
              <a:gd name="T8" fmla="*/ 146050 w 364"/>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912">
                <a:moveTo>
                  <a:pt x="92" y="912"/>
                </a:moveTo>
                <a:lnTo>
                  <a:pt x="364" y="0"/>
                </a:lnTo>
                <a:lnTo>
                  <a:pt x="272" y="0"/>
                </a:lnTo>
                <a:lnTo>
                  <a:pt x="0" y="912"/>
                </a:lnTo>
                <a:lnTo>
                  <a:pt x="92"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2" name="Freeform 16">
            <a:extLst>
              <a:ext uri="{FF2B5EF4-FFF2-40B4-BE49-F238E27FC236}">
                <a16:creationId xmlns:a16="http://schemas.microsoft.com/office/drawing/2014/main" id="{3BD3DCEA-E842-4515-96E2-758AAF41B731}"/>
              </a:ext>
            </a:extLst>
          </p:cNvPr>
          <p:cNvSpPr>
            <a:spLocks/>
          </p:cNvSpPr>
          <p:nvPr/>
        </p:nvSpPr>
        <p:spPr bwMode="auto">
          <a:xfrm>
            <a:off x="1309688" y="2159000"/>
            <a:ext cx="877887" cy="2314575"/>
          </a:xfrm>
          <a:custGeom>
            <a:avLst/>
            <a:gdLst>
              <a:gd name="T0" fmla="*/ 184150 w 553"/>
              <a:gd name="T1" fmla="*/ 2314575 h 1458"/>
              <a:gd name="T2" fmla="*/ 877887 w 553"/>
              <a:gd name="T3" fmla="*/ 0 h 1458"/>
              <a:gd name="T4" fmla="*/ 692150 w 553"/>
              <a:gd name="T5" fmla="*/ 0 h 1458"/>
              <a:gd name="T6" fmla="*/ 0 w 553"/>
              <a:gd name="T7" fmla="*/ 2314575 h 1458"/>
              <a:gd name="T8" fmla="*/ 184150 w 553"/>
              <a:gd name="T9" fmla="*/ 2314575 h 14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8">
                <a:moveTo>
                  <a:pt x="116" y="1458"/>
                </a:moveTo>
                <a:lnTo>
                  <a:pt x="553" y="0"/>
                </a:lnTo>
                <a:lnTo>
                  <a:pt x="436" y="0"/>
                </a:lnTo>
                <a:lnTo>
                  <a:pt x="0" y="1458"/>
                </a:lnTo>
                <a:lnTo>
                  <a:pt x="116"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3" name="Freeform 17">
            <a:extLst>
              <a:ext uri="{FF2B5EF4-FFF2-40B4-BE49-F238E27FC236}">
                <a16:creationId xmlns:a16="http://schemas.microsoft.com/office/drawing/2014/main" id="{FB53370C-9B87-46D8-B07A-5947EB976E23}"/>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40" name="Freeform 18">
            <a:extLst>
              <a:ext uri="{FF2B5EF4-FFF2-40B4-BE49-F238E27FC236}">
                <a16:creationId xmlns:a16="http://schemas.microsoft.com/office/drawing/2014/main" id="{CB9960CB-28A3-4313-9543-F274CDC28D48}"/>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5" name="Freeform 19">
            <a:extLst>
              <a:ext uri="{FF2B5EF4-FFF2-40B4-BE49-F238E27FC236}">
                <a16:creationId xmlns:a16="http://schemas.microsoft.com/office/drawing/2014/main" id="{38D3F7ED-63B6-4D9E-B858-5CFD30B929EB}"/>
              </a:ext>
            </a:extLst>
          </p:cNvPr>
          <p:cNvSpPr>
            <a:spLocks/>
          </p:cNvSpPr>
          <p:nvPr/>
        </p:nvSpPr>
        <p:spPr bwMode="auto">
          <a:xfrm>
            <a:off x="7446963" y="-7938"/>
            <a:ext cx="755650" cy="1498601"/>
          </a:xfrm>
          <a:custGeom>
            <a:avLst/>
            <a:gdLst>
              <a:gd name="T0" fmla="*/ 447675 w 476"/>
              <a:gd name="T1" fmla="*/ 0 h 944"/>
              <a:gd name="T2" fmla="*/ 0 w 476"/>
              <a:gd name="T3" fmla="*/ 1498601 h 944"/>
              <a:gd name="T4" fmla="*/ 307975 w 476"/>
              <a:gd name="T5" fmla="*/ 1498601 h 944"/>
              <a:gd name="T6" fmla="*/ 755650 w 476"/>
              <a:gd name="T7" fmla="*/ 0 h 944"/>
              <a:gd name="T8" fmla="*/ 447675 w 476"/>
              <a:gd name="T9" fmla="*/ 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944">
                <a:moveTo>
                  <a:pt x="282" y="0"/>
                </a:moveTo>
                <a:lnTo>
                  <a:pt x="0" y="944"/>
                </a:lnTo>
                <a:lnTo>
                  <a:pt x="194" y="944"/>
                </a:lnTo>
                <a:lnTo>
                  <a:pt x="47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6" name="Freeform 20">
            <a:extLst>
              <a:ext uri="{FF2B5EF4-FFF2-40B4-BE49-F238E27FC236}">
                <a16:creationId xmlns:a16="http://schemas.microsoft.com/office/drawing/2014/main" id="{ABA415E1-39CF-470F-9403-D3BD0D1423C9}"/>
              </a:ext>
            </a:extLst>
          </p:cNvPr>
          <p:cNvSpPr>
            <a:spLocks/>
          </p:cNvSpPr>
          <p:nvPr/>
        </p:nvSpPr>
        <p:spPr bwMode="auto">
          <a:xfrm>
            <a:off x="7189788" y="-7938"/>
            <a:ext cx="1541462" cy="5149851"/>
          </a:xfrm>
          <a:custGeom>
            <a:avLst/>
            <a:gdLst>
              <a:gd name="T0" fmla="*/ 3175 w 971"/>
              <a:gd name="T1" fmla="*/ 5149851 h 3244"/>
              <a:gd name="T2" fmla="*/ 1541462 w 971"/>
              <a:gd name="T3" fmla="*/ 0 h 3244"/>
              <a:gd name="T4" fmla="*/ 1538287 w 971"/>
              <a:gd name="T5" fmla="*/ 0 h 3244"/>
              <a:gd name="T6" fmla="*/ 0 w 971"/>
              <a:gd name="T7" fmla="*/ 5149851 h 3244"/>
              <a:gd name="T8" fmla="*/ 3175 w 971"/>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3244">
                <a:moveTo>
                  <a:pt x="2" y="3244"/>
                </a:moveTo>
                <a:lnTo>
                  <a:pt x="971" y="0"/>
                </a:lnTo>
                <a:lnTo>
                  <a:pt x="969" y="0"/>
                </a:lnTo>
                <a:lnTo>
                  <a:pt x="0" y="3244"/>
                </a:lnTo>
                <a:lnTo>
                  <a:pt x="2"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7" name="Freeform 21">
            <a:extLst>
              <a:ext uri="{FF2B5EF4-FFF2-40B4-BE49-F238E27FC236}">
                <a16:creationId xmlns:a16="http://schemas.microsoft.com/office/drawing/2014/main" id="{B304BD78-27A1-42AA-AABD-34EB0A39D439}"/>
              </a:ext>
            </a:extLst>
          </p:cNvPr>
          <p:cNvSpPr>
            <a:spLocks/>
          </p:cNvSpPr>
          <p:nvPr/>
        </p:nvSpPr>
        <p:spPr bwMode="auto">
          <a:xfrm>
            <a:off x="6516688"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44" name="Freeform 22">
            <a:extLst>
              <a:ext uri="{FF2B5EF4-FFF2-40B4-BE49-F238E27FC236}">
                <a16:creationId xmlns:a16="http://schemas.microsoft.com/office/drawing/2014/main" id="{5D7D13F9-14C8-4567-9BCB-B21488AF68AE}"/>
              </a:ext>
            </a:extLst>
          </p:cNvPr>
          <p:cNvSpPr>
            <a:spLocks/>
          </p:cNvSpPr>
          <p:nvPr/>
        </p:nvSpPr>
        <p:spPr bwMode="auto">
          <a:xfrm>
            <a:off x="6518275"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19" name="Freeform 23">
            <a:extLst>
              <a:ext uri="{FF2B5EF4-FFF2-40B4-BE49-F238E27FC236}">
                <a16:creationId xmlns:a16="http://schemas.microsoft.com/office/drawing/2014/main" id="{1E69B5CC-86BA-4A63-A4AB-EC5E12F926E5}"/>
              </a:ext>
            </a:extLst>
          </p:cNvPr>
          <p:cNvSpPr>
            <a:spLocks/>
          </p:cNvSpPr>
          <p:nvPr/>
        </p:nvSpPr>
        <p:spPr bwMode="auto">
          <a:xfrm>
            <a:off x="7237413" y="4432300"/>
            <a:ext cx="165100" cy="484188"/>
          </a:xfrm>
          <a:custGeom>
            <a:avLst/>
            <a:gdLst>
              <a:gd name="T0" fmla="*/ 142875 w 104"/>
              <a:gd name="T1" fmla="*/ 0 h 305"/>
              <a:gd name="T2" fmla="*/ 0 w 104"/>
              <a:gd name="T3" fmla="*/ 484188 h 305"/>
              <a:gd name="T4" fmla="*/ 19050 w 104"/>
              <a:gd name="T5" fmla="*/ 484188 h 305"/>
              <a:gd name="T6" fmla="*/ 165100 w 104"/>
              <a:gd name="T7" fmla="*/ 0 h 305"/>
              <a:gd name="T8" fmla="*/ 142875 w 104"/>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90" y="0"/>
                </a:moveTo>
                <a:lnTo>
                  <a:pt x="0" y="305"/>
                </a:lnTo>
                <a:lnTo>
                  <a:pt x="12" y="305"/>
                </a:lnTo>
                <a:lnTo>
                  <a:pt x="104" y="0"/>
                </a:lnTo>
                <a:lnTo>
                  <a:pt x="9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20" name="Freeform 24">
            <a:extLst>
              <a:ext uri="{FF2B5EF4-FFF2-40B4-BE49-F238E27FC236}">
                <a16:creationId xmlns:a16="http://schemas.microsoft.com/office/drawing/2014/main" id="{794A2E41-939C-407D-8EAB-965F8D59F8C7}"/>
              </a:ext>
            </a:extLst>
          </p:cNvPr>
          <p:cNvSpPr>
            <a:spLocks/>
          </p:cNvSpPr>
          <p:nvPr/>
        </p:nvSpPr>
        <p:spPr bwMode="auto">
          <a:xfrm>
            <a:off x="7986713" y="-7938"/>
            <a:ext cx="646112" cy="2019301"/>
          </a:xfrm>
          <a:custGeom>
            <a:avLst/>
            <a:gdLst>
              <a:gd name="T0" fmla="*/ 604837 w 407"/>
              <a:gd name="T1" fmla="*/ 0 h 1272"/>
              <a:gd name="T2" fmla="*/ 0 w 407"/>
              <a:gd name="T3" fmla="*/ 2019301 h 1272"/>
              <a:gd name="T4" fmla="*/ 41275 w 407"/>
              <a:gd name="T5" fmla="*/ 2019301 h 1272"/>
              <a:gd name="T6" fmla="*/ 646112 w 407"/>
              <a:gd name="T7" fmla="*/ 0 h 1272"/>
              <a:gd name="T8" fmla="*/ 604837 w 407"/>
              <a:gd name="T9" fmla="*/ 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1272">
                <a:moveTo>
                  <a:pt x="381" y="0"/>
                </a:moveTo>
                <a:lnTo>
                  <a:pt x="0" y="1272"/>
                </a:lnTo>
                <a:lnTo>
                  <a:pt x="26" y="1272"/>
                </a:lnTo>
                <a:lnTo>
                  <a:pt x="407" y="0"/>
                </a:lnTo>
                <a:lnTo>
                  <a:pt x="38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21" name="Freeform 25">
            <a:extLst>
              <a:ext uri="{FF2B5EF4-FFF2-40B4-BE49-F238E27FC236}">
                <a16:creationId xmlns:a16="http://schemas.microsoft.com/office/drawing/2014/main" id="{94EF6F25-9F0B-4D70-9411-E7B471CF74E5}"/>
              </a:ext>
            </a:extLst>
          </p:cNvPr>
          <p:cNvSpPr>
            <a:spLocks/>
          </p:cNvSpPr>
          <p:nvPr/>
        </p:nvSpPr>
        <p:spPr bwMode="auto">
          <a:xfrm>
            <a:off x="7580313" y="3576638"/>
            <a:ext cx="120650" cy="88900"/>
          </a:xfrm>
          <a:custGeom>
            <a:avLst/>
            <a:gdLst>
              <a:gd name="T0" fmla="*/ 12700 w 76"/>
              <a:gd name="T1" fmla="*/ 63500 h 56"/>
              <a:gd name="T2" fmla="*/ 66675 w 76"/>
              <a:gd name="T3" fmla="*/ 34925 h 56"/>
              <a:gd name="T4" fmla="*/ 98425 w 76"/>
              <a:gd name="T5" fmla="*/ 88900 h 56"/>
              <a:gd name="T6" fmla="*/ 120650 w 76"/>
              <a:gd name="T7" fmla="*/ 76200 h 56"/>
              <a:gd name="T8" fmla="*/ 79375 w 76"/>
              <a:gd name="T9" fmla="*/ 0 h 56"/>
              <a:gd name="T10" fmla="*/ 0 w 76"/>
              <a:gd name="T11" fmla="*/ 41275 h 56"/>
              <a:gd name="T12" fmla="*/ 12700 w 76"/>
              <a:gd name="T13" fmla="*/ 635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8" y="40"/>
                </a:moveTo>
                <a:lnTo>
                  <a:pt x="42" y="22"/>
                </a:lnTo>
                <a:lnTo>
                  <a:pt x="62" y="56"/>
                </a:lnTo>
                <a:lnTo>
                  <a:pt x="76" y="48"/>
                </a:lnTo>
                <a:lnTo>
                  <a:pt x="50" y="0"/>
                </a:lnTo>
                <a:lnTo>
                  <a:pt x="0" y="26"/>
                </a:lnTo>
                <a:lnTo>
                  <a:pt x="8" y="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322" name="Freeform 26">
            <a:extLst>
              <a:ext uri="{FF2B5EF4-FFF2-40B4-BE49-F238E27FC236}">
                <a16:creationId xmlns:a16="http://schemas.microsoft.com/office/drawing/2014/main" id="{7B8257A2-9B68-4199-BDD1-072754A0AEBF}"/>
              </a:ext>
            </a:extLst>
          </p:cNvPr>
          <p:cNvSpPr>
            <a:spLocks/>
          </p:cNvSpPr>
          <p:nvPr/>
        </p:nvSpPr>
        <p:spPr bwMode="auto">
          <a:xfrm>
            <a:off x="7189788" y="1231900"/>
            <a:ext cx="876300" cy="2316163"/>
          </a:xfrm>
          <a:custGeom>
            <a:avLst/>
            <a:gdLst>
              <a:gd name="T0" fmla="*/ 876300 w 552"/>
              <a:gd name="T1" fmla="*/ 0 h 1459"/>
              <a:gd name="T2" fmla="*/ 692150 w 552"/>
              <a:gd name="T3" fmla="*/ 0 h 1459"/>
              <a:gd name="T4" fmla="*/ 0 w 552"/>
              <a:gd name="T5" fmla="*/ 2316163 h 1459"/>
              <a:gd name="T6" fmla="*/ 184150 w 552"/>
              <a:gd name="T7" fmla="*/ 2316163 h 1459"/>
              <a:gd name="T8" fmla="*/ 876300 w 552"/>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59">
                <a:moveTo>
                  <a:pt x="552" y="0"/>
                </a:moveTo>
                <a:lnTo>
                  <a:pt x="436" y="0"/>
                </a:lnTo>
                <a:lnTo>
                  <a:pt x="0" y="1459"/>
                </a:lnTo>
                <a:lnTo>
                  <a:pt x="116" y="1459"/>
                </a:lnTo>
                <a:lnTo>
                  <a:pt x="552"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55323" name="Group 27">
            <a:extLst>
              <a:ext uri="{FF2B5EF4-FFF2-40B4-BE49-F238E27FC236}">
                <a16:creationId xmlns:a16="http://schemas.microsoft.com/office/drawing/2014/main" id="{37B8B199-FD66-4947-9FE9-F684F4E69A8C}"/>
              </a:ext>
            </a:extLst>
          </p:cNvPr>
          <p:cNvGrpSpPr>
            <a:grpSpLocks/>
          </p:cNvGrpSpPr>
          <p:nvPr/>
        </p:nvGrpSpPr>
        <p:grpSpPr bwMode="auto">
          <a:xfrm>
            <a:off x="561975" y="555625"/>
            <a:ext cx="950913" cy="298450"/>
            <a:chOff x="354" y="350"/>
            <a:chExt cx="599" cy="188"/>
          </a:xfrm>
        </p:grpSpPr>
        <p:sp>
          <p:nvSpPr>
            <p:cNvPr id="30752" name="Freeform 28">
              <a:extLst>
                <a:ext uri="{FF2B5EF4-FFF2-40B4-BE49-F238E27FC236}">
                  <a16:creationId xmlns:a16="http://schemas.microsoft.com/office/drawing/2014/main" id="{174D8CEF-53B0-4989-AC52-CA4EFD57A527}"/>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53" name="Freeform 29">
              <a:extLst>
                <a:ext uri="{FF2B5EF4-FFF2-40B4-BE49-F238E27FC236}">
                  <a16:creationId xmlns:a16="http://schemas.microsoft.com/office/drawing/2014/main" id="{6033E29F-AA3E-4137-AAF1-5C60EF39EF4B}"/>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54" name="Freeform 30">
              <a:extLst>
                <a:ext uri="{FF2B5EF4-FFF2-40B4-BE49-F238E27FC236}">
                  <a16:creationId xmlns:a16="http://schemas.microsoft.com/office/drawing/2014/main" id="{51E422E3-46B6-4C97-AEC3-73BB5FC0A0BE}"/>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55" name="Freeform 31">
              <a:extLst>
                <a:ext uri="{FF2B5EF4-FFF2-40B4-BE49-F238E27FC236}">
                  <a16:creationId xmlns:a16="http://schemas.microsoft.com/office/drawing/2014/main" id="{27C5A4AC-214C-4CEC-A80A-F8FD1020CDBF}"/>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55328" name="Text Box 32">
            <a:extLst>
              <a:ext uri="{FF2B5EF4-FFF2-40B4-BE49-F238E27FC236}">
                <a16:creationId xmlns:a16="http://schemas.microsoft.com/office/drawing/2014/main" id="{F3DF39FD-8426-47F6-BF67-1BD0CF5C2A9F}"/>
              </a:ext>
            </a:extLst>
          </p:cNvPr>
          <p:cNvSpPr txBox="1">
            <a:spLocks noChangeArrowheads="1"/>
          </p:cNvSpPr>
          <p:nvPr/>
        </p:nvSpPr>
        <p:spPr bwMode="auto">
          <a:xfrm>
            <a:off x="376238" y="882650"/>
            <a:ext cx="1316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OUR CONTACT</a:t>
            </a:r>
          </a:p>
        </p:txBody>
      </p:sp>
      <p:sp>
        <p:nvSpPr>
          <p:cNvPr id="55329" name="Line 33">
            <a:extLst>
              <a:ext uri="{FF2B5EF4-FFF2-40B4-BE49-F238E27FC236}">
                <a16:creationId xmlns:a16="http://schemas.microsoft.com/office/drawing/2014/main" id="{01B56FE5-ABB8-4CD9-9C5E-BC1B0E2C7A99}"/>
              </a:ext>
            </a:extLst>
          </p:cNvPr>
          <p:cNvSpPr>
            <a:spLocks noChangeShapeType="1"/>
          </p:cNvSpPr>
          <p:nvPr/>
        </p:nvSpPr>
        <p:spPr bwMode="auto">
          <a:xfrm>
            <a:off x="395288" y="914400"/>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down)">
                                      <p:cBhvr>
                                        <p:cTn id="7" dur="500"/>
                                        <p:tgtEl>
                                          <p:spTgt spid="55300"/>
                                        </p:tgtEl>
                                      </p:cBhvr>
                                    </p:animEffect>
                                  </p:childTnLst>
                                </p:cTn>
                              </p:par>
                              <p:par>
                                <p:cTn id="8" presetID="22" presetClass="entr" presetSubtype="1" fill="hold" nodeType="withEffect">
                                  <p:stCondLst>
                                    <p:cond delay="0"/>
                                  </p:stCondLst>
                                  <p:childTnLst>
                                    <p:set>
                                      <p:cBhvr>
                                        <p:cTn id="9" dur="1" fill="hold">
                                          <p:stCondLst>
                                            <p:cond delay="0"/>
                                          </p:stCondLst>
                                        </p:cTn>
                                        <p:tgtEl>
                                          <p:spTgt spid="55302"/>
                                        </p:tgtEl>
                                        <p:attrNameLst>
                                          <p:attrName>style.visibility</p:attrName>
                                        </p:attrNameLst>
                                      </p:cBhvr>
                                      <p:to>
                                        <p:strVal val="visible"/>
                                      </p:to>
                                    </p:set>
                                    <p:animEffect transition="in" filter="wipe(up)">
                                      <p:cBhvr>
                                        <p:cTn id="10" dur="500"/>
                                        <p:tgtEl>
                                          <p:spTgt spid="55302"/>
                                        </p:tgtEl>
                                      </p:cBhvr>
                                    </p:animEffect>
                                  </p:childTnLst>
                                </p:cTn>
                              </p:par>
                              <p:par>
                                <p:cTn id="11" presetID="22" presetClass="entr" presetSubtype="4" fill="hold" nodeType="withEffect">
                                  <p:stCondLst>
                                    <p:cond delay="100"/>
                                  </p:stCondLst>
                                  <p:childTnLst>
                                    <p:set>
                                      <p:cBhvr>
                                        <p:cTn id="12" dur="1" fill="hold">
                                          <p:stCondLst>
                                            <p:cond delay="0"/>
                                          </p:stCondLst>
                                        </p:cTn>
                                        <p:tgtEl>
                                          <p:spTgt spid="55305"/>
                                        </p:tgtEl>
                                        <p:attrNameLst>
                                          <p:attrName>style.visibility</p:attrName>
                                        </p:attrNameLst>
                                      </p:cBhvr>
                                      <p:to>
                                        <p:strVal val="visible"/>
                                      </p:to>
                                    </p:set>
                                    <p:animEffect transition="in" filter="wipe(down)">
                                      <p:cBhvr>
                                        <p:cTn id="13" dur="500"/>
                                        <p:tgtEl>
                                          <p:spTgt spid="55305"/>
                                        </p:tgtEl>
                                      </p:cBhvr>
                                    </p:animEffect>
                                  </p:childTnLst>
                                </p:cTn>
                              </p:par>
                              <p:par>
                                <p:cTn id="14" presetID="1" presetClass="entr" presetSubtype="0" fill="hold" nodeType="withEffect">
                                  <p:stCondLst>
                                    <p:cond delay="200"/>
                                  </p:stCondLst>
                                  <p:childTnLst>
                                    <p:set>
                                      <p:cBhvr>
                                        <p:cTn id="15" dur="1" fill="hold">
                                          <p:stCondLst>
                                            <p:cond delay="0"/>
                                          </p:stCondLst>
                                        </p:cTn>
                                        <p:tgtEl>
                                          <p:spTgt spid="55312"/>
                                        </p:tgtEl>
                                        <p:attrNameLst>
                                          <p:attrName>style.visibility</p:attrName>
                                        </p:attrNameLst>
                                      </p:cBhvr>
                                      <p:to>
                                        <p:strVal val="visible"/>
                                      </p:to>
                                    </p:set>
                                  </p:childTnLst>
                                </p:cTn>
                              </p:par>
                              <p:par>
                                <p:cTn id="16" presetID="0" presetClass="path" presetSubtype="0" accel="50000" fill="hold" nodeType="withEffect">
                                  <p:stCondLst>
                                    <p:cond delay="200"/>
                                  </p:stCondLst>
                                  <p:childTnLst>
                                    <p:animMotion origin="layout" path="M -4.16667E-6 1.85185E-6 L -0.12083 0.72099 " pathEditMode="relative" ptsTypes="AA">
                                      <p:cBhvr>
                                        <p:cTn id="17" dur="500" spd="-100000" fill="hold"/>
                                        <p:tgtEl>
                                          <p:spTgt spid="55312"/>
                                        </p:tgtEl>
                                        <p:attrNameLst>
                                          <p:attrName>ppt_x</p:attrName>
                                          <p:attrName>ppt_y</p:attrName>
                                        </p:attrNameLst>
                                      </p:cBhvr>
                                    </p:animMotion>
                                  </p:childTnLst>
                                </p:cTn>
                              </p:par>
                              <p:par>
                                <p:cTn id="18" presetID="0" presetClass="path" presetSubtype="0" decel="50000" fill="hold" nodeType="withEffect">
                                  <p:stCondLst>
                                    <p:cond delay="700"/>
                                  </p:stCondLst>
                                  <p:childTnLst>
                                    <p:animMotion origin="layout" path="M 2.77778E-7 4.93827E-7 L 0.02917 -0.1753 " pathEditMode="relative" rAng="0" ptsTypes="AA">
                                      <p:cBhvr>
                                        <p:cTn id="19" dur="3000" fill="hold"/>
                                        <p:tgtEl>
                                          <p:spTgt spid="55312"/>
                                        </p:tgtEl>
                                        <p:attrNameLst>
                                          <p:attrName>ppt_x</p:attrName>
                                          <p:attrName>ppt_y</p:attrName>
                                        </p:attrNameLst>
                                      </p:cBhvr>
                                      <p:rCtr x="0" y="0"/>
                                    </p:animMotion>
                                  </p:childTnLst>
                                </p:cTn>
                              </p:par>
                              <p:par>
                                <p:cTn id="20" presetID="1" presetClass="entr" presetSubtype="0" fill="hold" nodeType="withEffect">
                                  <p:stCondLst>
                                    <p:cond delay="500"/>
                                  </p:stCondLst>
                                  <p:childTnLst>
                                    <p:set>
                                      <p:cBhvr>
                                        <p:cTn id="21" dur="1" fill="hold">
                                          <p:stCondLst>
                                            <p:cond delay="0"/>
                                          </p:stCondLst>
                                        </p:cTn>
                                        <p:tgtEl>
                                          <p:spTgt spid="55310"/>
                                        </p:tgtEl>
                                        <p:attrNameLst>
                                          <p:attrName>style.visibility</p:attrName>
                                        </p:attrNameLst>
                                      </p:cBhvr>
                                      <p:to>
                                        <p:strVal val="visible"/>
                                      </p:to>
                                    </p:set>
                                  </p:childTnLst>
                                </p:cTn>
                              </p:par>
                              <p:par>
                                <p:cTn id="22" presetID="0" presetClass="path" presetSubtype="0" accel="50000" fill="hold" nodeType="withEffect">
                                  <p:stCondLst>
                                    <p:cond delay="500"/>
                                  </p:stCondLst>
                                  <p:childTnLst>
                                    <p:animMotion origin="layout" path="M 6.38889E-6 5.80247E-6 L 0.11529 -0.66172 " pathEditMode="relative" ptsTypes="AA">
                                      <p:cBhvr>
                                        <p:cTn id="23" dur="1000" spd="-100000" fill="hold"/>
                                        <p:tgtEl>
                                          <p:spTgt spid="55310"/>
                                        </p:tgtEl>
                                        <p:attrNameLst>
                                          <p:attrName>ppt_x</p:attrName>
                                          <p:attrName>ppt_y</p:attrName>
                                        </p:attrNameLst>
                                      </p:cBhvr>
                                    </p:animMotion>
                                  </p:childTnLst>
                                </p:cTn>
                              </p:par>
                              <p:par>
                                <p:cTn id="24" presetID="0" presetClass="path" presetSubtype="0" decel="50000" fill="hold" nodeType="withEffect">
                                  <p:stCondLst>
                                    <p:cond delay="1500"/>
                                  </p:stCondLst>
                                  <p:childTnLst>
                                    <p:animMotion origin="layout" path="M -3.88889E-6 -4.38098E-6 L -0.04409 0.26397 " pathEditMode="relative" ptsTypes="AA">
                                      <p:cBhvr>
                                        <p:cTn id="25" dur="2300" fill="hold"/>
                                        <p:tgtEl>
                                          <p:spTgt spid="55310"/>
                                        </p:tgtEl>
                                        <p:attrNameLst>
                                          <p:attrName>ppt_x</p:attrName>
                                          <p:attrName>ppt_y</p:attrName>
                                        </p:attrNameLst>
                                      </p:cBhvr>
                                    </p:animMotion>
                                  </p:childTnLst>
                                </p:cTn>
                              </p:par>
                              <p:par>
                                <p:cTn id="26" presetID="22" presetClass="entr" presetSubtype="4" fill="hold" nodeType="withEffect">
                                  <p:stCondLst>
                                    <p:cond delay="400"/>
                                  </p:stCondLst>
                                  <p:childTnLst>
                                    <p:set>
                                      <p:cBhvr>
                                        <p:cTn id="27" dur="1" fill="hold">
                                          <p:stCondLst>
                                            <p:cond delay="0"/>
                                          </p:stCondLst>
                                        </p:cTn>
                                        <p:tgtEl>
                                          <p:spTgt spid="55308"/>
                                        </p:tgtEl>
                                        <p:attrNameLst>
                                          <p:attrName>style.visibility</p:attrName>
                                        </p:attrNameLst>
                                      </p:cBhvr>
                                      <p:to>
                                        <p:strVal val="visible"/>
                                      </p:to>
                                    </p:set>
                                    <p:animEffect transition="in" filter="wipe(down)">
                                      <p:cBhvr>
                                        <p:cTn id="28" dur="500"/>
                                        <p:tgtEl>
                                          <p:spTgt spid="55308"/>
                                        </p:tgtEl>
                                      </p:cBhvr>
                                    </p:animEffect>
                                  </p:childTnLst>
                                </p:cTn>
                              </p:par>
                              <p:par>
                                <p:cTn id="29" presetID="22" presetClass="entr" presetSubtype="4" fill="hold" nodeType="withEffect">
                                  <p:stCondLst>
                                    <p:cond delay="300"/>
                                  </p:stCondLst>
                                  <p:childTnLst>
                                    <p:set>
                                      <p:cBhvr>
                                        <p:cTn id="30" dur="1" fill="hold">
                                          <p:stCondLst>
                                            <p:cond delay="0"/>
                                          </p:stCondLst>
                                        </p:cTn>
                                        <p:tgtEl>
                                          <p:spTgt spid="55311"/>
                                        </p:tgtEl>
                                        <p:attrNameLst>
                                          <p:attrName>style.visibility</p:attrName>
                                        </p:attrNameLst>
                                      </p:cBhvr>
                                      <p:to>
                                        <p:strVal val="visible"/>
                                      </p:to>
                                    </p:set>
                                    <p:animEffect transition="in" filter="wipe(down)">
                                      <p:cBhvr>
                                        <p:cTn id="31" dur="500"/>
                                        <p:tgtEl>
                                          <p:spTgt spid="55311"/>
                                        </p:tgtEl>
                                      </p:cBhvr>
                                    </p:animEffect>
                                  </p:childTnLst>
                                </p:cTn>
                              </p:par>
                              <p:par>
                                <p:cTn id="32" presetID="22" presetClass="entr" presetSubtype="1" fill="hold" nodeType="withEffect">
                                  <p:stCondLst>
                                    <p:cond delay="300"/>
                                  </p:stCondLst>
                                  <p:childTnLst>
                                    <p:set>
                                      <p:cBhvr>
                                        <p:cTn id="33" dur="1" fill="hold">
                                          <p:stCondLst>
                                            <p:cond delay="0"/>
                                          </p:stCondLst>
                                        </p:cTn>
                                        <p:tgtEl>
                                          <p:spTgt spid="55304"/>
                                        </p:tgtEl>
                                        <p:attrNameLst>
                                          <p:attrName>style.visibility</p:attrName>
                                        </p:attrNameLst>
                                      </p:cBhvr>
                                      <p:to>
                                        <p:strVal val="visible"/>
                                      </p:to>
                                    </p:set>
                                    <p:animEffect transition="in" filter="wipe(up)">
                                      <p:cBhvr>
                                        <p:cTn id="34" dur="500"/>
                                        <p:tgtEl>
                                          <p:spTgt spid="55304"/>
                                        </p:tgtEl>
                                      </p:cBhvr>
                                    </p:animEffect>
                                  </p:childTnLst>
                                </p:cTn>
                              </p:par>
                              <p:par>
                                <p:cTn id="35" presetID="1" presetClass="entr" presetSubtype="0" fill="hold" nodeType="withEffect">
                                  <p:stCondLst>
                                    <p:cond delay="300"/>
                                  </p:stCondLst>
                                  <p:childTnLst>
                                    <p:set>
                                      <p:cBhvr>
                                        <p:cTn id="36" dur="1" fill="hold">
                                          <p:stCondLst>
                                            <p:cond delay="0"/>
                                          </p:stCondLst>
                                        </p:cTn>
                                        <p:tgtEl>
                                          <p:spTgt spid="55307"/>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 0 L 0.08959 -0.54444 " pathEditMode="relative" ptsTypes="AA">
                                      <p:cBhvr>
                                        <p:cTn id="38" dur="2000" spd="-100000" fill="hold"/>
                                        <p:tgtEl>
                                          <p:spTgt spid="55307"/>
                                        </p:tgtEl>
                                        <p:attrNameLst>
                                          <p:attrName>ppt_x</p:attrName>
                                          <p:attrName>ppt_y</p:attrName>
                                        </p:attrNameLst>
                                      </p:cBhvr>
                                    </p:animMotion>
                                  </p:childTnLst>
                                </p:cTn>
                              </p:par>
                              <p:par>
                                <p:cTn id="39" presetID="1" presetClass="entr" presetSubtype="0" fill="hold" nodeType="withEffect">
                                  <p:stCondLst>
                                    <p:cond delay="600"/>
                                  </p:stCondLst>
                                  <p:childTnLst>
                                    <p:set>
                                      <p:cBhvr>
                                        <p:cTn id="40" dur="1" fill="hold">
                                          <p:stCondLst>
                                            <p:cond delay="0"/>
                                          </p:stCondLst>
                                        </p:cTn>
                                        <p:tgtEl>
                                          <p:spTgt spid="55309"/>
                                        </p:tgtEl>
                                        <p:attrNameLst>
                                          <p:attrName>style.visibility</p:attrName>
                                        </p:attrNameLst>
                                      </p:cBhvr>
                                      <p:to>
                                        <p:strVal val="visible"/>
                                      </p:to>
                                    </p:set>
                                  </p:childTnLst>
                                </p:cTn>
                              </p:par>
                              <p:par>
                                <p:cTn id="41" presetID="0" presetClass="path" presetSubtype="0" accel="50000" decel="50000" fill="hold" nodeType="withEffect">
                                  <p:stCondLst>
                                    <p:cond delay="600"/>
                                  </p:stCondLst>
                                  <p:childTnLst>
                                    <p:animMotion origin="layout" path="M 0 0 L 0.08959 -0.54444 " pathEditMode="relative" ptsTypes="AA">
                                      <p:cBhvr>
                                        <p:cTn id="42" dur="2000" spd="-100000" fill="hold"/>
                                        <p:tgtEl>
                                          <p:spTgt spid="55309"/>
                                        </p:tgtEl>
                                        <p:attrNameLst>
                                          <p:attrName>ppt_x</p:attrName>
                                          <p:attrName>ppt_y</p:attrName>
                                        </p:attrNameLst>
                                      </p:cBhvr>
                                    </p:animMotion>
                                  </p:childTnLst>
                                </p:cTn>
                              </p:par>
                              <p:par>
                                <p:cTn id="43" presetID="22" presetClass="entr" presetSubtype="1" fill="hold" nodeType="withEffect">
                                  <p:stCondLst>
                                    <p:cond delay="200"/>
                                  </p:stCondLst>
                                  <p:childTnLst>
                                    <p:set>
                                      <p:cBhvr>
                                        <p:cTn id="44" dur="1" fill="hold">
                                          <p:stCondLst>
                                            <p:cond delay="0"/>
                                          </p:stCondLst>
                                        </p:cTn>
                                        <p:tgtEl>
                                          <p:spTgt spid="55315"/>
                                        </p:tgtEl>
                                        <p:attrNameLst>
                                          <p:attrName>style.visibility</p:attrName>
                                        </p:attrNameLst>
                                      </p:cBhvr>
                                      <p:to>
                                        <p:strVal val="visible"/>
                                      </p:to>
                                    </p:set>
                                    <p:animEffect transition="in" filter="wipe(up)">
                                      <p:cBhvr>
                                        <p:cTn id="45" dur="500"/>
                                        <p:tgtEl>
                                          <p:spTgt spid="55315"/>
                                        </p:tgtEl>
                                      </p:cBhvr>
                                    </p:animEffect>
                                  </p:childTnLst>
                                </p:cTn>
                              </p:par>
                              <p:par>
                                <p:cTn id="46" presetID="22" presetClass="entr" presetSubtype="1" fill="hold" nodeType="withEffect">
                                  <p:stCondLst>
                                    <p:cond delay="200"/>
                                  </p:stCondLst>
                                  <p:childTnLst>
                                    <p:set>
                                      <p:cBhvr>
                                        <p:cTn id="47" dur="1" fill="hold">
                                          <p:stCondLst>
                                            <p:cond delay="0"/>
                                          </p:stCondLst>
                                        </p:cTn>
                                        <p:tgtEl>
                                          <p:spTgt spid="55320"/>
                                        </p:tgtEl>
                                        <p:attrNameLst>
                                          <p:attrName>style.visibility</p:attrName>
                                        </p:attrNameLst>
                                      </p:cBhvr>
                                      <p:to>
                                        <p:strVal val="visible"/>
                                      </p:to>
                                    </p:set>
                                    <p:animEffect transition="in" filter="wipe(up)">
                                      <p:cBhvr>
                                        <p:cTn id="48" dur="500"/>
                                        <p:tgtEl>
                                          <p:spTgt spid="55320"/>
                                        </p:tgtEl>
                                      </p:cBhvr>
                                    </p:animEffect>
                                  </p:childTnLst>
                                </p:cTn>
                              </p:par>
                              <p:par>
                                <p:cTn id="49" presetID="22" presetClass="entr" presetSubtype="1" fill="hold" nodeType="withEffect">
                                  <p:stCondLst>
                                    <p:cond delay="200"/>
                                  </p:stCondLst>
                                  <p:childTnLst>
                                    <p:set>
                                      <p:cBhvr>
                                        <p:cTn id="50" dur="1" fill="hold">
                                          <p:stCondLst>
                                            <p:cond delay="0"/>
                                          </p:stCondLst>
                                        </p:cTn>
                                        <p:tgtEl>
                                          <p:spTgt spid="55313"/>
                                        </p:tgtEl>
                                        <p:attrNameLst>
                                          <p:attrName>style.visibility</p:attrName>
                                        </p:attrNameLst>
                                      </p:cBhvr>
                                      <p:to>
                                        <p:strVal val="visible"/>
                                      </p:to>
                                    </p:set>
                                    <p:animEffect transition="in" filter="wipe(up)">
                                      <p:cBhvr>
                                        <p:cTn id="51" dur="500"/>
                                        <p:tgtEl>
                                          <p:spTgt spid="55313"/>
                                        </p:tgtEl>
                                      </p:cBhvr>
                                    </p:animEffect>
                                  </p:childTnLst>
                                </p:cTn>
                              </p:par>
                              <p:par>
                                <p:cTn id="52" presetID="22" presetClass="entr" presetSubtype="4" fill="hold" nodeType="withEffect">
                                  <p:stCondLst>
                                    <p:cond delay="300"/>
                                  </p:stCondLst>
                                  <p:childTnLst>
                                    <p:set>
                                      <p:cBhvr>
                                        <p:cTn id="53" dur="1" fill="hold">
                                          <p:stCondLst>
                                            <p:cond delay="0"/>
                                          </p:stCondLst>
                                        </p:cTn>
                                        <p:tgtEl>
                                          <p:spTgt spid="55317"/>
                                        </p:tgtEl>
                                        <p:attrNameLst>
                                          <p:attrName>style.visibility</p:attrName>
                                        </p:attrNameLst>
                                      </p:cBhvr>
                                      <p:to>
                                        <p:strVal val="visible"/>
                                      </p:to>
                                    </p:set>
                                    <p:animEffect transition="in" filter="wipe(down)">
                                      <p:cBhvr>
                                        <p:cTn id="54" dur="500"/>
                                        <p:tgtEl>
                                          <p:spTgt spid="55317"/>
                                        </p:tgtEl>
                                      </p:cBhvr>
                                    </p:animEffect>
                                  </p:childTnLst>
                                </p:cTn>
                              </p:par>
                              <p:par>
                                <p:cTn id="55" presetID="22" presetClass="entr" presetSubtype="4" fill="hold" nodeType="withEffect">
                                  <p:stCondLst>
                                    <p:cond delay="300"/>
                                  </p:stCondLst>
                                  <p:childTnLst>
                                    <p:set>
                                      <p:cBhvr>
                                        <p:cTn id="56" dur="1" fill="hold">
                                          <p:stCondLst>
                                            <p:cond delay="0"/>
                                          </p:stCondLst>
                                        </p:cTn>
                                        <p:tgtEl>
                                          <p:spTgt spid="55316"/>
                                        </p:tgtEl>
                                        <p:attrNameLst>
                                          <p:attrName>style.visibility</p:attrName>
                                        </p:attrNameLst>
                                      </p:cBhvr>
                                      <p:to>
                                        <p:strVal val="visible"/>
                                      </p:to>
                                    </p:set>
                                    <p:animEffect transition="in" filter="wipe(down)">
                                      <p:cBhvr>
                                        <p:cTn id="57" dur="500"/>
                                        <p:tgtEl>
                                          <p:spTgt spid="55316"/>
                                        </p:tgtEl>
                                      </p:cBhvr>
                                    </p:animEffect>
                                  </p:childTnLst>
                                </p:cTn>
                              </p:par>
                              <p:par>
                                <p:cTn id="58" presetID="1" presetClass="entr" presetSubtype="0" fill="hold" nodeType="withEffect">
                                  <p:stCondLst>
                                    <p:cond delay="400"/>
                                  </p:stCondLst>
                                  <p:childTnLst>
                                    <p:set>
                                      <p:cBhvr>
                                        <p:cTn id="59" dur="1" fill="hold">
                                          <p:stCondLst>
                                            <p:cond delay="0"/>
                                          </p:stCondLst>
                                        </p:cTn>
                                        <p:tgtEl>
                                          <p:spTgt spid="55322"/>
                                        </p:tgtEl>
                                        <p:attrNameLst>
                                          <p:attrName>style.visibility</p:attrName>
                                        </p:attrNameLst>
                                      </p:cBhvr>
                                      <p:to>
                                        <p:strVal val="visible"/>
                                      </p:to>
                                    </p:set>
                                  </p:childTnLst>
                                </p:cTn>
                              </p:par>
                              <p:par>
                                <p:cTn id="60" presetID="0" presetClass="path" presetSubtype="0" accel="50000" fill="hold" nodeType="withEffect">
                                  <p:stCondLst>
                                    <p:cond delay="400"/>
                                  </p:stCondLst>
                                  <p:childTnLst>
                                    <p:animMotion origin="layout" path="M -4.72222E-6 3.33333E-6 L 0.16198 -0.9855 " pathEditMode="relative" rAng="0" ptsTypes="AA">
                                      <p:cBhvr>
                                        <p:cTn id="61" dur="2000" spd="-100000" fill="hold"/>
                                        <p:tgtEl>
                                          <p:spTgt spid="55322"/>
                                        </p:tgtEl>
                                        <p:attrNameLst>
                                          <p:attrName>ppt_x</p:attrName>
                                          <p:attrName>ppt_y</p:attrName>
                                        </p:attrNameLst>
                                      </p:cBhvr>
                                      <p:rCtr x="8090" y="-49290"/>
                                    </p:animMotion>
                                  </p:childTnLst>
                                </p:cTn>
                              </p:par>
                              <p:par>
                                <p:cTn id="62" presetID="0" presetClass="path" presetSubtype="0" decel="50000" fill="hold" nodeType="withEffect">
                                  <p:stCondLst>
                                    <p:cond delay="2400"/>
                                  </p:stCondLst>
                                  <p:childTnLst>
                                    <p:animMotion origin="layout" path="M 2.77778E-6 4.93827E-7 L -0.0217 0.13055 " pathEditMode="relative" ptsTypes="AA">
                                      <p:cBhvr>
                                        <p:cTn id="63" dur="2000" fill="hold"/>
                                        <p:tgtEl>
                                          <p:spTgt spid="55322"/>
                                        </p:tgtEl>
                                        <p:attrNameLst>
                                          <p:attrName>ppt_x</p:attrName>
                                          <p:attrName>ppt_y</p:attrName>
                                        </p:attrNameLst>
                                      </p:cBhvr>
                                    </p:animMotion>
                                  </p:childTnLst>
                                </p:cTn>
                              </p:par>
                              <p:par>
                                <p:cTn id="64" presetID="1" presetClass="entr" presetSubtype="0" fill="hold" nodeType="withEffect">
                                  <p:stCondLst>
                                    <p:cond delay="400"/>
                                  </p:stCondLst>
                                  <p:childTnLst>
                                    <p:set>
                                      <p:cBhvr>
                                        <p:cTn id="65" dur="1" fill="hold">
                                          <p:stCondLst>
                                            <p:cond delay="0"/>
                                          </p:stCondLst>
                                        </p:cTn>
                                        <p:tgtEl>
                                          <p:spTgt spid="55319"/>
                                        </p:tgtEl>
                                        <p:attrNameLst>
                                          <p:attrName>style.visibility</p:attrName>
                                        </p:attrNameLst>
                                      </p:cBhvr>
                                      <p:to>
                                        <p:strVal val="visible"/>
                                      </p:to>
                                    </p:set>
                                  </p:childTnLst>
                                </p:cTn>
                              </p:par>
                              <p:par>
                                <p:cTn id="66" presetID="0" presetClass="path" presetSubtype="0" accel="50000" decel="50000" fill="hold" nodeType="withEffect">
                                  <p:stCondLst>
                                    <p:cond delay="400"/>
                                  </p:stCondLst>
                                  <p:childTnLst>
                                    <p:animMotion origin="layout" path="M 0 0 L -0.09826 0.58673 " pathEditMode="relative" ptsTypes="AA">
                                      <p:cBhvr>
                                        <p:cTn id="67" dur="2000" spd="-100000" fill="hold"/>
                                        <p:tgtEl>
                                          <p:spTgt spid="55319"/>
                                        </p:tgtEl>
                                        <p:attrNameLst>
                                          <p:attrName>ppt_x</p:attrName>
                                          <p:attrName>ppt_y</p:attrName>
                                        </p:attrNameLst>
                                      </p:cBhvr>
                                    </p:animMotion>
                                  </p:childTnLst>
                                </p:cTn>
                              </p:par>
                              <p:par>
                                <p:cTn id="68" presetID="1" presetClass="entr" presetSubtype="0" fill="hold" nodeType="withEffect">
                                  <p:stCondLst>
                                    <p:cond delay="700"/>
                                  </p:stCondLst>
                                  <p:childTnLst>
                                    <p:set>
                                      <p:cBhvr>
                                        <p:cTn id="69" dur="1" fill="hold">
                                          <p:stCondLst>
                                            <p:cond delay="0"/>
                                          </p:stCondLst>
                                        </p:cTn>
                                        <p:tgtEl>
                                          <p:spTgt spid="55321"/>
                                        </p:tgtEl>
                                        <p:attrNameLst>
                                          <p:attrName>style.visibility</p:attrName>
                                        </p:attrNameLst>
                                      </p:cBhvr>
                                      <p:to>
                                        <p:strVal val="visible"/>
                                      </p:to>
                                    </p:set>
                                  </p:childTnLst>
                                </p:cTn>
                              </p:par>
                              <p:par>
                                <p:cTn id="70" presetID="0" presetClass="path" presetSubtype="0" accel="50000" decel="50000" fill="hold" nodeType="withEffect">
                                  <p:stCondLst>
                                    <p:cond delay="700"/>
                                  </p:stCondLst>
                                  <p:childTnLst>
                                    <p:animMotion origin="layout" path="M 0 0 L -0.09826 0.58673 " pathEditMode="relative" ptsTypes="AA">
                                      <p:cBhvr>
                                        <p:cTn id="71" dur="2000" spd="-100000" fill="hold"/>
                                        <p:tgtEl>
                                          <p:spTgt spid="55321"/>
                                        </p:tgtEl>
                                        <p:attrNameLst>
                                          <p:attrName>ppt_x</p:attrName>
                                          <p:attrName>ppt_y</p:attrName>
                                        </p:attrNameLst>
                                      </p:cBhvr>
                                    </p:animMotion>
                                  </p:childTnLst>
                                </p:cTn>
                              </p:par>
                              <p:par>
                                <p:cTn id="72" presetID="2" presetClass="entr" presetSubtype="8" fill="hold" nodeType="withEffect">
                                  <p:stCondLst>
                                    <p:cond delay="0"/>
                                  </p:stCondLst>
                                  <p:childTnLst>
                                    <p:set>
                                      <p:cBhvr>
                                        <p:cTn id="73" dur="1" fill="hold">
                                          <p:stCondLst>
                                            <p:cond delay="0"/>
                                          </p:stCondLst>
                                        </p:cTn>
                                        <p:tgtEl>
                                          <p:spTgt spid="55323"/>
                                        </p:tgtEl>
                                        <p:attrNameLst>
                                          <p:attrName>style.visibility</p:attrName>
                                        </p:attrNameLst>
                                      </p:cBhvr>
                                      <p:to>
                                        <p:strVal val="visible"/>
                                      </p:to>
                                    </p:set>
                                    <p:anim calcmode="lin" valueType="num">
                                      <p:cBhvr additive="base">
                                        <p:cTn id="74" dur="500" fill="hold"/>
                                        <p:tgtEl>
                                          <p:spTgt spid="55323"/>
                                        </p:tgtEl>
                                        <p:attrNameLst>
                                          <p:attrName>ppt_x</p:attrName>
                                        </p:attrNameLst>
                                      </p:cBhvr>
                                      <p:tavLst>
                                        <p:tav tm="0">
                                          <p:val>
                                            <p:strVal val="0-#ppt_w/2"/>
                                          </p:val>
                                        </p:tav>
                                        <p:tav tm="100000">
                                          <p:val>
                                            <p:strVal val="#ppt_x"/>
                                          </p:val>
                                        </p:tav>
                                      </p:tavLst>
                                    </p:anim>
                                    <p:anim calcmode="lin" valueType="num">
                                      <p:cBhvr additive="base">
                                        <p:cTn id="75" dur="500" fill="hold"/>
                                        <p:tgtEl>
                                          <p:spTgt spid="55323"/>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100"/>
                                  </p:stCondLst>
                                  <p:childTnLst>
                                    <p:set>
                                      <p:cBhvr>
                                        <p:cTn id="77" dur="1" fill="hold">
                                          <p:stCondLst>
                                            <p:cond delay="0"/>
                                          </p:stCondLst>
                                        </p:cTn>
                                        <p:tgtEl>
                                          <p:spTgt spid="55328"/>
                                        </p:tgtEl>
                                        <p:attrNameLst>
                                          <p:attrName>style.visibility</p:attrName>
                                        </p:attrNameLst>
                                      </p:cBhvr>
                                      <p:to>
                                        <p:strVal val="visible"/>
                                      </p:to>
                                    </p:set>
                                    <p:anim calcmode="lin" valueType="num">
                                      <p:cBhvr additive="base">
                                        <p:cTn id="78" dur="500" fill="hold"/>
                                        <p:tgtEl>
                                          <p:spTgt spid="55328"/>
                                        </p:tgtEl>
                                        <p:attrNameLst>
                                          <p:attrName>ppt_x</p:attrName>
                                        </p:attrNameLst>
                                      </p:cBhvr>
                                      <p:tavLst>
                                        <p:tav tm="0">
                                          <p:val>
                                            <p:strVal val="0-#ppt_w/2"/>
                                          </p:val>
                                        </p:tav>
                                        <p:tav tm="100000">
                                          <p:val>
                                            <p:strVal val="#ppt_x"/>
                                          </p:val>
                                        </p:tav>
                                      </p:tavLst>
                                    </p:anim>
                                    <p:anim calcmode="lin" valueType="num">
                                      <p:cBhvr additive="base">
                                        <p:cTn id="79" dur="500" fill="hold"/>
                                        <p:tgtEl>
                                          <p:spTgt spid="55328"/>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200"/>
                                  </p:stCondLst>
                                  <p:childTnLst>
                                    <p:set>
                                      <p:cBhvr>
                                        <p:cTn id="81" dur="1" fill="hold">
                                          <p:stCondLst>
                                            <p:cond delay="0"/>
                                          </p:stCondLst>
                                        </p:cTn>
                                        <p:tgtEl>
                                          <p:spTgt spid="55329"/>
                                        </p:tgtEl>
                                        <p:attrNameLst>
                                          <p:attrName>style.visibility</p:attrName>
                                        </p:attrNameLst>
                                      </p:cBhvr>
                                      <p:to>
                                        <p:strVal val="visible"/>
                                      </p:to>
                                    </p:set>
                                    <p:anim calcmode="lin" valueType="num">
                                      <p:cBhvr additive="base">
                                        <p:cTn id="82" dur="500" fill="hold"/>
                                        <p:tgtEl>
                                          <p:spTgt spid="55329"/>
                                        </p:tgtEl>
                                        <p:attrNameLst>
                                          <p:attrName>ppt_x</p:attrName>
                                        </p:attrNameLst>
                                      </p:cBhvr>
                                      <p:tavLst>
                                        <p:tav tm="0">
                                          <p:val>
                                            <p:strVal val="0-#ppt_w/2"/>
                                          </p:val>
                                        </p:tav>
                                        <p:tav tm="100000">
                                          <p:val>
                                            <p:strVal val="#ppt_x"/>
                                          </p:val>
                                        </p:tav>
                                      </p:tavLst>
                                    </p:anim>
                                    <p:anim calcmode="lin" valueType="num">
                                      <p:cBhvr additive="base">
                                        <p:cTn id="83" dur="500" fill="hold"/>
                                        <p:tgtEl>
                                          <p:spTgt spid="55329"/>
                                        </p:tgtEl>
                                        <p:attrNameLst>
                                          <p:attrName>ppt_y</p:attrName>
                                        </p:attrNameLst>
                                      </p:cBhvr>
                                      <p:tavLst>
                                        <p:tav tm="0">
                                          <p:val>
                                            <p:strVal val="#ppt_y"/>
                                          </p:val>
                                        </p:tav>
                                        <p:tav tm="100000">
                                          <p:val>
                                            <p:strVal val="#ppt_y"/>
                                          </p:val>
                                        </p:tav>
                                      </p:tavLst>
                                    </p:anim>
                                  </p:childTnLst>
                                </p:cTn>
                              </p:par>
                              <p:par>
                                <p:cTn id="84" presetID="22" presetClass="entr" presetSubtype="1" fill="hold" nodeType="withEffect">
                                  <p:stCondLst>
                                    <p:cond delay="500"/>
                                  </p:stCondLst>
                                  <p:childTnLst>
                                    <p:set>
                                      <p:cBhvr>
                                        <p:cTn id="85" dur="1" fill="hold">
                                          <p:stCondLst>
                                            <p:cond delay="0"/>
                                          </p:stCondLst>
                                        </p:cTn>
                                        <p:tgtEl>
                                          <p:spTgt spid="55298"/>
                                        </p:tgtEl>
                                        <p:attrNameLst>
                                          <p:attrName>style.visibility</p:attrName>
                                        </p:attrNameLst>
                                      </p:cBhvr>
                                      <p:to>
                                        <p:strVal val="visible"/>
                                      </p:to>
                                    </p:set>
                                    <p:animEffect transition="in" filter="wipe(up)">
                                      <p:cBhvr>
                                        <p:cTn id="86"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7392" name="Group 48">
            <a:extLst>
              <a:ext uri="{FF2B5EF4-FFF2-40B4-BE49-F238E27FC236}">
                <a16:creationId xmlns:a16="http://schemas.microsoft.com/office/drawing/2014/main" id="{F2EA73BE-658A-4BC6-977E-1E07B77AFD63}"/>
              </a:ext>
            </a:extLst>
          </p:cNvPr>
          <p:cNvGrpSpPr>
            <a:grpSpLocks/>
          </p:cNvGrpSpPr>
          <p:nvPr/>
        </p:nvGrpSpPr>
        <p:grpSpPr bwMode="auto">
          <a:xfrm>
            <a:off x="1444625" y="3897313"/>
            <a:ext cx="4322763" cy="33337"/>
            <a:chOff x="910" y="2455"/>
            <a:chExt cx="2723" cy="21"/>
          </a:xfrm>
        </p:grpSpPr>
        <p:sp>
          <p:nvSpPr>
            <p:cNvPr id="31758" name="Line 38">
              <a:extLst>
                <a:ext uri="{FF2B5EF4-FFF2-40B4-BE49-F238E27FC236}">
                  <a16:creationId xmlns:a16="http://schemas.microsoft.com/office/drawing/2014/main" id="{9A85CF93-C11D-40BB-839A-016141E88C50}"/>
                </a:ext>
              </a:extLst>
            </p:cNvPr>
            <p:cNvSpPr>
              <a:spLocks noChangeShapeType="1"/>
            </p:cNvSpPr>
            <p:nvPr/>
          </p:nvSpPr>
          <p:spPr bwMode="auto">
            <a:xfrm>
              <a:off x="910" y="2476"/>
              <a:ext cx="2723"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9" name="Rectangle 39">
              <a:extLst>
                <a:ext uri="{FF2B5EF4-FFF2-40B4-BE49-F238E27FC236}">
                  <a16:creationId xmlns:a16="http://schemas.microsoft.com/office/drawing/2014/main" id="{44C17FBA-184E-4065-8D93-3C7F037D7D36}"/>
                </a:ext>
              </a:extLst>
            </p:cNvPr>
            <p:cNvSpPr>
              <a:spLocks noChangeArrowheads="1"/>
            </p:cNvSpPr>
            <p:nvPr/>
          </p:nvSpPr>
          <p:spPr bwMode="auto">
            <a:xfrm>
              <a:off x="910" y="2455"/>
              <a:ext cx="379" cy="21"/>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7393" name="Group 49">
            <a:extLst>
              <a:ext uri="{FF2B5EF4-FFF2-40B4-BE49-F238E27FC236}">
                <a16:creationId xmlns:a16="http://schemas.microsoft.com/office/drawing/2014/main" id="{6C650705-6E3D-4C1B-ABB5-BA52F27E85F2}"/>
              </a:ext>
            </a:extLst>
          </p:cNvPr>
          <p:cNvGrpSpPr>
            <a:grpSpLocks/>
          </p:cNvGrpSpPr>
          <p:nvPr/>
        </p:nvGrpSpPr>
        <p:grpSpPr bwMode="auto">
          <a:xfrm>
            <a:off x="3376613" y="1433513"/>
            <a:ext cx="4322762" cy="33337"/>
            <a:chOff x="2127" y="903"/>
            <a:chExt cx="2723" cy="21"/>
          </a:xfrm>
        </p:grpSpPr>
        <p:sp>
          <p:nvSpPr>
            <p:cNvPr id="31756" name="Line 37">
              <a:extLst>
                <a:ext uri="{FF2B5EF4-FFF2-40B4-BE49-F238E27FC236}">
                  <a16:creationId xmlns:a16="http://schemas.microsoft.com/office/drawing/2014/main" id="{444746E1-D354-4AD3-8251-B53FB75B7439}"/>
                </a:ext>
              </a:extLst>
            </p:cNvPr>
            <p:cNvSpPr>
              <a:spLocks noChangeShapeType="1"/>
            </p:cNvSpPr>
            <p:nvPr/>
          </p:nvSpPr>
          <p:spPr bwMode="auto">
            <a:xfrm>
              <a:off x="2127" y="903"/>
              <a:ext cx="2723" cy="0"/>
            </a:xfrm>
            <a:prstGeom prst="line">
              <a:avLst/>
            </a:prstGeom>
            <a:noFill/>
            <a:ln w="12700">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7" name="Rectangle 40">
              <a:extLst>
                <a:ext uri="{FF2B5EF4-FFF2-40B4-BE49-F238E27FC236}">
                  <a16:creationId xmlns:a16="http://schemas.microsoft.com/office/drawing/2014/main" id="{244DB33D-090B-40D2-86C2-DA4852AA836B}"/>
                </a:ext>
              </a:extLst>
            </p:cNvPr>
            <p:cNvSpPr>
              <a:spLocks noChangeArrowheads="1"/>
            </p:cNvSpPr>
            <p:nvPr/>
          </p:nvSpPr>
          <p:spPr bwMode="auto">
            <a:xfrm>
              <a:off x="4471" y="903"/>
              <a:ext cx="379" cy="21"/>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7385" name="Rectangle 41">
            <a:extLst>
              <a:ext uri="{FF2B5EF4-FFF2-40B4-BE49-F238E27FC236}">
                <a16:creationId xmlns:a16="http://schemas.microsoft.com/office/drawing/2014/main" id="{E2AD77B6-2887-408D-9773-0FC97CADD0E4}"/>
              </a:ext>
            </a:extLst>
          </p:cNvPr>
          <p:cNvSpPr>
            <a:spLocks noChangeArrowheads="1"/>
          </p:cNvSpPr>
          <p:nvPr/>
        </p:nvSpPr>
        <p:spPr bwMode="auto">
          <a:xfrm>
            <a:off x="1444625" y="1512888"/>
            <a:ext cx="2216150" cy="2341562"/>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7386" name="Rectangle 42">
            <a:extLst>
              <a:ext uri="{FF2B5EF4-FFF2-40B4-BE49-F238E27FC236}">
                <a16:creationId xmlns:a16="http://schemas.microsoft.com/office/drawing/2014/main" id="{9FF4671E-9E03-4B46-A80E-93B046C31708}"/>
              </a:ext>
            </a:extLst>
          </p:cNvPr>
          <p:cNvSpPr>
            <a:spLocks noChangeArrowheads="1"/>
          </p:cNvSpPr>
          <p:nvPr/>
        </p:nvSpPr>
        <p:spPr bwMode="auto">
          <a:xfrm>
            <a:off x="3660775" y="1512888"/>
            <a:ext cx="4038600" cy="2341562"/>
          </a:xfrm>
          <a:prstGeom prst="rect">
            <a:avLst/>
          </a:prstGeom>
          <a:blipFill dpi="0" rotWithShape="1">
            <a:blip r:embed="rId3"/>
            <a:srcRect/>
            <a:stretch>
              <a:fillRect b="-2127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latin typeface="Arial" charset="0"/>
              <a:ea typeface="宋体" charset="-122"/>
            </a:endParaRPr>
          </a:p>
        </p:txBody>
      </p:sp>
      <p:sp>
        <p:nvSpPr>
          <p:cNvPr id="57387" name="Freeform 43">
            <a:extLst>
              <a:ext uri="{FF2B5EF4-FFF2-40B4-BE49-F238E27FC236}">
                <a16:creationId xmlns:a16="http://schemas.microsoft.com/office/drawing/2014/main" id="{39383CD0-54EF-419C-9E34-58FFF165BD1B}"/>
              </a:ext>
            </a:extLst>
          </p:cNvPr>
          <p:cNvSpPr>
            <a:spLocks/>
          </p:cNvSpPr>
          <p:nvPr/>
        </p:nvSpPr>
        <p:spPr bwMode="auto">
          <a:xfrm>
            <a:off x="4395788" y="1204913"/>
            <a:ext cx="2590800" cy="185737"/>
          </a:xfrm>
          <a:custGeom>
            <a:avLst/>
            <a:gdLst>
              <a:gd name="T0" fmla="*/ 2516188 w 1632"/>
              <a:gd name="T1" fmla="*/ 185737 h 117"/>
              <a:gd name="T2" fmla="*/ 0 w 1632"/>
              <a:gd name="T3" fmla="*/ 185737 h 117"/>
              <a:gd name="T4" fmla="*/ 74613 w 1632"/>
              <a:gd name="T5" fmla="*/ 0 h 117"/>
              <a:gd name="T6" fmla="*/ 2590800 w 1632"/>
              <a:gd name="T7" fmla="*/ 0 h 117"/>
              <a:gd name="T8" fmla="*/ 2516188 w 1632"/>
              <a:gd name="T9" fmla="*/ 1857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117">
                <a:moveTo>
                  <a:pt x="1585" y="117"/>
                </a:moveTo>
                <a:lnTo>
                  <a:pt x="0" y="117"/>
                </a:lnTo>
                <a:lnTo>
                  <a:pt x="47" y="0"/>
                </a:lnTo>
                <a:lnTo>
                  <a:pt x="1632" y="0"/>
                </a:lnTo>
                <a:lnTo>
                  <a:pt x="1585" y="11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7388" name="Oval 44">
            <a:extLst>
              <a:ext uri="{FF2B5EF4-FFF2-40B4-BE49-F238E27FC236}">
                <a16:creationId xmlns:a16="http://schemas.microsoft.com/office/drawing/2014/main" id="{87946929-27C8-4CB8-85A5-50E647F06098}"/>
              </a:ext>
            </a:extLst>
          </p:cNvPr>
          <p:cNvSpPr>
            <a:spLocks noChangeArrowheads="1"/>
          </p:cNvSpPr>
          <p:nvPr/>
        </p:nvSpPr>
        <p:spPr bwMode="auto">
          <a:xfrm>
            <a:off x="1403350" y="4227513"/>
            <a:ext cx="6321425" cy="28733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57389" name="Text Box 45">
            <a:extLst>
              <a:ext uri="{FF2B5EF4-FFF2-40B4-BE49-F238E27FC236}">
                <a16:creationId xmlns:a16="http://schemas.microsoft.com/office/drawing/2014/main" id="{C0470022-C154-4C3F-A3CD-771AABE2D9B5}"/>
              </a:ext>
            </a:extLst>
          </p:cNvPr>
          <p:cNvSpPr txBox="1">
            <a:spLocks noChangeArrowheads="1"/>
          </p:cNvSpPr>
          <p:nvPr/>
        </p:nvSpPr>
        <p:spPr bwMode="auto">
          <a:xfrm>
            <a:off x="5100638" y="1181100"/>
            <a:ext cx="844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a:solidFill>
                  <a:schemeClr val="bg1"/>
                </a:solidFill>
                <a:latin typeface="微软雅黑" panose="020B0503020204020204" pitchFamily="34" charset="-122"/>
                <a:ea typeface="微软雅黑" panose="020B0503020204020204" pitchFamily="34" charset="-122"/>
              </a:rPr>
              <a:t>LOCATION</a:t>
            </a:r>
          </a:p>
        </p:txBody>
      </p:sp>
      <p:sp>
        <p:nvSpPr>
          <p:cNvPr id="57391" name="Text Box 47">
            <a:extLst>
              <a:ext uri="{FF2B5EF4-FFF2-40B4-BE49-F238E27FC236}">
                <a16:creationId xmlns:a16="http://schemas.microsoft.com/office/drawing/2014/main" id="{F23CA896-B4E5-4440-B441-933011F78602}"/>
              </a:ext>
            </a:extLst>
          </p:cNvPr>
          <p:cNvSpPr txBox="1">
            <a:spLocks noChangeArrowheads="1"/>
          </p:cNvSpPr>
          <p:nvPr/>
        </p:nvSpPr>
        <p:spPr bwMode="auto">
          <a:xfrm>
            <a:off x="1692275" y="1851025"/>
            <a:ext cx="17319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solidFill>
                  <a:schemeClr val="bg1"/>
                </a:solidFill>
                <a:latin typeface="微软雅黑" panose="020B0503020204020204" pitchFamily="34" charset="-122"/>
                <a:ea typeface="微软雅黑" panose="020B0503020204020204" pitchFamily="34" charset="-122"/>
              </a:rPr>
              <a:t>PARKVILLEVIC</a:t>
            </a:r>
          </a:p>
          <a:p>
            <a:pPr eaLnBrk="1" hangingPunct="1"/>
            <a:r>
              <a:rPr lang="en-US" altLang="zh-CN">
                <a:solidFill>
                  <a:schemeClr val="bg1"/>
                </a:solidFill>
                <a:latin typeface="微软雅黑" panose="020B0503020204020204" pitchFamily="34" charset="-122"/>
                <a:ea typeface="微软雅黑" panose="020B0503020204020204" pitchFamily="34" charset="-122"/>
              </a:rPr>
              <a:t>3010,</a:t>
            </a:r>
          </a:p>
          <a:p>
            <a:pPr eaLnBrk="1" hangingPunct="1"/>
            <a:r>
              <a:rPr lang="en-US" altLang="zh-CN">
                <a:solidFill>
                  <a:schemeClr val="bg1"/>
                </a:solidFill>
                <a:latin typeface="微软雅黑" panose="020B0503020204020204" pitchFamily="34" charset="-122"/>
                <a:ea typeface="微软雅黑" panose="020B0503020204020204" pitchFamily="34" charset="-122"/>
              </a:rPr>
              <a:t>AMERICA</a:t>
            </a:r>
          </a:p>
          <a:p>
            <a:pPr eaLnBrk="1" hangingPunct="1"/>
            <a:r>
              <a:rPr lang="en-US" altLang="zh-CN" sz="1200">
                <a:solidFill>
                  <a:schemeClr val="bg1"/>
                </a:solidFill>
                <a:latin typeface="微软雅黑" panose="020B0503020204020204" pitchFamily="34" charset="-122"/>
                <a:ea typeface="微软雅黑" panose="020B0503020204020204" pitchFamily="34" charset="-122"/>
              </a:rPr>
              <a:t>E-MAIL:</a:t>
            </a:r>
          </a:p>
          <a:p>
            <a:pPr eaLnBrk="1" hangingPunct="1"/>
            <a:r>
              <a:rPr lang="en-US" altLang="zh-CN" sz="1200">
                <a:solidFill>
                  <a:schemeClr val="bg1"/>
                </a:solidFill>
                <a:latin typeface="微软雅黑" panose="020B0503020204020204" pitchFamily="34" charset="-122"/>
                <a:ea typeface="微软雅黑" panose="020B0503020204020204" pitchFamily="34" charset="-122"/>
              </a:rPr>
              <a:t>TEL:</a:t>
            </a:r>
          </a:p>
          <a:p>
            <a:pPr eaLnBrk="1" hangingPunct="1"/>
            <a:r>
              <a:rPr lang="en-US" altLang="zh-CN" sz="1200">
                <a:solidFill>
                  <a:schemeClr val="bg1"/>
                </a:solidFill>
                <a:latin typeface="微软雅黑" panose="020B0503020204020204" pitchFamily="34" charset="-122"/>
                <a:ea typeface="微软雅黑" panose="020B0503020204020204" pitchFamily="34" charset="-122"/>
              </a:rPr>
              <a:t>FAX:</a:t>
            </a:r>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7385"/>
                                        </p:tgtEl>
                                        <p:attrNameLst>
                                          <p:attrName>style.visibility</p:attrName>
                                        </p:attrNameLst>
                                      </p:cBhvr>
                                      <p:to>
                                        <p:strVal val="visible"/>
                                      </p:to>
                                    </p:set>
                                    <p:animEffect transition="in" filter="wipe(right)">
                                      <p:cBhvr>
                                        <p:cTn id="7" dur="500"/>
                                        <p:tgtEl>
                                          <p:spTgt spid="57385"/>
                                        </p:tgtEl>
                                      </p:cBhvr>
                                    </p:animEffect>
                                  </p:childTnLst>
                                </p:cTn>
                              </p:par>
                              <p:par>
                                <p:cTn id="8" presetID="22" presetClass="entr" presetSubtype="8" fill="hold" nodeType="withEffect">
                                  <p:stCondLst>
                                    <p:cond delay="0"/>
                                  </p:stCondLst>
                                  <p:childTnLst>
                                    <p:set>
                                      <p:cBhvr>
                                        <p:cTn id="9" dur="1" fill="hold">
                                          <p:stCondLst>
                                            <p:cond delay="0"/>
                                          </p:stCondLst>
                                        </p:cTn>
                                        <p:tgtEl>
                                          <p:spTgt spid="57386"/>
                                        </p:tgtEl>
                                        <p:attrNameLst>
                                          <p:attrName>style.visibility</p:attrName>
                                        </p:attrNameLst>
                                      </p:cBhvr>
                                      <p:to>
                                        <p:strVal val="visible"/>
                                      </p:to>
                                    </p:set>
                                    <p:animEffect transition="in" filter="wipe(left)">
                                      <p:cBhvr>
                                        <p:cTn id="10" dur="500"/>
                                        <p:tgtEl>
                                          <p:spTgt spid="57386"/>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57388"/>
                                        </p:tgtEl>
                                        <p:attrNameLst>
                                          <p:attrName>style.visibility</p:attrName>
                                        </p:attrNameLst>
                                      </p:cBhvr>
                                      <p:to>
                                        <p:strVal val="visible"/>
                                      </p:to>
                                    </p:set>
                                    <p:anim calcmode="lin" valueType="num">
                                      <p:cBhvr>
                                        <p:cTn id="13" dur="500" fill="hold"/>
                                        <p:tgtEl>
                                          <p:spTgt spid="57388"/>
                                        </p:tgtEl>
                                        <p:attrNameLst>
                                          <p:attrName>ppt_w</p:attrName>
                                        </p:attrNameLst>
                                      </p:cBhvr>
                                      <p:tavLst>
                                        <p:tav tm="0">
                                          <p:val>
                                            <p:fltVal val="0"/>
                                          </p:val>
                                        </p:tav>
                                        <p:tav tm="100000">
                                          <p:val>
                                            <p:strVal val="#ppt_w"/>
                                          </p:val>
                                        </p:tav>
                                      </p:tavLst>
                                    </p:anim>
                                    <p:anim calcmode="lin" valueType="num">
                                      <p:cBhvr>
                                        <p:cTn id="14" dur="500" fill="hold"/>
                                        <p:tgtEl>
                                          <p:spTgt spid="57388"/>
                                        </p:tgtEl>
                                        <p:attrNameLst>
                                          <p:attrName>ppt_h</p:attrName>
                                        </p:attrNameLst>
                                      </p:cBhvr>
                                      <p:tavLst>
                                        <p:tav tm="0">
                                          <p:val>
                                            <p:fltVal val="0"/>
                                          </p:val>
                                        </p:tav>
                                        <p:tav tm="100000">
                                          <p:val>
                                            <p:strVal val="#ppt_h"/>
                                          </p:val>
                                        </p:tav>
                                      </p:tavLst>
                                    </p:anim>
                                  </p:childTnLst>
                                </p:cTn>
                              </p:par>
                              <p:par>
                                <p:cTn id="15" presetID="22" presetClass="entr" presetSubtype="8" fill="hold" grpId="0" nodeType="withEffect">
                                  <p:stCondLst>
                                    <p:cond delay="500"/>
                                  </p:stCondLst>
                                  <p:childTnLst>
                                    <p:set>
                                      <p:cBhvr>
                                        <p:cTn id="16" dur="1" fill="hold">
                                          <p:stCondLst>
                                            <p:cond delay="0"/>
                                          </p:stCondLst>
                                        </p:cTn>
                                        <p:tgtEl>
                                          <p:spTgt spid="57391"/>
                                        </p:tgtEl>
                                        <p:attrNameLst>
                                          <p:attrName>style.visibility</p:attrName>
                                        </p:attrNameLst>
                                      </p:cBhvr>
                                      <p:to>
                                        <p:strVal val="visible"/>
                                      </p:to>
                                    </p:set>
                                    <p:animEffect transition="in" filter="wipe(left)">
                                      <p:cBhvr>
                                        <p:cTn id="17" dur="500"/>
                                        <p:tgtEl>
                                          <p:spTgt spid="57391"/>
                                        </p:tgtEl>
                                      </p:cBhvr>
                                    </p:animEffect>
                                  </p:childTnLst>
                                </p:cTn>
                              </p:par>
                              <p:par>
                                <p:cTn id="18" presetID="22" presetClass="entr" presetSubtype="2" fill="hold" nodeType="withEffect">
                                  <p:stCondLst>
                                    <p:cond delay="600"/>
                                  </p:stCondLst>
                                  <p:childTnLst>
                                    <p:set>
                                      <p:cBhvr>
                                        <p:cTn id="19" dur="1" fill="hold">
                                          <p:stCondLst>
                                            <p:cond delay="0"/>
                                          </p:stCondLst>
                                        </p:cTn>
                                        <p:tgtEl>
                                          <p:spTgt spid="57393"/>
                                        </p:tgtEl>
                                        <p:attrNameLst>
                                          <p:attrName>style.visibility</p:attrName>
                                        </p:attrNameLst>
                                      </p:cBhvr>
                                      <p:to>
                                        <p:strVal val="visible"/>
                                      </p:to>
                                    </p:set>
                                    <p:animEffect transition="in" filter="wipe(right)">
                                      <p:cBhvr>
                                        <p:cTn id="20" dur="500"/>
                                        <p:tgtEl>
                                          <p:spTgt spid="57393"/>
                                        </p:tgtEl>
                                      </p:cBhvr>
                                    </p:animEffect>
                                  </p:childTnLst>
                                </p:cTn>
                              </p:par>
                              <p:par>
                                <p:cTn id="21" presetID="22" presetClass="entr" presetSubtype="8" fill="hold" nodeType="withEffect">
                                  <p:stCondLst>
                                    <p:cond delay="700"/>
                                  </p:stCondLst>
                                  <p:childTnLst>
                                    <p:set>
                                      <p:cBhvr>
                                        <p:cTn id="22" dur="1" fill="hold">
                                          <p:stCondLst>
                                            <p:cond delay="0"/>
                                          </p:stCondLst>
                                        </p:cTn>
                                        <p:tgtEl>
                                          <p:spTgt spid="57392"/>
                                        </p:tgtEl>
                                        <p:attrNameLst>
                                          <p:attrName>style.visibility</p:attrName>
                                        </p:attrNameLst>
                                      </p:cBhvr>
                                      <p:to>
                                        <p:strVal val="visible"/>
                                      </p:to>
                                    </p:set>
                                    <p:animEffect transition="in" filter="wipe(left)">
                                      <p:cBhvr>
                                        <p:cTn id="23" dur="500"/>
                                        <p:tgtEl>
                                          <p:spTgt spid="57392"/>
                                        </p:tgtEl>
                                      </p:cBhvr>
                                    </p:animEffect>
                                  </p:childTnLst>
                                </p:cTn>
                              </p:par>
                              <p:par>
                                <p:cTn id="24" presetID="22" presetClass="entr" presetSubtype="8" fill="hold" nodeType="withEffect">
                                  <p:stCondLst>
                                    <p:cond delay="500"/>
                                  </p:stCondLst>
                                  <p:childTnLst>
                                    <p:set>
                                      <p:cBhvr>
                                        <p:cTn id="25" dur="1" fill="hold">
                                          <p:stCondLst>
                                            <p:cond delay="0"/>
                                          </p:stCondLst>
                                        </p:cTn>
                                        <p:tgtEl>
                                          <p:spTgt spid="57387"/>
                                        </p:tgtEl>
                                        <p:attrNameLst>
                                          <p:attrName>style.visibility</p:attrName>
                                        </p:attrNameLst>
                                      </p:cBhvr>
                                      <p:to>
                                        <p:strVal val="visible"/>
                                      </p:to>
                                    </p:set>
                                    <p:animEffect transition="in" filter="wipe(left)">
                                      <p:cBhvr>
                                        <p:cTn id="26" dur="500"/>
                                        <p:tgtEl>
                                          <p:spTgt spid="57387"/>
                                        </p:tgtEl>
                                      </p:cBhvr>
                                    </p:animEffect>
                                  </p:childTnLst>
                                </p:cTn>
                              </p:par>
                              <p:par>
                                <p:cTn id="27" presetID="22" presetClass="entr" presetSubtype="8" fill="hold" grpId="0" nodeType="withEffect">
                                  <p:stCondLst>
                                    <p:cond delay="600"/>
                                  </p:stCondLst>
                                  <p:childTnLst>
                                    <p:set>
                                      <p:cBhvr>
                                        <p:cTn id="28" dur="1" fill="hold">
                                          <p:stCondLst>
                                            <p:cond delay="0"/>
                                          </p:stCondLst>
                                        </p:cTn>
                                        <p:tgtEl>
                                          <p:spTgt spid="57389"/>
                                        </p:tgtEl>
                                        <p:attrNameLst>
                                          <p:attrName>style.visibility</p:attrName>
                                        </p:attrNameLst>
                                      </p:cBhvr>
                                      <p:to>
                                        <p:strVal val="visible"/>
                                      </p:to>
                                    </p:set>
                                    <p:animEffect transition="in" filter="wipe(left)">
                                      <p:cBhvr>
                                        <p:cTn id="29" dur="500"/>
                                        <p:tgtEl>
                                          <p:spTgt spid="5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85" grpId="0" animBg="1"/>
      <p:bldP spid="57388" grpId="0" animBg="1"/>
      <p:bldP spid="57389" grpId="0"/>
      <p:bldP spid="5739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00BA4EC9-4A86-4172-B7D9-F889944952D5}"/>
              </a:ext>
            </a:extLst>
          </p:cNvPr>
          <p:cNvSpPr>
            <a:spLocks noChangeArrowheads="1"/>
          </p:cNvSpPr>
          <p:nvPr/>
        </p:nvSpPr>
        <p:spPr bwMode="auto">
          <a:xfrm>
            <a:off x="395288" y="2736850"/>
            <a:ext cx="17891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700">
                <a:solidFill>
                  <a:srgbClr val="3E3A39"/>
                </a:solidFill>
                <a:latin typeface="微软雅黑" panose="020B0503020204020204" pitchFamily="34" charset="-122"/>
                <a:ea typeface="微软雅黑" panose="020B0503020204020204" pitchFamily="34" charset="-122"/>
              </a:rPr>
              <a:t>YOUR TEXT HERE</a:t>
            </a:r>
            <a:endParaRPr lang="en-US" altLang="zh-CN">
              <a:latin typeface="微软雅黑" panose="020B0503020204020204" pitchFamily="34" charset="-122"/>
              <a:ea typeface="微软雅黑" panose="020B0503020204020204" pitchFamily="34" charset="-122"/>
            </a:endParaRPr>
          </a:p>
        </p:txBody>
      </p:sp>
      <p:sp>
        <p:nvSpPr>
          <p:cNvPr id="59396" name="Freeform 4">
            <a:extLst>
              <a:ext uri="{FF2B5EF4-FFF2-40B4-BE49-F238E27FC236}">
                <a16:creationId xmlns:a16="http://schemas.microsoft.com/office/drawing/2014/main" id="{2C7EB245-31C5-44B7-8DA5-F2ADB8B82EA7}"/>
              </a:ext>
            </a:extLst>
          </p:cNvPr>
          <p:cNvSpPr>
            <a:spLocks/>
          </p:cNvSpPr>
          <p:nvPr/>
        </p:nvSpPr>
        <p:spPr bwMode="auto">
          <a:xfrm>
            <a:off x="2470150" y="-15875"/>
            <a:ext cx="1546225" cy="5157788"/>
          </a:xfrm>
          <a:custGeom>
            <a:avLst/>
            <a:gdLst>
              <a:gd name="T0" fmla="*/ 1543050 w 974"/>
              <a:gd name="T1" fmla="*/ 0 h 3249"/>
              <a:gd name="T2" fmla="*/ 0 w 974"/>
              <a:gd name="T3" fmla="*/ 5157788 h 3249"/>
              <a:gd name="T4" fmla="*/ 3175 w 974"/>
              <a:gd name="T5" fmla="*/ 5157788 h 3249"/>
              <a:gd name="T6" fmla="*/ 1546225 w 974"/>
              <a:gd name="T7" fmla="*/ 0 h 3249"/>
              <a:gd name="T8" fmla="*/ 1543050 w 974"/>
              <a:gd name="T9" fmla="*/ 0 h 3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4" h="3249">
                <a:moveTo>
                  <a:pt x="972" y="0"/>
                </a:moveTo>
                <a:lnTo>
                  <a:pt x="0" y="3249"/>
                </a:lnTo>
                <a:lnTo>
                  <a:pt x="2" y="3249"/>
                </a:lnTo>
                <a:lnTo>
                  <a:pt x="974" y="0"/>
                </a:lnTo>
                <a:lnTo>
                  <a:pt x="972"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397" name="Rectangle 5">
            <a:extLst>
              <a:ext uri="{FF2B5EF4-FFF2-40B4-BE49-F238E27FC236}">
                <a16:creationId xmlns:a16="http://schemas.microsoft.com/office/drawing/2014/main" id="{95F69871-3B16-48EA-B671-1035DF8B842E}"/>
              </a:ext>
            </a:extLst>
          </p:cNvPr>
          <p:cNvSpPr>
            <a:spLocks noChangeArrowheads="1"/>
          </p:cNvSpPr>
          <p:nvPr/>
        </p:nvSpPr>
        <p:spPr bwMode="auto">
          <a:xfrm>
            <a:off x="369888" y="2317750"/>
            <a:ext cx="17653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C11100"/>
                </a:solidFill>
                <a:latin typeface="微软雅黑" panose="020B0503020204020204" pitchFamily="34" charset="-122"/>
                <a:ea typeface="微软雅黑" panose="020B0503020204020204" pitchFamily="34" charset="-122"/>
              </a:rPr>
              <a:t>THANKS</a:t>
            </a:r>
            <a:endParaRPr lang="en-US" altLang="zh-CN">
              <a:latin typeface="微软雅黑" panose="020B0503020204020204" pitchFamily="34" charset="-122"/>
              <a:ea typeface="微软雅黑" panose="020B0503020204020204" pitchFamily="34" charset="-122"/>
            </a:endParaRPr>
          </a:p>
        </p:txBody>
      </p:sp>
      <p:sp>
        <p:nvSpPr>
          <p:cNvPr id="59398" name="Rectangle 6">
            <a:extLst>
              <a:ext uri="{FF2B5EF4-FFF2-40B4-BE49-F238E27FC236}">
                <a16:creationId xmlns:a16="http://schemas.microsoft.com/office/drawing/2014/main" id="{E8EC18AC-10EC-43D7-A191-E4EF3559112E}"/>
              </a:ext>
            </a:extLst>
          </p:cNvPr>
          <p:cNvSpPr>
            <a:spLocks noChangeArrowheads="1"/>
          </p:cNvSpPr>
          <p:nvPr/>
        </p:nvSpPr>
        <p:spPr bwMode="auto">
          <a:xfrm>
            <a:off x="4298950" y="1084263"/>
            <a:ext cx="820738" cy="28575"/>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9399" name="Rectangle 7">
            <a:extLst>
              <a:ext uri="{FF2B5EF4-FFF2-40B4-BE49-F238E27FC236}">
                <a16:creationId xmlns:a16="http://schemas.microsoft.com/office/drawing/2014/main" id="{E3860504-DCBF-489A-BB69-DC96E56DE8B5}"/>
              </a:ext>
            </a:extLst>
          </p:cNvPr>
          <p:cNvSpPr>
            <a:spLocks noChangeArrowheads="1"/>
          </p:cNvSpPr>
          <p:nvPr/>
        </p:nvSpPr>
        <p:spPr bwMode="auto">
          <a:xfrm>
            <a:off x="8124825" y="4030663"/>
            <a:ext cx="820738" cy="28575"/>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9400" name="Freeform 8">
            <a:extLst>
              <a:ext uri="{FF2B5EF4-FFF2-40B4-BE49-F238E27FC236}">
                <a16:creationId xmlns:a16="http://schemas.microsoft.com/office/drawing/2014/main" id="{8541AC26-5C87-4E21-83F1-E538A210475B}"/>
              </a:ext>
            </a:extLst>
          </p:cNvPr>
          <p:cNvSpPr>
            <a:spLocks/>
          </p:cNvSpPr>
          <p:nvPr/>
        </p:nvSpPr>
        <p:spPr bwMode="auto">
          <a:xfrm>
            <a:off x="2555875" y="-15875"/>
            <a:ext cx="1819275" cy="5157788"/>
          </a:xfrm>
          <a:custGeom>
            <a:avLst/>
            <a:gdLst>
              <a:gd name="T0" fmla="*/ 1543050 w 1146"/>
              <a:gd name="T1" fmla="*/ 0 h 3249"/>
              <a:gd name="T2" fmla="*/ 0 w 1146"/>
              <a:gd name="T3" fmla="*/ 5157788 h 3249"/>
              <a:gd name="T4" fmla="*/ 279400 w 1146"/>
              <a:gd name="T5" fmla="*/ 5157788 h 3249"/>
              <a:gd name="T6" fmla="*/ 1819275 w 1146"/>
              <a:gd name="T7" fmla="*/ 0 h 3249"/>
              <a:gd name="T8" fmla="*/ 1543050 w 1146"/>
              <a:gd name="T9" fmla="*/ 0 h 3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6" h="3249">
                <a:moveTo>
                  <a:pt x="972" y="0"/>
                </a:moveTo>
                <a:lnTo>
                  <a:pt x="0" y="3249"/>
                </a:lnTo>
                <a:lnTo>
                  <a:pt x="176" y="3249"/>
                </a:lnTo>
                <a:lnTo>
                  <a:pt x="1146" y="0"/>
                </a:lnTo>
                <a:lnTo>
                  <a:pt x="972"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77" name="Freeform 9">
            <a:extLst>
              <a:ext uri="{FF2B5EF4-FFF2-40B4-BE49-F238E27FC236}">
                <a16:creationId xmlns:a16="http://schemas.microsoft.com/office/drawing/2014/main" id="{CEDA315D-0CE1-46A1-97DC-3CD0DA6972B5}"/>
              </a:ext>
            </a:extLst>
          </p:cNvPr>
          <p:cNvSpPr>
            <a:spLocks noEditPoints="1"/>
          </p:cNvSpPr>
          <p:nvPr/>
        </p:nvSpPr>
        <p:spPr bwMode="auto">
          <a:xfrm>
            <a:off x="2555875" y="-15875"/>
            <a:ext cx="1654175" cy="5157788"/>
          </a:xfrm>
          <a:custGeom>
            <a:avLst/>
            <a:gdLst>
              <a:gd name="T0" fmla="*/ 111125 w 1042"/>
              <a:gd name="T1" fmla="*/ 5157788 h 3249"/>
              <a:gd name="T2" fmla="*/ 0 w 1042"/>
              <a:gd name="T3" fmla="*/ 5157788 h 3249"/>
              <a:gd name="T4" fmla="*/ 0 w 1042"/>
              <a:gd name="T5" fmla="*/ 5157788 h 3249"/>
              <a:gd name="T6" fmla="*/ 111125 w 1042"/>
              <a:gd name="T7" fmla="*/ 5157788 h 3249"/>
              <a:gd name="T8" fmla="*/ 111125 w 1042"/>
              <a:gd name="T9" fmla="*/ 5157788 h 3249"/>
              <a:gd name="T10" fmla="*/ 1654175 w 1042"/>
              <a:gd name="T11" fmla="*/ 0 h 3249"/>
              <a:gd name="T12" fmla="*/ 1543050 w 1042"/>
              <a:gd name="T13" fmla="*/ 0 h 3249"/>
              <a:gd name="T14" fmla="*/ 1543050 w 1042"/>
              <a:gd name="T15" fmla="*/ 0 h 3249"/>
              <a:gd name="T16" fmla="*/ 1543050 w 1042"/>
              <a:gd name="T17" fmla="*/ 0 h 3249"/>
              <a:gd name="T18" fmla="*/ 1654175 w 1042"/>
              <a:gd name="T19" fmla="*/ 0 h 3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2" h="3249">
                <a:moveTo>
                  <a:pt x="70" y="3249"/>
                </a:moveTo>
                <a:lnTo>
                  <a:pt x="0" y="3249"/>
                </a:lnTo>
                <a:lnTo>
                  <a:pt x="70" y="3249"/>
                </a:lnTo>
                <a:close/>
                <a:moveTo>
                  <a:pt x="1042" y="0"/>
                </a:moveTo>
                <a:lnTo>
                  <a:pt x="972" y="0"/>
                </a:lnTo>
                <a:lnTo>
                  <a:pt x="10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78" name="Freeform 10">
            <a:extLst>
              <a:ext uri="{FF2B5EF4-FFF2-40B4-BE49-F238E27FC236}">
                <a16:creationId xmlns:a16="http://schemas.microsoft.com/office/drawing/2014/main" id="{5030FE14-C6F3-4B4E-AC51-1D0506E1850A}"/>
              </a:ext>
            </a:extLst>
          </p:cNvPr>
          <p:cNvSpPr>
            <a:spLocks noEditPoints="1"/>
          </p:cNvSpPr>
          <p:nvPr/>
        </p:nvSpPr>
        <p:spPr bwMode="auto">
          <a:xfrm>
            <a:off x="2555875" y="-15875"/>
            <a:ext cx="1654175" cy="5157788"/>
          </a:xfrm>
          <a:custGeom>
            <a:avLst/>
            <a:gdLst>
              <a:gd name="T0" fmla="*/ 111125 w 1042"/>
              <a:gd name="T1" fmla="*/ 5157788 h 3249"/>
              <a:gd name="T2" fmla="*/ 0 w 1042"/>
              <a:gd name="T3" fmla="*/ 5157788 h 3249"/>
              <a:gd name="T4" fmla="*/ 0 w 1042"/>
              <a:gd name="T5" fmla="*/ 5157788 h 3249"/>
              <a:gd name="T6" fmla="*/ 111125 w 1042"/>
              <a:gd name="T7" fmla="*/ 5157788 h 3249"/>
              <a:gd name="T8" fmla="*/ 111125 w 1042"/>
              <a:gd name="T9" fmla="*/ 5157788 h 3249"/>
              <a:gd name="T10" fmla="*/ 1654175 w 1042"/>
              <a:gd name="T11" fmla="*/ 0 h 3249"/>
              <a:gd name="T12" fmla="*/ 1543050 w 1042"/>
              <a:gd name="T13" fmla="*/ 0 h 3249"/>
              <a:gd name="T14" fmla="*/ 1543050 w 1042"/>
              <a:gd name="T15" fmla="*/ 0 h 3249"/>
              <a:gd name="T16" fmla="*/ 1543050 w 1042"/>
              <a:gd name="T17" fmla="*/ 0 h 3249"/>
              <a:gd name="T18" fmla="*/ 1654175 w 1042"/>
              <a:gd name="T19" fmla="*/ 0 h 3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2" h="3249">
                <a:moveTo>
                  <a:pt x="70" y="3249"/>
                </a:moveTo>
                <a:lnTo>
                  <a:pt x="0" y="3249"/>
                </a:lnTo>
                <a:lnTo>
                  <a:pt x="70" y="3249"/>
                </a:lnTo>
                <a:moveTo>
                  <a:pt x="1042" y="0"/>
                </a:moveTo>
                <a:lnTo>
                  <a:pt x="972" y="0"/>
                </a:lnTo>
                <a:lnTo>
                  <a:pt x="10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03" name="Freeform 11">
            <a:extLst>
              <a:ext uri="{FF2B5EF4-FFF2-40B4-BE49-F238E27FC236}">
                <a16:creationId xmlns:a16="http://schemas.microsoft.com/office/drawing/2014/main" id="{CB25DB05-C252-4E65-80B6-E80BA384D7DD}"/>
              </a:ext>
            </a:extLst>
          </p:cNvPr>
          <p:cNvSpPr>
            <a:spLocks/>
          </p:cNvSpPr>
          <p:nvPr/>
        </p:nvSpPr>
        <p:spPr bwMode="auto">
          <a:xfrm>
            <a:off x="2555875" y="-15875"/>
            <a:ext cx="1654175" cy="5157788"/>
          </a:xfrm>
          <a:custGeom>
            <a:avLst/>
            <a:gdLst>
              <a:gd name="T0" fmla="*/ 1654175 w 1042"/>
              <a:gd name="T1" fmla="*/ 0 h 3249"/>
              <a:gd name="T2" fmla="*/ 1543050 w 1042"/>
              <a:gd name="T3" fmla="*/ 0 h 3249"/>
              <a:gd name="T4" fmla="*/ 1543050 w 1042"/>
              <a:gd name="T5" fmla="*/ 0 h 3249"/>
              <a:gd name="T6" fmla="*/ 0 w 1042"/>
              <a:gd name="T7" fmla="*/ 5157788 h 3249"/>
              <a:gd name="T8" fmla="*/ 111125 w 1042"/>
              <a:gd name="T9" fmla="*/ 5157788 h 3249"/>
              <a:gd name="T10" fmla="*/ 1654175 w 1042"/>
              <a:gd name="T11" fmla="*/ 0 h 3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2" h="3249">
                <a:moveTo>
                  <a:pt x="1042" y="0"/>
                </a:moveTo>
                <a:lnTo>
                  <a:pt x="972" y="0"/>
                </a:lnTo>
                <a:lnTo>
                  <a:pt x="0" y="3249"/>
                </a:lnTo>
                <a:lnTo>
                  <a:pt x="70" y="3249"/>
                </a:lnTo>
                <a:lnTo>
                  <a:pt x="1042" y="0"/>
                </a:lnTo>
                <a:close/>
              </a:path>
            </a:pathLst>
          </a:custGeom>
          <a:solidFill>
            <a:srgbClr val="E08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04" name="Freeform 12">
            <a:extLst>
              <a:ext uri="{FF2B5EF4-FFF2-40B4-BE49-F238E27FC236}">
                <a16:creationId xmlns:a16="http://schemas.microsoft.com/office/drawing/2014/main" id="{FAB1E1A1-932E-45BC-BA3B-144A851EE89E}"/>
              </a:ext>
            </a:extLst>
          </p:cNvPr>
          <p:cNvSpPr>
            <a:spLocks/>
          </p:cNvSpPr>
          <p:nvPr/>
        </p:nvSpPr>
        <p:spPr bwMode="auto">
          <a:xfrm>
            <a:off x="2632075" y="3067050"/>
            <a:ext cx="460375" cy="1447800"/>
          </a:xfrm>
          <a:custGeom>
            <a:avLst/>
            <a:gdLst>
              <a:gd name="T0" fmla="*/ 28575 w 290"/>
              <a:gd name="T1" fmla="*/ 1447800 h 912"/>
              <a:gd name="T2" fmla="*/ 460375 w 290"/>
              <a:gd name="T3" fmla="*/ 0 h 912"/>
              <a:gd name="T4" fmla="*/ 431800 w 290"/>
              <a:gd name="T5" fmla="*/ 0 h 912"/>
              <a:gd name="T6" fmla="*/ 0 w 290"/>
              <a:gd name="T7" fmla="*/ 1447800 h 912"/>
              <a:gd name="T8" fmla="*/ 28575 w 290"/>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912">
                <a:moveTo>
                  <a:pt x="18" y="912"/>
                </a:moveTo>
                <a:lnTo>
                  <a:pt x="290" y="0"/>
                </a:lnTo>
                <a:lnTo>
                  <a:pt x="272" y="0"/>
                </a:lnTo>
                <a:lnTo>
                  <a:pt x="0" y="912"/>
                </a:lnTo>
                <a:lnTo>
                  <a:pt x="18"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05" name="Freeform 13">
            <a:extLst>
              <a:ext uri="{FF2B5EF4-FFF2-40B4-BE49-F238E27FC236}">
                <a16:creationId xmlns:a16="http://schemas.microsoft.com/office/drawing/2014/main" id="{FF5E3AC8-472E-4685-ADFC-6F8BD6485853}"/>
              </a:ext>
            </a:extLst>
          </p:cNvPr>
          <p:cNvSpPr>
            <a:spLocks/>
          </p:cNvSpPr>
          <p:nvPr/>
        </p:nvSpPr>
        <p:spPr bwMode="auto">
          <a:xfrm>
            <a:off x="3427413" y="1719263"/>
            <a:ext cx="117475" cy="90487"/>
          </a:xfrm>
          <a:custGeom>
            <a:avLst/>
            <a:gdLst>
              <a:gd name="T0" fmla="*/ 104775 w 74"/>
              <a:gd name="T1" fmla="*/ 26987 h 57"/>
              <a:gd name="T2" fmla="*/ 50800 w 74"/>
              <a:gd name="T3" fmla="*/ 55562 h 57"/>
              <a:gd name="T4" fmla="*/ 22225 w 74"/>
              <a:gd name="T5" fmla="*/ 0 h 57"/>
              <a:gd name="T6" fmla="*/ 0 w 74"/>
              <a:gd name="T7" fmla="*/ 12700 h 57"/>
              <a:gd name="T8" fmla="*/ 41275 w 74"/>
              <a:gd name="T9" fmla="*/ 90487 h 57"/>
              <a:gd name="T10" fmla="*/ 117475 w 74"/>
              <a:gd name="T11" fmla="*/ 49212 h 57"/>
              <a:gd name="T12" fmla="*/ 104775 w 74"/>
              <a:gd name="T13" fmla="*/ 2698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57">
                <a:moveTo>
                  <a:pt x="66" y="17"/>
                </a:moveTo>
                <a:lnTo>
                  <a:pt x="32" y="35"/>
                </a:lnTo>
                <a:lnTo>
                  <a:pt x="14" y="0"/>
                </a:lnTo>
                <a:lnTo>
                  <a:pt x="0" y="8"/>
                </a:lnTo>
                <a:lnTo>
                  <a:pt x="26" y="57"/>
                </a:lnTo>
                <a:lnTo>
                  <a:pt x="74" y="31"/>
                </a:lnTo>
                <a:lnTo>
                  <a:pt x="66" y="1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06" name="Freeform 14">
            <a:extLst>
              <a:ext uri="{FF2B5EF4-FFF2-40B4-BE49-F238E27FC236}">
                <a16:creationId xmlns:a16="http://schemas.microsoft.com/office/drawing/2014/main" id="{4B7C059F-EE52-4AB5-B389-E4062D4AA7FC}"/>
              </a:ext>
            </a:extLst>
          </p:cNvPr>
          <p:cNvSpPr>
            <a:spLocks/>
          </p:cNvSpPr>
          <p:nvPr/>
        </p:nvSpPr>
        <p:spPr bwMode="auto">
          <a:xfrm>
            <a:off x="3246438" y="1174750"/>
            <a:ext cx="5897562" cy="2790825"/>
          </a:xfrm>
          <a:custGeom>
            <a:avLst/>
            <a:gdLst>
              <a:gd name="T0" fmla="*/ 4372 w 4372"/>
              <a:gd name="T1" fmla="*/ 2069 h 2069"/>
              <a:gd name="T2" fmla="*/ 4372 w 4372"/>
              <a:gd name="T3" fmla="*/ 0 h 2069"/>
              <a:gd name="T4" fmla="*/ 619 w 4372"/>
              <a:gd name="T5" fmla="*/ 0 h 2069"/>
              <a:gd name="T6" fmla="*/ 0 w 4372"/>
              <a:gd name="T7" fmla="*/ 2069 h 2069"/>
              <a:gd name="T8" fmla="*/ 4372 w 4372"/>
              <a:gd name="T9" fmla="*/ 2069 h 2069"/>
            </a:gdLst>
            <a:ahLst/>
            <a:cxnLst>
              <a:cxn ang="0">
                <a:pos x="T0" y="T1"/>
              </a:cxn>
              <a:cxn ang="0">
                <a:pos x="T2" y="T3"/>
              </a:cxn>
              <a:cxn ang="0">
                <a:pos x="T4" y="T5"/>
              </a:cxn>
              <a:cxn ang="0">
                <a:pos x="T6" y="T7"/>
              </a:cxn>
              <a:cxn ang="0">
                <a:pos x="T8" y="T9"/>
              </a:cxn>
            </a:cxnLst>
            <a:rect l="0" t="0" r="r" b="b"/>
            <a:pathLst>
              <a:path w="4372" h="2069">
                <a:moveTo>
                  <a:pt x="4372" y="2069"/>
                </a:moveTo>
                <a:lnTo>
                  <a:pt x="4372" y="0"/>
                </a:lnTo>
                <a:lnTo>
                  <a:pt x="619" y="0"/>
                </a:lnTo>
                <a:lnTo>
                  <a:pt x="0" y="2069"/>
                </a:lnTo>
                <a:lnTo>
                  <a:pt x="4372" y="2069"/>
                </a:lnTo>
                <a:close/>
              </a:path>
            </a:pathLst>
          </a:custGeom>
          <a:blipFill dpi="0" rotWithShape="1">
            <a:blip r:embed="rId3"/>
            <a:srcRect/>
            <a:stretch>
              <a:fillRect b="-751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59407" name="Freeform 15">
            <a:extLst>
              <a:ext uri="{FF2B5EF4-FFF2-40B4-BE49-F238E27FC236}">
                <a16:creationId xmlns:a16="http://schemas.microsoft.com/office/drawing/2014/main" id="{37B6081D-F1CD-4942-BE9A-2B42A2416C64}"/>
              </a:ext>
            </a:extLst>
          </p:cNvPr>
          <p:cNvSpPr>
            <a:spLocks/>
          </p:cNvSpPr>
          <p:nvPr/>
        </p:nvSpPr>
        <p:spPr bwMode="auto">
          <a:xfrm>
            <a:off x="258763" y="-812800"/>
            <a:ext cx="1296987" cy="1125538"/>
          </a:xfrm>
          <a:custGeom>
            <a:avLst/>
            <a:gdLst>
              <a:gd name="T0" fmla="*/ 325437 w 817"/>
              <a:gd name="T1" fmla="*/ 1125538 h 709"/>
              <a:gd name="T2" fmla="*/ 0 w 817"/>
              <a:gd name="T3" fmla="*/ 563563 h 709"/>
              <a:gd name="T4" fmla="*/ 325437 w 817"/>
              <a:gd name="T5" fmla="*/ 0 h 709"/>
              <a:gd name="T6" fmla="*/ 974725 w 817"/>
              <a:gd name="T7" fmla="*/ 0 h 709"/>
              <a:gd name="T8" fmla="*/ 1296987 w 817"/>
              <a:gd name="T9" fmla="*/ 563563 h 709"/>
              <a:gd name="T10" fmla="*/ 974725 w 817"/>
              <a:gd name="T11" fmla="*/ 1125538 h 709"/>
              <a:gd name="T12" fmla="*/ 325437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5" y="709"/>
                </a:moveTo>
                <a:lnTo>
                  <a:pt x="0" y="355"/>
                </a:lnTo>
                <a:lnTo>
                  <a:pt x="205" y="0"/>
                </a:lnTo>
                <a:lnTo>
                  <a:pt x="614" y="0"/>
                </a:lnTo>
                <a:lnTo>
                  <a:pt x="817" y="355"/>
                </a:lnTo>
                <a:lnTo>
                  <a:pt x="614" y="709"/>
                </a:lnTo>
                <a:lnTo>
                  <a:pt x="205"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08" name="Freeform 16">
            <a:extLst>
              <a:ext uri="{FF2B5EF4-FFF2-40B4-BE49-F238E27FC236}">
                <a16:creationId xmlns:a16="http://schemas.microsoft.com/office/drawing/2014/main" id="{C7014C14-A34F-4D34-B1B8-C5D62AABD509}"/>
              </a:ext>
            </a:extLst>
          </p:cNvPr>
          <p:cNvSpPr>
            <a:spLocks/>
          </p:cNvSpPr>
          <p:nvPr/>
        </p:nvSpPr>
        <p:spPr bwMode="auto">
          <a:xfrm>
            <a:off x="258763" y="365125"/>
            <a:ext cx="1296987" cy="1125538"/>
          </a:xfrm>
          <a:custGeom>
            <a:avLst/>
            <a:gdLst>
              <a:gd name="T0" fmla="*/ 325437 w 817"/>
              <a:gd name="T1" fmla="*/ 1125538 h 709"/>
              <a:gd name="T2" fmla="*/ 0 w 817"/>
              <a:gd name="T3" fmla="*/ 563563 h 709"/>
              <a:gd name="T4" fmla="*/ 325437 w 817"/>
              <a:gd name="T5" fmla="*/ 0 h 709"/>
              <a:gd name="T6" fmla="*/ 974725 w 817"/>
              <a:gd name="T7" fmla="*/ 0 h 709"/>
              <a:gd name="T8" fmla="*/ 1296987 w 817"/>
              <a:gd name="T9" fmla="*/ 563563 h 709"/>
              <a:gd name="T10" fmla="*/ 974725 w 817"/>
              <a:gd name="T11" fmla="*/ 1125538 h 709"/>
              <a:gd name="T12" fmla="*/ 325437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5" y="709"/>
                </a:moveTo>
                <a:lnTo>
                  <a:pt x="0" y="355"/>
                </a:lnTo>
                <a:lnTo>
                  <a:pt x="205" y="0"/>
                </a:lnTo>
                <a:lnTo>
                  <a:pt x="614" y="0"/>
                </a:lnTo>
                <a:lnTo>
                  <a:pt x="817" y="355"/>
                </a:lnTo>
                <a:lnTo>
                  <a:pt x="614" y="709"/>
                </a:lnTo>
                <a:lnTo>
                  <a:pt x="205"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09" name="Freeform 17">
            <a:extLst>
              <a:ext uri="{FF2B5EF4-FFF2-40B4-BE49-F238E27FC236}">
                <a16:creationId xmlns:a16="http://schemas.microsoft.com/office/drawing/2014/main" id="{20D6F0A6-CF58-484A-A357-D8E134B5C285}"/>
              </a:ext>
            </a:extLst>
          </p:cNvPr>
          <p:cNvSpPr>
            <a:spLocks/>
          </p:cNvSpPr>
          <p:nvPr/>
        </p:nvSpPr>
        <p:spPr bwMode="auto">
          <a:xfrm>
            <a:off x="1282700" y="-223838"/>
            <a:ext cx="1296988" cy="1125538"/>
          </a:xfrm>
          <a:custGeom>
            <a:avLst/>
            <a:gdLst>
              <a:gd name="T0" fmla="*/ 322263 w 817"/>
              <a:gd name="T1" fmla="*/ 1125538 h 709"/>
              <a:gd name="T2" fmla="*/ 0 w 817"/>
              <a:gd name="T3" fmla="*/ 563563 h 709"/>
              <a:gd name="T4" fmla="*/ 322263 w 817"/>
              <a:gd name="T5" fmla="*/ 0 h 709"/>
              <a:gd name="T6" fmla="*/ 974725 w 817"/>
              <a:gd name="T7" fmla="*/ 0 h 709"/>
              <a:gd name="T8" fmla="*/ 1296988 w 817"/>
              <a:gd name="T9" fmla="*/ 563563 h 709"/>
              <a:gd name="T10" fmla="*/ 974725 w 817"/>
              <a:gd name="T11" fmla="*/ 1125538 h 709"/>
              <a:gd name="T12" fmla="*/ 322263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3" y="709"/>
                </a:moveTo>
                <a:lnTo>
                  <a:pt x="0" y="355"/>
                </a:lnTo>
                <a:lnTo>
                  <a:pt x="203" y="0"/>
                </a:lnTo>
                <a:lnTo>
                  <a:pt x="614" y="0"/>
                </a:lnTo>
                <a:lnTo>
                  <a:pt x="817" y="355"/>
                </a:lnTo>
                <a:lnTo>
                  <a:pt x="614" y="709"/>
                </a:lnTo>
                <a:lnTo>
                  <a:pt x="203"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10" name="Freeform 18">
            <a:extLst>
              <a:ext uri="{FF2B5EF4-FFF2-40B4-BE49-F238E27FC236}">
                <a16:creationId xmlns:a16="http://schemas.microsoft.com/office/drawing/2014/main" id="{37E74346-5392-404C-B170-D51109590110}"/>
              </a:ext>
            </a:extLst>
          </p:cNvPr>
          <p:cNvSpPr>
            <a:spLocks/>
          </p:cNvSpPr>
          <p:nvPr/>
        </p:nvSpPr>
        <p:spPr bwMode="auto">
          <a:xfrm>
            <a:off x="-757238" y="-223838"/>
            <a:ext cx="1296988" cy="1125538"/>
          </a:xfrm>
          <a:custGeom>
            <a:avLst/>
            <a:gdLst>
              <a:gd name="T0" fmla="*/ 322263 w 817"/>
              <a:gd name="T1" fmla="*/ 1125538 h 709"/>
              <a:gd name="T2" fmla="*/ 0 w 817"/>
              <a:gd name="T3" fmla="*/ 563563 h 709"/>
              <a:gd name="T4" fmla="*/ 322263 w 817"/>
              <a:gd name="T5" fmla="*/ 0 h 709"/>
              <a:gd name="T6" fmla="*/ 974725 w 817"/>
              <a:gd name="T7" fmla="*/ 0 h 709"/>
              <a:gd name="T8" fmla="*/ 1296988 w 817"/>
              <a:gd name="T9" fmla="*/ 563563 h 709"/>
              <a:gd name="T10" fmla="*/ 974725 w 817"/>
              <a:gd name="T11" fmla="*/ 1125538 h 709"/>
              <a:gd name="T12" fmla="*/ 322263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3" y="709"/>
                </a:moveTo>
                <a:lnTo>
                  <a:pt x="0" y="355"/>
                </a:lnTo>
                <a:lnTo>
                  <a:pt x="203" y="0"/>
                </a:lnTo>
                <a:lnTo>
                  <a:pt x="614" y="0"/>
                </a:lnTo>
                <a:lnTo>
                  <a:pt x="817" y="355"/>
                </a:lnTo>
                <a:lnTo>
                  <a:pt x="614" y="709"/>
                </a:lnTo>
                <a:lnTo>
                  <a:pt x="203"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411" name="Freeform 19">
            <a:extLst>
              <a:ext uri="{FF2B5EF4-FFF2-40B4-BE49-F238E27FC236}">
                <a16:creationId xmlns:a16="http://schemas.microsoft.com/office/drawing/2014/main" id="{7E796FEC-DFD0-48B7-95C0-E4FA1BED3345}"/>
              </a:ext>
            </a:extLst>
          </p:cNvPr>
          <p:cNvSpPr>
            <a:spLocks/>
          </p:cNvSpPr>
          <p:nvPr/>
        </p:nvSpPr>
        <p:spPr bwMode="auto">
          <a:xfrm>
            <a:off x="2306638" y="-812800"/>
            <a:ext cx="1296987" cy="1125538"/>
          </a:xfrm>
          <a:custGeom>
            <a:avLst/>
            <a:gdLst>
              <a:gd name="T0" fmla="*/ 322262 w 817"/>
              <a:gd name="T1" fmla="*/ 1125538 h 709"/>
              <a:gd name="T2" fmla="*/ 0 w 817"/>
              <a:gd name="T3" fmla="*/ 563563 h 709"/>
              <a:gd name="T4" fmla="*/ 322262 w 817"/>
              <a:gd name="T5" fmla="*/ 0 h 709"/>
              <a:gd name="T6" fmla="*/ 971550 w 817"/>
              <a:gd name="T7" fmla="*/ 0 h 709"/>
              <a:gd name="T8" fmla="*/ 1296987 w 817"/>
              <a:gd name="T9" fmla="*/ 563563 h 709"/>
              <a:gd name="T10" fmla="*/ 971550 w 817"/>
              <a:gd name="T11" fmla="*/ 1125538 h 709"/>
              <a:gd name="T12" fmla="*/ 322262 w 817"/>
              <a:gd name="T13" fmla="*/ 1125538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709">
                <a:moveTo>
                  <a:pt x="203" y="709"/>
                </a:moveTo>
                <a:lnTo>
                  <a:pt x="0" y="355"/>
                </a:lnTo>
                <a:lnTo>
                  <a:pt x="203" y="0"/>
                </a:lnTo>
                <a:lnTo>
                  <a:pt x="612" y="0"/>
                </a:lnTo>
                <a:lnTo>
                  <a:pt x="817" y="355"/>
                </a:lnTo>
                <a:lnTo>
                  <a:pt x="612" y="709"/>
                </a:lnTo>
                <a:lnTo>
                  <a:pt x="203" y="709"/>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59412" name="Group 20">
            <a:extLst>
              <a:ext uri="{FF2B5EF4-FFF2-40B4-BE49-F238E27FC236}">
                <a16:creationId xmlns:a16="http://schemas.microsoft.com/office/drawing/2014/main" id="{1CE8A21F-88BA-4110-ADA7-8E89EB266302}"/>
              </a:ext>
            </a:extLst>
          </p:cNvPr>
          <p:cNvGrpSpPr>
            <a:grpSpLocks/>
          </p:cNvGrpSpPr>
          <p:nvPr/>
        </p:nvGrpSpPr>
        <p:grpSpPr bwMode="auto">
          <a:xfrm>
            <a:off x="400050" y="461963"/>
            <a:ext cx="787400" cy="247650"/>
            <a:chOff x="354" y="350"/>
            <a:chExt cx="599" cy="188"/>
          </a:xfrm>
        </p:grpSpPr>
        <p:sp>
          <p:nvSpPr>
            <p:cNvPr id="32791" name="Freeform 21">
              <a:extLst>
                <a:ext uri="{FF2B5EF4-FFF2-40B4-BE49-F238E27FC236}">
                  <a16:creationId xmlns:a16="http://schemas.microsoft.com/office/drawing/2014/main" id="{C019E209-52D5-4AEE-93DC-9CFBBAB465DB}"/>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92" name="Freeform 22">
              <a:extLst>
                <a:ext uri="{FF2B5EF4-FFF2-40B4-BE49-F238E27FC236}">
                  <a16:creationId xmlns:a16="http://schemas.microsoft.com/office/drawing/2014/main" id="{2B881B34-7D5A-488B-AF35-5118E8C50E70}"/>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93" name="Freeform 23">
              <a:extLst>
                <a:ext uri="{FF2B5EF4-FFF2-40B4-BE49-F238E27FC236}">
                  <a16:creationId xmlns:a16="http://schemas.microsoft.com/office/drawing/2014/main" id="{7AFD529B-FD94-42A3-9E0B-24E5E6A8CE5B}"/>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94" name="Freeform 24">
              <a:extLst>
                <a:ext uri="{FF2B5EF4-FFF2-40B4-BE49-F238E27FC236}">
                  <a16:creationId xmlns:a16="http://schemas.microsoft.com/office/drawing/2014/main" id="{12C9E079-0733-478C-A12D-8AA4D290E30F}"/>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Tree>
  </p:cSld>
  <p:clrMapOvr>
    <a:masterClrMapping/>
  </p:clrMapOvr>
  <p:transition advClick="0" advTm="6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9412"/>
                                        </p:tgtEl>
                                        <p:attrNameLst>
                                          <p:attrName>style.visibility</p:attrName>
                                        </p:attrNameLst>
                                      </p:cBhvr>
                                      <p:to>
                                        <p:strVal val="visible"/>
                                      </p:to>
                                    </p:set>
                                    <p:animEffect transition="in" filter="fade">
                                      <p:cBhvr>
                                        <p:cTn id="7" dur="1000"/>
                                        <p:tgtEl>
                                          <p:spTgt spid="59412"/>
                                        </p:tgtEl>
                                      </p:cBhvr>
                                    </p:animEffect>
                                  </p:childTnLst>
                                </p:cTn>
                              </p:par>
                              <p:par>
                                <p:cTn id="8" presetID="10" presetClass="entr" presetSubtype="0" fill="hold" nodeType="withEffect">
                                  <p:stCondLst>
                                    <p:cond delay="0"/>
                                  </p:stCondLst>
                                  <p:childTnLst>
                                    <p:set>
                                      <p:cBhvr>
                                        <p:cTn id="9" dur="1" fill="hold">
                                          <p:stCondLst>
                                            <p:cond delay="0"/>
                                          </p:stCondLst>
                                        </p:cTn>
                                        <p:tgtEl>
                                          <p:spTgt spid="59407"/>
                                        </p:tgtEl>
                                        <p:attrNameLst>
                                          <p:attrName>style.visibility</p:attrName>
                                        </p:attrNameLst>
                                      </p:cBhvr>
                                      <p:to>
                                        <p:strVal val="visible"/>
                                      </p:to>
                                    </p:set>
                                    <p:animEffect transition="in" filter="fade">
                                      <p:cBhvr>
                                        <p:cTn id="10" dur="500"/>
                                        <p:tgtEl>
                                          <p:spTgt spid="59407"/>
                                        </p:tgtEl>
                                      </p:cBhvr>
                                    </p:animEffect>
                                  </p:childTnLst>
                                </p:cTn>
                              </p:par>
                              <p:par>
                                <p:cTn id="11" presetID="10" presetClass="entr" presetSubtype="0" fill="hold" nodeType="withEffect">
                                  <p:stCondLst>
                                    <p:cond delay="100"/>
                                  </p:stCondLst>
                                  <p:childTnLst>
                                    <p:set>
                                      <p:cBhvr>
                                        <p:cTn id="12" dur="1" fill="hold">
                                          <p:stCondLst>
                                            <p:cond delay="0"/>
                                          </p:stCondLst>
                                        </p:cTn>
                                        <p:tgtEl>
                                          <p:spTgt spid="59408"/>
                                        </p:tgtEl>
                                        <p:attrNameLst>
                                          <p:attrName>style.visibility</p:attrName>
                                        </p:attrNameLst>
                                      </p:cBhvr>
                                      <p:to>
                                        <p:strVal val="visible"/>
                                      </p:to>
                                    </p:set>
                                    <p:animEffect transition="in" filter="fade">
                                      <p:cBhvr>
                                        <p:cTn id="13" dur="500"/>
                                        <p:tgtEl>
                                          <p:spTgt spid="59408"/>
                                        </p:tgtEl>
                                      </p:cBhvr>
                                    </p:animEffect>
                                  </p:childTnLst>
                                </p:cTn>
                              </p:par>
                              <p:par>
                                <p:cTn id="14" presetID="10" presetClass="entr" presetSubtype="0" fill="hold" nodeType="withEffect">
                                  <p:stCondLst>
                                    <p:cond delay="200"/>
                                  </p:stCondLst>
                                  <p:childTnLst>
                                    <p:set>
                                      <p:cBhvr>
                                        <p:cTn id="15" dur="1" fill="hold">
                                          <p:stCondLst>
                                            <p:cond delay="0"/>
                                          </p:stCondLst>
                                        </p:cTn>
                                        <p:tgtEl>
                                          <p:spTgt spid="59409"/>
                                        </p:tgtEl>
                                        <p:attrNameLst>
                                          <p:attrName>style.visibility</p:attrName>
                                        </p:attrNameLst>
                                      </p:cBhvr>
                                      <p:to>
                                        <p:strVal val="visible"/>
                                      </p:to>
                                    </p:set>
                                    <p:animEffect transition="in" filter="fade">
                                      <p:cBhvr>
                                        <p:cTn id="16" dur="500"/>
                                        <p:tgtEl>
                                          <p:spTgt spid="59409"/>
                                        </p:tgtEl>
                                      </p:cBhvr>
                                    </p:animEffect>
                                  </p:childTnLst>
                                </p:cTn>
                              </p:par>
                              <p:par>
                                <p:cTn id="17" presetID="10" presetClass="entr" presetSubtype="0" fill="hold" nodeType="withEffect">
                                  <p:stCondLst>
                                    <p:cond delay="300"/>
                                  </p:stCondLst>
                                  <p:childTnLst>
                                    <p:set>
                                      <p:cBhvr>
                                        <p:cTn id="18" dur="1" fill="hold">
                                          <p:stCondLst>
                                            <p:cond delay="0"/>
                                          </p:stCondLst>
                                        </p:cTn>
                                        <p:tgtEl>
                                          <p:spTgt spid="59410"/>
                                        </p:tgtEl>
                                        <p:attrNameLst>
                                          <p:attrName>style.visibility</p:attrName>
                                        </p:attrNameLst>
                                      </p:cBhvr>
                                      <p:to>
                                        <p:strVal val="visible"/>
                                      </p:to>
                                    </p:set>
                                    <p:animEffect transition="in" filter="fade">
                                      <p:cBhvr>
                                        <p:cTn id="19" dur="500"/>
                                        <p:tgtEl>
                                          <p:spTgt spid="59410"/>
                                        </p:tgtEl>
                                      </p:cBhvr>
                                    </p:animEffect>
                                  </p:childTnLst>
                                </p:cTn>
                              </p:par>
                              <p:par>
                                <p:cTn id="20" presetID="10" presetClass="entr" presetSubtype="0" fill="hold" nodeType="withEffect">
                                  <p:stCondLst>
                                    <p:cond delay="400"/>
                                  </p:stCondLst>
                                  <p:childTnLst>
                                    <p:set>
                                      <p:cBhvr>
                                        <p:cTn id="21" dur="1" fill="hold">
                                          <p:stCondLst>
                                            <p:cond delay="0"/>
                                          </p:stCondLst>
                                        </p:cTn>
                                        <p:tgtEl>
                                          <p:spTgt spid="59411"/>
                                        </p:tgtEl>
                                        <p:attrNameLst>
                                          <p:attrName>style.visibility</p:attrName>
                                        </p:attrNameLst>
                                      </p:cBhvr>
                                      <p:to>
                                        <p:strVal val="visible"/>
                                      </p:to>
                                    </p:set>
                                    <p:animEffect transition="in" filter="fade">
                                      <p:cBhvr>
                                        <p:cTn id="22" dur="500"/>
                                        <p:tgtEl>
                                          <p:spTgt spid="59411"/>
                                        </p:tgtEl>
                                      </p:cBhvr>
                                    </p:animEffect>
                                  </p:childTnLst>
                                </p:cTn>
                              </p:par>
                              <p:par>
                                <p:cTn id="23" presetID="2" presetClass="entr" presetSubtype="8" fill="hold" grpId="0" nodeType="withEffect">
                                  <p:stCondLst>
                                    <p:cond delay="300"/>
                                  </p:stCondLst>
                                  <p:childTnLst>
                                    <p:set>
                                      <p:cBhvr>
                                        <p:cTn id="24" dur="1" fill="hold">
                                          <p:stCondLst>
                                            <p:cond delay="0"/>
                                          </p:stCondLst>
                                        </p:cTn>
                                        <p:tgtEl>
                                          <p:spTgt spid="59395"/>
                                        </p:tgtEl>
                                        <p:attrNameLst>
                                          <p:attrName>style.visibility</p:attrName>
                                        </p:attrNameLst>
                                      </p:cBhvr>
                                      <p:to>
                                        <p:strVal val="visible"/>
                                      </p:to>
                                    </p:set>
                                    <p:anim calcmode="lin" valueType="num">
                                      <p:cBhvr additive="base">
                                        <p:cTn id="25" dur="500" fill="hold"/>
                                        <p:tgtEl>
                                          <p:spTgt spid="59395"/>
                                        </p:tgtEl>
                                        <p:attrNameLst>
                                          <p:attrName>ppt_x</p:attrName>
                                        </p:attrNameLst>
                                      </p:cBhvr>
                                      <p:tavLst>
                                        <p:tav tm="0">
                                          <p:val>
                                            <p:strVal val="0-#ppt_w/2"/>
                                          </p:val>
                                        </p:tav>
                                        <p:tav tm="100000">
                                          <p:val>
                                            <p:strVal val="#ppt_x"/>
                                          </p:val>
                                        </p:tav>
                                      </p:tavLst>
                                    </p:anim>
                                    <p:anim calcmode="lin" valueType="num">
                                      <p:cBhvr additive="base">
                                        <p:cTn id="26" dur="500" fill="hold"/>
                                        <p:tgtEl>
                                          <p:spTgt spid="5939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400"/>
                                  </p:stCondLst>
                                  <p:childTnLst>
                                    <p:set>
                                      <p:cBhvr>
                                        <p:cTn id="28" dur="1" fill="hold">
                                          <p:stCondLst>
                                            <p:cond delay="0"/>
                                          </p:stCondLst>
                                        </p:cTn>
                                        <p:tgtEl>
                                          <p:spTgt spid="59397"/>
                                        </p:tgtEl>
                                        <p:attrNameLst>
                                          <p:attrName>style.visibility</p:attrName>
                                        </p:attrNameLst>
                                      </p:cBhvr>
                                      <p:to>
                                        <p:strVal val="visible"/>
                                      </p:to>
                                    </p:set>
                                    <p:anim calcmode="lin" valueType="num">
                                      <p:cBhvr additive="base">
                                        <p:cTn id="29" dur="500" fill="hold"/>
                                        <p:tgtEl>
                                          <p:spTgt spid="59397"/>
                                        </p:tgtEl>
                                        <p:attrNameLst>
                                          <p:attrName>ppt_x</p:attrName>
                                        </p:attrNameLst>
                                      </p:cBhvr>
                                      <p:tavLst>
                                        <p:tav tm="0">
                                          <p:val>
                                            <p:strVal val="0-#ppt_w/2"/>
                                          </p:val>
                                        </p:tav>
                                        <p:tav tm="100000">
                                          <p:val>
                                            <p:strVal val="#ppt_x"/>
                                          </p:val>
                                        </p:tav>
                                      </p:tavLst>
                                    </p:anim>
                                    <p:anim calcmode="lin" valueType="num">
                                      <p:cBhvr additive="base">
                                        <p:cTn id="30" dur="500" fill="hold"/>
                                        <p:tgtEl>
                                          <p:spTgt spid="59397"/>
                                        </p:tgtEl>
                                        <p:attrNameLst>
                                          <p:attrName>ppt_y</p:attrName>
                                        </p:attrNameLst>
                                      </p:cBhvr>
                                      <p:tavLst>
                                        <p:tav tm="0">
                                          <p:val>
                                            <p:strVal val="#ppt_y"/>
                                          </p:val>
                                        </p:tav>
                                        <p:tav tm="100000">
                                          <p:val>
                                            <p:strVal val="#ppt_y"/>
                                          </p:val>
                                        </p:tav>
                                      </p:tavLst>
                                    </p:anim>
                                  </p:childTnLst>
                                </p:cTn>
                              </p:par>
                              <p:par>
                                <p:cTn id="31" presetID="22" presetClass="entr" presetSubtype="4" fill="hold" nodeType="withEffect">
                                  <p:stCondLst>
                                    <p:cond delay="0"/>
                                  </p:stCondLst>
                                  <p:childTnLst>
                                    <p:set>
                                      <p:cBhvr>
                                        <p:cTn id="32" dur="1" fill="hold">
                                          <p:stCondLst>
                                            <p:cond delay="0"/>
                                          </p:stCondLst>
                                        </p:cTn>
                                        <p:tgtEl>
                                          <p:spTgt spid="59396"/>
                                        </p:tgtEl>
                                        <p:attrNameLst>
                                          <p:attrName>style.visibility</p:attrName>
                                        </p:attrNameLst>
                                      </p:cBhvr>
                                      <p:to>
                                        <p:strVal val="visible"/>
                                      </p:to>
                                    </p:set>
                                    <p:animEffect transition="in" filter="wipe(down)">
                                      <p:cBhvr>
                                        <p:cTn id="33" dur="500"/>
                                        <p:tgtEl>
                                          <p:spTgt spid="59396"/>
                                        </p:tgtEl>
                                      </p:cBhvr>
                                    </p:animEffect>
                                  </p:childTnLst>
                                </p:cTn>
                              </p:par>
                              <p:par>
                                <p:cTn id="34" presetID="22" presetClass="entr" presetSubtype="1" fill="hold" nodeType="withEffect">
                                  <p:stCondLst>
                                    <p:cond delay="100"/>
                                  </p:stCondLst>
                                  <p:childTnLst>
                                    <p:set>
                                      <p:cBhvr>
                                        <p:cTn id="35" dur="1" fill="hold">
                                          <p:stCondLst>
                                            <p:cond delay="0"/>
                                          </p:stCondLst>
                                        </p:cTn>
                                        <p:tgtEl>
                                          <p:spTgt spid="59403"/>
                                        </p:tgtEl>
                                        <p:attrNameLst>
                                          <p:attrName>style.visibility</p:attrName>
                                        </p:attrNameLst>
                                      </p:cBhvr>
                                      <p:to>
                                        <p:strVal val="visible"/>
                                      </p:to>
                                    </p:set>
                                    <p:animEffect transition="in" filter="wipe(up)">
                                      <p:cBhvr>
                                        <p:cTn id="36" dur="500"/>
                                        <p:tgtEl>
                                          <p:spTgt spid="59403"/>
                                        </p:tgtEl>
                                      </p:cBhvr>
                                    </p:animEffect>
                                  </p:childTnLst>
                                </p:cTn>
                              </p:par>
                              <p:par>
                                <p:cTn id="37" presetID="22" presetClass="entr" presetSubtype="4" fill="hold" nodeType="withEffect">
                                  <p:stCondLst>
                                    <p:cond delay="100"/>
                                  </p:stCondLst>
                                  <p:childTnLst>
                                    <p:set>
                                      <p:cBhvr>
                                        <p:cTn id="38" dur="1" fill="hold">
                                          <p:stCondLst>
                                            <p:cond delay="0"/>
                                          </p:stCondLst>
                                        </p:cTn>
                                        <p:tgtEl>
                                          <p:spTgt spid="59400"/>
                                        </p:tgtEl>
                                        <p:attrNameLst>
                                          <p:attrName>style.visibility</p:attrName>
                                        </p:attrNameLst>
                                      </p:cBhvr>
                                      <p:to>
                                        <p:strVal val="visible"/>
                                      </p:to>
                                    </p:set>
                                    <p:animEffect transition="in" filter="wipe(down)">
                                      <p:cBhvr>
                                        <p:cTn id="39" dur="500"/>
                                        <p:tgtEl>
                                          <p:spTgt spid="59400"/>
                                        </p:tgtEl>
                                      </p:cBhvr>
                                    </p:animEffect>
                                  </p:childTnLst>
                                </p:cTn>
                              </p:par>
                              <p:par>
                                <p:cTn id="40" presetID="1" presetClass="entr" presetSubtype="0" fill="hold" nodeType="withEffect">
                                  <p:stCondLst>
                                    <p:cond delay="100"/>
                                  </p:stCondLst>
                                  <p:childTnLst>
                                    <p:set>
                                      <p:cBhvr>
                                        <p:cTn id="41" dur="1" fill="hold">
                                          <p:stCondLst>
                                            <p:cond delay="0"/>
                                          </p:stCondLst>
                                        </p:cTn>
                                        <p:tgtEl>
                                          <p:spTgt spid="59405"/>
                                        </p:tgtEl>
                                        <p:attrNameLst>
                                          <p:attrName>style.visibility</p:attrName>
                                        </p:attrNameLst>
                                      </p:cBhvr>
                                      <p:to>
                                        <p:strVal val="visible"/>
                                      </p:to>
                                    </p:set>
                                  </p:childTnLst>
                                </p:cTn>
                              </p:par>
                              <p:par>
                                <p:cTn id="42" presetID="0" presetClass="path" presetSubtype="0" accel="50000" decel="50000" fill="hold" nodeType="withEffect">
                                  <p:stCondLst>
                                    <p:cond delay="100"/>
                                  </p:stCondLst>
                                  <p:childTnLst>
                                    <p:animMotion origin="layout" path="M 3.33333E-6 -3.7037E-6 L 0.08246 -0.4858 " pathEditMode="relative" ptsTypes="AA">
                                      <p:cBhvr>
                                        <p:cTn id="43" dur="2000" spd="-100000" fill="hold"/>
                                        <p:tgtEl>
                                          <p:spTgt spid="59405"/>
                                        </p:tgtEl>
                                        <p:attrNameLst>
                                          <p:attrName>ppt_x</p:attrName>
                                          <p:attrName>ppt_y</p:attrName>
                                        </p:attrNameLst>
                                      </p:cBhvr>
                                    </p:animMotion>
                                  </p:childTnLst>
                                </p:cTn>
                              </p:par>
                              <p:par>
                                <p:cTn id="44" presetID="1" presetClass="entr" presetSubtype="0" fill="hold" nodeType="withEffect">
                                  <p:stCondLst>
                                    <p:cond delay="200"/>
                                  </p:stCondLst>
                                  <p:childTnLst>
                                    <p:set>
                                      <p:cBhvr>
                                        <p:cTn id="45" dur="1" fill="hold">
                                          <p:stCondLst>
                                            <p:cond delay="0"/>
                                          </p:stCondLst>
                                        </p:cTn>
                                        <p:tgtEl>
                                          <p:spTgt spid="59404"/>
                                        </p:tgtEl>
                                        <p:attrNameLst>
                                          <p:attrName>style.visibility</p:attrName>
                                        </p:attrNameLst>
                                      </p:cBhvr>
                                      <p:to>
                                        <p:strVal val="visible"/>
                                      </p:to>
                                    </p:set>
                                  </p:childTnLst>
                                </p:cTn>
                              </p:par>
                              <p:par>
                                <p:cTn id="46" presetID="0" presetClass="path" presetSubtype="0" accel="50000" decel="50000" fill="hold" nodeType="withEffect">
                                  <p:stCondLst>
                                    <p:cond delay="200"/>
                                  </p:stCondLst>
                                  <p:childTnLst>
                                    <p:animMotion origin="layout" path="M 8.33333E-7 -6.2963E-6 L -0.10139 0.62962 " pathEditMode="relative" ptsTypes="AA">
                                      <p:cBhvr>
                                        <p:cTn id="47" dur="1000" spd="-100000" fill="hold"/>
                                        <p:tgtEl>
                                          <p:spTgt spid="59404"/>
                                        </p:tgtEl>
                                        <p:attrNameLst>
                                          <p:attrName>ppt_x</p:attrName>
                                          <p:attrName>ppt_y</p:attrName>
                                        </p:attrNameLst>
                                      </p:cBhvr>
                                    </p:animMotion>
                                  </p:childTnLst>
                                </p:cTn>
                              </p:par>
                              <p:par>
                                <p:cTn id="48" presetID="12" presetClass="entr" presetSubtype="2" fill="hold" nodeType="withEffect">
                                  <p:stCondLst>
                                    <p:cond delay="200"/>
                                  </p:stCondLst>
                                  <p:childTnLst>
                                    <p:set>
                                      <p:cBhvr>
                                        <p:cTn id="49" dur="1" fill="hold">
                                          <p:stCondLst>
                                            <p:cond delay="0"/>
                                          </p:stCondLst>
                                        </p:cTn>
                                        <p:tgtEl>
                                          <p:spTgt spid="59406"/>
                                        </p:tgtEl>
                                        <p:attrNameLst>
                                          <p:attrName>style.visibility</p:attrName>
                                        </p:attrNameLst>
                                      </p:cBhvr>
                                      <p:to>
                                        <p:strVal val="visible"/>
                                      </p:to>
                                    </p:set>
                                    <p:animEffect transition="in" filter="slide(fromRight)">
                                      <p:cBhvr>
                                        <p:cTn id="50" dur="500"/>
                                        <p:tgtEl>
                                          <p:spTgt spid="59406"/>
                                        </p:tgtEl>
                                      </p:cBhvr>
                                    </p:animEffect>
                                  </p:childTnLst>
                                </p:cTn>
                              </p:par>
                              <p:par>
                                <p:cTn id="51" presetID="2" presetClass="entr" presetSubtype="2" fill="hold" grpId="0" nodeType="withEffect">
                                  <p:stCondLst>
                                    <p:cond delay="700"/>
                                  </p:stCondLst>
                                  <p:childTnLst>
                                    <p:set>
                                      <p:cBhvr>
                                        <p:cTn id="52" dur="1" fill="hold">
                                          <p:stCondLst>
                                            <p:cond delay="0"/>
                                          </p:stCondLst>
                                        </p:cTn>
                                        <p:tgtEl>
                                          <p:spTgt spid="59398"/>
                                        </p:tgtEl>
                                        <p:attrNameLst>
                                          <p:attrName>style.visibility</p:attrName>
                                        </p:attrNameLst>
                                      </p:cBhvr>
                                      <p:to>
                                        <p:strVal val="visible"/>
                                      </p:to>
                                    </p:set>
                                    <p:anim calcmode="lin" valueType="num">
                                      <p:cBhvr additive="base">
                                        <p:cTn id="53" dur="500" fill="hold"/>
                                        <p:tgtEl>
                                          <p:spTgt spid="59398"/>
                                        </p:tgtEl>
                                        <p:attrNameLst>
                                          <p:attrName>ppt_x</p:attrName>
                                        </p:attrNameLst>
                                      </p:cBhvr>
                                      <p:tavLst>
                                        <p:tav tm="0">
                                          <p:val>
                                            <p:strVal val="1+#ppt_w/2"/>
                                          </p:val>
                                        </p:tav>
                                        <p:tav tm="100000">
                                          <p:val>
                                            <p:strVal val="#ppt_x"/>
                                          </p:val>
                                        </p:tav>
                                      </p:tavLst>
                                    </p:anim>
                                    <p:anim calcmode="lin" valueType="num">
                                      <p:cBhvr additive="base">
                                        <p:cTn id="54" dur="500" fill="hold"/>
                                        <p:tgtEl>
                                          <p:spTgt spid="59398"/>
                                        </p:tgtEl>
                                        <p:attrNameLst>
                                          <p:attrName>ppt_y</p:attrName>
                                        </p:attrNameLst>
                                      </p:cBhvr>
                                      <p:tavLst>
                                        <p:tav tm="0">
                                          <p:val>
                                            <p:strVal val="#ppt_y"/>
                                          </p:val>
                                        </p:tav>
                                        <p:tav tm="100000">
                                          <p:val>
                                            <p:strVal val="#ppt_y"/>
                                          </p:val>
                                        </p:tav>
                                      </p:tavLst>
                                    </p:anim>
                                  </p:childTnLst>
                                </p:cTn>
                              </p:par>
                              <p:par>
                                <p:cTn id="55" presetID="0" presetClass="path" presetSubtype="0" decel="50000" fill="hold" grpId="1" nodeType="withEffect">
                                  <p:stCondLst>
                                    <p:cond delay="1200"/>
                                  </p:stCondLst>
                                  <p:childTnLst>
                                    <p:animMotion origin="layout" path="M -5.55556E-7 -2.46914E-7 L 0.05799 -0.00031 " pathEditMode="relative" rAng="0" ptsTypes="AA">
                                      <p:cBhvr>
                                        <p:cTn id="56" dur="3000" fill="hold"/>
                                        <p:tgtEl>
                                          <p:spTgt spid="59398"/>
                                        </p:tgtEl>
                                        <p:attrNameLst>
                                          <p:attrName>ppt_x</p:attrName>
                                          <p:attrName>ppt_y</p:attrName>
                                        </p:attrNameLst>
                                      </p:cBhvr>
                                      <p:rCtr x="2899" y="-31"/>
                                    </p:animMotion>
                                  </p:childTnLst>
                                </p:cTn>
                              </p:par>
                              <p:par>
                                <p:cTn id="57" presetID="2" presetClass="entr" presetSubtype="2" fill="hold" grpId="0" nodeType="withEffect">
                                  <p:stCondLst>
                                    <p:cond delay="1200"/>
                                  </p:stCondLst>
                                  <p:childTnLst>
                                    <p:set>
                                      <p:cBhvr>
                                        <p:cTn id="58" dur="1" fill="hold">
                                          <p:stCondLst>
                                            <p:cond delay="0"/>
                                          </p:stCondLst>
                                        </p:cTn>
                                        <p:tgtEl>
                                          <p:spTgt spid="59399"/>
                                        </p:tgtEl>
                                        <p:attrNameLst>
                                          <p:attrName>style.visibility</p:attrName>
                                        </p:attrNameLst>
                                      </p:cBhvr>
                                      <p:to>
                                        <p:strVal val="visible"/>
                                      </p:to>
                                    </p:set>
                                    <p:anim calcmode="lin" valueType="num">
                                      <p:cBhvr additive="base">
                                        <p:cTn id="59" dur="500" fill="hold"/>
                                        <p:tgtEl>
                                          <p:spTgt spid="59399"/>
                                        </p:tgtEl>
                                        <p:attrNameLst>
                                          <p:attrName>ppt_x</p:attrName>
                                        </p:attrNameLst>
                                      </p:cBhvr>
                                      <p:tavLst>
                                        <p:tav tm="0">
                                          <p:val>
                                            <p:strVal val="1+#ppt_w/2"/>
                                          </p:val>
                                        </p:tav>
                                        <p:tav tm="100000">
                                          <p:val>
                                            <p:strVal val="#ppt_x"/>
                                          </p:val>
                                        </p:tav>
                                      </p:tavLst>
                                    </p:anim>
                                    <p:anim calcmode="lin" valueType="num">
                                      <p:cBhvr additive="base">
                                        <p:cTn id="60" dur="500" fill="hold"/>
                                        <p:tgtEl>
                                          <p:spTgt spid="59399"/>
                                        </p:tgtEl>
                                        <p:attrNameLst>
                                          <p:attrName>ppt_y</p:attrName>
                                        </p:attrNameLst>
                                      </p:cBhvr>
                                      <p:tavLst>
                                        <p:tav tm="0">
                                          <p:val>
                                            <p:strVal val="#ppt_y"/>
                                          </p:val>
                                        </p:tav>
                                        <p:tav tm="100000">
                                          <p:val>
                                            <p:strVal val="#ppt_y"/>
                                          </p:val>
                                        </p:tav>
                                      </p:tavLst>
                                    </p:anim>
                                  </p:childTnLst>
                                </p:cTn>
                              </p:par>
                              <p:par>
                                <p:cTn id="61" presetID="0" presetClass="path" presetSubtype="0" decel="50000" fill="hold" grpId="1" nodeType="withEffect">
                                  <p:stCondLst>
                                    <p:cond delay="1700"/>
                                  </p:stCondLst>
                                  <p:childTnLst>
                                    <p:animMotion origin="layout" path="M -3.33333E-6 -2.55017E-6 L -0.06319 0.00031 " pathEditMode="relative" rAng="0" ptsTypes="AA">
                                      <p:cBhvr>
                                        <p:cTn id="62" dur="2000" fill="hold"/>
                                        <p:tgtEl>
                                          <p:spTgt spid="59399"/>
                                        </p:tgtEl>
                                        <p:attrNameLst>
                                          <p:attrName>ppt_x</p:attrName>
                                          <p:attrName>ppt_y</p:attrName>
                                        </p:attrNameLst>
                                      </p:cBhvr>
                                      <p:rCtr x="-316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P spid="59397" grpId="0"/>
      <p:bldP spid="59398" grpId="0" animBg="1"/>
      <p:bldP spid="59398" grpId="1" animBg="1"/>
      <p:bldP spid="59399" grpId="0" animBg="1"/>
      <p:bldP spid="5939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85" name="Freeform 141">
            <a:extLst>
              <a:ext uri="{FF2B5EF4-FFF2-40B4-BE49-F238E27FC236}">
                <a16:creationId xmlns:a16="http://schemas.microsoft.com/office/drawing/2014/main" id="{C41912A2-2F9B-4BAA-874B-E93BD7D2D9BA}"/>
              </a:ext>
            </a:extLst>
          </p:cNvPr>
          <p:cNvSpPr>
            <a:spLocks/>
          </p:cNvSpPr>
          <p:nvPr/>
        </p:nvSpPr>
        <p:spPr bwMode="auto">
          <a:xfrm>
            <a:off x="2595563" y="0"/>
            <a:ext cx="6548437" cy="5149850"/>
          </a:xfrm>
          <a:custGeom>
            <a:avLst/>
            <a:gdLst>
              <a:gd name="T0" fmla="*/ 970 w 4125"/>
              <a:gd name="T1" fmla="*/ 0 h 3244"/>
              <a:gd name="T2" fmla="*/ 0 w 4125"/>
              <a:gd name="T3" fmla="*/ 3244 h 3244"/>
              <a:gd name="T4" fmla="*/ 3701 w 4125"/>
              <a:gd name="T5" fmla="*/ 3244 h 3244"/>
              <a:gd name="T6" fmla="*/ 4125 w 4125"/>
              <a:gd name="T7" fmla="*/ 1823 h 3244"/>
              <a:gd name="T8" fmla="*/ 4125 w 4125"/>
              <a:gd name="T9" fmla="*/ 0 h 3244"/>
              <a:gd name="T10" fmla="*/ 970 w 4125"/>
              <a:gd name="T11" fmla="*/ 0 h 3244"/>
            </a:gdLst>
            <a:ahLst/>
            <a:cxnLst>
              <a:cxn ang="0">
                <a:pos x="T0" y="T1"/>
              </a:cxn>
              <a:cxn ang="0">
                <a:pos x="T2" y="T3"/>
              </a:cxn>
              <a:cxn ang="0">
                <a:pos x="T4" y="T5"/>
              </a:cxn>
              <a:cxn ang="0">
                <a:pos x="T6" y="T7"/>
              </a:cxn>
              <a:cxn ang="0">
                <a:pos x="T8" y="T9"/>
              </a:cxn>
              <a:cxn ang="0">
                <a:pos x="T10" y="T11"/>
              </a:cxn>
            </a:cxnLst>
            <a:rect l="0" t="0" r="r" b="b"/>
            <a:pathLst>
              <a:path w="4125" h="3244">
                <a:moveTo>
                  <a:pt x="970" y="0"/>
                </a:moveTo>
                <a:lnTo>
                  <a:pt x="0" y="3244"/>
                </a:lnTo>
                <a:lnTo>
                  <a:pt x="3701" y="3244"/>
                </a:lnTo>
                <a:lnTo>
                  <a:pt x="4125" y="1823"/>
                </a:lnTo>
                <a:lnTo>
                  <a:pt x="4125" y="0"/>
                </a:lnTo>
                <a:lnTo>
                  <a:pt x="970" y="0"/>
                </a:lnTo>
                <a:close/>
              </a:path>
            </a:pathLst>
          </a:custGeom>
          <a:blipFill dpi="0" rotWithShape="1">
            <a:blip r:embed="rId3">
              <a:alphaModFix amt="5000"/>
            </a:blip>
            <a:srcRect/>
            <a:stretch>
              <a:fillRect r="-2446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2293" name="Freeform 142">
            <a:extLst>
              <a:ext uri="{FF2B5EF4-FFF2-40B4-BE49-F238E27FC236}">
                <a16:creationId xmlns:a16="http://schemas.microsoft.com/office/drawing/2014/main" id="{21A8915C-1D51-4E70-B9B8-081542538451}"/>
              </a:ext>
            </a:extLst>
          </p:cNvPr>
          <p:cNvSpPr>
            <a:spLocks/>
          </p:cNvSpPr>
          <p:nvPr/>
        </p:nvSpPr>
        <p:spPr bwMode="auto">
          <a:xfrm>
            <a:off x="2603500" y="0"/>
            <a:ext cx="6548438" cy="5149850"/>
          </a:xfrm>
          <a:custGeom>
            <a:avLst/>
            <a:gdLst>
              <a:gd name="T0" fmla="*/ 1539875 w 4125"/>
              <a:gd name="T1" fmla="*/ 0 h 3244"/>
              <a:gd name="T2" fmla="*/ 0 w 4125"/>
              <a:gd name="T3" fmla="*/ 5149850 h 3244"/>
              <a:gd name="T4" fmla="*/ 5875338 w 4125"/>
              <a:gd name="T5" fmla="*/ 5149850 h 3244"/>
              <a:gd name="T6" fmla="*/ 6548438 w 4125"/>
              <a:gd name="T7" fmla="*/ 2894013 h 3244"/>
              <a:gd name="T8" fmla="*/ 6548438 w 4125"/>
              <a:gd name="T9" fmla="*/ 0 h 3244"/>
              <a:gd name="T10" fmla="*/ 1539875 w 4125"/>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25" h="3244">
                <a:moveTo>
                  <a:pt x="970" y="0"/>
                </a:moveTo>
                <a:lnTo>
                  <a:pt x="0" y="3244"/>
                </a:lnTo>
                <a:lnTo>
                  <a:pt x="3701" y="3244"/>
                </a:lnTo>
                <a:lnTo>
                  <a:pt x="4125" y="1823"/>
                </a:lnTo>
                <a:lnTo>
                  <a:pt x="4125" y="0"/>
                </a:lnTo>
                <a:lnTo>
                  <a:pt x="9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92" name="Freeform 148">
            <a:extLst>
              <a:ext uri="{FF2B5EF4-FFF2-40B4-BE49-F238E27FC236}">
                <a16:creationId xmlns:a16="http://schemas.microsoft.com/office/drawing/2014/main" id="{F8480DD2-6C80-4A7A-BCA4-316F906021D9}"/>
              </a:ext>
            </a:extLst>
          </p:cNvPr>
          <p:cNvSpPr>
            <a:spLocks/>
          </p:cNvSpPr>
          <p:nvPr/>
        </p:nvSpPr>
        <p:spPr bwMode="auto">
          <a:xfrm>
            <a:off x="2312988" y="0"/>
            <a:ext cx="1544637" cy="5149850"/>
          </a:xfrm>
          <a:custGeom>
            <a:avLst/>
            <a:gdLst>
              <a:gd name="T0" fmla="*/ 1541462 w 973"/>
              <a:gd name="T1" fmla="*/ 0 h 3244"/>
              <a:gd name="T2" fmla="*/ 0 w 973"/>
              <a:gd name="T3" fmla="*/ 5149850 h 3244"/>
              <a:gd name="T4" fmla="*/ 3175 w 973"/>
              <a:gd name="T5" fmla="*/ 5149850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94" name="Freeform 150">
            <a:extLst>
              <a:ext uri="{FF2B5EF4-FFF2-40B4-BE49-F238E27FC236}">
                <a16:creationId xmlns:a16="http://schemas.microsoft.com/office/drawing/2014/main" id="{B1749A06-F033-43A6-B3B5-F359EFE07277}"/>
              </a:ext>
            </a:extLst>
          </p:cNvPr>
          <p:cNvSpPr>
            <a:spLocks/>
          </p:cNvSpPr>
          <p:nvPr/>
        </p:nvSpPr>
        <p:spPr bwMode="auto">
          <a:xfrm>
            <a:off x="2411413" y="0"/>
            <a:ext cx="1825625" cy="5149850"/>
          </a:xfrm>
          <a:custGeom>
            <a:avLst/>
            <a:gdLst>
              <a:gd name="T0" fmla="*/ 1541463 w 1150"/>
              <a:gd name="T1" fmla="*/ 0 h 3244"/>
              <a:gd name="T2" fmla="*/ 0 w 1150"/>
              <a:gd name="T3" fmla="*/ 5149850 h 3244"/>
              <a:gd name="T4" fmla="*/ 287338 w 1150"/>
              <a:gd name="T5" fmla="*/ 5149850 h 3244"/>
              <a:gd name="T6" fmla="*/ 1825625 w 1150"/>
              <a:gd name="T7" fmla="*/ 0 h 3244"/>
              <a:gd name="T8" fmla="*/ 1541463 w 1150"/>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0" h="3244">
                <a:moveTo>
                  <a:pt x="971" y="0"/>
                </a:moveTo>
                <a:lnTo>
                  <a:pt x="0" y="3244"/>
                </a:lnTo>
                <a:lnTo>
                  <a:pt x="181" y="3244"/>
                </a:lnTo>
                <a:lnTo>
                  <a:pt x="1150"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96" name="Freeform 152">
            <a:extLst>
              <a:ext uri="{FF2B5EF4-FFF2-40B4-BE49-F238E27FC236}">
                <a16:creationId xmlns:a16="http://schemas.microsoft.com/office/drawing/2014/main" id="{1EE78DC6-1E69-4BD2-9EB7-5A5DBFC9F249}"/>
              </a:ext>
            </a:extLst>
          </p:cNvPr>
          <p:cNvSpPr>
            <a:spLocks/>
          </p:cNvSpPr>
          <p:nvPr/>
        </p:nvSpPr>
        <p:spPr bwMode="auto">
          <a:xfrm>
            <a:off x="2889250" y="2198688"/>
            <a:ext cx="307975" cy="944562"/>
          </a:xfrm>
          <a:custGeom>
            <a:avLst/>
            <a:gdLst>
              <a:gd name="T0" fmla="*/ 25400 w 194"/>
              <a:gd name="T1" fmla="*/ 944562 h 595"/>
              <a:gd name="T2" fmla="*/ 307975 w 194"/>
              <a:gd name="T3" fmla="*/ 0 h 595"/>
              <a:gd name="T4" fmla="*/ 282575 w 194"/>
              <a:gd name="T5" fmla="*/ 0 h 595"/>
              <a:gd name="T6" fmla="*/ 0 w 194"/>
              <a:gd name="T7" fmla="*/ 944562 h 595"/>
              <a:gd name="T8" fmla="*/ 25400 w 194"/>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5">
                <a:moveTo>
                  <a:pt x="16" y="595"/>
                </a:moveTo>
                <a:lnTo>
                  <a:pt x="194" y="0"/>
                </a:lnTo>
                <a:lnTo>
                  <a:pt x="178" y="0"/>
                </a:lnTo>
                <a:lnTo>
                  <a:pt x="0" y="595"/>
                </a:lnTo>
                <a:lnTo>
                  <a:pt x="16"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97" name="Freeform 153">
            <a:extLst>
              <a:ext uri="{FF2B5EF4-FFF2-40B4-BE49-F238E27FC236}">
                <a16:creationId xmlns:a16="http://schemas.microsoft.com/office/drawing/2014/main" id="{0F588BA8-2B2B-4690-A997-D6CDCCEB2366}"/>
              </a:ext>
            </a:extLst>
          </p:cNvPr>
          <p:cNvSpPr>
            <a:spLocks/>
          </p:cNvSpPr>
          <p:nvPr/>
        </p:nvSpPr>
        <p:spPr bwMode="auto">
          <a:xfrm>
            <a:off x="3346450" y="1476375"/>
            <a:ext cx="117475" cy="88900"/>
          </a:xfrm>
          <a:custGeom>
            <a:avLst/>
            <a:gdLst>
              <a:gd name="T0" fmla="*/ 104775 w 74"/>
              <a:gd name="T1" fmla="*/ 25400 h 56"/>
              <a:gd name="T2" fmla="*/ 50800 w 74"/>
              <a:gd name="T3" fmla="*/ 53975 h 56"/>
              <a:gd name="T4" fmla="*/ 22225 w 74"/>
              <a:gd name="T5" fmla="*/ 0 h 56"/>
              <a:gd name="T6" fmla="*/ 0 w 74"/>
              <a:gd name="T7" fmla="*/ 12700 h 56"/>
              <a:gd name="T8" fmla="*/ 41275 w 74"/>
              <a:gd name="T9" fmla="*/ 88900 h 56"/>
              <a:gd name="T10" fmla="*/ 117475 w 74"/>
              <a:gd name="T11" fmla="*/ 47625 h 56"/>
              <a:gd name="T12" fmla="*/ 104775 w 74"/>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56">
                <a:moveTo>
                  <a:pt x="66" y="16"/>
                </a:moveTo>
                <a:lnTo>
                  <a:pt x="32" y="34"/>
                </a:lnTo>
                <a:lnTo>
                  <a:pt x="14" y="0"/>
                </a:lnTo>
                <a:lnTo>
                  <a:pt x="0" y="8"/>
                </a:lnTo>
                <a:lnTo>
                  <a:pt x="26" y="56"/>
                </a:lnTo>
                <a:lnTo>
                  <a:pt x="74" y="30"/>
                </a:lnTo>
                <a:lnTo>
                  <a:pt x="66"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98" name="Freeform 154">
            <a:extLst>
              <a:ext uri="{FF2B5EF4-FFF2-40B4-BE49-F238E27FC236}">
                <a16:creationId xmlns:a16="http://schemas.microsoft.com/office/drawing/2014/main" id="{D9C0A8E0-B088-4C8C-86C2-4A4180B94F93}"/>
              </a:ext>
            </a:extLst>
          </p:cNvPr>
          <p:cNvSpPr>
            <a:spLocks noEditPoints="1"/>
          </p:cNvSpPr>
          <p:nvPr/>
        </p:nvSpPr>
        <p:spPr bwMode="auto">
          <a:xfrm>
            <a:off x="2405063" y="0"/>
            <a:ext cx="1630362" cy="5149850"/>
          </a:xfrm>
          <a:custGeom>
            <a:avLst/>
            <a:gdLst>
              <a:gd name="T0" fmla="*/ 88900 w 1027"/>
              <a:gd name="T1" fmla="*/ 5149850 h 3244"/>
              <a:gd name="T2" fmla="*/ 3175 w 1027"/>
              <a:gd name="T3" fmla="*/ 5149850 h 3244"/>
              <a:gd name="T4" fmla="*/ 0 w 1027"/>
              <a:gd name="T5" fmla="*/ 5149850 h 3244"/>
              <a:gd name="T6" fmla="*/ 88900 w 1027"/>
              <a:gd name="T7" fmla="*/ 5149850 h 3244"/>
              <a:gd name="T8" fmla="*/ 88900 w 1027"/>
              <a:gd name="T9" fmla="*/ 5149850 h 3244"/>
              <a:gd name="T10" fmla="*/ 1630362 w 1027"/>
              <a:gd name="T11" fmla="*/ 0 h 3244"/>
              <a:gd name="T12" fmla="*/ 1541462 w 1027"/>
              <a:gd name="T13" fmla="*/ 0 h 3244"/>
              <a:gd name="T14" fmla="*/ 1541462 w 1027"/>
              <a:gd name="T15" fmla="*/ 0 h 3244"/>
              <a:gd name="T16" fmla="*/ 1630362 w 1027"/>
              <a:gd name="T17" fmla="*/ 0 h 3244"/>
              <a:gd name="T18" fmla="*/ 1630362 w 1027"/>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7" h="3244">
                <a:moveTo>
                  <a:pt x="56" y="3244"/>
                </a:moveTo>
                <a:lnTo>
                  <a:pt x="2" y="3244"/>
                </a:lnTo>
                <a:lnTo>
                  <a:pt x="0" y="3244"/>
                </a:lnTo>
                <a:lnTo>
                  <a:pt x="56" y="3244"/>
                </a:lnTo>
                <a:close/>
                <a:moveTo>
                  <a:pt x="1027" y="0"/>
                </a:moveTo>
                <a:lnTo>
                  <a:pt x="971" y="0"/>
                </a:lnTo>
                <a:lnTo>
                  <a:pt x="10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99" name="Freeform 155">
            <a:extLst>
              <a:ext uri="{FF2B5EF4-FFF2-40B4-BE49-F238E27FC236}">
                <a16:creationId xmlns:a16="http://schemas.microsoft.com/office/drawing/2014/main" id="{AADDF17B-849B-4FB9-B6F8-F257686FE25D}"/>
              </a:ext>
            </a:extLst>
          </p:cNvPr>
          <p:cNvSpPr>
            <a:spLocks noEditPoints="1"/>
          </p:cNvSpPr>
          <p:nvPr/>
        </p:nvSpPr>
        <p:spPr bwMode="auto">
          <a:xfrm>
            <a:off x="2405063" y="0"/>
            <a:ext cx="1630362" cy="5149850"/>
          </a:xfrm>
          <a:custGeom>
            <a:avLst/>
            <a:gdLst>
              <a:gd name="T0" fmla="*/ 88900 w 1027"/>
              <a:gd name="T1" fmla="*/ 5149850 h 3244"/>
              <a:gd name="T2" fmla="*/ 3175 w 1027"/>
              <a:gd name="T3" fmla="*/ 5149850 h 3244"/>
              <a:gd name="T4" fmla="*/ 0 w 1027"/>
              <a:gd name="T5" fmla="*/ 5149850 h 3244"/>
              <a:gd name="T6" fmla="*/ 88900 w 1027"/>
              <a:gd name="T7" fmla="*/ 5149850 h 3244"/>
              <a:gd name="T8" fmla="*/ 88900 w 1027"/>
              <a:gd name="T9" fmla="*/ 5149850 h 3244"/>
              <a:gd name="T10" fmla="*/ 1630362 w 1027"/>
              <a:gd name="T11" fmla="*/ 0 h 3244"/>
              <a:gd name="T12" fmla="*/ 1541462 w 1027"/>
              <a:gd name="T13" fmla="*/ 0 h 3244"/>
              <a:gd name="T14" fmla="*/ 1541462 w 1027"/>
              <a:gd name="T15" fmla="*/ 0 h 3244"/>
              <a:gd name="T16" fmla="*/ 1630362 w 1027"/>
              <a:gd name="T17" fmla="*/ 0 h 3244"/>
              <a:gd name="T18" fmla="*/ 1630362 w 1027"/>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7" h="3244">
                <a:moveTo>
                  <a:pt x="56" y="3244"/>
                </a:moveTo>
                <a:lnTo>
                  <a:pt x="2" y="3244"/>
                </a:lnTo>
                <a:lnTo>
                  <a:pt x="0" y="3244"/>
                </a:lnTo>
                <a:lnTo>
                  <a:pt x="56" y="3244"/>
                </a:lnTo>
                <a:moveTo>
                  <a:pt x="1027" y="0"/>
                </a:moveTo>
                <a:lnTo>
                  <a:pt x="971" y="0"/>
                </a:lnTo>
                <a:lnTo>
                  <a:pt x="10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00" name="Freeform 156">
            <a:extLst>
              <a:ext uri="{FF2B5EF4-FFF2-40B4-BE49-F238E27FC236}">
                <a16:creationId xmlns:a16="http://schemas.microsoft.com/office/drawing/2014/main" id="{834B4370-5C39-4E7B-82D8-7BEB40B61327}"/>
              </a:ext>
            </a:extLst>
          </p:cNvPr>
          <p:cNvSpPr>
            <a:spLocks/>
          </p:cNvSpPr>
          <p:nvPr/>
        </p:nvSpPr>
        <p:spPr bwMode="auto">
          <a:xfrm>
            <a:off x="2408238" y="0"/>
            <a:ext cx="1627187" cy="5149850"/>
          </a:xfrm>
          <a:custGeom>
            <a:avLst/>
            <a:gdLst>
              <a:gd name="T0" fmla="*/ 1627187 w 1025"/>
              <a:gd name="T1" fmla="*/ 0 h 3244"/>
              <a:gd name="T2" fmla="*/ 1538287 w 1025"/>
              <a:gd name="T3" fmla="*/ 0 h 3244"/>
              <a:gd name="T4" fmla="*/ 0 w 1025"/>
              <a:gd name="T5" fmla="*/ 5149850 h 3244"/>
              <a:gd name="T6" fmla="*/ 85725 w 1025"/>
              <a:gd name="T7" fmla="*/ 5149850 h 3244"/>
              <a:gd name="T8" fmla="*/ 1627187 w 102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5" h="3244">
                <a:moveTo>
                  <a:pt x="1025" y="0"/>
                </a:moveTo>
                <a:lnTo>
                  <a:pt x="969" y="0"/>
                </a:lnTo>
                <a:lnTo>
                  <a:pt x="0" y="3244"/>
                </a:lnTo>
                <a:lnTo>
                  <a:pt x="54" y="3244"/>
                </a:lnTo>
                <a:lnTo>
                  <a:pt x="1025"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02" name="Freeform 158">
            <a:extLst>
              <a:ext uri="{FF2B5EF4-FFF2-40B4-BE49-F238E27FC236}">
                <a16:creationId xmlns:a16="http://schemas.microsoft.com/office/drawing/2014/main" id="{0BA0A098-2E29-4085-AC7C-6EC1859C3534}"/>
              </a:ext>
            </a:extLst>
          </p:cNvPr>
          <p:cNvSpPr>
            <a:spLocks/>
          </p:cNvSpPr>
          <p:nvPr/>
        </p:nvSpPr>
        <p:spPr bwMode="auto">
          <a:xfrm>
            <a:off x="8193088" y="0"/>
            <a:ext cx="1544637" cy="5149850"/>
          </a:xfrm>
          <a:custGeom>
            <a:avLst/>
            <a:gdLst>
              <a:gd name="T0" fmla="*/ 1541462 w 973"/>
              <a:gd name="T1" fmla="*/ 0 h 3244"/>
              <a:gd name="T2" fmla="*/ 0 w 973"/>
              <a:gd name="T3" fmla="*/ 5149850 h 3244"/>
              <a:gd name="T4" fmla="*/ 3175 w 973"/>
              <a:gd name="T5" fmla="*/ 5149850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04" name="Freeform 160">
            <a:extLst>
              <a:ext uri="{FF2B5EF4-FFF2-40B4-BE49-F238E27FC236}">
                <a16:creationId xmlns:a16="http://schemas.microsoft.com/office/drawing/2014/main" id="{0503E3EB-DBB4-4021-B7B4-6C9CB254386A}"/>
              </a:ext>
            </a:extLst>
          </p:cNvPr>
          <p:cNvSpPr>
            <a:spLocks/>
          </p:cNvSpPr>
          <p:nvPr/>
        </p:nvSpPr>
        <p:spPr bwMode="auto">
          <a:xfrm>
            <a:off x="8285163" y="0"/>
            <a:ext cx="1824037" cy="5149850"/>
          </a:xfrm>
          <a:custGeom>
            <a:avLst/>
            <a:gdLst>
              <a:gd name="T0" fmla="*/ 1541462 w 1149"/>
              <a:gd name="T1" fmla="*/ 0 h 3244"/>
              <a:gd name="T2" fmla="*/ 0 w 1149"/>
              <a:gd name="T3" fmla="*/ 5149850 h 3244"/>
              <a:gd name="T4" fmla="*/ 285750 w 1149"/>
              <a:gd name="T5" fmla="*/ 5149850 h 3244"/>
              <a:gd name="T6" fmla="*/ 1824037 w 1149"/>
              <a:gd name="T7" fmla="*/ 0 h 3244"/>
              <a:gd name="T8" fmla="*/ 1541462 w 1149"/>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9" h="3244">
                <a:moveTo>
                  <a:pt x="971" y="0"/>
                </a:moveTo>
                <a:lnTo>
                  <a:pt x="0" y="3244"/>
                </a:lnTo>
                <a:lnTo>
                  <a:pt x="180" y="3244"/>
                </a:lnTo>
                <a:lnTo>
                  <a:pt x="1149"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06" name="Freeform 162">
            <a:extLst>
              <a:ext uri="{FF2B5EF4-FFF2-40B4-BE49-F238E27FC236}">
                <a16:creationId xmlns:a16="http://schemas.microsoft.com/office/drawing/2014/main" id="{3349B053-5F6C-4913-A4B6-F06A7864995D}"/>
              </a:ext>
            </a:extLst>
          </p:cNvPr>
          <p:cNvSpPr>
            <a:spLocks/>
          </p:cNvSpPr>
          <p:nvPr/>
        </p:nvSpPr>
        <p:spPr bwMode="auto">
          <a:xfrm>
            <a:off x="8612188" y="2716213"/>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07" name="Freeform 163">
            <a:extLst>
              <a:ext uri="{FF2B5EF4-FFF2-40B4-BE49-F238E27FC236}">
                <a16:creationId xmlns:a16="http://schemas.microsoft.com/office/drawing/2014/main" id="{9AC8A58F-3B05-43B8-89CA-518F89F1E392}"/>
              </a:ext>
            </a:extLst>
          </p:cNvPr>
          <p:cNvSpPr>
            <a:spLocks/>
          </p:cNvSpPr>
          <p:nvPr/>
        </p:nvSpPr>
        <p:spPr bwMode="auto">
          <a:xfrm>
            <a:off x="8415338" y="4186238"/>
            <a:ext cx="120650" cy="88900"/>
          </a:xfrm>
          <a:custGeom>
            <a:avLst/>
            <a:gdLst>
              <a:gd name="T0" fmla="*/ 107950 w 76"/>
              <a:gd name="T1" fmla="*/ 22225 h 56"/>
              <a:gd name="T2" fmla="*/ 53975 w 76"/>
              <a:gd name="T3" fmla="*/ 53975 h 56"/>
              <a:gd name="T4" fmla="*/ 22225 w 76"/>
              <a:gd name="T5" fmla="*/ 0 h 56"/>
              <a:gd name="T6" fmla="*/ 0 w 76"/>
              <a:gd name="T7" fmla="*/ 9525 h 56"/>
              <a:gd name="T8" fmla="*/ 41275 w 76"/>
              <a:gd name="T9" fmla="*/ 88900 h 56"/>
              <a:gd name="T10" fmla="*/ 120650 w 76"/>
              <a:gd name="T11" fmla="*/ 44450 h 56"/>
              <a:gd name="T12" fmla="*/ 107950 w 76"/>
              <a:gd name="T13" fmla="*/ 22225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4"/>
                </a:moveTo>
                <a:lnTo>
                  <a:pt x="34" y="34"/>
                </a:lnTo>
                <a:lnTo>
                  <a:pt x="14" y="0"/>
                </a:lnTo>
                <a:lnTo>
                  <a:pt x="0" y="6"/>
                </a:lnTo>
                <a:lnTo>
                  <a:pt x="26" y="56"/>
                </a:lnTo>
                <a:lnTo>
                  <a:pt x="76" y="28"/>
                </a:lnTo>
                <a:lnTo>
                  <a:pt x="68" y="1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5" name="Freeform 164">
            <a:extLst>
              <a:ext uri="{FF2B5EF4-FFF2-40B4-BE49-F238E27FC236}">
                <a16:creationId xmlns:a16="http://schemas.microsoft.com/office/drawing/2014/main" id="{5BE2BDF7-DB40-49DA-99CE-55EC2AF50EF6}"/>
              </a:ext>
            </a:extLst>
          </p:cNvPr>
          <p:cNvSpPr>
            <a:spLocks noEditPoints="1"/>
          </p:cNvSpPr>
          <p:nvPr/>
        </p:nvSpPr>
        <p:spPr bwMode="auto">
          <a:xfrm>
            <a:off x="8478838" y="0"/>
            <a:ext cx="1627187" cy="5149850"/>
          </a:xfrm>
          <a:custGeom>
            <a:avLst/>
            <a:gdLst>
              <a:gd name="T0" fmla="*/ 85725 w 1025"/>
              <a:gd name="T1" fmla="*/ 5149850 h 3244"/>
              <a:gd name="T2" fmla="*/ 0 w 1025"/>
              <a:gd name="T3" fmla="*/ 5149850 h 3244"/>
              <a:gd name="T4" fmla="*/ 0 w 1025"/>
              <a:gd name="T5" fmla="*/ 5149850 h 3244"/>
              <a:gd name="T6" fmla="*/ 85725 w 1025"/>
              <a:gd name="T7" fmla="*/ 5149850 h 3244"/>
              <a:gd name="T8" fmla="*/ 85725 w 1025"/>
              <a:gd name="T9" fmla="*/ 5149850 h 3244"/>
              <a:gd name="T10" fmla="*/ 1627187 w 1025"/>
              <a:gd name="T11" fmla="*/ 0 h 3244"/>
              <a:gd name="T12" fmla="*/ 1541462 w 1025"/>
              <a:gd name="T13" fmla="*/ 0 h 3244"/>
              <a:gd name="T14" fmla="*/ 1541462 w 1025"/>
              <a:gd name="T15" fmla="*/ 0 h 3244"/>
              <a:gd name="T16" fmla="*/ 1627187 w 1025"/>
              <a:gd name="T17" fmla="*/ 0 h 3244"/>
              <a:gd name="T18" fmla="*/ 1627187 w 1025"/>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5" h="3244">
                <a:moveTo>
                  <a:pt x="54" y="3244"/>
                </a:moveTo>
                <a:lnTo>
                  <a:pt x="0" y="3244"/>
                </a:lnTo>
                <a:lnTo>
                  <a:pt x="54" y="3244"/>
                </a:lnTo>
                <a:close/>
                <a:moveTo>
                  <a:pt x="1025" y="0"/>
                </a:moveTo>
                <a:lnTo>
                  <a:pt x="971" y="0"/>
                </a:lnTo>
                <a:lnTo>
                  <a:pt x="10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6" name="Freeform 165">
            <a:extLst>
              <a:ext uri="{FF2B5EF4-FFF2-40B4-BE49-F238E27FC236}">
                <a16:creationId xmlns:a16="http://schemas.microsoft.com/office/drawing/2014/main" id="{AED60016-AC58-430A-9B95-9AB2FD454D33}"/>
              </a:ext>
            </a:extLst>
          </p:cNvPr>
          <p:cNvSpPr>
            <a:spLocks noEditPoints="1"/>
          </p:cNvSpPr>
          <p:nvPr/>
        </p:nvSpPr>
        <p:spPr bwMode="auto">
          <a:xfrm>
            <a:off x="8478838" y="0"/>
            <a:ext cx="1627187" cy="5149850"/>
          </a:xfrm>
          <a:custGeom>
            <a:avLst/>
            <a:gdLst>
              <a:gd name="T0" fmla="*/ 85725 w 1025"/>
              <a:gd name="T1" fmla="*/ 5149850 h 3244"/>
              <a:gd name="T2" fmla="*/ 0 w 1025"/>
              <a:gd name="T3" fmla="*/ 5149850 h 3244"/>
              <a:gd name="T4" fmla="*/ 0 w 1025"/>
              <a:gd name="T5" fmla="*/ 5149850 h 3244"/>
              <a:gd name="T6" fmla="*/ 85725 w 1025"/>
              <a:gd name="T7" fmla="*/ 5149850 h 3244"/>
              <a:gd name="T8" fmla="*/ 85725 w 1025"/>
              <a:gd name="T9" fmla="*/ 5149850 h 3244"/>
              <a:gd name="T10" fmla="*/ 1627187 w 1025"/>
              <a:gd name="T11" fmla="*/ 0 h 3244"/>
              <a:gd name="T12" fmla="*/ 1541462 w 1025"/>
              <a:gd name="T13" fmla="*/ 0 h 3244"/>
              <a:gd name="T14" fmla="*/ 1541462 w 1025"/>
              <a:gd name="T15" fmla="*/ 0 h 3244"/>
              <a:gd name="T16" fmla="*/ 1627187 w 1025"/>
              <a:gd name="T17" fmla="*/ 0 h 3244"/>
              <a:gd name="T18" fmla="*/ 1627187 w 1025"/>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5" h="3244">
                <a:moveTo>
                  <a:pt x="54" y="3244"/>
                </a:moveTo>
                <a:lnTo>
                  <a:pt x="0" y="3244"/>
                </a:lnTo>
                <a:lnTo>
                  <a:pt x="54" y="3244"/>
                </a:lnTo>
                <a:moveTo>
                  <a:pt x="1025" y="0"/>
                </a:moveTo>
                <a:lnTo>
                  <a:pt x="971" y="0"/>
                </a:lnTo>
                <a:lnTo>
                  <a:pt x="10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10" name="Freeform 166">
            <a:extLst>
              <a:ext uri="{FF2B5EF4-FFF2-40B4-BE49-F238E27FC236}">
                <a16:creationId xmlns:a16="http://schemas.microsoft.com/office/drawing/2014/main" id="{C68DFB0F-8596-46A6-B5D4-7F8B35B9C5B6}"/>
              </a:ext>
            </a:extLst>
          </p:cNvPr>
          <p:cNvSpPr>
            <a:spLocks/>
          </p:cNvSpPr>
          <p:nvPr/>
        </p:nvSpPr>
        <p:spPr bwMode="auto">
          <a:xfrm>
            <a:off x="8478838" y="0"/>
            <a:ext cx="1627187" cy="5149850"/>
          </a:xfrm>
          <a:custGeom>
            <a:avLst/>
            <a:gdLst>
              <a:gd name="T0" fmla="*/ 1627187 w 1025"/>
              <a:gd name="T1" fmla="*/ 0 h 3244"/>
              <a:gd name="T2" fmla="*/ 1541462 w 1025"/>
              <a:gd name="T3" fmla="*/ 0 h 3244"/>
              <a:gd name="T4" fmla="*/ 0 w 1025"/>
              <a:gd name="T5" fmla="*/ 5149850 h 3244"/>
              <a:gd name="T6" fmla="*/ 85725 w 1025"/>
              <a:gd name="T7" fmla="*/ 5149850 h 3244"/>
              <a:gd name="T8" fmla="*/ 1627187 w 102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5" h="3244">
                <a:moveTo>
                  <a:pt x="1025" y="0"/>
                </a:moveTo>
                <a:lnTo>
                  <a:pt x="971" y="0"/>
                </a:lnTo>
                <a:lnTo>
                  <a:pt x="0" y="3244"/>
                </a:lnTo>
                <a:lnTo>
                  <a:pt x="54" y="3244"/>
                </a:lnTo>
                <a:lnTo>
                  <a:pt x="1025"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87" name="Freeform 143">
            <a:extLst>
              <a:ext uri="{FF2B5EF4-FFF2-40B4-BE49-F238E27FC236}">
                <a16:creationId xmlns:a16="http://schemas.microsoft.com/office/drawing/2014/main" id="{2F23D0B4-6B82-41FB-B3EF-B1DE1C934247}"/>
              </a:ext>
            </a:extLst>
          </p:cNvPr>
          <p:cNvSpPr>
            <a:spLocks/>
          </p:cNvSpPr>
          <p:nvPr/>
        </p:nvSpPr>
        <p:spPr bwMode="auto">
          <a:xfrm>
            <a:off x="1171575" y="3817938"/>
            <a:ext cx="490538" cy="433387"/>
          </a:xfrm>
          <a:custGeom>
            <a:avLst/>
            <a:gdLst>
              <a:gd name="T0" fmla="*/ 370217 w 212"/>
              <a:gd name="T1" fmla="*/ 433387 h 187"/>
              <a:gd name="T2" fmla="*/ 490538 w 212"/>
              <a:gd name="T3" fmla="*/ 215535 h 187"/>
              <a:gd name="T4" fmla="*/ 370217 w 212"/>
              <a:gd name="T5" fmla="*/ 0 h 187"/>
              <a:gd name="T6" fmla="*/ 124948 w 212"/>
              <a:gd name="T7" fmla="*/ 0 h 187"/>
              <a:gd name="T8" fmla="*/ 0 w 212"/>
              <a:gd name="T9" fmla="*/ 215535 h 187"/>
              <a:gd name="T10" fmla="*/ 124948 w 212"/>
              <a:gd name="T11" fmla="*/ 433387 h 187"/>
              <a:gd name="T12" fmla="*/ 370217 w 212"/>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88" name="Freeform 144">
            <a:extLst>
              <a:ext uri="{FF2B5EF4-FFF2-40B4-BE49-F238E27FC236}">
                <a16:creationId xmlns:a16="http://schemas.microsoft.com/office/drawing/2014/main" id="{DD29C1EF-4C84-4572-A13D-EDABF52A9AD6}"/>
              </a:ext>
            </a:extLst>
          </p:cNvPr>
          <p:cNvSpPr>
            <a:spLocks/>
          </p:cNvSpPr>
          <p:nvPr/>
        </p:nvSpPr>
        <p:spPr bwMode="auto">
          <a:xfrm>
            <a:off x="1171575" y="4270375"/>
            <a:ext cx="490538" cy="430213"/>
          </a:xfrm>
          <a:custGeom>
            <a:avLst/>
            <a:gdLst>
              <a:gd name="T0" fmla="*/ 370217 w 212"/>
              <a:gd name="T1" fmla="*/ 430213 h 186"/>
              <a:gd name="T2" fmla="*/ 490538 w 212"/>
              <a:gd name="T3" fmla="*/ 212794 h 186"/>
              <a:gd name="T4" fmla="*/ 370217 w 212"/>
              <a:gd name="T5" fmla="*/ 0 h 186"/>
              <a:gd name="T6" fmla="*/ 124948 w 212"/>
              <a:gd name="T7" fmla="*/ 0 h 186"/>
              <a:gd name="T8" fmla="*/ 0 w 212"/>
              <a:gd name="T9" fmla="*/ 212794 h 186"/>
              <a:gd name="T10" fmla="*/ 124948 w 212"/>
              <a:gd name="T11" fmla="*/ 430213 h 186"/>
              <a:gd name="T12" fmla="*/ 370217 w 212"/>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89" name="Freeform 145">
            <a:extLst>
              <a:ext uri="{FF2B5EF4-FFF2-40B4-BE49-F238E27FC236}">
                <a16:creationId xmlns:a16="http://schemas.microsoft.com/office/drawing/2014/main" id="{90826AFC-5CE5-46CD-823F-A3954C66124C}"/>
              </a:ext>
            </a:extLst>
          </p:cNvPr>
          <p:cNvSpPr>
            <a:spLocks/>
          </p:cNvSpPr>
          <p:nvPr/>
        </p:nvSpPr>
        <p:spPr bwMode="auto">
          <a:xfrm>
            <a:off x="779463" y="4043363"/>
            <a:ext cx="493712" cy="430212"/>
          </a:xfrm>
          <a:custGeom>
            <a:avLst/>
            <a:gdLst>
              <a:gd name="T0" fmla="*/ 373181 w 213"/>
              <a:gd name="T1" fmla="*/ 430212 h 186"/>
              <a:gd name="T2" fmla="*/ 493712 w 213"/>
              <a:gd name="T3" fmla="*/ 217419 h 186"/>
              <a:gd name="T4" fmla="*/ 373181 w 213"/>
              <a:gd name="T5" fmla="*/ 0 h 186"/>
              <a:gd name="T6" fmla="*/ 125166 w 213"/>
              <a:gd name="T7" fmla="*/ 0 h 186"/>
              <a:gd name="T8" fmla="*/ 0 w 213"/>
              <a:gd name="T9" fmla="*/ 217419 h 186"/>
              <a:gd name="T10" fmla="*/ 125166 w 213"/>
              <a:gd name="T11" fmla="*/ 430212 h 186"/>
              <a:gd name="T12" fmla="*/ 373181 w 213"/>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90" name="Freeform 146">
            <a:extLst>
              <a:ext uri="{FF2B5EF4-FFF2-40B4-BE49-F238E27FC236}">
                <a16:creationId xmlns:a16="http://schemas.microsoft.com/office/drawing/2014/main" id="{85A29C81-9481-41D0-AE90-4F782CDECA69}"/>
              </a:ext>
            </a:extLst>
          </p:cNvPr>
          <p:cNvSpPr>
            <a:spLocks/>
          </p:cNvSpPr>
          <p:nvPr/>
        </p:nvSpPr>
        <p:spPr bwMode="auto">
          <a:xfrm>
            <a:off x="1555750" y="4043363"/>
            <a:ext cx="495300" cy="430212"/>
          </a:xfrm>
          <a:custGeom>
            <a:avLst/>
            <a:gdLst>
              <a:gd name="T0" fmla="*/ 370318 w 214"/>
              <a:gd name="T1" fmla="*/ 430212 h 186"/>
              <a:gd name="T2" fmla="*/ 495300 w 214"/>
              <a:gd name="T3" fmla="*/ 217419 h 186"/>
              <a:gd name="T4" fmla="*/ 370318 w 214"/>
              <a:gd name="T5" fmla="*/ 0 h 186"/>
              <a:gd name="T6" fmla="*/ 124982 w 214"/>
              <a:gd name="T7" fmla="*/ 0 h 186"/>
              <a:gd name="T8" fmla="*/ 0 w 214"/>
              <a:gd name="T9" fmla="*/ 217419 h 186"/>
              <a:gd name="T10" fmla="*/ 124982 w 214"/>
              <a:gd name="T11" fmla="*/ 430212 h 186"/>
              <a:gd name="T12" fmla="*/ 370318 w 214"/>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91" name="Freeform 147">
            <a:extLst>
              <a:ext uri="{FF2B5EF4-FFF2-40B4-BE49-F238E27FC236}">
                <a16:creationId xmlns:a16="http://schemas.microsoft.com/office/drawing/2014/main" id="{F164DA59-A664-4172-B856-F084E99C3C5E}"/>
              </a:ext>
            </a:extLst>
          </p:cNvPr>
          <p:cNvSpPr>
            <a:spLocks/>
          </p:cNvSpPr>
          <p:nvPr/>
        </p:nvSpPr>
        <p:spPr bwMode="auto">
          <a:xfrm>
            <a:off x="390525" y="3817938"/>
            <a:ext cx="495300" cy="433387"/>
          </a:xfrm>
          <a:custGeom>
            <a:avLst/>
            <a:gdLst>
              <a:gd name="T0" fmla="*/ 370318 w 214"/>
              <a:gd name="T1" fmla="*/ 433387 h 187"/>
              <a:gd name="T2" fmla="*/ 495300 w 214"/>
              <a:gd name="T3" fmla="*/ 215535 h 187"/>
              <a:gd name="T4" fmla="*/ 370318 w 214"/>
              <a:gd name="T5" fmla="*/ 0 h 187"/>
              <a:gd name="T6" fmla="*/ 124982 w 214"/>
              <a:gd name="T7" fmla="*/ 0 h 187"/>
              <a:gd name="T8" fmla="*/ 0 w 214"/>
              <a:gd name="T9" fmla="*/ 215535 h 187"/>
              <a:gd name="T10" fmla="*/ 124982 w 214"/>
              <a:gd name="T11" fmla="*/ 433387 h 187"/>
              <a:gd name="T12" fmla="*/ 370318 w 214"/>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31" name="Freeform 187">
            <a:extLst>
              <a:ext uri="{FF2B5EF4-FFF2-40B4-BE49-F238E27FC236}">
                <a16:creationId xmlns:a16="http://schemas.microsoft.com/office/drawing/2014/main" id="{13B5D5D4-C4C4-4F97-81A9-4BB4BB67DDB2}"/>
              </a:ext>
            </a:extLst>
          </p:cNvPr>
          <p:cNvSpPr>
            <a:spLocks/>
          </p:cNvSpPr>
          <p:nvPr/>
        </p:nvSpPr>
        <p:spPr bwMode="auto">
          <a:xfrm>
            <a:off x="960438" y="3790950"/>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32" name="Freeform 188">
            <a:extLst>
              <a:ext uri="{FF2B5EF4-FFF2-40B4-BE49-F238E27FC236}">
                <a16:creationId xmlns:a16="http://schemas.microsoft.com/office/drawing/2014/main" id="{5A90505E-94CD-4904-A1C4-95ECF514F131}"/>
              </a:ext>
            </a:extLst>
          </p:cNvPr>
          <p:cNvSpPr>
            <a:spLocks/>
          </p:cNvSpPr>
          <p:nvPr/>
        </p:nvSpPr>
        <p:spPr bwMode="auto">
          <a:xfrm>
            <a:off x="996950" y="3827463"/>
            <a:ext cx="76200" cy="80962"/>
          </a:xfrm>
          <a:custGeom>
            <a:avLst/>
            <a:gdLst>
              <a:gd name="T0" fmla="*/ 76200 w 33"/>
              <a:gd name="T1" fmla="*/ 37011 h 35"/>
              <a:gd name="T2" fmla="*/ 36945 w 33"/>
              <a:gd name="T3" fmla="*/ 0 h 35"/>
              <a:gd name="T4" fmla="*/ 0 w 33"/>
              <a:gd name="T5" fmla="*/ 37011 h 35"/>
              <a:gd name="T6" fmla="*/ 4618 w 33"/>
              <a:gd name="T7" fmla="*/ 41638 h 35"/>
              <a:gd name="T8" fmla="*/ 32327 w 33"/>
              <a:gd name="T9" fmla="*/ 13879 h 35"/>
              <a:gd name="T10" fmla="*/ 32327 w 33"/>
              <a:gd name="T11" fmla="*/ 80962 h 35"/>
              <a:gd name="T12" fmla="*/ 41564 w 33"/>
              <a:gd name="T13" fmla="*/ 80962 h 35"/>
              <a:gd name="T14" fmla="*/ 41564 w 33"/>
              <a:gd name="T15" fmla="*/ 13879 h 35"/>
              <a:gd name="T16" fmla="*/ 71582 w 33"/>
              <a:gd name="T17" fmla="*/ 41638 h 35"/>
              <a:gd name="T18" fmla="*/ 76200 w 33"/>
              <a:gd name="T19" fmla="*/ 3701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33" name="Freeform 189">
            <a:extLst>
              <a:ext uri="{FF2B5EF4-FFF2-40B4-BE49-F238E27FC236}">
                <a16:creationId xmlns:a16="http://schemas.microsoft.com/office/drawing/2014/main" id="{F8FDC3EA-9407-4F8D-8472-F758BF8576A7}"/>
              </a:ext>
            </a:extLst>
          </p:cNvPr>
          <p:cNvSpPr>
            <a:spLocks/>
          </p:cNvSpPr>
          <p:nvPr/>
        </p:nvSpPr>
        <p:spPr bwMode="auto">
          <a:xfrm>
            <a:off x="4114800" y="1504950"/>
            <a:ext cx="4119563" cy="2124075"/>
          </a:xfrm>
          <a:custGeom>
            <a:avLst/>
            <a:gdLst>
              <a:gd name="T0" fmla="*/ 1254 w 1296"/>
              <a:gd name="T1" fmla="*/ 0 h 668"/>
              <a:gd name="T2" fmla="*/ 62 w 1296"/>
              <a:gd name="T3" fmla="*/ 0 h 668"/>
              <a:gd name="T4" fmla="*/ 21 w 1296"/>
              <a:gd name="T5" fmla="*/ 42 h 668"/>
              <a:gd name="T6" fmla="*/ 21 w 1296"/>
              <a:gd name="T7" fmla="*/ 590 h 668"/>
              <a:gd name="T8" fmla="*/ 0 w 1296"/>
              <a:gd name="T9" fmla="*/ 668 h 668"/>
              <a:gd name="T10" fmla="*/ 73 w 1296"/>
              <a:gd name="T11" fmla="*/ 649 h 668"/>
              <a:gd name="T12" fmla="*/ 1254 w 1296"/>
              <a:gd name="T13" fmla="*/ 649 h 668"/>
              <a:gd name="T14" fmla="*/ 1296 w 1296"/>
              <a:gd name="T15" fmla="*/ 607 h 668"/>
              <a:gd name="T16" fmla="*/ 1296 w 1296"/>
              <a:gd name="T17" fmla="*/ 42 h 668"/>
              <a:gd name="T18" fmla="*/ 1254 w 1296"/>
              <a:gd name="T19"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6" h="668">
                <a:moveTo>
                  <a:pt x="1254" y="0"/>
                </a:moveTo>
                <a:cubicBezTo>
                  <a:pt x="62" y="0"/>
                  <a:pt x="62" y="0"/>
                  <a:pt x="62" y="0"/>
                </a:cubicBezTo>
                <a:cubicBezTo>
                  <a:pt x="40" y="0"/>
                  <a:pt x="21" y="19"/>
                  <a:pt x="21" y="42"/>
                </a:cubicBezTo>
                <a:cubicBezTo>
                  <a:pt x="21" y="590"/>
                  <a:pt x="21" y="590"/>
                  <a:pt x="21" y="590"/>
                </a:cubicBezTo>
                <a:cubicBezTo>
                  <a:pt x="0" y="668"/>
                  <a:pt x="0" y="668"/>
                  <a:pt x="0" y="668"/>
                </a:cubicBezTo>
                <a:cubicBezTo>
                  <a:pt x="73" y="649"/>
                  <a:pt x="73" y="649"/>
                  <a:pt x="73" y="649"/>
                </a:cubicBezTo>
                <a:cubicBezTo>
                  <a:pt x="1254" y="649"/>
                  <a:pt x="1254" y="649"/>
                  <a:pt x="1254" y="649"/>
                </a:cubicBezTo>
                <a:cubicBezTo>
                  <a:pt x="1277" y="649"/>
                  <a:pt x="1296" y="630"/>
                  <a:pt x="1296" y="607"/>
                </a:cubicBezTo>
                <a:cubicBezTo>
                  <a:pt x="1296" y="42"/>
                  <a:pt x="1296" y="42"/>
                  <a:pt x="1296" y="42"/>
                </a:cubicBezTo>
                <a:cubicBezTo>
                  <a:pt x="1296" y="19"/>
                  <a:pt x="1277" y="0"/>
                  <a:pt x="1254" y="0"/>
                </a:cubicBezTo>
                <a:close/>
              </a:path>
            </a:pathLst>
          </a:custGeom>
          <a:blipFill dpi="0" rotWithShape="1">
            <a:blip r:embed="rId3"/>
            <a:srcRect/>
            <a:stretch>
              <a:fillRect b="-22542"/>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6334" name="Rectangle 190">
            <a:extLst>
              <a:ext uri="{FF2B5EF4-FFF2-40B4-BE49-F238E27FC236}">
                <a16:creationId xmlns:a16="http://schemas.microsoft.com/office/drawing/2014/main" id="{2597397E-AAFB-49C1-82FB-5C98812AECD3}"/>
              </a:ext>
            </a:extLst>
          </p:cNvPr>
          <p:cNvSpPr>
            <a:spLocks noChangeArrowheads="1"/>
          </p:cNvSpPr>
          <p:nvPr/>
        </p:nvSpPr>
        <p:spPr bwMode="auto">
          <a:xfrm>
            <a:off x="5141913" y="1447800"/>
            <a:ext cx="1363662" cy="5715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335" name="Rectangle 191">
            <a:extLst>
              <a:ext uri="{FF2B5EF4-FFF2-40B4-BE49-F238E27FC236}">
                <a16:creationId xmlns:a16="http://schemas.microsoft.com/office/drawing/2014/main" id="{43AF7DC5-9CEB-4066-9DE8-8C123242944D}"/>
              </a:ext>
            </a:extLst>
          </p:cNvPr>
          <p:cNvSpPr>
            <a:spLocks noChangeArrowheads="1"/>
          </p:cNvSpPr>
          <p:nvPr/>
        </p:nvSpPr>
        <p:spPr bwMode="auto">
          <a:xfrm>
            <a:off x="4443413" y="1295400"/>
            <a:ext cx="920750"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336" name="Rectangle 192">
            <a:extLst>
              <a:ext uri="{FF2B5EF4-FFF2-40B4-BE49-F238E27FC236}">
                <a16:creationId xmlns:a16="http://schemas.microsoft.com/office/drawing/2014/main" id="{FA14AA81-6801-43D4-B3DB-1D2EC089497A}"/>
              </a:ext>
            </a:extLst>
          </p:cNvPr>
          <p:cNvSpPr>
            <a:spLocks noChangeArrowheads="1"/>
          </p:cNvSpPr>
          <p:nvPr/>
        </p:nvSpPr>
        <p:spPr bwMode="auto">
          <a:xfrm>
            <a:off x="6121400" y="3571875"/>
            <a:ext cx="1362075" cy="5715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339" name="Rectangle 195">
            <a:extLst>
              <a:ext uri="{FF2B5EF4-FFF2-40B4-BE49-F238E27FC236}">
                <a16:creationId xmlns:a16="http://schemas.microsoft.com/office/drawing/2014/main" id="{24BA4EE1-67D2-4636-BAB1-3C4F3BB065F2}"/>
              </a:ext>
            </a:extLst>
          </p:cNvPr>
          <p:cNvSpPr>
            <a:spLocks noChangeArrowheads="1"/>
          </p:cNvSpPr>
          <p:nvPr/>
        </p:nvSpPr>
        <p:spPr bwMode="auto">
          <a:xfrm>
            <a:off x="6883400" y="3733800"/>
            <a:ext cx="922338"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343" name="Text Box 199">
            <a:extLst>
              <a:ext uri="{FF2B5EF4-FFF2-40B4-BE49-F238E27FC236}">
                <a16:creationId xmlns:a16="http://schemas.microsoft.com/office/drawing/2014/main" id="{117EA6B6-8F5A-4B3A-95BF-CE445EA5F764}"/>
              </a:ext>
            </a:extLst>
          </p:cNvPr>
          <p:cNvSpPr txBox="1">
            <a:spLocks noChangeArrowheads="1"/>
          </p:cNvSpPr>
          <p:nvPr/>
        </p:nvSpPr>
        <p:spPr bwMode="auto">
          <a:xfrm>
            <a:off x="300038" y="914400"/>
            <a:ext cx="2233612"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CC0000"/>
                </a:solidFill>
                <a:latin typeface="微软雅黑" panose="020B0503020204020204" pitchFamily="34" charset="-122"/>
                <a:ea typeface="微软雅黑" panose="020B0503020204020204" pitchFamily="34" charset="-122"/>
              </a:rPr>
              <a:t>FOUNDED,MARCH 25,1998</a:t>
            </a:r>
          </a:p>
          <a:p>
            <a:pPr eaLnBrk="1" fontAlgn="ctr" hangingPunct="1"/>
            <a:r>
              <a:rPr lang="en-US" altLang="zh-CN" sz="1000" dirty="0">
                <a:solidFill>
                  <a:srgbClr val="1C1C1C"/>
                </a:solidFill>
                <a:latin typeface="微软雅黑" panose="020B0503020204020204" pitchFamily="34" charset="-122"/>
                <a:ea typeface="微软雅黑" panose="020B0503020204020204" pitchFamily="34" charset="-122"/>
              </a:rPr>
              <a:t>Business strictly in accordance with relevant state laws, regulations and rules of the WTO requirements management according to law, actively participate in regional economic cooperation, recent years the company has reached annual sales of as much as 25,000,000, business prospects and good.</a:t>
            </a:r>
          </a:p>
        </p:txBody>
      </p:sp>
      <p:sp>
        <p:nvSpPr>
          <p:cNvPr id="6344" name="Text Box 200">
            <a:extLst>
              <a:ext uri="{FF2B5EF4-FFF2-40B4-BE49-F238E27FC236}">
                <a16:creationId xmlns:a16="http://schemas.microsoft.com/office/drawing/2014/main" id="{703CC6E3-A5AA-486C-AC5F-761D287BC10D}"/>
              </a:ext>
            </a:extLst>
          </p:cNvPr>
          <p:cNvSpPr txBox="1">
            <a:spLocks noChangeArrowheads="1"/>
          </p:cNvSpPr>
          <p:nvPr/>
        </p:nvSpPr>
        <p:spPr bwMode="auto">
          <a:xfrm>
            <a:off x="393700" y="627063"/>
            <a:ext cx="151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微软雅黑" panose="020B0503020204020204" pitchFamily="34" charset="-122"/>
                <a:ea typeface="微软雅黑" panose="020B0503020204020204" pitchFamily="34" charset="-122"/>
              </a:rPr>
              <a:t>FOUNDING</a:t>
            </a:r>
          </a:p>
        </p:txBody>
      </p:sp>
      <p:sp>
        <p:nvSpPr>
          <p:cNvPr id="6345" name="Oval 201">
            <a:extLst>
              <a:ext uri="{FF2B5EF4-FFF2-40B4-BE49-F238E27FC236}">
                <a16:creationId xmlns:a16="http://schemas.microsoft.com/office/drawing/2014/main" id="{E1336B4F-6686-4FA2-AE95-31E33FABF4E4}"/>
              </a:ext>
            </a:extLst>
          </p:cNvPr>
          <p:cNvSpPr>
            <a:spLocks noChangeArrowheads="1"/>
          </p:cNvSpPr>
          <p:nvPr/>
        </p:nvSpPr>
        <p:spPr bwMode="auto">
          <a:xfrm>
            <a:off x="4067175" y="4083050"/>
            <a:ext cx="4176713" cy="225425"/>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6346" name="Line 202">
            <a:extLst>
              <a:ext uri="{FF2B5EF4-FFF2-40B4-BE49-F238E27FC236}">
                <a16:creationId xmlns:a16="http://schemas.microsoft.com/office/drawing/2014/main" id="{15DCC651-5DCA-46A8-9E8F-B97D84910206}"/>
              </a:ext>
            </a:extLst>
          </p:cNvPr>
          <p:cNvSpPr>
            <a:spLocks noChangeShapeType="1"/>
          </p:cNvSpPr>
          <p:nvPr/>
        </p:nvSpPr>
        <p:spPr bwMode="auto">
          <a:xfrm>
            <a:off x="393700" y="914400"/>
            <a:ext cx="1514475"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48" name="Line 204">
            <a:extLst>
              <a:ext uri="{FF2B5EF4-FFF2-40B4-BE49-F238E27FC236}">
                <a16:creationId xmlns:a16="http://schemas.microsoft.com/office/drawing/2014/main" id="{DA1DB39A-D001-46BD-B982-D8679644185C}"/>
              </a:ext>
            </a:extLst>
          </p:cNvPr>
          <p:cNvSpPr>
            <a:spLocks noChangeShapeType="1"/>
          </p:cNvSpPr>
          <p:nvPr/>
        </p:nvSpPr>
        <p:spPr bwMode="auto">
          <a:xfrm>
            <a:off x="4440238" y="1333500"/>
            <a:ext cx="3600450" cy="0"/>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49" name="Line 205">
            <a:extLst>
              <a:ext uri="{FF2B5EF4-FFF2-40B4-BE49-F238E27FC236}">
                <a16:creationId xmlns:a16="http://schemas.microsoft.com/office/drawing/2014/main" id="{BF8BA22C-6002-4100-A436-339C7F3E63B5}"/>
              </a:ext>
            </a:extLst>
          </p:cNvPr>
          <p:cNvSpPr>
            <a:spLocks noChangeShapeType="1"/>
          </p:cNvSpPr>
          <p:nvPr/>
        </p:nvSpPr>
        <p:spPr bwMode="auto">
          <a:xfrm>
            <a:off x="4440238" y="3765550"/>
            <a:ext cx="3600450" cy="0"/>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withEffect">
                                  <p:stCondLst>
                                    <p:cond delay="300"/>
                                  </p:stCondLst>
                                  <p:childTnLst>
                                    <p:set>
                                      <p:cBhvr>
                                        <p:cTn id="6" dur="1" fill="hold">
                                          <p:stCondLst>
                                            <p:cond delay="0"/>
                                          </p:stCondLst>
                                        </p:cTn>
                                        <p:tgtEl>
                                          <p:spTgt spid="6343"/>
                                        </p:tgtEl>
                                        <p:attrNameLst>
                                          <p:attrName>style.visibility</p:attrName>
                                        </p:attrNameLst>
                                      </p:cBhvr>
                                      <p:to>
                                        <p:strVal val="visible"/>
                                      </p:to>
                                    </p:set>
                                    <p:animEffect transition="in" filter="slide(fromLeft)">
                                      <p:cBhvr>
                                        <p:cTn id="7" dur="500"/>
                                        <p:tgtEl>
                                          <p:spTgt spid="6343"/>
                                        </p:tgtEl>
                                      </p:cBhvr>
                                    </p:animEffect>
                                  </p:childTnLst>
                                </p:cTn>
                              </p:par>
                              <p:par>
                                <p:cTn id="8" presetID="12" presetClass="entr" presetSubtype="8" fill="hold" grpId="0" nodeType="withEffect">
                                  <p:stCondLst>
                                    <p:cond delay="300"/>
                                  </p:stCondLst>
                                  <p:childTnLst>
                                    <p:set>
                                      <p:cBhvr>
                                        <p:cTn id="9" dur="1" fill="hold">
                                          <p:stCondLst>
                                            <p:cond delay="0"/>
                                          </p:stCondLst>
                                        </p:cTn>
                                        <p:tgtEl>
                                          <p:spTgt spid="6344"/>
                                        </p:tgtEl>
                                        <p:attrNameLst>
                                          <p:attrName>style.visibility</p:attrName>
                                        </p:attrNameLst>
                                      </p:cBhvr>
                                      <p:to>
                                        <p:strVal val="visible"/>
                                      </p:to>
                                    </p:set>
                                    <p:animEffect transition="in" filter="slide(fromLeft)">
                                      <p:cBhvr>
                                        <p:cTn id="10" dur="500"/>
                                        <p:tgtEl>
                                          <p:spTgt spid="6344"/>
                                        </p:tgtEl>
                                      </p:cBhvr>
                                    </p:animEffect>
                                  </p:childTnLst>
                                </p:cTn>
                              </p:par>
                              <p:par>
                                <p:cTn id="11" presetID="12" presetClass="entr" presetSubtype="8" fill="hold" nodeType="withEffect">
                                  <p:stCondLst>
                                    <p:cond delay="300"/>
                                  </p:stCondLst>
                                  <p:childTnLst>
                                    <p:set>
                                      <p:cBhvr>
                                        <p:cTn id="12" dur="1" fill="hold">
                                          <p:stCondLst>
                                            <p:cond delay="0"/>
                                          </p:stCondLst>
                                        </p:cTn>
                                        <p:tgtEl>
                                          <p:spTgt spid="6346"/>
                                        </p:tgtEl>
                                        <p:attrNameLst>
                                          <p:attrName>style.visibility</p:attrName>
                                        </p:attrNameLst>
                                      </p:cBhvr>
                                      <p:to>
                                        <p:strVal val="visible"/>
                                      </p:to>
                                    </p:set>
                                    <p:animEffect transition="in" filter="slide(fromLeft)">
                                      <p:cBhvr>
                                        <p:cTn id="13" dur="500"/>
                                        <p:tgtEl>
                                          <p:spTgt spid="6346"/>
                                        </p:tgtEl>
                                      </p:cBhvr>
                                    </p:animEffect>
                                  </p:childTnLst>
                                </p:cTn>
                              </p:par>
                              <p:par>
                                <p:cTn id="14" presetID="22" presetClass="entr" presetSubtype="4" fill="hold" nodeType="withEffect">
                                  <p:stCondLst>
                                    <p:cond delay="100"/>
                                  </p:stCondLst>
                                  <p:childTnLst>
                                    <p:set>
                                      <p:cBhvr>
                                        <p:cTn id="15" dur="1" fill="hold">
                                          <p:stCondLst>
                                            <p:cond delay="0"/>
                                          </p:stCondLst>
                                        </p:cTn>
                                        <p:tgtEl>
                                          <p:spTgt spid="6292"/>
                                        </p:tgtEl>
                                        <p:attrNameLst>
                                          <p:attrName>style.visibility</p:attrName>
                                        </p:attrNameLst>
                                      </p:cBhvr>
                                      <p:to>
                                        <p:strVal val="visible"/>
                                      </p:to>
                                    </p:set>
                                    <p:animEffect transition="in" filter="wipe(down)">
                                      <p:cBhvr>
                                        <p:cTn id="16" dur="500"/>
                                        <p:tgtEl>
                                          <p:spTgt spid="6292"/>
                                        </p:tgtEl>
                                      </p:cBhvr>
                                    </p:animEffect>
                                  </p:childTnLst>
                                </p:cTn>
                              </p:par>
                              <p:par>
                                <p:cTn id="17" presetID="22" presetClass="entr" presetSubtype="1" fill="hold" nodeType="withEffect">
                                  <p:stCondLst>
                                    <p:cond delay="200"/>
                                  </p:stCondLst>
                                  <p:childTnLst>
                                    <p:set>
                                      <p:cBhvr>
                                        <p:cTn id="18" dur="1" fill="hold">
                                          <p:stCondLst>
                                            <p:cond delay="0"/>
                                          </p:stCondLst>
                                        </p:cTn>
                                        <p:tgtEl>
                                          <p:spTgt spid="6300"/>
                                        </p:tgtEl>
                                        <p:attrNameLst>
                                          <p:attrName>style.visibility</p:attrName>
                                        </p:attrNameLst>
                                      </p:cBhvr>
                                      <p:to>
                                        <p:strVal val="visible"/>
                                      </p:to>
                                    </p:set>
                                    <p:animEffect transition="in" filter="wipe(up)">
                                      <p:cBhvr>
                                        <p:cTn id="19" dur="500"/>
                                        <p:tgtEl>
                                          <p:spTgt spid="6300"/>
                                        </p:tgtEl>
                                      </p:cBhvr>
                                    </p:animEffect>
                                  </p:childTnLst>
                                </p:cTn>
                              </p:par>
                              <p:par>
                                <p:cTn id="20" presetID="22" presetClass="entr" presetSubtype="4" fill="hold" nodeType="withEffect">
                                  <p:stCondLst>
                                    <p:cond delay="300"/>
                                  </p:stCondLst>
                                  <p:childTnLst>
                                    <p:set>
                                      <p:cBhvr>
                                        <p:cTn id="21" dur="1" fill="hold">
                                          <p:stCondLst>
                                            <p:cond delay="0"/>
                                          </p:stCondLst>
                                        </p:cTn>
                                        <p:tgtEl>
                                          <p:spTgt spid="6294"/>
                                        </p:tgtEl>
                                        <p:attrNameLst>
                                          <p:attrName>style.visibility</p:attrName>
                                        </p:attrNameLst>
                                      </p:cBhvr>
                                      <p:to>
                                        <p:strVal val="visible"/>
                                      </p:to>
                                    </p:set>
                                    <p:animEffect transition="in" filter="wipe(down)">
                                      <p:cBhvr>
                                        <p:cTn id="22" dur="500"/>
                                        <p:tgtEl>
                                          <p:spTgt spid="6294"/>
                                        </p:tgtEl>
                                      </p:cBhvr>
                                    </p:animEffect>
                                  </p:childTnLst>
                                </p:cTn>
                              </p:par>
                              <p:par>
                                <p:cTn id="23" presetID="23" presetClass="entr" presetSubtype="16" fill="hold" nodeType="withEffect">
                                  <p:stCondLst>
                                    <p:cond delay="0"/>
                                  </p:stCondLst>
                                  <p:childTnLst>
                                    <p:set>
                                      <p:cBhvr>
                                        <p:cTn id="24" dur="1" fill="hold">
                                          <p:stCondLst>
                                            <p:cond delay="0"/>
                                          </p:stCondLst>
                                        </p:cTn>
                                        <p:tgtEl>
                                          <p:spTgt spid="6333"/>
                                        </p:tgtEl>
                                        <p:attrNameLst>
                                          <p:attrName>style.visibility</p:attrName>
                                        </p:attrNameLst>
                                      </p:cBhvr>
                                      <p:to>
                                        <p:strVal val="visible"/>
                                      </p:to>
                                    </p:set>
                                    <p:anim calcmode="lin" valueType="num">
                                      <p:cBhvr>
                                        <p:cTn id="25" dur="300" fill="hold"/>
                                        <p:tgtEl>
                                          <p:spTgt spid="6333"/>
                                        </p:tgtEl>
                                        <p:attrNameLst>
                                          <p:attrName>ppt_w</p:attrName>
                                        </p:attrNameLst>
                                      </p:cBhvr>
                                      <p:tavLst>
                                        <p:tav tm="0">
                                          <p:val>
                                            <p:fltVal val="0"/>
                                          </p:val>
                                        </p:tav>
                                        <p:tav tm="100000">
                                          <p:val>
                                            <p:strVal val="#ppt_w"/>
                                          </p:val>
                                        </p:tav>
                                      </p:tavLst>
                                    </p:anim>
                                    <p:anim calcmode="lin" valueType="num">
                                      <p:cBhvr>
                                        <p:cTn id="26" dur="300" fill="hold"/>
                                        <p:tgtEl>
                                          <p:spTgt spid="6333"/>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6345"/>
                                        </p:tgtEl>
                                        <p:attrNameLst>
                                          <p:attrName>style.visibility</p:attrName>
                                        </p:attrNameLst>
                                      </p:cBhvr>
                                      <p:to>
                                        <p:strVal val="visible"/>
                                      </p:to>
                                    </p:set>
                                    <p:anim calcmode="lin" valueType="num">
                                      <p:cBhvr>
                                        <p:cTn id="29" dur="300" fill="hold"/>
                                        <p:tgtEl>
                                          <p:spTgt spid="6345"/>
                                        </p:tgtEl>
                                        <p:attrNameLst>
                                          <p:attrName>ppt_w</p:attrName>
                                        </p:attrNameLst>
                                      </p:cBhvr>
                                      <p:tavLst>
                                        <p:tav tm="0">
                                          <p:val>
                                            <p:fltVal val="0"/>
                                          </p:val>
                                        </p:tav>
                                        <p:tav tm="100000">
                                          <p:val>
                                            <p:strVal val="#ppt_w"/>
                                          </p:val>
                                        </p:tav>
                                      </p:tavLst>
                                    </p:anim>
                                    <p:anim calcmode="lin" valueType="num">
                                      <p:cBhvr>
                                        <p:cTn id="30" dur="300" fill="hold"/>
                                        <p:tgtEl>
                                          <p:spTgt spid="6345"/>
                                        </p:tgtEl>
                                        <p:attrNameLst>
                                          <p:attrName>ppt_h</p:attrName>
                                        </p:attrNameLst>
                                      </p:cBhvr>
                                      <p:tavLst>
                                        <p:tav tm="0">
                                          <p:val>
                                            <p:fltVal val="0"/>
                                          </p:val>
                                        </p:tav>
                                        <p:tav tm="100000">
                                          <p:val>
                                            <p:strVal val="#ppt_h"/>
                                          </p:val>
                                        </p:tav>
                                      </p:tavLst>
                                    </p:anim>
                                  </p:childTnLst>
                                </p:cTn>
                              </p:par>
                              <p:par>
                                <p:cTn id="31" presetID="6" presetClass="emph" presetSubtype="0" autoRev="1" fill="hold" nodeType="withEffect">
                                  <p:stCondLst>
                                    <p:cond delay="300"/>
                                  </p:stCondLst>
                                  <p:childTnLst>
                                    <p:animScale>
                                      <p:cBhvr>
                                        <p:cTn id="32" dur="150" fill="hold"/>
                                        <p:tgtEl>
                                          <p:spTgt spid="6333"/>
                                        </p:tgtEl>
                                      </p:cBhvr>
                                      <p:by x="110000" y="110000"/>
                                    </p:animScale>
                                  </p:childTnLst>
                                </p:cTn>
                              </p:par>
                              <p:par>
                                <p:cTn id="33" presetID="6" presetClass="emph" presetSubtype="0" autoRev="1" fill="hold" grpId="1" nodeType="withEffect">
                                  <p:stCondLst>
                                    <p:cond delay="300"/>
                                  </p:stCondLst>
                                  <p:childTnLst>
                                    <p:animScale>
                                      <p:cBhvr>
                                        <p:cTn id="34" dur="150" fill="hold"/>
                                        <p:tgtEl>
                                          <p:spTgt spid="6345"/>
                                        </p:tgtEl>
                                      </p:cBhvr>
                                      <p:by x="110000" y="110000"/>
                                    </p:animScale>
                                  </p:childTnLst>
                                </p:cTn>
                              </p:par>
                              <p:par>
                                <p:cTn id="35" presetID="1" presetClass="entr" presetSubtype="0" fill="hold" nodeType="withEffect">
                                  <p:stCondLst>
                                    <p:cond delay="300"/>
                                  </p:stCondLst>
                                  <p:childTnLst>
                                    <p:set>
                                      <p:cBhvr>
                                        <p:cTn id="36" dur="1" fill="hold">
                                          <p:stCondLst>
                                            <p:cond delay="0"/>
                                          </p:stCondLst>
                                        </p:cTn>
                                        <p:tgtEl>
                                          <p:spTgt spid="6297"/>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00087 0.00093 L 0.06909 -0.41741 " pathEditMode="relative" ptsTypes="AA">
                                      <p:cBhvr>
                                        <p:cTn id="38" dur="2000" spd="-100000" fill="hold"/>
                                        <p:tgtEl>
                                          <p:spTgt spid="6297"/>
                                        </p:tgtEl>
                                        <p:attrNameLst>
                                          <p:attrName>ppt_x</p:attrName>
                                          <p:attrName>ppt_y</p:attrName>
                                        </p:attrNameLst>
                                      </p:cBhvr>
                                    </p:animMotion>
                                  </p:childTnLst>
                                </p:cTn>
                              </p:par>
                              <p:par>
                                <p:cTn id="39" presetID="1" presetClass="entr" presetSubtype="0" fill="hold" nodeType="withEffect">
                                  <p:stCondLst>
                                    <p:cond delay="300"/>
                                  </p:stCondLst>
                                  <p:childTnLst>
                                    <p:set>
                                      <p:cBhvr>
                                        <p:cTn id="40" dur="1" fill="hold">
                                          <p:stCondLst>
                                            <p:cond delay="0"/>
                                          </p:stCondLst>
                                        </p:cTn>
                                        <p:tgtEl>
                                          <p:spTgt spid="6296"/>
                                        </p:tgtEl>
                                        <p:attrNameLst>
                                          <p:attrName>style.visibility</p:attrName>
                                        </p:attrNameLst>
                                      </p:cBhvr>
                                      <p:to>
                                        <p:strVal val="visible"/>
                                      </p:to>
                                    </p:set>
                                  </p:childTnLst>
                                </p:cTn>
                              </p:par>
                              <p:par>
                                <p:cTn id="41" presetID="0" presetClass="path" presetSubtype="0" accel="50000" decel="50000" fill="hold" nodeType="withEffect">
                                  <p:stCondLst>
                                    <p:cond delay="300"/>
                                  </p:stCondLst>
                                  <p:childTnLst>
                                    <p:animMotion origin="layout" path="M 2.77778E-7 -6.17284E-6 L -0.11528 0.70123 " pathEditMode="relative" ptsTypes="AA">
                                      <p:cBhvr>
                                        <p:cTn id="42" dur="1000" spd="-100000" fill="hold"/>
                                        <p:tgtEl>
                                          <p:spTgt spid="6296"/>
                                        </p:tgtEl>
                                        <p:attrNameLst>
                                          <p:attrName>ppt_x</p:attrName>
                                          <p:attrName>ppt_y</p:attrName>
                                        </p:attrNameLst>
                                      </p:cBhvr>
                                    </p:animMotion>
                                  </p:childTnLst>
                                </p:cTn>
                              </p:par>
                              <p:par>
                                <p:cTn id="43" presetID="10" presetClass="entr" presetSubtype="0" fill="hold" nodeType="withEffect">
                                  <p:stCondLst>
                                    <p:cond delay="0"/>
                                  </p:stCondLst>
                                  <p:childTnLst>
                                    <p:set>
                                      <p:cBhvr>
                                        <p:cTn id="44" dur="1" fill="hold">
                                          <p:stCondLst>
                                            <p:cond delay="0"/>
                                          </p:stCondLst>
                                        </p:cTn>
                                        <p:tgtEl>
                                          <p:spTgt spid="6285"/>
                                        </p:tgtEl>
                                        <p:attrNameLst>
                                          <p:attrName>style.visibility</p:attrName>
                                        </p:attrNameLst>
                                      </p:cBhvr>
                                      <p:to>
                                        <p:strVal val="visible"/>
                                      </p:to>
                                    </p:set>
                                    <p:animEffect transition="in" filter="fade">
                                      <p:cBhvr>
                                        <p:cTn id="45" dur="500"/>
                                        <p:tgtEl>
                                          <p:spTgt spid="6285"/>
                                        </p:tgtEl>
                                      </p:cBhvr>
                                    </p:animEffect>
                                  </p:childTnLst>
                                </p:cTn>
                              </p:par>
                              <p:par>
                                <p:cTn id="46" presetID="22" presetClass="entr" presetSubtype="4" fill="hold" nodeType="withEffect">
                                  <p:stCondLst>
                                    <p:cond delay="0"/>
                                  </p:stCondLst>
                                  <p:childTnLst>
                                    <p:set>
                                      <p:cBhvr>
                                        <p:cTn id="47" dur="1" fill="hold">
                                          <p:stCondLst>
                                            <p:cond delay="0"/>
                                          </p:stCondLst>
                                        </p:cTn>
                                        <p:tgtEl>
                                          <p:spTgt spid="6310"/>
                                        </p:tgtEl>
                                        <p:attrNameLst>
                                          <p:attrName>style.visibility</p:attrName>
                                        </p:attrNameLst>
                                      </p:cBhvr>
                                      <p:to>
                                        <p:strVal val="visible"/>
                                      </p:to>
                                    </p:set>
                                    <p:animEffect transition="in" filter="wipe(down)">
                                      <p:cBhvr>
                                        <p:cTn id="48" dur="500"/>
                                        <p:tgtEl>
                                          <p:spTgt spid="6310"/>
                                        </p:tgtEl>
                                      </p:cBhvr>
                                    </p:animEffect>
                                  </p:childTnLst>
                                </p:cTn>
                              </p:par>
                              <p:par>
                                <p:cTn id="49" presetID="22" presetClass="entr" presetSubtype="1" fill="hold" nodeType="withEffect">
                                  <p:stCondLst>
                                    <p:cond delay="0"/>
                                  </p:stCondLst>
                                  <p:childTnLst>
                                    <p:set>
                                      <p:cBhvr>
                                        <p:cTn id="50" dur="1" fill="hold">
                                          <p:stCondLst>
                                            <p:cond delay="0"/>
                                          </p:stCondLst>
                                        </p:cTn>
                                        <p:tgtEl>
                                          <p:spTgt spid="6304"/>
                                        </p:tgtEl>
                                        <p:attrNameLst>
                                          <p:attrName>style.visibility</p:attrName>
                                        </p:attrNameLst>
                                      </p:cBhvr>
                                      <p:to>
                                        <p:strVal val="visible"/>
                                      </p:to>
                                    </p:set>
                                    <p:animEffect transition="in" filter="wipe(up)">
                                      <p:cBhvr>
                                        <p:cTn id="51" dur="500"/>
                                        <p:tgtEl>
                                          <p:spTgt spid="6304"/>
                                        </p:tgtEl>
                                      </p:cBhvr>
                                    </p:animEffect>
                                  </p:childTnLst>
                                </p:cTn>
                              </p:par>
                              <p:par>
                                <p:cTn id="52" presetID="22" presetClass="entr" presetSubtype="4" fill="hold" nodeType="withEffect">
                                  <p:stCondLst>
                                    <p:cond delay="100"/>
                                  </p:stCondLst>
                                  <p:childTnLst>
                                    <p:set>
                                      <p:cBhvr>
                                        <p:cTn id="53" dur="1" fill="hold">
                                          <p:stCondLst>
                                            <p:cond delay="0"/>
                                          </p:stCondLst>
                                        </p:cTn>
                                        <p:tgtEl>
                                          <p:spTgt spid="6302"/>
                                        </p:tgtEl>
                                        <p:attrNameLst>
                                          <p:attrName>style.visibility</p:attrName>
                                        </p:attrNameLst>
                                      </p:cBhvr>
                                      <p:to>
                                        <p:strVal val="visible"/>
                                      </p:to>
                                    </p:set>
                                    <p:animEffect transition="in" filter="wipe(down)">
                                      <p:cBhvr>
                                        <p:cTn id="54" dur="500"/>
                                        <p:tgtEl>
                                          <p:spTgt spid="6302"/>
                                        </p:tgtEl>
                                      </p:cBhvr>
                                    </p:animEffect>
                                  </p:childTnLst>
                                </p:cTn>
                              </p:par>
                              <p:par>
                                <p:cTn id="55" presetID="1" presetClass="entr" presetSubtype="0" fill="hold" nodeType="withEffect">
                                  <p:stCondLst>
                                    <p:cond delay="100"/>
                                  </p:stCondLst>
                                  <p:childTnLst>
                                    <p:set>
                                      <p:cBhvr>
                                        <p:cTn id="56" dur="1" fill="hold">
                                          <p:stCondLst>
                                            <p:cond delay="0"/>
                                          </p:stCondLst>
                                        </p:cTn>
                                        <p:tgtEl>
                                          <p:spTgt spid="6306"/>
                                        </p:tgtEl>
                                        <p:attrNameLst>
                                          <p:attrName>style.visibility</p:attrName>
                                        </p:attrNameLst>
                                      </p:cBhvr>
                                      <p:to>
                                        <p:strVal val="visible"/>
                                      </p:to>
                                    </p:set>
                                  </p:childTnLst>
                                </p:cTn>
                              </p:par>
                              <p:par>
                                <p:cTn id="57" presetID="0" presetClass="path" presetSubtype="0" accel="50000" decel="50000" fill="hold" nodeType="withEffect">
                                  <p:stCondLst>
                                    <p:cond delay="100"/>
                                  </p:stCondLst>
                                  <p:childTnLst>
                                    <p:animMotion origin="layout" path="M 2.5E-6 2.71605E-6 L 0.06875 -0.40185 " pathEditMode="relative" ptsTypes="AA">
                                      <p:cBhvr>
                                        <p:cTn id="58" dur="1400" spd="-100000" fill="hold"/>
                                        <p:tgtEl>
                                          <p:spTgt spid="6306"/>
                                        </p:tgtEl>
                                        <p:attrNameLst>
                                          <p:attrName>ppt_x</p:attrName>
                                          <p:attrName>ppt_y</p:attrName>
                                        </p:attrNameLst>
                                      </p:cBhvr>
                                    </p:animMotion>
                                  </p:childTnLst>
                                </p:cTn>
                              </p:par>
                              <p:par>
                                <p:cTn id="59" presetID="1" presetClass="entr" presetSubtype="0" fill="hold" nodeType="withEffect">
                                  <p:stCondLst>
                                    <p:cond delay="0"/>
                                  </p:stCondLst>
                                  <p:childTnLst>
                                    <p:set>
                                      <p:cBhvr>
                                        <p:cTn id="60" dur="1" fill="hold">
                                          <p:stCondLst>
                                            <p:cond delay="0"/>
                                          </p:stCondLst>
                                        </p:cTn>
                                        <p:tgtEl>
                                          <p:spTgt spid="6307"/>
                                        </p:tgtEl>
                                        <p:attrNameLst>
                                          <p:attrName>style.visibility</p:attrName>
                                        </p:attrNameLst>
                                      </p:cBhvr>
                                      <p:to>
                                        <p:strVal val="visible"/>
                                      </p:to>
                                    </p:set>
                                  </p:childTnLst>
                                </p:cTn>
                              </p:par>
                              <p:par>
                                <p:cTn id="61" presetID="0" presetClass="path" presetSubtype="0" accel="50000" decel="50000" fill="hold" nodeType="withEffect">
                                  <p:stCondLst>
                                    <p:cond delay="0"/>
                                  </p:stCondLst>
                                  <p:childTnLst>
                                    <p:animMotion origin="layout" path="M 1.38889E-6 4.93827E-6 L 0.09687 -0.57408 " pathEditMode="relative" ptsTypes="AA">
                                      <p:cBhvr>
                                        <p:cTn id="62" dur="1000" spd="-100000" fill="hold"/>
                                        <p:tgtEl>
                                          <p:spTgt spid="6307"/>
                                        </p:tgtEl>
                                        <p:attrNameLst>
                                          <p:attrName>ppt_x</p:attrName>
                                          <p:attrName>ppt_y</p:attrName>
                                        </p:attrNameLst>
                                      </p:cBhvr>
                                    </p:animMotion>
                                  </p:childTnLst>
                                </p:cTn>
                              </p:par>
                              <p:par>
                                <p:cTn id="63" presetID="22" presetClass="entr" presetSubtype="2" fill="hold" nodeType="withEffect">
                                  <p:stCondLst>
                                    <p:cond delay="400"/>
                                  </p:stCondLst>
                                  <p:childTnLst>
                                    <p:set>
                                      <p:cBhvr>
                                        <p:cTn id="64" dur="1" fill="hold">
                                          <p:stCondLst>
                                            <p:cond delay="0"/>
                                          </p:stCondLst>
                                        </p:cTn>
                                        <p:tgtEl>
                                          <p:spTgt spid="6348"/>
                                        </p:tgtEl>
                                        <p:attrNameLst>
                                          <p:attrName>style.visibility</p:attrName>
                                        </p:attrNameLst>
                                      </p:cBhvr>
                                      <p:to>
                                        <p:strVal val="visible"/>
                                      </p:to>
                                    </p:set>
                                    <p:animEffect transition="in" filter="wipe(right)">
                                      <p:cBhvr>
                                        <p:cTn id="65" dur="500"/>
                                        <p:tgtEl>
                                          <p:spTgt spid="6348"/>
                                        </p:tgtEl>
                                      </p:cBhvr>
                                    </p:animEffect>
                                  </p:childTnLst>
                                </p:cTn>
                              </p:par>
                              <p:par>
                                <p:cTn id="66" presetID="22" presetClass="entr" presetSubtype="8" fill="hold" nodeType="withEffect">
                                  <p:stCondLst>
                                    <p:cond delay="400"/>
                                  </p:stCondLst>
                                  <p:childTnLst>
                                    <p:set>
                                      <p:cBhvr>
                                        <p:cTn id="67" dur="1" fill="hold">
                                          <p:stCondLst>
                                            <p:cond delay="0"/>
                                          </p:stCondLst>
                                        </p:cTn>
                                        <p:tgtEl>
                                          <p:spTgt spid="6349"/>
                                        </p:tgtEl>
                                        <p:attrNameLst>
                                          <p:attrName>style.visibility</p:attrName>
                                        </p:attrNameLst>
                                      </p:cBhvr>
                                      <p:to>
                                        <p:strVal val="visible"/>
                                      </p:to>
                                    </p:set>
                                    <p:animEffect transition="in" filter="wipe(left)">
                                      <p:cBhvr>
                                        <p:cTn id="68" dur="500"/>
                                        <p:tgtEl>
                                          <p:spTgt spid="6349"/>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6334"/>
                                        </p:tgtEl>
                                        <p:attrNameLst>
                                          <p:attrName>style.visibility</p:attrName>
                                        </p:attrNameLst>
                                      </p:cBhvr>
                                      <p:to>
                                        <p:strVal val="visible"/>
                                      </p:to>
                                    </p:set>
                                    <p:animEffect transition="in" filter="wipe(left)">
                                      <p:cBhvr>
                                        <p:cTn id="71" dur="500"/>
                                        <p:tgtEl>
                                          <p:spTgt spid="6334"/>
                                        </p:tgtEl>
                                      </p:cBhvr>
                                    </p:animEffect>
                                  </p:childTnLst>
                                </p:cTn>
                              </p:par>
                              <p:par>
                                <p:cTn id="72" presetID="22" presetClass="entr" presetSubtype="2" fill="hold" grpId="0" nodeType="withEffect">
                                  <p:stCondLst>
                                    <p:cond delay="500"/>
                                  </p:stCondLst>
                                  <p:childTnLst>
                                    <p:set>
                                      <p:cBhvr>
                                        <p:cTn id="73" dur="1" fill="hold">
                                          <p:stCondLst>
                                            <p:cond delay="0"/>
                                          </p:stCondLst>
                                        </p:cTn>
                                        <p:tgtEl>
                                          <p:spTgt spid="6336"/>
                                        </p:tgtEl>
                                        <p:attrNameLst>
                                          <p:attrName>style.visibility</p:attrName>
                                        </p:attrNameLst>
                                      </p:cBhvr>
                                      <p:to>
                                        <p:strVal val="visible"/>
                                      </p:to>
                                    </p:set>
                                    <p:animEffect transition="in" filter="wipe(right)">
                                      <p:cBhvr>
                                        <p:cTn id="74" dur="500"/>
                                        <p:tgtEl>
                                          <p:spTgt spid="6336"/>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6335"/>
                                        </p:tgtEl>
                                        <p:attrNameLst>
                                          <p:attrName>style.visibility</p:attrName>
                                        </p:attrNameLst>
                                      </p:cBhvr>
                                      <p:to>
                                        <p:strVal val="visible"/>
                                      </p:to>
                                    </p:set>
                                    <p:animEffect transition="in" filter="fade">
                                      <p:cBhvr>
                                        <p:cTn id="77" dur="200"/>
                                        <p:tgtEl>
                                          <p:spTgt spid="633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6339"/>
                                        </p:tgtEl>
                                        <p:attrNameLst>
                                          <p:attrName>style.visibility</p:attrName>
                                        </p:attrNameLst>
                                      </p:cBhvr>
                                      <p:to>
                                        <p:strVal val="visible"/>
                                      </p:to>
                                    </p:set>
                                    <p:animEffect transition="in" filter="fade">
                                      <p:cBhvr>
                                        <p:cTn id="80" dur="200"/>
                                        <p:tgtEl>
                                          <p:spTgt spid="6339"/>
                                        </p:tgtEl>
                                      </p:cBhvr>
                                    </p:animEffect>
                                  </p:childTnLst>
                                </p:cTn>
                              </p:par>
                              <p:par>
                                <p:cTn id="81" presetID="0" presetClass="path" presetSubtype="0" decel="50000" fill="hold" grpId="1" nodeType="withEffect">
                                  <p:stCondLst>
                                    <p:cond delay="500"/>
                                  </p:stCondLst>
                                  <p:childTnLst>
                                    <p:animMotion origin="layout" path="M 4.72222E-6 -6.2963E-6 L 0.28229 0.0003 " pathEditMode="relative" ptsTypes="AA">
                                      <p:cBhvr>
                                        <p:cTn id="82" dur="2000" fill="hold"/>
                                        <p:tgtEl>
                                          <p:spTgt spid="6335"/>
                                        </p:tgtEl>
                                        <p:attrNameLst>
                                          <p:attrName>ppt_x</p:attrName>
                                          <p:attrName>ppt_y</p:attrName>
                                        </p:attrNameLst>
                                      </p:cBhvr>
                                    </p:animMotion>
                                  </p:childTnLst>
                                </p:cTn>
                              </p:par>
                              <p:par>
                                <p:cTn id="83" presetID="0" presetClass="path" presetSubtype="0" decel="50000" fill="hold" grpId="1" nodeType="withEffect">
                                  <p:stCondLst>
                                    <p:cond delay="500"/>
                                  </p:stCondLst>
                                  <p:childTnLst>
                                    <p:animMotion origin="layout" path="M 5E-6 3.7037E-7 L -0.24167 0.00031 " pathEditMode="relative" ptsTypes="AA">
                                      <p:cBhvr>
                                        <p:cTn id="84" dur="2000" fill="hold"/>
                                        <p:tgtEl>
                                          <p:spTgt spid="6339"/>
                                        </p:tgtEl>
                                        <p:attrNameLst>
                                          <p:attrName>ppt_x</p:attrName>
                                          <p:attrName>ppt_y</p:attrName>
                                        </p:attrNameLst>
                                      </p:cBhvr>
                                    </p:animMotion>
                                  </p:childTnLst>
                                </p:cTn>
                              </p:par>
                              <p:par>
                                <p:cTn id="85" presetID="10" presetClass="entr" presetSubtype="0" fill="hold" nodeType="withEffect">
                                  <p:stCondLst>
                                    <p:cond delay="500"/>
                                  </p:stCondLst>
                                  <p:childTnLst>
                                    <p:set>
                                      <p:cBhvr>
                                        <p:cTn id="86" dur="1" fill="hold">
                                          <p:stCondLst>
                                            <p:cond delay="0"/>
                                          </p:stCondLst>
                                        </p:cTn>
                                        <p:tgtEl>
                                          <p:spTgt spid="6287"/>
                                        </p:tgtEl>
                                        <p:attrNameLst>
                                          <p:attrName>style.visibility</p:attrName>
                                        </p:attrNameLst>
                                      </p:cBhvr>
                                      <p:to>
                                        <p:strVal val="visible"/>
                                      </p:to>
                                    </p:set>
                                    <p:animEffect transition="in" filter="fade">
                                      <p:cBhvr>
                                        <p:cTn id="87" dur="500"/>
                                        <p:tgtEl>
                                          <p:spTgt spid="6287"/>
                                        </p:tgtEl>
                                      </p:cBhvr>
                                    </p:animEffect>
                                  </p:childTnLst>
                                </p:cTn>
                              </p:par>
                              <p:par>
                                <p:cTn id="88" presetID="10" presetClass="entr" presetSubtype="0" fill="hold" nodeType="withEffect">
                                  <p:stCondLst>
                                    <p:cond delay="600"/>
                                  </p:stCondLst>
                                  <p:childTnLst>
                                    <p:set>
                                      <p:cBhvr>
                                        <p:cTn id="89" dur="1" fill="hold">
                                          <p:stCondLst>
                                            <p:cond delay="0"/>
                                          </p:stCondLst>
                                        </p:cTn>
                                        <p:tgtEl>
                                          <p:spTgt spid="6288"/>
                                        </p:tgtEl>
                                        <p:attrNameLst>
                                          <p:attrName>style.visibility</p:attrName>
                                        </p:attrNameLst>
                                      </p:cBhvr>
                                      <p:to>
                                        <p:strVal val="visible"/>
                                      </p:to>
                                    </p:set>
                                    <p:animEffect transition="in" filter="fade">
                                      <p:cBhvr>
                                        <p:cTn id="90" dur="500"/>
                                        <p:tgtEl>
                                          <p:spTgt spid="6288"/>
                                        </p:tgtEl>
                                      </p:cBhvr>
                                    </p:animEffect>
                                  </p:childTnLst>
                                </p:cTn>
                              </p:par>
                              <p:par>
                                <p:cTn id="91" presetID="10" presetClass="entr" presetSubtype="0" fill="hold" nodeType="withEffect">
                                  <p:stCondLst>
                                    <p:cond delay="700"/>
                                  </p:stCondLst>
                                  <p:childTnLst>
                                    <p:set>
                                      <p:cBhvr>
                                        <p:cTn id="92" dur="1" fill="hold">
                                          <p:stCondLst>
                                            <p:cond delay="0"/>
                                          </p:stCondLst>
                                        </p:cTn>
                                        <p:tgtEl>
                                          <p:spTgt spid="6289"/>
                                        </p:tgtEl>
                                        <p:attrNameLst>
                                          <p:attrName>style.visibility</p:attrName>
                                        </p:attrNameLst>
                                      </p:cBhvr>
                                      <p:to>
                                        <p:strVal val="visible"/>
                                      </p:to>
                                    </p:set>
                                    <p:animEffect transition="in" filter="fade">
                                      <p:cBhvr>
                                        <p:cTn id="93" dur="500"/>
                                        <p:tgtEl>
                                          <p:spTgt spid="6289"/>
                                        </p:tgtEl>
                                      </p:cBhvr>
                                    </p:animEffect>
                                  </p:childTnLst>
                                </p:cTn>
                              </p:par>
                              <p:par>
                                <p:cTn id="94" presetID="10" presetClass="entr" presetSubtype="0" fill="hold" nodeType="withEffect">
                                  <p:stCondLst>
                                    <p:cond delay="800"/>
                                  </p:stCondLst>
                                  <p:childTnLst>
                                    <p:set>
                                      <p:cBhvr>
                                        <p:cTn id="95" dur="1" fill="hold">
                                          <p:stCondLst>
                                            <p:cond delay="0"/>
                                          </p:stCondLst>
                                        </p:cTn>
                                        <p:tgtEl>
                                          <p:spTgt spid="6290"/>
                                        </p:tgtEl>
                                        <p:attrNameLst>
                                          <p:attrName>style.visibility</p:attrName>
                                        </p:attrNameLst>
                                      </p:cBhvr>
                                      <p:to>
                                        <p:strVal val="visible"/>
                                      </p:to>
                                    </p:set>
                                    <p:animEffect transition="in" filter="fade">
                                      <p:cBhvr>
                                        <p:cTn id="96" dur="500"/>
                                        <p:tgtEl>
                                          <p:spTgt spid="6290"/>
                                        </p:tgtEl>
                                      </p:cBhvr>
                                    </p:animEffect>
                                  </p:childTnLst>
                                </p:cTn>
                              </p:par>
                              <p:par>
                                <p:cTn id="97" presetID="10" presetClass="entr" presetSubtype="0" fill="hold" nodeType="withEffect">
                                  <p:stCondLst>
                                    <p:cond delay="900"/>
                                  </p:stCondLst>
                                  <p:childTnLst>
                                    <p:set>
                                      <p:cBhvr>
                                        <p:cTn id="98" dur="1" fill="hold">
                                          <p:stCondLst>
                                            <p:cond delay="0"/>
                                          </p:stCondLst>
                                        </p:cTn>
                                        <p:tgtEl>
                                          <p:spTgt spid="6291"/>
                                        </p:tgtEl>
                                        <p:attrNameLst>
                                          <p:attrName>style.visibility</p:attrName>
                                        </p:attrNameLst>
                                      </p:cBhvr>
                                      <p:to>
                                        <p:strVal val="visible"/>
                                      </p:to>
                                    </p:set>
                                    <p:animEffect transition="in" filter="fade">
                                      <p:cBhvr>
                                        <p:cTn id="99" dur="500"/>
                                        <p:tgtEl>
                                          <p:spTgt spid="6291"/>
                                        </p:tgtEl>
                                      </p:cBhvr>
                                    </p:animEffect>
                                  </p:childTnLst>
                                </p:cTn>
                              </p:par>
                              <p:par>
                                <p:cTn id="100" presetID="10" presetClass="entr" presetSubtype="0" fill="hold" nodeType="withEffect">
                                  <p:stCondLst>
                                    <p:cond delay="1000"/>
                                  </p:stCondLst>
                                  <p:childTnLst>
                                    <p:set>
                                      <p:cBhvr>
                                        <p:cTn id="101" dur="1" fill="hold">
                                          <p:stCondLst>
                                            <p:cond delay="0"/>
                                          </p:stCondLst>
                                        </p:cTn>
                                        <p:tgtEl>
                                          <p:spTgt spid="6331"/>
                                        </p:tgtEl>
                                        <p:attrNameLst>
                                          <p:attrName>style.visibility</p:attrName>
                                        </p:attrNameLst>
                                      </p:cBhvr>
                                      <p:to>
                                        <p:strVal val="visible"/>
                                      </p:to>
                                    </p:set>
                                    <p:animEffect transition="in" filter="fade">
                                      <p:cBhvr>
                                        <p:cTn id="102" dur="500"/>
                                        <p:tgtEl>
                                          <p:spTgt spid="6331"/>
                                        </p:tgtEl>
                                      </p:cBhvr>
                                    </p:animEffect>
                                  </p:childTnLst>
                                </p:cTn>
                              </p:par>
                              <p:par>
                                <p:cTn id="103" presetID="10" presetClass="entr" presetSubtype="0" fill="hold" nodeType="withEffect">
                                  <p:stCondLst>
                                    <p:cond delay="1100"/>
                                  </p:stCondLst>
                                  <p:childTnLst>
                                    <p:set>
                                      <p:cBhvr>
                                        <p:cTn id="104" dur="1" fill="hold">
                                          <p:stCondLst>
                                            <p:cond delay="0"/>
                                          </p:stCondLst>
                                        </p:cTn>
                                        <p:tgtEl>
                                          <p:spTgt spid="6332"/>
                                        </p:tgtEl>
                                        <p:attrNameLst>
                                          <p:attrName>style.visibility</p:attrName>
                                        </p:attrNameLst>
                                      </p:cBhvr>
                                      <p:to>
                                        <p:strVal val="visible"/>
                                      </p:to>
                                    </p:set>
                                    <p:animEffect transition="in" filter="fade">
                                      <p:cBhvr>
                                        <p:cTn id="105" dur="500"/>
                                        <p:tgtEl>
                                          <p:spTgt spid="6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4" grpId="0" animBg="1"/>
      <p:bldP spid="6335" grpId="0" animBg="1"/>
      <p:bldP spid="6335" grpId="1" animBg="1"/>
      <p:bldP spid="6336" grpId="0" animBg="1"/>
      <p:bldP spid="6339" grpId="0" animBg="1"/>
      <p:bldP spid="6339" grpId="1" animBg="1"/>
      <p:bldP spid="6343" grpId="0"/>
      <p:bldP spid="6344" grpId="0"/>
      <p:bldP spid="6345" grpId="0" animBg="1"/>
      <p:bldP spid="634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Freeform 2">
            <a:extLst>
              <a:ext uri="{FF2B5EF4-FFF2-40B4-BE49-F238E27FC236}">
                <a16:creationId xmlns:a16="http://schemas.microsoft.com/office/drawing/2014/main" id="{33D4AB03-F91A-4793-A187-97DDDA2D6B16}"/>
              </a:ext>
            </a:extLst>
          </p:cNvPr>
          <p:cNvSpPr>
            <a:spLocks/>
          </p:cNvSpPr>
          <p:nvPr/>
        </p:nvSpPr>
        <p:spPr bwMode="auto">
          <a:xfrm>
            <a:off x="0" y="-7938"/>
            <a:ext cx="6510338" cy="5149851"/>
          </a:xfrm>
          <a:custGeom>
            <a:avLst/>
            <a:gdLst>
              <a:gd name="T0" fmla="*/ 3137 w 4101"/>
              <a:gd name="T1" fmla="*/ 0 h 3244"/>
              <a:gd name="T2" fmla="*/ 4101 w 4101"/>
              <a:gd name="T3" fmla="*/ 3244 h 3244"/>
              <a:gd name="T4" fmla="*/ 422 w 4101"/>
              <a:gd name="T5" fmla="*/ 3244 h 3244"/>
              <a:gd name="T6" fmla="*/ 0 w 4101"/>
              <a:gd name="T7" fmla="*/ 1823 h 3244"/>
              <a:gd name="T8" fmla="*/ 0 w 4101"/>
              <a:gd name="T9" fmla="*/ 0 h 3244"/>
              <a:gd name="T10" fmla="*/ 3137 w 4101"/>
              <a:gd name="T11" fmla="*/ 0 h 3244"/>
            </a:gdLst>
            <a:ahLst/>
            <a:cxnLst>
              <a:cxn ang="0">
                <a:pos x="T0" y="T1"/>
              </a:cxn>
              <a:cxn ang="0">
                <a:pos x="T2" y="T3"/>
              </a:cxn>
              <a:cxn ang="0">
                <a:pos x="T4" y="T5"/>
              </a:cxn>
              <a:cxn ang="0">
                <a:pos x="T6" y="T7"/>
              </a:cxn>
              <a:cxn ang="0">
                <a:pos x="T8" y="T9"/>
              </a:cxn>
              <a:cxn ang="0">
                <a:pos x="T10" y="T11"/>
              </a:cxn>
            </a:cxnLst>
            <a:rect l="0" t="0" r="r" b="b"/>
            <a:pathLst>
              <a:path w="4101" h="3244">
                <a:moveTo>
                  <a:pt x="3137" y="0"/>
                </a:moveTo>
                <a:lnTo>
                  <a:pt x="4101" y="3244"/>
                </a:lnTo>
                <a:lnTo>
                  <a:pt x="422" y="3244"/>
                </a:lnTo>
                <a:lnTo>
                  <a:pt x="0" y="1823"/>
                </a:lnTo>
                <a:lnTo>
                  <a:pt x="0" y="0"/>
                </a:lnTo>
                <a:lnTo>
                  <a:pt x="3137" y="0"/>
                </a:lnTo>
                <a:close/>
              </a:path>
            </a:pathLst>
          </a:custGeom>
          <a:blipFill dpi="0" rotWithShape="1">
            <a:blip r:embed="rId3">
              <a:alphaModFix amt="5000"/>
            </a:blip>
            <a:srcRect/>
            <a:stretch>
              <a:fillRect r="-25195"/>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3317" name="Freeform 3">
            <a:extLst>
              <a:ext uri="{FF2B5EF4-FFF2-40B4-BE49-F238E27FC236}">
                <a16:creationId xmlns:a16="http://schemas.microsoft.com/office/drawing/2014/main" id="{5D050C2F-62AE-4D7D-AE7E-C79D08447481}"/>
              </a:ext>
            </a:extLst>
          </p:cNvPr>
          <p:cNvSpPr>
            <a:spLocks/>
          </p:cNvSpPr>
          <p:nvPr/>
        </p:nvSpPr>
        <p:spPr bwMode="auto">
          <a:xfrm>
            <a:off x="-7938" y="-11113"/>
            <a:ext cx="6510338" cy="5149851"/>
          </a:xfrm>
          <a:custGeom>
            <a:avLst/>
            <a:gdLst>
              <a:gd name="T0" fmla="*/ 4979988 w 4101"/>
              <a:gd name="T1" fmla="*/ 0 h 3244"/>
              <a:gd name="T2" fmla="*/ 6510338 w 4101"/>
              <a:gd name="T3" fmla="*/ 5149851 h 3244"/>
              <a:gd name="T4" fmla="*/ 669925 w 4101"/>
              <a:gd name="T5" fmla="*/ 5149851 h 3244"/>
              <a:gd name="T6" fmla="*/ 0 w 4101"/>
              <a:gd name="T7" fmla="*/ 2894013 h 3244"/>
              <a:gd name="T8" fmla="*/ 0 w 4101"/>
              <a:gd name="T9" fmla="*/ 0 h 3244"/>
              <a:gd name="T10" fmla="*/ 4979988 w 410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01" h="3244">
                <a:moveTo>
                  <a:pt x="3137" y="0"/>
                </a:moveTo>
                <a:lnTo>
                  <a:pt x="4101" y="3244"/>
                </a:lnTo>
                <a:lnTo>
                  <a:pt x="422" y="3244"/>
                </a:lnTo>
                <a:lnTo>
                  <a:pt x="0" y="1823"/>
                </a:lnTo>
                <a:lnTo>
                  <a:pt x="0" y="0"/>
                </a:lnTo>
                <a:lnTo>
                  <a:pt x="31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92" name="Freeform 4">
            <a:extLst>
              <a:ext uri="{FF2B5EF4-FFF2-40B4-BE49-F238E27FC236}">
                <a16:creationId xmlns:a16="http://schemas.microsoft.com/office/drawing/2014/main" id="{EB0C44F9-6308-4FB7-9017-43D78FD4FA17}"/>
              </a:ext>
            </a:extLst>
          </p:cNvPr>
          <p:cNvSpPr>
            <a:spLocks/>
          </p:cNvSpPr>
          <p:nvPr/>
        </p:nvSpPr>
        <p:spPr bwMode="auto">
          <a:xfrm>
            <a:off x="5257800" y="-11113"/>
            <a:ext cx="1535113" cy="5149851"/>
          </a:xfrm>
          <a:custGeom>
            <a:avLst/>
            <a:gdLst>
              <a:gd name="T0" fmla="*/ 0 w 967"/>
              <a:gd name="T1" fmla="*/ 0 h 3244"/>
              <a:gd name="T2" fmla="*/ 1531938 w 967"/>
              <a:gd name="T3" fmla="*/ 5149851 h 3244"/>
              <a:gd name="T4" fmla="*/ 1535113 w 967"/>
              <a:gd name="T5" fmla="*/ 5149851 h 3244"/>
              <a:gd name="T6" fmla="*/ 3175 w 967"/>
              <a:gd name="T7" fmla="*/ 0 h 3244"/>
              <a:gd name="T8" fmla="*/ 0 w 967"/>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3244">
                <a:moveTo>
                  <a:pt x="0" y="0"/>
                </a:moveTo>
                <a:lnTo>
                  <a:pt x="965" y="3244"/>
                </a:lnTo>
                <a:lnTo>
                  <a:pt x="967" y="3244"/>
                </a:lnTo>
                <a:lnTo>
                  <a:pt x="2" y="0"/>
                </a:lnTo>
                <a:lnTo>
                  <a:pt x="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94" name="Freeform 6">
            <a:extLst>
              <a:ext uri="{FF2B5EF4-FFF2-40B4-BE49-F238E27FC236}">
                <a16:creationId xmlns:a16="http://schemas.microsoft.com/office/drawing/2014/main" id="{BD65B7C8-EF7B-4591-88FD-DA32FF9F1F9E}"/>
              </a:ext>
            </a:extLst>
          </p:cNvPr>
          <p:cNvSpPr>
            <a:spLocks/>
          </p:cNvSpPr>
          <p:nvPr/>
        </p:nvSpPr>
        <p:spPr bwMode="auto">
          <a:xfrm>
            <a:off x="4884738" y="-11113"/>
            <a:ext cx="1816100" cy="5149851"/>
          </a:xfrm>
          <a:custGeom>
            <a:avLst/>
            <a:gdLst>
              <a:gd name="T0" fmla="*/ 284163 w 1144"/>
              <a:gd name="T1" fmla="*/ 0 h 3244"/>
              <a:gd name="T2" fmla="*/ 1816100 w 1144"/>
              <a:gd name="T3" fmla="*/ 5149851 h 3244"/>
              <a:gd name="T4" fmla="*/ 1531938 w 1144"/>
              <a:gd name="T5" fmla="*/ 5149851 h 3244"/>
              <a:gd name="T6" fmla="*/ 0 w 1144"/>
              <a:gd name="T7" fmla="*/ 0 h 3244"/>
              <a:gd name="T8" fmla="*/ 284163 w 1144"/>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4" h="3244">
                <a:moveTo>
                  <a:pt x="179" y="0"/>
                </a:moveTo>
                <a:lnTo>
                  <a:pt x="1144" y="3244"/>
                </a:lnTo>
                <a:lnTo>
                  <a:pt x="965" y="3244"/>
                </a:lnTo>
                <a:lnTo>
                  <a:pt x="0" y="0"/>
                </a:lnTo>
                <a:lnTo>
                  <a:pt x="179"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96" name="Freeform 8">
            <a:extLst>
              <a:ext uri="{FF2B5EF4-FFF2-40B4-BE49-F238E27FC236}">
                <a16:creationId xmlns:a16="http://schemas.microsoft.com/office/drawing/2014/main" id="{34216E60-5BD4-49B1-BA71-F6F3CF1E0009}"/>
              </a:ext>
            </a:extLst>
          </p:cNvPr>
          <p:cNvSpPr>
            <a:spLocks/>
          </p:cNvSpPr>
          <p:nvPr/>
        </p:nvSpPr>
        <p:spPr bwMode="auto">
          <a:xfrm>
            <a:off x="5911850" y="2187575"/>
            <a:ext cx="307975" cy="944563"/>
          </a:xfrm>
          <a:custGeom>
            <a:avLst/>
            <a:gdLst>
              <a:gd name="T0" fmla="*/ 279400 w 194"/>
              <a:gd name="T1" fmla="*/ 944563 h 595"/>
              <a:gd name="T2" fmla="*/ 0 w 194"/>
              <a:gd name="T3" fmla="*/ 0 h 595"/>
              <a:gd name="T4" fmla="*/ 28575 w 194"/>
              <a:gd name="T5" fmla="*/ 0 h 595"/>
              <a:gd name="T6" fmla="*/ 307975 w 194"/>
              <a:gd name="T7" fmla="*/ 944563 h 595"/>
              <a:gd name="T8" fmla="*/ 279400 w 194"/>
              <a:gd name="T9" fmla="*/ 944563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5">
                <a:moveTo>
                  <a:pt x="176" y="595"/>
                </a:moveTo>
                <a:lnTo>
                  <a:pt x="0" y="0"/>
                </a:lnTo>
                <a:lnTo>
                  <a:pt x="18" y="0"/>
                </a:lnTo>
                <a:lnTo>
                  <a:pt x="194" y="595"/>
                </a:lnTo>
                <a:lnTo>
                  <a:pt x="176"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97" name="Freeform 9">
            <a:extLst>
              <a:ext uri="{FF2B5EF4-FFF2-40B4-BE49-F238E27FC236}">
                <a16:creationId xmlns:a16="http://schemas.microsoft.com/office/drawing/2014/main" id="{F0B2F00B-91F2-46C8-9F78-DF8908405838}"/>
              </a:ext>
            </a:extLst>
          </p:cNvPr>
          <p:cNvSpPr>
            <a:spLocks/>
          </p:cNvSpPr>
          <p:nvPr/>
        </p:nvSpPr>
        <p:spPr bwMode="auto">
          <a:xfrm>
            <a:off x="5648325" y="1465263"/>
            <a:ext cx="117475" cy="88900"/>
          </a:xfrm>
          <a:custGeom>
            <a:avLst/>
            <a:gdLst>
              <a:gd name="T0" fmla="*/ 0 w 74"/>
              <a:gd name="T1" fmla="*/ 47625 h 56"/>
              <a:gd name="T2" fmla="*/ 76200 w 74"/>
              <a:gd name="T3" fmla="*/ 88900 h 56"/>
              <a:gd name="T4" fmla="*/ 117475 w 74"/>
              <a:gd name="T5" fmla="*/ 12700 h 56"/>
              <a:gd name="T6" fmla="*/ 95250 w 74"/>
              <a:gd name="T7" fmla="*/ 0 h 56"/>
              <a:gd name="T8" fmla="*/ 66675 w 74"/>
              <a:gd name="T9" fmla="*/ 53975 h 56"/>
              <a:gd name="T10" fmla="*/ 12700 w 74"/>
              <a:gd name="T11" fmla="*/ 25400 h 56"/>
              <a:gd name="T12" fmla="*/ 0 w 74"/>
              <a:gd name="T13" fmla="*/ 47625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56">
                <a:moveTo>
                  <a:pt x="0" y="30"/>
                </a:moveTo>
                <a:lnTo>
                  <a:pt x="48" y="56"/>
                </a:lnTo>
                <a:lnTo>
                  <a:pt x="74" y="8"/>
                </a:lnTo>
                <a:lnTo>
                  <a:pt x="60" y="0"/>
                </a:lnTo>
                <a:lnTo>
                  <a:pt x="42" y="34"/>
                </a:lnTo>
                <a:lnTo>
                  <a:pt x="8" y="16"/>
                </a:lnTo>
                <a:lnTo>
                  <a:pt x="0" y="3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22" name="Freeform 10">
            <a:extLst>
              <a:ext uri="{FF2B5EF4-FFF2-40B4-BE49-F238E27FC236}">
                <a16:creationId xmlns:a16="http://schemas.microsoft.com/office/drawing/2014/main" id="{A9EF631D-A5D2-44D7-A4FE-512FF64E9F69}"/>
              </a:ext>
            </a:extLst>
          </p:cNvPr>
          <p:cNvSpPr>
            <a:spLocks noEditPoints="1"/>
          </p:cNvSpPr>
          <p:nvPr/>
        </p:nvSpPr>
        <p:spPr bwMode="auto">
          <a:xfrm>
            <a:off x="5080000" y="-11113"/>
            <a:ext cx="1620838" cy="5149851"/>
          </a:xfrm>
          <a:custGeom>
            <a:avLst/>
            <a:gdLst>
              <a:gd name="T0" fmla="*/ 1617663 w 1021"/>
              <a:gd name="T1" fmla="*/ 5149851 h 3244"/>
              <a:gd name="T2" fmla="*/ 1530350 w 1021"/>
              <a:gd name="T3" fmla="*/ 5149851 h 3244"/>
              <a:gd name="T4" fmla="*/ 1530350 w 1021"/>
              <a:gd name="T5" fmla="*/ 5149851 h 3244"/>
              <a:gd name="T6" fmla="*/ 1620838 w 1021"/>
              <a:gd name="T7" fmla="*/ 5149851 h 3244"/>
              <a:gd name="T8" fmla="*/ 1617663 w 1021"/>
              <a:gd name="T9" fmla="*/ 5149851 h 3244"/>
              <a:gd name="T10" fmla="*/ 85725 w 1021"/>
              <a:gd name="T11" fmla="*/ 0 h 3244"/>
              <a:gd name="T12" fmla="*/ 0 w 1021"/>
              <a:gd name="T13" fmla="*/ 0 h 3244"/>
              <a:gd name="T14" fmla="*/ 0 w 1021"/>
              <a:gd name="T15" fmla="*/ 0 h 3244"/>
              <a:gd name="T16" fmla="*/ 85725 w 1021"/>
              <a:gd name="T17" fmla="*/ 0 h 3244"/>
              <a:gd name="T18" fmla="*/ 85725 w 1021"/>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1" h="3244">
                <a:moveTo>
                  <a:pt x="1019" y="3244"/>
                </a:moveTo>
                <a:lnTo>
                  <a:pt x="964" y="3244"/>
                </a:lnTo>
                <a:lnTo>
                  <a:pt x="1021" y="3244"/>
                </a:lnTo>
                <a:lnTo>
                  <a:pt x="1019" y="3244"/>
                </a:lnTo>
                <a:close/>
                <a:moveTo>
                  <a:pt x="54" y="0"/>
                </a:moveTo>
                <a:lnTo>
                  <a:pt x="0" y="0"/>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23" name="Freeform 11">
            <a:extLst>
              <a:ext uri="{FF2B5EF4-FFF2-40B4-BE49-F238E27FC236}">
                <a16:creationId xmlns:a16="http://schemas.microsoft.com/office/drawing/2014/main" id="{D502E6D6-64ED-4497-87DB-FB9404A109AA}"/>
              </a:ext>
            </a:extLst>
          </p:cNvPr>
          <p:cNvSpPr>
            <a:spLocks noEditPoints="1"/>
          </p:cNvSpPr>
          <p:nvPr/>
        </p:nvSpPr>
        <p:spPr bwMode="auto">
          <a:xfrm>
            <a:off x="5080000" y="-11113"/>
            <a:ext cx="1620838" cy="5149851"/>
          </a:xfrm>
          <a:custGeom>
            <a:avLst/>
            <a:gdLst>
              <a:gd name="T0" fmla="*/ 1617663 w 1021"/>
              <a:gd name="T1" fmla="*/ 5149851 h 3244"/>
              <a:gd name="T2" fmla="*/ 1530350 w 1021"/>
              <a:gd name="T3" fmla="*/ 5149851 h 3244"/>
              <a:gd name="T4" fmla="*/ 1530350 w 1021"/>
              <a:gd name="T5" fmla="*/ 5149851 h 3244"/>
              <a:gd name="T6" fmla="*/ 1620838 w 1021"/>
              <a:gd name="T7" fmla="*/ 5149851 h 3244"/>
              <a:gd name="T8" fmla="*/ 1617663 w 1021"/>
              <a:gd name="T9" fmla="*/ 5149851 h 3244"/>
              <a:gd name="T10" fmla="*/ 85725 w 1021"/>
              <a:gd name="T11" fmla="*/ 0 h 3244"/>
              <a:gd name="T12" fmla="*/ 0 w 1021"/>
              <a:gd name="T13" fmla="*/ 0 h 3244"/>
              <a:gd name="T14" fmla="*/ 0 w 1021"/>
              <a:gd name="T15" fmla="*/ 0 h 3244"/>
              <a:gd name="T16" fmla="*/ 85725 w 1021"/>
              <a:gd name="T17" fmla="*/ 0 h 3244"/>
              <a:gd name="T18" fmla="*/ 85725 w 1021"/>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1" h="3244">
                <a:moveTo>
                  <a:pt x="1019" y="3244"/>
                </a:moveTo>
                <a:lnTo>
                  <a:pt x="964" y="3244"/>
                </a:lnTo>
                <a:lnTo>
                  <a:pt x="1021" y="3244"/>
                </a:lnTo>
                <a:lnTo>
                  <a:pt x="1019" y="3244"/>
                </a:lnTo>
                <a:moveTo>
                  <a:pt x="54" y="0"/>
                </a:moveTo>
                <a:lnTo>
                  <a:pt x="0" y="0"/>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0" name="Freeform 12">
            <a:extLst>
              <a:ext uri="{FF2B5EF4-FFF2-40B4-BE49-F238E27FC236}">
                <a16:creationId xmlns:a16="http://schemas.microsoft.com/office/drawing/2014/main" id="{8069D5CC-B0CB-484D-8E6F-4736DE8A4965}"/>
              </a:ext>
            </a:extLst>
          </p:cNvPr>
          <p:cNvSpPr>
            <a:spLocks/>
          </p:cNvSpPr>
          <p:nvPr/>
        </p:nvSpPr>
        <p:spPr bwMode="auto">
          <a:xfrm>
            <a:off x="5080000" y="-11113"/>
            <a:ext cx="1617663" cy="5149851"/>
          </a:xfrm>
          <a:custGeom>
            <a:avLst/>
            <a:gdLst>
              <a:gd name="T0" fmla="*/ 85725 w 1019"/>
              <a:gd name="T1" fmla="*/ 0 h 3244"/>
              <a:gd name="T2" fmla="*/ 0 w 1019"/>
              <a:gd name="T3" fmla="*/ 0 h 3244"/>
              <a:gd name="T4" fmla="*/ 1530350 w 1019"/>
              <a:gd name="T5" fmla="*/ 5149851 h 3244"/>
              <a:gd name="T6" fmla="*/ 1617663 w 1019"/>
              <a:gd name="T7" fmla="*/ 5149851 h 3244"/>
              <a:gd name="T8" fmla="*/ 85725 w 1019"/>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3244">
                <a:moveTo>
                  <a:pt x="54" y="0"/>
                </a:moveTo>
                <a:lnTo>
                  <a:pt x="0" y="0"/>
                </a:lnTo>
                <a:lnTo>
                  <a:pt x="964" y="3244"/>
                </a:lnTo>
                <a:lnTo>
                  <a:pt x="1019" y="3244"/>
                </a:lnTo>
                <a:lnTo>
                  <a:pt x="54"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2" name="Freeform 14">
            <a:extLst>
              <a:ext uri="{FF2B5EF4-FFF2-40B4-BE49-F238E27FC236}">
                <a16:creationId xmlns:a16="http://schemas.microsoft.com/office/drawing/2014/main" id="{10C9FEC4-876C-4F0C-8A1A-4DA29D06CAB9}"/>
              </a:ext>
            </a:extLst>
          </p:cNvPr>
          <p:cNvSpPr>
            <a:spLocks/>
          </p:cNvSpPr>
          <p:nvPr/>
        </p:nvSpPr>
        <p:spPr bwMode="auto">
          <a:xfrm>
            <a:off x="-590550" y="-11113"/>
            <a:ext cx="1538288" cy="5149851"/>
          </a:xfrm>
          <a:custGeom>
            <a:avLst/>
            <a:gdLst>
              <a:gd name="T0" fmla="*/ 0 w 969"/>
              <a:gd name="T1" fmla="*/ 0 h 3244"/>
              <a:gd name="T2" fmla="*/ 1535113 w 969"/>
              <a:gd name="T3" fmla="*/ 5149851 h 3244"/>
              <a:gd name="T4" fmla="*/ 1538288 w 969"/>
              <a:gd name="T5" fmla="*/ 5149851 h 3244"/>
              <a:gd name="T6" fmla="*/ 3175 w 969"/>
              <a:gd name="T7" fmla="*/ 0 h 3244"/>
              <a:gd name="T8" fmla="*/ 0 w 969"/>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9" h="3244">
                <a:moveTo>
                  <a:pt x="0" y="0"/>
                </a:moveTo>
                <a:lnTo>
                  <a:pt x="967" y="3244"/>
                </a:lnTo>
                <a:lnTo>
                  <a:pt x="969" y="3244"/>
                </a:lnTo>
                <a:lnTo>
                  <a:pt x="2" y="0"/>
                </a:lnTo>
                <a:lnTo>
                  <a:pt x="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4" name="Freeform 16">
            <a:extLst>
              <a:ext uri="{FF2B5EF4-FFF2-40B4-BE49-F238E27FC236}">
                <a16:creationId xmlns:a16="http://schemas.microsoft.com/office/drawing/2014/main" id="{6F96394E-8993-4DCF-B755-246AA7862EB2}"/>
              </a:ext>
            </a:extLst>
          </p:cNvPr>
          <p:cNvSpPr>
            <a:spLocks/>
          </p:cNvSpPr>
          <p:nvPr/>
        </p:nvSpPr>
        <p:spPr bwMode="auto">
          <a:xfrm>
            <a:off x="-958850" y="-11113"/>
            <a:ext cx="1811338" cy="5149851"/>
          </a:xfrm>
          <a:custGeom>
            <a:avLst/>
            <a:gdLst>
              <a:gd name="T0" fmla="*/ 279400 w 1141"/>
              <a:gd name="T1" fmla="*/ 0 h 3244"/>
              <a:gd name="T2" fmla="*/ 1811338 w 1141"/>
              <a:gd name="T3" fmla="*/ 5149851 h 3244"/>
              <a:gd name="T4" fmla="*/ 1531938 w 1141"/>
              <a:gd name="T5" fmla="*/ 5149851 h 3244"/>
              <a:gd name="T6" fmla="*/ 0 w 1141"/>
              <a:gd name="T7" fmla="*/ 0 h 3244"/>
              <a:gd name="T8" fmla="*/ 279400 w 1141"/>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1" h="3244">
                <a:moveTo>
                  <a:pt x="176" y="0"/>
                </a:moveTo>
                <a:lnTo>
                  <a:pt x="1141" y="3244"/>
                </a:lnTo>
                <a:lnTo>
                  <a:pt x="965" y="3244"/>
                </a:lnTo>
                <a:lnTo>
                  <a:pt x="0" y="0"/>
                </a:lnTo>
                <a:lnTo>
                  <a:pt x="176"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6" name="Freeform 18">
            <a:extLst>
              <a:ext uri="{FF2B5EF4-FFF2-40B4-BE49-F238E27FC236}">
                <a16:creationId xmlns:a16="http://schemas.microsoft.com/office/drawing/2014/main" id="{22C6A0D9-FC0A-4C75-954F-EBA5B8B12D50}"/>
              </a:ext>
            </a:extLst>
          </p:cNvPr>
          <p:cNvSpPr>
            <a:spLocks/>
          </p:cNvSpPr>
          <p:nvPr/>
        </p:nvSpPr>
        <p:spPr bwMode="auto">
          <a:xfrm>
            <a:off x="220663" y="2705100"/>
            <a:ext cx="307975" cy="944563"/>
          </a:xfrm>
          <a:custGeom>
            <a:avLst/>
            <a:gdLst>
              <a:gd name="T0" fmla="*/ 282575 w 194"/>
              <a:gd name="T1" fmla="*/ 944563 h 595"/>
              <a:gd name="T2" fmla="*/ 0 w 194"/>
              <a:gd name="T3" fmla="*/ 0 h 595"/>
              <a:gd name="T4" fmla="*/ 28575 w 194"/>
              <a:gd name="T5" fmla="*/ 0 h 595"/>
              <a:gd name="T6" fmla="*/ 307975 w 194"/>
              <a:gd name="T7" fmla="*/ 944563 h 595"/>
              <a:gd name="T8" fmla="*/ 282575 w 194"/>
              <a:gd name="T9" fmla="*/ 944563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5">
                <a:moveTo>
                  <a:pt x="178" y="595"/>
                </a:moveTo>
                <a:lnTo>
                  <a:pt x="0" y="0"/>
                </a:lnTo>
                <a:lnTo>
                  <a:pt x="18" y="0"/>
                </a:lnTo>
                <a:lnTo>
                  <a:pt x="194" y="595"/>
                </a:lnTo>
                <a:lnTo>
                  <a:pt x="17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7" name="Freeform 19">
            <a:extLst>
              <a:ext uri="{FF2B5EF4-FFF2-40B4-BE49-F238E27FC236}">
                <a16:creationId xmlns:a16="http://schemas.microsoft.com/office/drawing/2014/main" id="{676B9178-4765-4E50-9F73-7546DEB75B4D}"/>
              </a:ext>
            </a:extLst>
          </p:cNvPr>
          <p:cNvSpPr>
            <a:spLocks/>
          </p:cNvSpPr>
          <p:nvPr/>
        </p:nvSpPr>
        <p:spPr bwMode="auto">
          <a:xfrm>
            <a:off x="604838" y="4175125"/>
            <a:ext cx="120650" cy="88900"/>
          </a:xfrm>
          <a:custGeom>
            <a:avLst/>
            <a:gdLst>
              <a:gd name="T0" fmla="*/ 0 w 76"/>
              <a:gd name="T1" fmla="*/ 44450 h 56"/>
              <a:gd name="T2" fmla="*/ 79375 w 76"/>
              <a:gd name="T3" fmla="*/ 88900 h 56"/>
              <a:gd name="T4" fmla="*/ 120650 w 76"/>
              <a:gd name="T5" fmla="*/ 9525 h 56"/>
              <a:gd name="T6" fmla="*/ 98425 w 76"/>
              <a:gd name="T7" fmla="*/ 0 h 56"/>
              <a:gd name="T8" fmla="*/ 69850 w 76"/>
              <a:gd name="T9" fmla="*/ 53975 h 56"/>
              <a:gd name="T10" fmla="*/ 12700 w 76"/>
              <a:gd name="T11" fmla="*/ 22225 h 56"/>
              <a:gd name="T12" fmla="*/ 0 w 76"/>
              <a:gd name="T13" fmla="*/ 4445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0" y="28"/>
                </a:moveTo>
                <a:lnTo>
                  <a:pt x="50" y="56"/>
                </a:lnTo>
                <a:lnTo>
                  <a:pt x="76" y="6"/>
                </a:lnTo>
                <a:lnTo>
                  <a:pt x="62" y="0"/>
                </a:lnTo>
                <a:lnTo>
                  <a:pt x="44" y="34"/>
                </a:lnTo>
                <a:lnTo>
                  <a:pt x="8" y="14"/>
                </a:lnTo>
                <a:lnTo>
                  <a:pt x="0" y="2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29" name="Freeform 20">
            <a:extLst>
              <a:ext uri="{FF2B5EF4-FFF2-40B4-BE49-F238E27FC236}">
                <a16:creationId xmlns:a16="http://schemas.microsoft.com/office/drawing/2014/main" id="{C06D6EE6-E904-44B3-ABD5-6C9333E205EB}"/>
              </a:ext>
            </a:extLst>
          </p:cNvPr>
          <p:cNvSpPr>
            <a:spLocks noEditPoints="1"/>
          </p:cNvSpPr>
          <p:nvPr/>
        </p:nvSpPr>
        <p:spPr bwMode="auto">
          <a:xfrm>
            <a:off x="-955675" y="-11113"/>
            <a:ext cx="1617663" cy="5149851"/>
          </a:xfrm>
          <a:custGeom>
            <a:avLst/>
            <a:gdLst>
              <a:gd name="T0" fmla="*/ 1617663 w 1019"/>
              <a:gd name="T1" fmla="*/ 5149851 h 3244"/>
              <a:gd name="T2" fmla="*/ 1531938 w 1019"/>
              <a:gd name="T3" fmla="*/ 5149851 h 3244"/>
              <a:gd name="T4" fmla="*/ 1531938 w 1019"/>
              <a:gd name="T5" fmla="*/ 5149851 h 3244"/>
              <a:gd name="T6" fmla="*/ 1617663 w 1019"/>
              <a:gd name="T7" fmla="*/ 5149851 h 3244"/>
              <a:gd name="T8" fmla="*/ 1617663 w 1019"/>
              <a:gd name="T9" fmla="*/ 5149851 h 3244"/>
              <a:gd name="T10" fmla="*/ 85725 w 1019"/>
              <a:gd name="T11" fmla="*/ 0 h 3244"/>
              <a:gd name="T12" fmla="*/ 0 w 1019"/>
              <a:gd name="T13" fmla="*/ 0 h 3244"/>
              <a:gd name="T14" fmla="*/ 0 w 1019"/>
              <a:gd name="T15" fmla="*/ 0 h 3244"/>
              <a:gd name="T16" fmla="*/ 85725 w 1019"/>
              <a:gd name="T17" fmla="*/ 0 h 3244"/>
              <a:gd name="T18" fmla="*/ 85725 w 1019"/>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9" h="3244">
                <a:moveTo>
                  <a:pt x="1019" y="3244"/>
                </a:moveTo>
                <a:lnTo>
                  <a:pt x="965" y="3244"/>
                </a:lnTo>
                <a:lnTo>
                  <a:pt x="1019" y="3244"/>
                </a:lnTo>
                <a:close/>
                <a:moveTo>
                  <a:pt x="54" y="0"/>
                </a:moveTo>
                <a:lnTo>
                  <a:pt x="0" y="0"/>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30" name="Freeform 21">
            <a:extLst>
              <a:ext uri="{FF2B5EF4-FFF2-40B4-BE49-F238E27FC236}">
                <a16:creationId xmlns:a16="http://schemas.microsoft.com/office/drawing/2014/main" id="{57E2518B-71FD-4175-96C2-020F4A37B24F}"/>
              </a:ext>
            </a:extLst>
          </p:cNvPr>
          <p:cNvSpPr>
            <a:spLocks noEditPoints="1"/>
          </p:cNvSpPr>
          <p:nvPr/>
        </p:nvSpPr>
        <p:spPr bwMode="auto">
          <a:xfrm>
            <a:off x="-955675" y="-11113"/>
            <a:ext cx="1617663" cy="5149851"/>
          </a:xfrm>
          <a:custGeom>
            <a:avLst/>
            <a:gdLst>
              <a:gd name="T0" fmla="*/ 1617663 w 1019"/>
              <a:gd name="T1" fmla="*/ 5149851 h 3244"/>
              <a:gd name="T2" fmla="*/ 1531938 w 1019"/>
              <a:gd name="T3" fmla="*/ 5149851 h 3244"/>
              <a:gd name="T4" fmla="*/ 1531938 w 1019"/>
              <a:gd name="T5" fmla="*/ 5149851 h 3244"/>
              <a:gd name="T6" fmla="*/ 1617663 w 1019"/>
              <a:gd name="T7" fmla="*/ 5149851 h 3244"/>
              <a:gd name="T8" fmla="*/ 1617663 w 1019"/>
              <a:gd name="T9" fmla="*/ 5149851 h 3244"/>
              <a:gd name="T10" fmla="*/ 85725 w 1019"/>
              <a:gd name="T11" fmla="*/ 0 h 3244"/>
              <a:gd name="T12" fmla="*/ 0 w 1019"/>
              <a:gd name="T13" fmla="*/ 0 h 3244"/>
              <a:gd name="T14" fmla="*/ 0 w 1019"/>
              <a:gd name="T15" fmla="*/ 0 h 3244"/>
              <a:gd name="T16" fmla="*/ 85725 w 1019"/>
              <a:gd name="T17" fmla="*/ 0 h 3244"/>
              <a:gd name="T18" fmla="*/ 85725 w 1019"/>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9" h="3244">
                <a:moveTo>
                  <a:pt x="1019" y="3244"/>
                </a:moveTo>
                <a:lnTo>
                  <a:pt x="965" y="3244"/>
                </a:lnTo>
                <a:lnTo>
                  <a:pt x="1019" y="3244"/>
                </a:lnTo>
                <a:moveTo>
                  <a:pt x="54" y="0"/>
                </a:moveTo>
                <a:lnTo>
                  <a:pt x="0" y="0"/>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10" name="Freeform 22">
            <a:extLst>
              <a:ext uri="{FF2B5EF4-FFF2-40B4-BE49-F238E27FC236}">
                <a16:creationId xmlns:a16="http://schemas.microsoft.com/office/drawing/2014/main" id="{FB165875-34EE-4ADC-BCE0-47A8124D4EEA}"/>
              </a:ext>
            </a:extLst>
          </p:cNvPr>
          <p:cNvSpPr>
            <a:spLocks/>
          </p:cNvSpPr>
          <p:nvPr/>
        </p:nvSpPr>
        <p:spPr bwMode="auto">
          <a:xfrm>
            <a:off x="-955675" y="-11113"/>
            <a:ext cx="1617663" cy="5149851"/>
          </a:xfrm>
          <a:custGeom>
            <a:avLst/>
            <a:gdLst>
              <a:gd name="T0" fmla="*/ 85725 w 1019"/>
              <a:gd name="T1" fmla="*/ 0 h 3244"/>
              <a:gd name="T2" fmla="*/ 0 w 1019"/>
              <a:gd name="T3" fmla="*/ 0 h 3244"/>
              <a:gd name="T4" fmla="*/ 1531938 w 1019"/>
              <a:gd name="T5" fmla="*/ 5149851 h 3244"/>
              <a:gd name="T6" fmla="*/ 1617663 w 1019"/>
              <a:gd name="T7" fmla="*/ 5149851 h 3244"/>
              <a:gd name="T8" fmla="*/ 85725 w 1019"/>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3244">
                <a:moveTo>
                  <a:pt x="54" y="0"/>
                </a:moveTo>
                <a:lnTo>
                  <a:pt x="0" y="0"/>
                </a:lnTo>
                <a:lnTo>
                  <a:pt x="965" y="3244"/>
                </a:lnTo>
                <a:lnTo>
                  <a:pt x="1019" y="3244"/>
                </a:lnTo>
                <a:lnTo>
                  <a:pt x="54"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20" name="Text Box 32">
            <a:extLst>
              <a:ext uri="{FF2B5EF4-FFF2-40B4-BE49-F238E27FC236}">
                <a16:creationId xmlns:a16="http://schemas.microsoft.com/office/drawing/2014/main" id="{3D22E5A8-147F-4F72-B73E-1FFA97C76C12}"/>
              </a:ext>
            </a:extLst>
          </p:cNvPr>
          <p:cNvSpPr txBox="1">
            <a:spLocks noChangeArrowheads="1"/>
          </p:cNvSpPr>
          <p:nvPr/>
        </p:nvSpPr>
        <p:spPr bwMode="auto">
          <a:xfrm>
            <a:off x="6516688" y="909638"/>
            <a:ext cx="223361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a:solidFill>
                  <a:srgbClr val="CC0000"/>
                </a:solidFill>
                <a:latin typeface="微软雅黑" panose="020B0503020204020204" pitchFamily="34" charset="-122"/>
                <a:ea typeface="微软雅黑" panose="020B0503020204020204" pitchFamily="34" charset="-122"/>
              </a:rPr>
              <a:t>OUR SERVICES</a:t>
            </a:r>
          </a:p>
          <a:p>
            <a:pPr eaLnBrk="1" fontAlgn="ctr" hangingPunct="1"/>
            <a:r>
              <a:rPr lang="en-US" altLang="zh-CN" sz="1000">
                <a:solidFill>
                  <a:srgbClr val="1C1C1C"/>
                </a:solidFill>
                <a:latin typeface="微软雅黑" panose="020B0503020204020204" pitchFamily="34" charset="-122"/>
                <a:ea typeface="微软雅黑" panose="020B0503020204020204" pitchFamily="34" charset="-122"/>
              </a:rPr>
              <a:t>T</a:t>
            </a:r>
            <a:r>
              <a:rPr lang="en-US" altLang="en-US" sz="1000">
                <a:solidFill>
                  <a:srgbClr val="1C1C1C"/>
                </a:solidFill>
                <a:latin typeface="微软雅黑" panose="020B0503020204020204" pitchFamily="34" charset="-122"/>
                <a:ea typeface="微软雅黑" panose="020B0503020204020204" pitchFamily="34" charset="-122"/>
              </a:rPr>
              <a:t>he next time, My company will expand the scale of operation and steady development of corporate economic, sincerely seeking partners, good faith cooperation and seek common development, writing a new chapter in high-tech electronics</a:t>
            </a:r>
            <a:r>
              <a:rPr lang="en-US" altLang="zh-CN" sz="1000">
                <a:solidFill>
                  <a:srgbClr val="1C1C1C"/>
                </a:solidFill>
                <a:latin typeface="微软雅黑" panose="020B0503020204020204" pitchFamily="34" charset="-122"/>
                <a:ea typeface="微软雅黑" panose="020B0503020204020204" pitchFamily="34" charset="-122"/>
              </a:rPr>
              <a:t>.</a:t>
            </a:r>
          </a:p>
        </p:txBody>
      </p:sp>
      <p:sp>
        <p:nvSpPr>
          <p:cNvPr id="12321" name="Text Box 33">
            <a:extLst>
              <a:ext uri="{FF2B5EF4-FFF2-40B4-BE49-F238E27FC236}">
                <a16:creationId xmlns:a16="http://schemas.microsoft.com/office/drawing/2014/main" id="{9D9BC92F-EE25-4B71-9B39-CBDDE6310ADF}"/>
              </a:ext>
            </a:extLst>
          </p:cNvPr>
          <p:cNvSpPr txBox="1">
            <a:spLocks noChangeArrowheads="1"/>
          </p:cNvSpPr>
          <p:nvPr/>
        </p:nvSpPr>
        <p:spPr bwMode="auto">
          <a:xfrm>
            <a:off x="6619875" y="622300"/>
            <a:ext cx="151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微软雅黑" panose="020B0503020204020204" pitchFamily="34" charset="-122"/>
                <a:ea typeface="微软雅黑" panose="020B0503020204020204" pitchFamily="34" charset="-122"/>
              </a:rPr>
              <a:t>SERVICES</a:t>
            </a:r>
          </a:p>
        </p:txBody>
      </p:sp>
      <p:sp>
        <p:nvSpPr>
          <p:cNvPr id="12322" name="Line 34">
            <a:extLst>
              <a:ext uri="{FF2B5EF4-FFF2-40B4-BE49-F238E27FC236}">
                <a16:creationId xmlns:a16="http://schemas.microsoft.com/office/drawing/2014/main" id="{C271DF19-B648-45CD-9575-B87DCB52DDC5}"/>
              </a:ext>
            </a:extLst>
          </p:cNvPr>
          <p:cNvSpPr>
            <a:spLocks noChangeShapeType="1"/>
          </p:cNvSpPr>
          <p:nvPr/>
        </p:nvSpPr>
        <p:spPr bwMode="auto">
          <a:xfrm>
            <a:off x="6619875" y="909638"/>
            <a:ext cx="1514475"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324" name="Freeform 36">
            <a:extLst>
              <a:ext uri="{FF2B5EF4-FFF2-40B4-BE49-F238E27FC236}">
                <a16:creationId xmlns:a16="http://schemas.microsoft.com/office/drawing/2014/main" id="{FAC03E4F-A40C-4234-B384-6A94ED84731C}"/>
              </a:ext>
            </a:extLst>
          </p:cNvPr>
          <p:cNvSpPr>
            <a:spLocks/>
          </p:cNvSpPr>
          <p:nvPr/>
        </p:nvSpPr>
        <p:spPr bwMode="auto">
          <a:xfrm>
            <a:off x="2662238" y="1530350"/>
            <a:ext cx="1677987" cy="1482725"/>
          </a:xfrm>
          <a:custGeom>
            <a:avLst/>
            <a:gdLst>
              <a:gd name="T0" fmla="*/ 1266405 w 212"/>
              <a:gd name="T1" fmla="*/ 1482725 h 187"/>
              <a:gd name="T2" fmla="*/ 1677987 w 212"/>
              <a:gd name="T3" fmla="*/ 737398 h 187"/>
              <a:gd name="T4" fmla="*/ 1266405 w 212"/>
              <a:gd name="T5" fmla="*/ 0 h 187"/>
              <a:gd name="T6" fmla="*/ 427412 w 212"/>
              <a:gd name="T7" fmla="*/ 0 h 187"/>
              <a:gd name="T8" fmla="*/ 0 w 212"/>
              <a:gd name="T9" fmla="*/ 737398 h 187"/>
              <a:gd name="T10" fmla="*/ 427412 w 212"/>
              <a:gd name="T11" fmla="*/ 1482725 h 187"/>
              <a:gd name="T12" fmla="*/ 1266405 w 212"/>
              <a:gd name="T13" fmla="*/ 1482725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gradFill rotWithShape="1">
            <a:gsLst>
              <a:gs pos="0">
                <a:srgbClr val="C11100"/>
              </a:gs>
              <a:gs pos="100000">
                <a:srgbClr val="A20C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25" name="Freeform 37">
            <a:extLst>
              <a:ext uri="{FF2B5EF4-FFF2-40B4-BE49-F238E27FC236}">
                <a16:creationId xmlns:a16="http://schemas.microsoft.com/office/drawing/2014/main" id="{6E10B005-9604-42F7-883A-BFD98467D26B}"/>
              </a:ext>
            </a:extLst>
          </p:cNvPr>
          <p:cNvSpPr>
            <a:spLocks/>
          </p:cNvSpPr>
          <p:nvPr/>
        </p:nvSpPr>
        <p:spPr bwMode="auto">
          <a:xfrm>
            <a:off x="2673350" y="3089275"/>
            <a:ext cx="1677988" cy="1471613"/>
          </a:xfrm>
          <a:custGeom>
            <a:avLst/>
            <a:gdLst>
              <a:gd name="T0" fmla="*/ 1266406 w 212"/>
              <a:gd name="T1" fmla="*/ 1471613 h 186"/>
              <a:gd name="T2" fmla="*/ 1677988 w 212"/>
              <a:gd name="T3" fmla="*/ 727895 h 186"/>
              <a:gd name="T4" fmla="*/ 1266406 w 212"/>
              <a:gd name="T5" fmla="*/ 0 h 186"/>
              <a:gd name="T6" fmla="*/ 427412 w 212"/>
              <a:gd name="T7" fmla="*/ 0 h 186"/>
              <a:gd name="T8" fmla="*/ 0 w 212"/>
              <a:gd name="T9" fmla="*/ 727895 h 186"/>
              <a:gd name="T10" fmla="*/ 427412 w 212"/>
              <a:gd name="T11" fmla="*/ 1471613 h 186"/>
              <a:gd name="T12" fmla="*/ 1266406 w 212"/>
              <a:gd name="T13" fmla="*/ 14716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gradFill rotWithShape="1">
            <a:gsLst>
              <a:gs pos="0">
                <a:srgbClr val="C11100"/>
              </a:gs>
              <a:gs pos="100000">
                <a:srgbClr val="A20C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26" name="Freeform 38">
            <a:extLst>
              <a:ext uri="{FF2B5EF4-FFF2-40B4-BE49-F238E27FC236}">
                <a16:creationId xmlns:a16="http://schemas.microsoft.com/office/drawing/2014/main" id="{E8B639F3-9C54-408F-9792-C63C35A450DE}"/>
              </a:ext>
            </a:extLst>
          </p:cNvPr>
          <p:cNvSpPr>
            <a:spLocks/>
          </p:cNvSpPr>
          <p:nvPr/>
        </p:nvSpPr>
        <p:spPr bwMode="auto">
          <a:xfrm>
            <a:off x="1331913" y="2312988"/>
            <a:ext cx="1689100" cy="1471612"/>
          </a:xfrm>
          <a:custGeom>
            <a:avLst/>
            <a:gdLst>
              <a:gd name="T0" fmla="*/ 1276738 w 213"/>
              <a:gd name="T1" fmla="*/ 1471612 h 186"/>
              <a:gd name="T2" fmla="*/ 1689100 w 213"/>
              <a:gd name="T3" fmla="*/ 743718 h 186"/>
              <a:gd name="T4" fmla="*/ 1276738 w 213"/>
              <a:gd name="T5" fmla="*/ 0 h 186"/>
              <a:gd name="T6" fmla="*/ 428223 w 213"/>
              <a:gd name="T7" fmla="*/ 0 h 186"/>
              <a:gd name="T8" fmla="*/ 0 w 213"/>
              <a:gd name="T9" fmla="*/ 743718 h 186"/>
              <a:gd name="T10" fmla="*/ 428223 w 213"/>
              <a:gd name="T11" fmla="*/ 1471612 h 186"/>
              <a:gd name="T12" fmla="*/ 1276738 w 213"/>
              <a:gd name="T13" fmla="*/ 14716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gradFill rotWithShape="1">
            <a:gsLst>
              <a:gs pos="0">
                <a:srgbClr val="C11100"/>
              </a:gs>
              <a:gs pos="100000">
                <a:srgbClr val="A20C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27" name="Freeform 39">
            <a:extLst>
              <a:ext uri="{FF2B5EF4-FFF2-40B4-BE49-F238E27FC236}">
                <a16:creationId xmlns:a16="http://schemas.microsoft.com/office/drawing/2014/main" id="{D27C0E68-CF25-4458-BBC0-1F9484F9061C}"/>
              </a:ext>
            </a:extLst>
          </p:cNvPr>
          <p:cNvSpPr>
            <a:spLocks/>
          </p:cNvSpPr>
          <p:nvPr/>
        </p:nvSpPr>
        <p:spPr bwMode="auto">
          <a:xfrm>
            <a:off x="1331913" y="769938"/>
            <a:ext cx="1693862" cy="1471612"/>
          </a:xfrm>
          <a:custGeom>
            <a:avLst/>
            <a:gdLst>
              <a:gd name="T0" fmla="*/ 1266439 w 214"/>
              <a:gd name="T1" fmla="*/ 1471612 h 186"/>
              <a:gd name="T2" fmla="*/ 1693862 w 214"/>
              <a:gd name="T3" fmla="*/ 743718 h 186"/>
              <a:gd name="T4" fmla="*/ 1266439 w 214"/>
              <a:gd name="T5" fmla="*/ 0 h 186"/>
              <a:gd name="T6" fmla="*/ 427423 w 214"/>
              <a:gd name="T7" fmla="*/ 0 h 186"/>
              <a:gd name="T8" fmla="*/ 0 w 214"/>
              <a:gd name="T9" fmla="*/ 743718 h 186"/>
              <a:gd name="T10" fmla="*/ 427423 w 214"/>
              <a:gd name="T11" fmla="*/ 1471612 h 186"/>
              <a:gd name="T12" fmla="*/ 1266439 w 214"/>
              <a:gd name="T13" fmla="*/ 14716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gradFill rotWithShape="1">
            <a:gsLst>
              <a:gs pos="0">
                <a:srgbClr val="C11100"/>
              </a:gs>
              <a:gs pos="100000">
                <a:srgbClr val="A20C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28" name="Text Box 40">
            <a:extLst>
              <a:ext uri="{FF2B5EF4-FFF2-40B4-BE49-F238E27FC236}">
                <a16:creationId xmlns:a16="http://schemas.microsoft.com/office/drawing/2014/main" id="{EC57BBE8-66ED-4A9B-AD85-18D784E79278}"/>
              </a:ext>
            </a:extLst>
          </p:cNvPr>
          <p:cNvSpPr txBox="1">
            <a:spLocks noChangeArrowheads="1"/>
          </p:cNvSpPr>
          <p:nvPr/>
        </p:nvSpPr>
        <p:spPr bwMode="auto">
          <a:xfrm>
            <a:off x="1619250" y="1346200"/>
            <a:ext cx="119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STRATEGY</a:t>
            </a:r>
          </a:p>
        </p:txBody>
      </p:sp>
      <p:sp>
        <p:nvSpPr>
          <p:cNvPr id="12329" name="Text Box 41">
            <a:extLst>
              <a:ext uri="{FF2B5EF4-FFF2-40B4-BE49-F238E27FC236}">
                <a16:creationId xmlns:a16="http://schemas.microsoft.com/office/drawing/2014/main" id="{421C32B4-1176-4525-ADEE-BD44B88A7907}"/>
              </a:ext>
            </a:extLst>
          </p:cNvPr>
          <p:cNvSpPr txBox="1">
            <a:spLocks noChangeArrowheads="1"/>
          </p:cNvSpPr>
          <p:nvPr/>
        </p:nvSpPr>
        <p:spPr bwMode="auto">
          <a:xfrm>
            <a:off x="2820988" y="2114550"/>
            <a:ext cx="1390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MARKETING</a:t>
            </a:r>
          </a:p>
        </p:txBody>
      </p:sp>
      <p:sp>
        <p:nvSpPr>
          <p:cNvPr id="12330" name="Text Box 42">
            <a:extLst>
              <a:ext uri="{FF2B5EF4-FFF2-40B4-BE49-F238E27FC236}">
                <a16:creationId xmlns:a16="http://schemas.microsoft.com/office/drawing/2014/main" id="{2097CE8E-C0E1-4084-81E5-DE313D9DC731}"/>
              </a:ext>
            </a:extLst>
          </p:cNvPr>
          <p:cNvSpPr txBox="1">
            <a:spLocks noChangeArrowheads="1"/>
          </p:cNvSpPr>
          <p:nvPr/>
        </p:nvSpPr>
        <p:spPr bwMode="auto">
          <a:xfrm>
            <a:off x="1454150" y="2884488"/>
            <a:ext cx="1484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OPERATIONS</a:t>
            </a:r>
          </a:p>
        </p:txBody>
      </p:sp>
      <p:sp>
        <p:nvSpPr>
          <p:cNvPr id="12331" name="Text Box 43">
            <a:extLst>
              <a:ext uri="{FF2B5EF4-FFF2-40B4-BE49-F238E27FC236}">
                <a16:creationId xmlns:a16="http://schemas.microsoft.com/office/drawing/2014/main" id="{43D2AB2D-8EF9-40B1-A88C-6BEE6C0AF52E}"/>
              </a:ext>
            </a:extLst>
          </p:cNvPr>
          <p:cNvSpPr txBox="1">
            <a:spLocks noChangeArrowheads="1"/>
          </p:cNvSpPr>
          <p:nvPr/>
        </p:nvSpPr>
        <p:spPr bwMode="auto">
          <a:xfrm>
            <a:off x="2765425" y="3663950"/>
            <a:ext cx="1527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INNOVATION</a:t>
            </a:r>
          </a:p>
        </p:txBody>
      </p:sp>
      <p:sp>
        <p:nvSpPr>
          <p:cNvPr id="12332" name="Freeform 44">
            <a:extLst>
              <a:ext uri="{FF2B5EF4-FFF2-40B4-BE49-F238E27FC236}">
                <a16:creationId xmlns:a16="http://schemas.microsoft.com/office/drawing/2014/main" id="{E4E1BF61-B99E-4461-B451-FEE728346119}"/>
              </a:ext>
            </a:extLst>
          </p:cNvPr>
          <p:cNvSpPr>
            <a:spLocks/>
          </p:cNvSpPr>
          <p:nvPr/>
        </p:nvSpPr>
        <p:spPr bwMode="auto">
          <a:xfrm>
            <a:off x="7788275" y="3817938"/>
            <a:ext cx="490538" cy="433387"/>
          </a:xfrm>
          <a:custGeom>
            <a:avLst/>
            <a:gdLst>
              <a:gd name="T0" fmla="*/ 370217 w 212"/>
              <a:gd name="T1" fmla="*/ 433387 h 187"/>
              <a:gd name="T2" fmla="*/ 490538 w 212"/>
              <a:gd name="T3" fmla="*/ 215535 h 187"/>
              <a:gd name="T4" fmla="*/ 370217 w 212"/>
              <a:gd name="T5" fmla="*/ 0 h 187"/>
              <a:gd name="T6" fmla="*/ 124948 w 212"/>
              <a:gd name="T7" fmla="*/ 0 h 187"/>
              <a:gd name="T8" fmla="*/ 0 w 212"/>
              <a:gd name="T9" fmla="*/ 215535 h 187"/>
              <a:gd name="T10" fmla="*/ 124948 w 212"/>
              <a:gd name="T11" fmla="*/ 433387 h 187"/>
              <a:gd name="T12" fmla="*/ 370217 w 212"/>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33" name="Freeform 45">
            <a:extLst>
              <a:ext uri="{FF2B5EF4-FFF2-40B4-BE49-F238E27FC236}">
                <a16:creationId xmlns:a16="http://schemas.microsoft.com/office/drawing/2014/main" id="{B4014DFE-6752-4297-B75F-BAB62DB3403E}"/>
              </a:ext>
            </a:extLst>
          </p:cNvPr>
          <p:cNvSpPr>
            <a:spLocks/>
          </p:cNvSpPr>
          <p:nvPr/>
        </p:nvSpPr>
        <p:spPr bwMode="auto">
          <a:xfrm>
            <a:off x="7788275" y="4270375"/>
            <a:ext cx="490538" cy="430213"/>
          </a:xfrm>
          <a:custGeom>
            <a:avLst/>
            <a:gdLst>
              <a:gd name="T0" fmla="*/ 370217 w 212"/>
              <a:gd name="T1" fmla="*/ 430213 h 186"/>
              <a:gd name="T2" fmla="*/ 490538 w 212"/>
              <a:gd name="T3" fmla="*/ 212794 h 186"/>
              <a:gd name="T4" fmla="*/ 370217 w 212"/>
              <a:gd name="T5" fmla="*/ 0 h 186"/>
              <a:gd name="T6" fmla="*/ 124948 w 212"/>
              <a:gd name="T7" fmla="*/ 0 h 186"/>
              <a:gd name="T8" fmla="*/ 0 w 212"/>
              <a:gd name="T9" fmla="*/ 212794 h 186"/>
              <a:gd name="T10" fmla="*/ 124948 w 212"/>
              <a:gd name="T11" fmla="*/ 430213 h 186"/>
              <a:gd name="T12" fmla="*/ 370217 w 212"/>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34" name="Freeform 46">
            <a:extLst>
              <a:ext uri="{FF2B5EF4-FFF2-40B4-BE49-F238E27FC236}">
                <a16:creationId xmlns:a16="http://schemas.microsoft.com/office/drawing/2014/main" id="{C5C5DB50-A806-426E-9D31-BF4DC0775AB2}"/>
              </a:ext>
            </a:extLst>
          </p:cNvPr>
          <p:cNvSpPr>
            <a:spLocks/>
          </p:cNvSpPr>
          <p:nvPr/>
        </p:nvSpPr>
        <p:spPr bwMode="auto">
          <a:xfrm>
            <a:off x="7396163" y="4043363"/>
            <a:ext cx="493712" cy="430212"/>
          </a:xfrm>
          <a:custGeom>
            <a:avLst/>
            <a:gdLst>
              <a:gd name="T0" fmla="*/ 373181 w 213"/>
              <a:gd name="T1" fmla="*/ 430212 h 186"/>
              <a:gd name="T2" fmla="*/ 493712 w 213"/>
              <a:gd name="T3" fmla="*/ 217419 h 186"/>
              <a:gd name="T4" fmla="*/ 373181 w 213"/>
              <a:gd name="T5" fmla="*/ 0 h 186"/>
              <a:gd name="T6" fmla="*/ 125166 w 213"/>
              <a:gd name="T7" fmla="*/ 0 h 186"/>
              <a:gd name="T8" fmla="*/ 0 w 213"/>
              <a:gd name="T9" fmla="*/ 217419 h 186"/>
              <a:gd name="T10" fmla="*/ 125166 w 213"/>
              <a:gd name="T11" fmla="*/ 430212 h 186"/>
              <a:gd name="T12" fmla="*/ 373181 w 213"/>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35" name="Freeform 47">
            <a:extLst>
              <a:ext uri="{FF2B5EF4-FFF2-40B4-BE49-F238E27FC236}">
                <a16:creationId xmlns:a16="http://schemas.microsoft.com/office/drawing/2014/main" id="{4AF19629-87EE-4C0F-B9C6-702143CC6157}"/>
              </a:ext>
            </a:extLst>
          </p:cNvPr>
          <p:cNvSpPr>
            <a:spLocks/>
          </p:cNvSpPr>
          <p:nvPr/>
        </p:nvSpPr>
        <p:spPr bwMode="auto">
          <a:xfrm>
            <a:off x="8172450" y="4043363"/>
            <a:ext cx="495300" cy="430212"/>
          </a:xfrm>
          <a:custGeom>
            <a:avLst/>
            <a:gdLst>
              <a:gd name="T0" fmla="*/ 370318 w 214"/>
              <a:gd name="T1" fmla="*/ 430212 h 186"/>
              <a:gd name="T2" fmla="*/ 495300 w 214"/>
              <a:gd name="T3" fmla="*/ 217419 h 186"/>
              <a:gd name="T4" fmla="*/ 370318 w 214"/>
              <a:gd name="T5" fmla="*/ 0 h 186"/>
              <a:gd name="T6" fmla="*/ 124982 w 214"/>
              <a:gd name="T7" fmla="*/ 0 h 186"/>
              <a:gd name="T8" fmla="*/ 0 w 214"/>
              <a:gd name="T9" fmla="*/ 217419 h 186"/>
              <a:gd name="T10" fmla="*/ 124982 w 214"/>
              <a:gd name="T11" fmla="*/ 430212 h 186"/>
              <a:gd name="T12" fmla="*/ 370318 w 214"/>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36" name="Freeform 48">
            <a:extLst>
              <a:ext uri="{FF2B5EF4-FFF2-40B4-BE49-F238E27FC236}">
                <a16:creationId xmlns:a16="http://schemas.microsoft.com/office/drawing/2014/main" id="{FACD4643-3D52-45D7-9449-8604E1E5407C}"/>
              </a:ext>
            </a:extLst>
          </p:cNvPr>
          <p:cNvSpPr>
            <a:spLocks/>
          </p:cNvSpPr>
          <p:nvPr/>
        </p:nvSpPr>
        <p:spPr bwMode="auto">
          <a:xfrm>
            <a:off x="7007225" y="3817938"/>
            <a:ext cx="495300" cy="433387"/>
          </a:xfrm>
          <a:custGeom>
            <a:avLst/>
            <a:gdLst>
              <a:gd name="T0" fmla="*/ 370318 w 214"/>
              <a:gd name="T1" fmla="*/ 433387 h 187"/>
              <a:gd name="T2" fmla="*/ 495300 w 214"/>
              <a:gd name="T3" fmla="*/ 215535 h 187"/>
              <a:gd name="T4" fmla="*/ 370318 w 214"/>
              <a:gd name="T5" fmla="*/ 0 h 187"/>
              <a:gd name="T6" fmla="*/ 124982 w 214"/>
              <a:gd name="T7" fmla="*/ 0 h 187"/>
              <a:gd name="T8" fmla="*/ 0 w 214"/>
              <a:gd name="T9" fmla="*/ 215535 h 187"/>
              <a:gd name="T10" fmla="*/ 124982 w 214"/>
              <a:gd name="T11" fmla="*/ 433387 h 187"/>
              <a:gd name="T12" fmla="*/ 370318 w 214"/>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37" name="Freeform 49">
            <a:extLst>
              <a:ext uri="{FF2B5EF4-FFF2-40B4-BE49-F238E27FC236}">
                <a16:creationId xmlns:a16="http://schemas.microsoft.com/office/drawing/2014/main" id="{CF1B5F63-A401-44FB-852B-FE1097459A2D}"/>
              </a:ext>
            </a:extLst>
          </p:cNvPr>
          <p:cNvSpPr>
            <a:spLocks/>
          </p:cNvSpPr>
          <p:nvPr/>
        </p:nvSpPr>
        <p:spPr bwMode="auto">
          <a:xfrm>
            <a:off x="7577138" y="3790950"/>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38" name="Freeform 50">
            <a:extLst>
              <a:ext uri="{FF2B5EF4-FFF2-40B4-BE49-F238E27FC236}">
                <a16:creationId xmlns:a16="http://schemas.microsoft.com/office/drawing/2014/main" id="{C6E27A71-E543-45FF-86D6-BA1DA5DA575C}"/>
              </a:ext>
            </a:extLst>
          </p:cNvPr>
          <p:cNvSpPr>
            <a:spLocks/>
          </p:cNvSpPr>
          <p:nvPr/>
        </p:nvSpPr>
        <p:spPr bwMode="auto">
          <a:xfrm>
            <a:off x="7613650" y="3827463"/>
            <a:ext cx="76200" cy="80962"/>
          </a:xfrm>
          <a:custGeom>
            <a:avLst/>
            <a:gdLst>
              <a:gd name="T0" fmla="*/ 76200 w 33"/>
              <a:gd name="T1" fmla="*/ 37011 h 35"/>
              <a:gd name="T2" fmla="*/ 36945 w 33"/>
              <a:gd name="T3" fmla="*/ 0 h 35"/>
              <a:gd name="T4" fmla="*/ 0 w 33"/>
              <a:gd name="T5" fmla="*/ 37011 h 35"/>
              <a:gd name="T6" fmla="*/ 4618 w 33"/>
              <a:gd name="T7" fmla="*/ 41638 h 35"/>
              <a:gd name="T8" fmla="*/ 32327 w 33"/>
              <a:gd name="T9" fmla="*/ 13879 h 35"/>
              <a:gd name="T10" fmla="*/ 32327 w 33"/>
              <a:gd name="T11" fmla="*/ 80962 h 35"/>
              <a:gd name="T12" fmla="*/ 41564 w 33"/>
              <a:gd name="T13" fmla="*/ 80962 h 35"/>
              <a:gd name="T14" fmla="*/ 41564 w 33"/>
              <a:gd name="T15" fmla="*/ 13879 h 35"/>
              <a:gd name="T16" fmla="*/ 71582 w 33"/>
              <a:gd name="T17" fmla="*/ 41638 h 35"/>
              <a:gd name="T18" fmla="*/ 76200 w 33"/>
              <a:gd name="T19" fmla="*/ 3701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2320"/>
                                        </p:tgtEl>
                                        <p:attrNameLst>
                                          <p:attrName>style.visibility</p:attrName>
                                        </p:attrNameLst>
                                      </p:cBhvr>
                                      <p:to>
                                        <p:strVal val="visible"/>
                                      </p:to>
                                    </p:set>
                                    <p:animEffect transition="in" filter="slide(fromRight)">
                                      <p:cBhvr>
                                        <p:cTn id="7" dur="500"/>
                                        <p:tgtEl>
                                          <p:spTgt spid="12320"/>
                                        </p:tgtEl>
                                      </p:cBhvr>
                                    </p:animEffect>
                                  </p:childTnLst>
                                </p:cTn>
                              </p:par>
                              <p:par>
                                <p:cTn id="8" presetID="12" presetClass="entr" presetSubtype="2" fill="hold" grpId="0" nodeType="withEffect">
                                  <p:stCondLst>
                                    <p:cond delay="100"/>
                                  </p:stCondLst>
                                  <p:childTnLst>
                                    <p:set>
                                      <p:cBhvr>
                                        <p:cTn id="9" dur="1" fill="hold">
                                          <p:stCondLst>
                                            <p:cond delay="0"/>
                                          </p:stCondLst>
                                        </p:cTn>
                                        <p:tgtEl>
                                          <p:spTgt spid="12321"/>
                                        </p:tgtEl>
                                        <p:attrNameLst>
                                          <p:attrName>style.visibility</p:attrName>
                                        </p:attrNameLst>
                                      </p:cBhvr>
                                      <p:to>
                                        <p:strVal val="visible"/>
                                      </p:to>
                                    </p:set>
                                    <p:animEffect transition="in" filter="slide(fromRight)">
                                      <p:cBhvr>
                                        <p:cTn id="10" dur="500"/>
                                        <p:tgtEl>
                                          <p:spTgt spid="12321"/>
                                        </p:tgtEl>
                                      </p:cBhvr>
                                    </p:animEffect>
                                  </p:childTnLst>
                                </p:cTn>
                              </p:par>
                              <p:par>
                                <p:cTn id="11" presetID="12" presetClass="entr" presetSubtype="2" fill="hold" nodeType="withEffect">
                                  <p:stCondLst>
                                    <p:cond delay="200"/>
                                  </p:stCondLst>
                                  <p:childTnLst>
                                    <p:set>
                                      <p:cBhvr>
                                        <p:cTn id="12" dur="1" fill="hold">
                                          <p:stCondLst>
                                            <p:cond delay="0"/>
                                          </p:stCondLst>
                                        </p:cTn>
                                        <p:tgtEl>
                                          <p:spTgt spid="12322"/>
                                        </p:tgtEl>
                                        <p:attrNameLst>
                                          <p:attrName>style.visibility</p:attrName>
                                        </p:attrNameLst>
                                      </p:cBhvr>
                                      <p:to>
                                        <p:strVal val="visible"/>
                                      </p:to>
                                    </p:set>
                                    <p:animEffect transition="in" filter="slide(fromRight)">
                                      <p:cBhvr>
                                        <p:cTn id="13" dur="500"/>
                                        <p:tgtEl>
                                          <p:spTgt spid="12322"/>
                                        </p:tgtEl>
                                      </p:cBhvr>
                                    </p:animEffect>
                                  </p:childTnLst>
                                </p:cTn>
                              </p:par>
                              <p:par>
                                <p:cTn id="14" presetID="10" presetClass="entr" presetSubtype="0" fill="hold" nodeType="withEffect">
                                  <p:stCondLst>
                                    <p:cond delay="500"/>
                                  </p:stCondLst>
                                  <p:childTnLst>
                                    <p:set>
                                      <p:cBhvr>
                                        <p:cTn id="15" dur="1" fill="hold">
                                          <p:stCondLst>
                                            <p:cond delay="0"/>
                                          </p:stCondLst>
                                        </p:cTn>
                                        <p:tgtEl>
                                          <p:spTgt spid="12332"/>
                                        </p:tgtEl>
                                        <p:attrNameLst>
                                          <p:attrName>style.visibility</p:attrName>
                                        </p:attrNameLst>
                                      </p:cBhvr>
                                      <p:to>
                                        <p:strVal val="visible"/>
                                      </p:to>
                                    </p:set>
                                    <p:animEffect transition="in" filter="fade">
                                      <p:cBhvr>
                                        <p:cTn id="16" dur="500"/>
                                        <p:tgtEl>
                                          <p:spTgt spid="12332"/>
                                        </p:tgtEl>
                                      </p:cBhvr>
                                    </p:animEffect>
                                  </p:childTnLst>
                                </p:cTn>
                              </p:par>
                              <p:par>
                                <p:cTn id="17" presetID="10" presetClass="entr" presetSubtype="0" fill="hold" nodeType="withEffect">
                                  <p:stCondLst>
                                    <p:cond delay="600"/>
                                  </p:stCondLst>
                                  <p:childTnLst>
                                    <p:set>
                                      <p:cBhvr>
                                        <p:cTn id="18" dur="1" fill="hold">
                                          <p:stCondLst>
                                            <p:cond delay="0"/>
                                          </p:stCondLst>
                                        </p:cTn>
                                        <p:tgtEl>
                                          <p:spTgt spid="12333"/>
                                        </p:tgtEl>
                                        <p:attrNameLst>
                                          <p:attrName>style.visibility</p:attrName>
                                        </p:attrNameLst>
                                      </p:cBhvr>
                                      <p:to>
                                        <p:strVal val="visible"/>
                                      </p:to>
                                    </p:set>
                                    <p:animEffect transition="in" filter="fade">
                                      <p:cBhvr>
                                        <p:cTn id="19" dur="500"/>
                                        <p:tgtEl>
                                          <p:spTgt spid="12333"/>
                                        </p:tgtEl>
                                      </p:cBhvr>
                                    </p:animEffect>
                                  </p:childTnLst>
                                </p:cTn>
                              </p:par>
                              <p:par>
                                <p:cTn id="20" presetID="10" presetClass="entr" presetSubtype="0" fill="hold" nodeType="withEffect">
                                  <p:stCondLst>
                                    <p:cond delay="700"/>
                                  </p:stCondLst>
                                  <p:childTnLst>
                                    <p:set>
                                      <p:cBhvr>
                                        <p:cTn id="21" dur="1" fill="hold">
                                          <p:stCondLst>
                                            <p:cond delay="0"/>
                                          </p:stCondLst>
                                        </p:cTn>
                                        <p:tgtEl>
                                          <p:spTgt spid="12334"/>
                                        </p:tgtEl>
                                        <p:attrNameLst>
                                          <p:attrName>style.visibility</p:attrName>
                                        </p:attrNameLst>
                                      </p:cBhvr>
                                      <p:to>
                                        <p:strVal val="visible"/>
                                      </p:to>
                                    </p:set>
                                    <p:animEffect transition="in" filter="fade">
                                      <p:cBhvr>
                                        <p:cTn id="22" dur="500"/>
                                        <p:tgtEl>
                                          <p:spTgt spid="12334"/>
                                        </p:tgtEl>
                                      </p:cBhvr>
                                    </p:animEffect>
                                  </p:childTnLst>
                                </p:cTn>
                              </p:par>
                              <p:par>
                                <p:cTn id="23" presetID="10" presetClass="entr" presetSubtype="0" fill="hold" nodeType="withEffect">
                                  <p:stCondLst>
                                    <p:cond delay="800"/>
                                  </p:stCondLst>
                                  <p:childTnLst>
                                    <p:set>
                                      <p:cBhvr>
                                        <p:cTn id="24" dur="1" fill="hold">
                                          <p:stCondLst>
                                            <p:cond delay="0"/>
                                          </p:stCondLst>
                                        </p:cTn>
                                        <p:tgtEl>
                                          <p:spTgt spid="12335"/>
                                        </p:tgtEl>
                                        <p:attrNameLst>
                                          <p:attrName>style.visibility</p:attrName>
                                        </p:attrNameLst>
                                      </p:cBhvr>
                                      <p:to>
                                        <p:strVal val="visible"/>
                                      </p:to>
                                    </p:set>
                                    <p:animEffect transition="in" filter="fade">
                                      <p:cBhvr>
                                        <p:cTn id="25" dur="500"/>
                                        <p:tgtEl>
                                          <p:spTgt spid="12335"/>
                                        </p:tgtEl>
                                      </p:cBhvr>
                                    </p:animEffect>
                                  </p:childTnLst>
                                </p:cTn>
                              </p:par>
                              <p:par>
                                <p:cTn id="26" presetID="10" presetClass="entr" presetSubtype="0" fill="hold" nodeType="withEffect">
                                  <p:stCondLst>
                                    <p:cond delay="900"/>
                                  </p:stCondLst>
                                  <p:childTnLst>
                                    <p:set>
                                      <p:cBhvr>
                                        <p:cTn id="27" dur="1" fill="hold">
                                          <p:stCondLst>
                                            <p:cond delay="0"/>
                                          </p:stCondLst>
                                        </p:cTn>
                                        <p:tgtEl>
                                          <p:spTgt spid="12336"/>
                                        </p:tgtEl>
                                        <p:attrNameLst>
                                          <p:attrName>style.visibility</p:attrName>
                                        </p:attrNameLst>
                                      </p:cBhvr>
                                      <p:to>
                                        <p:strVal val="visible"/>
                                      </p:to>
                                    </p:set>
                                    <p:animEffect transition="in" filter="fade">
                                      <p:cBhvr>
                                        <p:cTn id="28" dur="500"/>
                                        <p:tgtEl>
                                          <p:spTgt spid="12336"/>
                                        </p:tgtEl>
                                      </p:cBhvr>
                                    </p:animEffect>
                                  </p:childTnLst>
                                </p:cTn>
                              </p:par>
                              <p:par>
                                <p:cTn id="29" presetID="10" presetClass="entr" presetSubtype="0" fill="hold" nodeType="withEffect">
                                  <p:stCondLst>
                                    <p:cond delay="1000"/>
                                  </p:stCondLst>
                                  <p:childTnLst>
                                    <p:set>
                                      <p:cBhvr>
                                        <p:cTn id="30" dur="1" fill="hold">
                                          <p:stCondLst>
                                            <p:cond delay="0"/>
                                          </p:stCondLst>
                                        </p:cTn>
                                        <p:tgtEl>
                                          <p:spTgt spid="12337"/>
                                        </p:tgtEl>
                                        <p:attrNameLst>
                                          <p:attrName>style.visibility</p:attrName>
                                        </p:attrNameLst>
                                      </p:cBhvr>
                                      <p:to>
                                        <p:strVal val="visible"/>
                                      </p:to>
                                    </p:set>
                                    <p:animEffect transition="in" filter="fade">
                                      <p:cBhvr>
                                        <p:cTn id="31" dur="500"/>
                                        <p:tgtEl>
                                          <p:spTgt spid="12337"/>
                                        </p:tgtEl>
                                      </p:cBhvr>
                                    </p:animEffect>
                                  </p:childTnLst>
                                </p:cTn>
                              </p:par>
                              <p:par>
                                <p:cTn id="32" presetID="10" presetClass="entr" presetSubtype="0" fill="hold" nodeType="withEffect">
                                  <p:stCondLst>
                                    <p:cond delay="1100"/>
                                  </p:stCondLst>
                                  <p:childTnLst>
                                    <p:set>
                                      <p:cBhvr>
                                        <p:cTn id="33" dur="1" fill="hold">
                                          <p:stCondLst>
                                            <p:cond delay="0"/>
                                          </p:stCondLst>
                                        </p:cTn>
                                        <p:tgtEl>
                                          <p:spTgt spid="12338"/>
                                        </p:tgtEl>
                                        <p:attrNameLst>
                                          <p:attrName>style.visibility</p:attrName>
                                        </p:attrNameLst>
                                      </p:cBhvr>
                                      <p:to>
                                        <p:strVal val="visible"/>
                                      </p:to>
                                    </p:set>
                                    <p:animEffect transition="in" filter="fade">
                                      <p:cBhvr>
                                        <p:cTn id="34" dur="500"/>
                                        <p:tgtEl>
                                          <p:spTgt spid="12338"/>
                                        </p:tgtEl>
                                      </p:cBhvr>
                                    </p:animEffect>
                                  </p:childTnLst>
                                </p:cTn>
                              </p:par>
                              <p:par>
                                <p:cTn id="35" presetID="22" presetClass="entr" presetSubtype="4" fill="hold" nodeType="withEffect">
                                  <p:stCondLst>
                                    <p:cond delay="0"/>
                                  </p:stCondLst>
                                  <p:childTnLst>
                                    <p:set>
                                      <p:cBhvr>
                                        <p:cTn id="36" dur="1" fill="hold">
                                          <p:stCondLst>
                                            <p:cond delay="0"/>
                                          </p:stCondLst>
                                        </p:cTn>
                                        <p:tgtEl>
                                          <p:spTgt spid="12310"/>
                                        </p:tgtEl>
                                        <p:attrNameLst>
                                          <p:attrName>style.visibility</p:attrName>
                                        </p:attrNameLst>
                                      </p:cBhvr>
                                      <p:to>
                                        <p:strVal val="visible"/>
                                      </p:to>
                                    </p:set>
                                    <p:animEffect transition="in" filter="wipe(down)">
                                      <p:cBhvr>
                                        <p:cTn id="37" dur="500"/>
                                        <p:tgtEl>
                                          <p:spTgt spid="12310"/>
                                        </p:tgtEl>
                                      </p:cBhvr>
                                    </p:animEffect>
                                  </p:childTnLst>
                                </p:cTn>
                              </p:par>
                              <p:par>
                                <p:cTn id="38" presetID="10" presetClass="entr" presetSubtype="0" fill="hold" nodeType="withEffect">
                                  <p:stCondLst>
                                    <p:cond delay="0"/>
                                  </p:stCondLst>
                                  <p:childTnLst>
                                    <p:set>
                                      <p:cBhvr>
                                        <p:cTn id="39" dur="1" fill="hold">
                                          <p:stCondLst>
                                            <p:cond delay="0"/>
                                          </p:stCondLst>
                                        </p:cTn>
                                        <p:tgtEl>
                                          <p:spTgt spid="12290"/>
                                        </p:tgtEl>
                                        <p:attrNameLst>
                                          <p:attrName>style.visibility</p:attrName>
                                        </p:attrNameLst>
                                      </p:cBhvr>
                                      <p:to>
                                        <p:strVal val="visible"/>
                                      </p:to>
                                    </p:set>
                                    <p:animEffect transition="in" filter="fade">
                                      <p:cBhvr>
                                        <p:cTn id="40" dur="500"/>
                                        <p:tgtEl>
                                          <p:spTgt spid="12290"/>
                                        </p:tgtEl>
                                      </p:cBhvr>
                                    </p:animEffect>
                                  </p:childTnLst>
                                </p:cTn>
                              </p:par>
                              <p:par>
                                <p:cTn id="41" presetID="22" presetClass="entr" presetSubtype="1" fill="hold" nodeType="withEffect">
                                  <p:stCondLst>
                                    <p:cond delay="0"/>
                                  </p:stCondLst>
                                  <p:childTnLst>
                                    <p:set>
                                      <p:cBhvr>
                                        <p:cTn id="42" dur="1" fill="hold">
                                          <p:stCondLst>
                                            <p:cond delay="0"/>
                                          </p:stCondLst>
                                        </p:cTn>
                                        <p:tgtEl>
                                          <p:spTgt spid="12304"/>
                                        </p:tgtEl>
                                        <p:attrNameLst>
                                          <p:attrName>style.visibility</p:attrName>
                                        </p:attrNameLst>
                                      </p:cBhvr>
                                      <p:to>
                                        <p:strVal val="visible"/>
                                      </p:to>
                                    </p:set>
                                    <p:animEffect transition="in" filter="wipe(up)">
                                      <p:cBhvr>
                                        <p:cTn id="43" dur="500"/>
                                        <p:tgtEl>
                                          <p:spTgt spid="12304"/>
                                        </p:tgtEl>
                                      </p:cBhvr>
                                    </p:animEffect>
                                  </p:childTnLst>
                                </p:cTn>
                              </p:par>
                              <p:par>
                                <p:cTn id="44" presetID="22" presetClass="entr" presetSubtype="4" fill="hold" nodeType="withEffect">
                                  <p:stCondLst>
                                    <p:cond delay="0"/>
                                  </p:stCondLst>
                                  <p:childTnLst>
                                    <p:set>
                                      <p:cBhvr>
                                        <p:cTn id="45" dur="1" fill="hold">
                                          <p:stCondLst>
                                            <p:cond delay="0"/>
                                          </p:stCondLst>
                                        </p:cTn>
                                        <p:tgtEl>
                                          <p:spTgt spid="12302"/>
                                        </p:tgtEl>
                                        <p:attrNameLst>
                                          <p:attrName>style.visibility</p:attrName>
                                        </p:attrNameLst>
                                      </p:cBhvr>
                                      <p:to>
                                        <p:strVal val="visible"/>
                                      </p:to>
                                    </p:set>
                                    <p:animEffect transition="in" filter="wipe(down)">
                                      <p:cBhvr>
                                        <p:cTn id="46" dur="500"/>
                                        <p:tgtEl>
                                          <p:spTgt spid="12302"/>
                                        </p:tgtEl>
                                      </p:cBhvr>
                                    </p:animEffect>
                                  </p:childTnLst>
                                </p:cTn>
                              </p:par>
                              <p:par>
                                <p:cTn id="47" presetID="1" presetClass="entr" presetSubtype="0" fill="hold" nodeType="withEffect">
                                  <p:stCondLst>
                                    <p:cond delay="400"/>
                                  </p:stCondLst>
                                  <p:childTnLst>
                                    <p:set>
                                      <p:cBhvr>
                                        <p:cTn id="48" dur="1" fill="hold">
                                          <p:stCondLst>
                                            <p:cond delay="0"/>
                                          </p:stCondLst>
                                        </p:cTn>
                                        <p:tgtEl>
                                          <p:spTgt spid="12306"/>
                                        </p:tgtEl>
                                        <p:attrNameLst>
                                          <p:attrName>style.visibility</p:attrName>
                                        </p:attrNameLst>
                                      </p:cBhvr>
                                      <p:to>
                                        <p:strVal val="visible"/>
                                      </p:to>
                                    </p:set>
                                  </p:childTnLst>
                                </p:cTn>
                              </p:par>
                              <p:par>
                                <p:cTn id="49" presetID="0" presetClass="path" presetSubtype="0" accel="50000" decel="50000" fill="hold" nodeType="withEffect">
                                  <p:stCondLst>
                                    <p:cond delay="400"/>
                                  </p:stCondLst>
                                  <p:childTnLst>
                                    <p:animMotion origin="layout" path="M 5.55556E-6 -4.93827E-7 L -0.06805 -0.39753 " pathEditMode="relative" ptsTypes="AA">
                                      <p:cBhvr>
                                        <p:cTn id="50" dur="1000" spd="-100000" fill="hold"/>
                                        <p:tgtEl>
                                          <p:spTgt spid="12306"/>
                                        </p:tgtEl>
                                        <p:attrNameLst>
                                          <p:attrName>ppt_x</p:attrName>
                                          <p:attrName>ppt_y</p:attrName>
                                        </p:attrNameLst>
                                      </p:cBhvr>
                                    </p:animMotion>
                                  </p:childTnLst>
                                </p:cTn>
                              </p:par>
                              <p:par>
                                <p:cTn id="51" presetID="1" presetClass="entr" presetSubtype="0" fill="hold" nodeType="withEffect">
                                  <p:stCondLst>
                                    <p:cond delay="0"/>
                                  </p:stCondLst>
                                  <p:childTnLst>
                                    <p:set>
                                      <p:cBhvr>
                                        <p:cTn id="52" dur="1" fill="hold">
                                          <p:stCondLst>
                                            <p:cond delay="0"/>
                                          </p:stCondLst>
                                        </p:cTn>
                                        <p:tgtEl>
                                          <p:spTgt spid="12307"/>
                                        </p:tgtEl>
                                        <p:attrNameLst>
                                          <p:attrName>style.visibility</p:attrName>
                                        </p:attrNameLst>
                                      </p:cBhvr>
                                      <p:to>
                                        <p:strVal val="visible"/>
                                      </p:to>
                                    </p:set>
                                  </p:childTnLst>
                                </p:cTn>
                              </p:par>
                              <p:par>
                                <p:cTn id="53" presetID="0" presetClass="path" presetSubtype="0" accel="50000" decel="50000" fill="hold" nodeType="withEffect">
                                  <p:stCondLst>
                                    <p:cond delay="0"/>
                                  </p:stCondLst>
                                  <p:childTnLst>
                                    <p:animMotion origin="layout" path="M -8.33333E-7 1.7284E-6 L -0.09409 -0.56605 " pathEditMode="relative" ptsTypes="AA">
                                      <p:cBhvr>
                                        <p:cTn id="54" dur="1000" spd="-100000" fill="hold"/>
                                        <p:tgtEl>
                                          <p:spTgt spid="12307"/>
                                        </p:tgtEl>
                                        <p:attrNameLst>
                                          <p:attrName>ppt_x</p:attrName>
                                          <p:attrName>ppt_y</p:attrName>
                                        </p:attrNameLst>
                                      </p:cBhvr>
                                    </p:animMotion>
                                  </p:childTnLst>
                                </p:cTn>
                              </p:par>
                              <p:par>
                                <p:cTn id="55" presetID="22" presetClass="entr" presetSubtype="4" fill="hold" nodeType="withEffect">
                                  <p:stCondLst>
                                    <p:cond delay="0"/>
                                  </p:stCondLst>
                                  <p:childTnLst>
                                    <p:set>
                                      <p:cBhvr>
                                        <p:cTn id="56" dur="1" fill="hold">
                                          <p:stCondLst>
                                            <p:cond delay="0"/>
                                          </p:stCondLst>
                                        </p:cTn>
                                        <p:tgtEl>
                                          <p:spTgt spid="12294"/>
                                        </p:tgtEl>
                                        <p:attrNameLst>
                                          <p:attrName>style.visibility</p:attrName>
                                        </p:attrNameLst>
                                      </p:cBhvr>
                                      <p:to>
                                        <p:strVal val="visible"/>
                                      </p:to>
                                    </p:set>
                                    <p:animEffect transition="in" filter="wipe(down)">
                                      <p:cBhvr>
                                        <p:cTn id="57" dur="500"/>
                                        <p:tgtEl>
                                          <p:spTgt spid="12294"/>
                                        </p:tgtEl>
                                      </p:cBhvr>
                                    </p:animEffect>
                                  </p:childTnLst>
                                </p:cTn>
                              </p:par>
                              <p:par>
                                <p:cTn id="58" presetID="22" presetClass="entr" presetSubtype="1" fill="hold" nodeType="withEffect">
                                  <p:stCondLst>
                                    <p:cond delay="100"/>
                                  </p:stCondLst>
                                  <p:childTnLst>
                                    <p:set>
                                      <p:cBhvr>
                                        <p:cTn id="59" dur="1" fill="hold">
                                          <p:stCondLst>
                                            <p:cond delay="0"/>
                                          </p:stCondLst>
                                        </p:cTn>
                                        <p:tgtEl>
                                          <p:spTgt spid="12300"/>
                                        </p:tgtEl>
                                        <p:attrNameLst>
                                          <p:attrName>style.visibility</p:attrName>
                                        </p:attrNameLst>
                                      </p:cBhvr>
                                      <p:to>
                                        <p:strVal val="visible"/>
                                      </p:to>
                                    </p:set>
                                    <p:animEffect transition="in" filter="wipe(up)">
                                      <p:cBhvr>
                                        <p:cTn id="60" dur="500"/>
                                        <p:tgtEl>
                                          <p:spTgt spid="12300"/>
                                        </p:tgtEl>
                                      </p:cBhvr>
                                    </p:animEffect>
                                  </p:childTnLst>
                                </p:cTn>
                              </p:par>
                              <p:par>
                                <p:cTn id="61" presetID="22" presetClass="entr" presetSubtype="4" fill="hold" nodeType="withEffect">
                                  <p:stCondLst>
                                    <p:cond delay="0"/>
                                  </p:stCondLst>
                                  <p:childTnLst>
                                    <p:set>
                                      <p:cBhvr>
                                        <p:cTn id="62" dur="1" fill="hold">
                                          <p:stCondLst>
                                            <p:cond delay="0"/>
                                          </p:stCondLst>
                                        </p:cTn>
                                        <p:tgtEl>
                                          <p:spTgt spid="12292"/>
                                        </p:tgtEl>
                                        <p:attrNameLst>
                                          <p:attrName>style.visibility</p:attrName>
                                        </p:attrNameLst>
                                      </p:cBhvr>
                                      <p:to>
                                        <p:strVal val="visible"/>
                                      </p:to>
                                    </p:set>
                                    <p:animEffect transition="in" filter="wipe(down)">
                                      <p:cBhvr>
                                        <p:cTn id="63" dur="500"/>
                                        <p:tgtEl>
                                          <p:spTgt spid="12292"/>
                                        </p:tgtEl>
                                      </p:cBhvr>
                                    </p:animEffect>
                                  </p:childTnLst>
                                </p:cTn>
                              </p:par>
                              <p:par>
                                <p:cTn id="64" presetID="1" presetClass="entr" presetSubtype="0" fill="hold" nodeType="withEffect">
                                  <p:stCondLst>
                                    <p:cond delay="300"/>
                                  </p:stCondLst>
                                  <p:childTnLst>
                                    <p:set>
                                      <p:cBhvr>
                                        <p:cTn id="65" dur="1" fill="hold">
                                          <p:stCondLst>
                                            <p:cond delay="0"/>
                                          </p:stCondLst>
                                        </p:cTn>
                                        <p:tgtEl>
                                          <p:spTgt spid="12297"/>
                                        </p:tgtEl>
                                        <p:attrNameLst>
                                          <p:attrName>style.visibility</p:attrName>
                                        </p:attrNameLst>
                                      </p:cBhvr>
                                      <p:to>
                                        <p:strVal val="visible"/>
                                      </p:to>
                                    </p:set>
                                  </p:childTnLst>
                                </p:cTn>
                              </p:par>
                              <p:par>
                                <p:cTn id="66" presetID="0" presetClass="path" presetSubtype="0" accel="50000" decel="50000" fill="hold" nodeType="withEffect">
                                  <p:stCondLst>
                                    <p:cond delay="300"/>
                                  </p:stCondLst>
                                  <p:childTnLst>
                                    <p:animMotion origin="layout" path="M 3.61111E-6 2.22222E-6 L -0.06146 -0.36852 " pathEditMode="relative" ptsTypes="AA">
                                      <p:cBhvr>
                                        <p:cTn id="67" dur="2000" spd="-100000" fill="hold"/>
                                        <p:tgtEl>
                                          <p:spTgt spid="12297"/>
                                        </p:tgtEl>
                                        <p:attrNameLst>
                                          <p:attrName>ppt_x</p:attrName>
                                          <p:attrName>ppt_y</p:attrName>
                                        </p:attrNameLst>
                                      </p:cBhvr>
                                    </p:animMotion>
                                  </p:childTnLst>
                                </p:cTn>
                              </p:par>
                              <p:par>
                                <p:cTn id="68" presetID="1" presetClass="entr" presetSubtype="0" fill="hold" nodeType="withEffect">
                                  <p:stCondLst>
                                    <p:cond delay="100"/>
                                  </p:stCondLst>
                                  <p:childTnLst>
                                    <p:set>
                                      <p:cBhvr>
                                        <p:cTn id="69" dur="1" fill="hold">
                                          <p:stCondLst>
                                            <p:cond delay="0"/>
                                          </p:stCondLst>
                                        </p:cTn>
                                        <p:tgtEl>
                                          <p:spTgt spid="12296"/>
                                        </p:tgtEl>
                                        <p:attrNameLst>
                                          <p:attrName>style.visibility</p:attrName>
                                        </p:attrNameLst>
                                      </p:cBhvr>
                                      <p:to>
                                        <p:strVal val="visible"/>
                                      </p:to>
                                    </p:set>
                                  </p:childTnLst>
                                </p:cTn>
                              </p:par>
                              <p:par>
                                <p:cTn id="70" presetID="0" presetClass="path" presetSubtype="0" accel="50000" decel="50000" fill="hold" nodeType="withEffect">
                                  <p:stCondLst>
                                    <p:cond delay="100"/>
                                  </p:stCondLst>
                                  <p:childTnLst>
                                    <p:animMotion origin="layout" path="M -3.05556E-6 -6.66667E-6 L -0.11667 -0.68149 " pathEditMode="relative" ptsTypes="AA">
                                      <p:cBhvr>
                                        <p:cTn id="71" dur="1000" spd="-100000" fill="hold"/>
                                        <p:tgtEl>
                                          <p:spTgt spid="12296"/>
                                        </p:tgtEl>
                                        <p:attrNameLst>
                                          <p:attrName>ppt_x</p:attrName>
                                          <p:attrName>ppt_y</p:attrName>
                                        </p:attrNameLst>
                                      </p:cBhvr>
                                    </p:animMotion>
                                  </p:childTnLst>
                                </p:cTn>
                              </p:par>
                              <p:par>
                                <p:cTn id="72" presetID="23" presetClass="entr" presetSubtype="16" fill="hold" nodeType="withEffect">
                                  <p:stCondLst>
                                    <p:cond delay="100"/>
                                  </p:stCondLst>
                                  <p:childTnLst>
                                    <p:set>
                                      <p:cBhvr>
                                        <p:cTn id="73" dur="1" fill="hold">
                                          <p:stCondLst>
                                            <p:cond delay="0"/>
                                          </p:stCondLst>
                                        </p:cTn>
                                        <p:tgtEl>
                                          <p:spTgt spid="12327"/>
                                        </p:tgtEl>
                                        <p:attrNameLst>
                                          <p:attrName>style.visibility</p:attrName>
                                        </p:attrNameLst>
                                      </p:cBhvr>
                                      <p:to>
                                        <p:strVal val="visible"/>
                                      </p:to>
                                    </p:set>
                                    <p:anim calcmode="lin" valueType="num">
                                      <p:cBhvr>
                                        <p:cTn id="74" dur="300" fill="hold"/>
                                        <p:tgtEl>
                                          <p:spTgt spid="12327"/>
                                        </p:tgtEl>
                                        <p:attrNameLst>
                                          <p:attrName>ppt_w</p:attrName>
                                        </p:attrNameLst>
                                      </p:cBhvr>
                                      <p:tavLst>
                                        <p:tav tm="0">
                                          <p:val>
                                            <p:fltVal val="0"/>
                                          </p:val>
                                        </p:tav>
                                        <p:tav tm="100000">
                                          <p:val>
                                            <p:strVal val="#ppt_w"/>
                                          </p:val>
                                        </p:tav>
                                      </p:tavLst>
                                    </p:anim>
                                    <p:anim calcmode="lin" valueType="num">
                                      <p:cBhvr>
                                        <p:cTn id="75" dur="300" fill="hold"/>
                                        <p:tgtEl>
                                          <p:spTgt spid="12327"/>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00"/>
                                  </p:stCondLst>
                                  <p:childTnLst>
                                    <p:set>
                                      <p:cBhvr>
                                        <p:cTn id="77" dur="1" fill="hold">
                                          <p:stCondLst>
                                            <p:cond delay="0"/>
                                          </p:stCondLst>
                                        </p:cTn>
                                        <p:tgtEl>
                                          <p:spTgt spid="12328"/>
                                        </p:tgtEl>
                                        <p:attrNameLst>
                                          <p:attrName>style.visibility</p:attrName>
                                        </p:attrNameLst>
                                      </p:cBhvr>
                                      <p:to>
                                        <p:strVal val="visible"/>
                                      </p:to>
                                    </p:set>
                                    <p:anim calcmode="lin" valueType="num">
                                      <p:cBhvr>
                                        <p:cTn id="78" dur="300" fill="hold"/>
                                        <p:tgtEl>
                                          <p:spTgt spid="12328"/>
                                        </p:tgtEl>
                                        <p:attrNameLst>
                                          <p:attrName>ppt_w</p:attrName>
                                        </p:attrNameLst>
                                      </p:cBhvr>
                                      <p:tavLst>
                                        <p:tav tm="0">
                                          <p:val>
                                            <p:fltVal val="0"/>
                                          </p:val>
                                        </p:tav>
                                        <p:tav tm="100000">
                                          <p:val>
                                            <p:strVal val="#ppt_w"/>
                                          </p:val>
                                        </p:tav>
                                      </p:tavLst>
                                    </p:anim>
                                    <p:anim calcmode="lin" valueType="num">
                                      <p:cBhvr>
                                        <p:cTn id="79" dur="300" fill="hold"/>
                                        <p:tgtEl>
                                          <p:spTgt spid="12328"/>
                                        </p:tgtEl>
                                        <p:attrNameLst>
                                          <p:attrName>ppt_h</p:attrName>
                                        </p:attrNameLst>
                                      </p:cBhvr>
                                      <p:tavLst>
                                        <p:tav tm="0">
                                          <p:val>
                                            <p:fltVal val="0"/>
                                          </p:val>
                                        </p:tav>
                                        <p:tav tm="100000">
                                          <p:val>
                                            <p:strVal val="#ppt_h"/>
                                          </p:val>
                                        </p:tav>
                                      </p:tavLst>
                                    </p:anim>
                                  </p:childTnLst>
                                </p:cTn>
                              </p:par>
                              <p:par>
                                <p:cTn id="80" presetID="6" presetClass="emph" presetSubtype="0" autoRev="1" fill="hold" nodeType="withEffect">
                                  <p:stCondLst>
                                    <p:cond delay="400"/>
                                  </p:stCondLst>
                                  <p:childTnLst>
                                    <p:animScale>
                                      <p:cBhvr>
                                        <p:cTn id="81" dur="150" fill="hold"/>
                                        <p:tgtEl>
                                          <p:spTgt spid="12327"/>
                                        </p:tgtEl>
                                      </p:cBhvr>
                                      <p:by x="110000" y="110000"/>
                                    </p:animScale>
                                  </p:childTnLst>
                                </p:cTn>
                              </p:par>
                              <p:par>
                                <p:cTn id="82" presetID="6" presetClass="emph" presetSubtype="0" autoRev="1" fill="hold" grpId="1" nodeType="withEffect">
                                  <p:stCondLst>
                                    <p:cond delay="400"/>
                                  </p:stCondLst>
                                  <p:childTnLst>
                                    <p:animScale>
                                      <p:cBhvr>
                                        <p:cTn id="83" dur="150" fill="hold"/>
                                        <p:tgtEl>
                                          <p:spTgt spid="12328"/>
                                        </p:tgtEl>
                                      </p:cBhvr>
                                      <p:by x="110000" y="110000"/>
                                    </p:animScale>
                                  </p:childTnLst>
                                </p:cTn>
                              </p:par>
                              <p:par>
                                <p:cTn id="84" presetID="23" presetClass="entr" presetSubtype="16" fill="hold" nodeType="withEffect">
                                  <p:stCondLst>
                                    <p:cond delay="400"/>
                                  </p:stCondLst>
                                  <p:childTnLst>
                                    <p:set>
                                      <p:cBhvr>
                                        <p:cTn id="85" dur="1" fill="hold">
                                          <p:stCondLst>
                                            <p:cond delay="0"/>
                                          </p:stCondLst>
                                        </p:cTn>
                                        <p:tgtEl>
                                          <p:spTgt spid="12324"/>
                                        </p:tgtEl>
                                        <p:attrNameLst>
                                          <p:attrName>style.visibility</p:attrName>
                                        </p:attrNameLst>
                                      </p:cBhvr>
                                      <p:to>
                                        <p:strVal val="visible"/>
                                      </p:to>
                                    </p:set>
                                    <p:anim calcmode="lin" valueType="num">
                                      <p:cBhvr>
                                        <p:cTn id="86" dur="300" fill="hold"/>
                                        <p:tgtEl>
                                          <p:spTgt spid="12324"/>
                                        </p:tgtEl>
                                        <p:attrNameLst>
                                          <p:attrName>ppt_w</p:attrName>
                                        </p:attrNameLst>
                                      </p:cBhvr>
                                      <p:tavLst>
                                        <p:tav tm="0">
                                          <p:val>
                                            <p:fltVal val="0"/>
                                          </p:val>
                                        </p:tav>
                                        <p:tav tm="100000">
                                          <p:val>
                                            <p:strVal val="#ppt_w"/>
                                          </p:val>
                                        </p:tav>
                                      </p:tavLst>
                                    </p:anim>
                                    <p:anim calcmode="lin" valueType="num">
                                      <p:cBhvr>
                                        <p:cTn id="87" dur="300" fill="hold"/>
                                        <p:tgtEl>
                                          <p:spTgt spid="12324"/>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400"/>
                                  </p:stCondLst>
                                  <p:childTnLst>
                                    <p:set>
                                      <p:cBhvr>
                                        <p:cTn id="89" dur="1" fill="hold">
                                          <p:stCondLst>
                                            <p:cond delay="0"/>
                                          </p:stCondLst>
                                        </p:cTn>
                                        <p:tgtEl>
                                          <p:spTgt spid="12329"/>
                                        </p:tgtEl>
                                        <p:attrNameLst>
                                          <p:attrName>style.visibility</p:attrName>
                                        </p:attrNameLst>
                                      </p:cBhvr>
                                      <p:to>
                                        <p:strVal val="visible"/>
                                      </p:to>
                                    </p:set>
                                    <p:anim calcmode="lin" valueType="num">
                                      <p:cBhvr>
                                        <p:cTn id="90" dur="300" fill="hold"/>
                                        <p:tgtEl>
                                          <p:spTgt spid="12329"/>
                                        </p:tgtEl>
                                        <p:attrNameLst>
                                          <p:attrName>ppt_w</p:attrName>
                                        </p:attrNameLst>
                                      </p:cBhvr>
                                      <p:tavLst>
                                        <p:tav tm="0">
                                          <p:val>
                                            <p:fltVal val="0"/>
                                          </p:val>
                                        </p:tav>
                                        <p:tav tm="100000">
                                          <p:val>
                                            <p:strVal val="#ppt_w"/>
                                          </p:val>
                                        </p:tav>
                                      </p:tavLst>
                                    </p:anim>
                                    <p:anim calcmode="lin" valueType="num">
                                      <p:cBhvr>
                                        <p:cTn id="91" dur="300" fill="hold"/>
                                        <p:tgtEl>
                                          <p:spTgt spid="12329"/>
                                        </p:tgtEl>
                                        <p:attrNameLst>
                                          <p:attrName>ppt_h</p:attrName>
                                        </p:attrNameLst>
                                      </p:cBhvr>
                                      <p:tavLst>
                                        <p:tav tm="0">
                                          <p:val>
                                            <p:fltVal val="0"/>
                                          </p:val>
                                        </p:tav>
                                        <p:tav tm="100000">
                                          <p:val>
                                            <p:strVal val="#ppt_h"/>
                                          </p:val>
                                        </p:tav>
                                      </p:tavLst>
                                    </p:anim>
                                  </p:childTnLst>
                                </p:cTn>
                              </p:par>
                              <p:par>
                                <p:cTn id="92" presetID="6" presetClass="emph" presetSubtype="0" autoRev="1" fill="hold" grpId="1" nodeType="withEffect">
                                  <p:stCondLst>
                                    <p:cond delay="700"/>
                                  </p:stCondLst>
                                  <p:childTnLst>
                                    <p:animScale>
                                      <p:cBhvr>
                                        <p:cTn id="93" dur="150" fill="hold"/>
                                        <p:tgtEl>
                                          <p:spTgt spid="12329"/>
                                        </p:tgtEl>
                                      </p:cBhvr>
                                      <p:by x="110000" y="110000"/>
                                    </p:animScale>
                                  </p:childTnLst>
                                </p:cTn>
                              </p:par>
                              <p:par>
                                <p:cTn id="94" presetID="6" presetClass="emph" presetSubtype="0" autoRev="1" fill="hold" nodeType="withEffect">
                                  <p:stCondLst>
                                    <p:cond delay="700"/>
                                  </p:stCondLst>
                                  <p:childTnLst>
                                    <p:animScale>
                                      <p:cBhvr>
                                        <p:cTn id="95" dur="150" fill="hold"/>
                                        <p:tgtEl>
                                          <p:spTgt spid="12324"/>
                                        </p:tgtEl>
                                      </p:cBhvr>
                                      <p:by x="110000" y="110000"/>
                                    </p:animScale>
                                  </p:childTnLst>
                                </p:cTn>
                              </p:par>
                              <p:par>
                                <p:cTn id="96" presetID="23" presetClass="entr" presetSubtype="16" fill="hold" nodeType="withEffect">
                                  <p:stCondLst>
                                    <p:cond delay="700"/>
                                  </p:stCondLst>
                                  <p:childTnLst>
                                    <p:set>
                                      <p:cBhvr>
                                        <p:cTn id="97" dur="1" fill="hold">
                                          <p:stCondLst>
                                            <p:cond delay="0"/>
                                          </p:stCondLst>
                                        </p:cTn>
                                        <p:tgtEl>
                                          <p:spTgt spid="12326"/>
                                        </p:tgtEl>
                                        <p:attrNameLst>
                                          <p:attrName>style.visibility</p:attrName>
                                        </p:attrNameLst>
                                      </p:cBhvr>
                                      <p:to>
                                        <p:strVal val="visible"/>
                                      </p:to>
                                    </p:set>
                                    <p:anim calcmode="lin" valueType="num">
                                      <p:cBhvr>
                                        <p:cTn id="98" dur="300" fill="hold"/>
                                        <p:tgtEl>
                                          <p:spTgt spid="12326"/>
                                        </p:tgtEl>
                                        <p:attrNameLst>
                                          <p:attrName>ppt_w</p:attrName>
                                        </p:attrNameLst>
                                      </p:cBhvr>
                                      <p:tavLst>
                                        <p:tav tm="0">
                                          <p:val>
                                            <p:fltVal val="0"/>
                                          </p:val>
                                        </p:tav>
                                        <p:tav tm="100000">
                                          <p:val>
                                            <p:strVal val="#ppt_w"/>
                                          </p:val>
                                        </p:tav>
                                      </p:tavLst>
                                    </p:anim>
                                    <p:anim calcmode="lin" valueType="num">
                                      <p:cBhvr>
                                        <p:cTn id="99" dur="300" fill="hold"/>
                                        <p:tgtEl>
                                          <p:spTgt spid="12326"/>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700"/>
                                  </p:stCondLst>
                                  <p:childTnLst>
                                    <p:set>
                                      <p:cBhvr>
                                        <p:cTn id="101" dur="1" fill="hold">
                                          <p:stCondLst>
                                            <p:cond delay="0"/>
                                          </p:stCondLst>
                                        </p:cTn>
                                        <p:tgtEl>
                                          <p:spTgt spid="12330"/>
                                        </p:tgtEl>
                                        <p:attrNameLst>
                                          <p:attrName>style.visibility</p:attrName>
                                        </p:attrNameLst>
                                      </p:cBhvr>
                                      <p:to>
                                        <p:strVal val="visible"/>
                                      </p:to>
                                    </p:set>
                                    <p:anim calcmode="lin" valueType="num">
                                      <p:cBhvr>
                                        <p:cTn id="102" dur="300" fill="hold"/>
                                        <p:tgtEl>
                                          <p:spTgt spid="12330"/>
                                        </p:tgtEl>
                                        <p:attrNameLst>
                                          <p:attrName>ppt_w</p:attrName>
                                        </p:attrNameLst>
                                      </p:cBhvr>
                                      <p:tavLst>
                                        <p:tav tm="0">
                                          <p:val>
                                            <p:fltVal val="0"/>
                                          </p:val>
                                        </p:tav>
                                        <p:tav tm="100000">
                                          <p:val>
                                            <p:strVal val="#ppt_w"/>
                                          </p:val>
                                        </p:tav>
                                      </p:tavLst>
                                    </p:anim>
                                    <p:anim calcmode="lin" valueType="num">
                                      <p:cBhvr>
                                        <p:cTn id="103" dur="300" fill="hold"/>
                                        <p:tgtEl>
                                          <p:spTgt spid="12330"/>
                                        </p:tgtEl>
                                        <p:attrNameLst>
                                          <p:attrName>ppt_h</p:attrName>
                                        </p:attrNameLst>
                                      </p:cBhvr>
                                      <p:tavLst>
                                        <p:tav tm="0">
                                          <p:val>
                                            <p:fltVal val="0"/>
                                          </p:val>
                                        </p:tav>
                                        <p:tav tm="100000">
                                          <p:val>
                                            <p:strVal val="#ppt_h"/>
                                          </p:val>
                                        </p:tav>
                                      </p:tavLst>
                                    </p:anim>
                                  </p:childTnLst>
                                </p:cTn>
                              </p:par>
                              <p:par>
                                <p:cTn id="104" presetID="6" presetClass="emph" presetSubtype="0" autoRev="1" fill="hold" nodeType="withEffect">
                                  <p:stCondLst>
                                    <p:cond delay="1000"/>
                                  </p:stCondLst>
                                  <p:childTnLst>
                                    <p:animScale>
                                      <p:cBhvr>
                                        <p:cTn id="105" dur="150" fill="hold"/>
                                        <p:tgtEl>
                                          <p:spTgt spid="12326"/>
                                        </p:tgtEl>
                                      </p:cBhvr>
                                      <p:by x="110000" y="110000"/>
                                    </p:animScale>
                                  </p:childTnLst>
                                </p:cTn>
                              </p:par>
                              <p:par>
                                <p:cTn id="106" presetID="6" presetClass="emph" presetSubtype="0" autoRev="1" fill="hold" grpId="1" nodeType="withEffect">
                                  <p:stCondLst>
                                    <p:cond delay="1000"/>
                                  </p:stCondLst>
                                  <p:childTnLst>
                                    <p:animScale>
                                      <p:cBhvr>
                                        <p:cTn id="107" dur="150" fill="hold"/>
                                        <p:tgtEl>
                                          <p:spTgt spid="12330"/>
                                        </p:tgtEl>
                                      </p:cBhvr>
                                      <p:by x="110000" y="110000"/>
                                    </p:animScale>
                                  </p:childTnLst>
                                </p:cTn>
                              </p:par>
                              <p:par>
                                <p:cTn id="108" presetID="23" presetClass="entr" presetSubtype="16" fill="hold" nodeType="withEffect">
                                  <p:stCondLst>
                                    <p:cond delay="1000"/>
                                  </p:stCondLst>
                                  <p:childTnLst>
                                    <p:set>
                                      <p:cBhvr>
                                        <p:cTn id="109" dur="1" fill="hold">
                                          <p:stCondLst>
                                            <p:cond delay="0"/>
                                          </p:stCondLst>
                                        </p:cTn>
                                        <p:tgtEl>
                                          <p:spTgt spid="12325"/>
                                        </p:tgtEl>
                                        <p:attrNameLst>
                                          <p:attrName>style.visibility</p:attrName>
                                        </p:attrNameLst>
                                      </p:cBhvr>
                                      <p:to>
                                        <p:strVal val="visible"/>
                                      </p:to>
                                    </p:set>
                                    <p:anim calcmode="lin" valueType="num">
                                      <p:cBhvr>
                                        <p:cTn id="110" dur="300" fill="hold"/>
                                        <p:tgtEl>
                                          <p:spTgt spid="12325"/>
                                        </p:tgtEl>
                                        <p:attrNameLst>
                                          <p:attrName>ppt_w</p:attrName>
                                        </p:attrNameLst>
                                      </p:cBhvr>
                                      <p:tavLst>
                                        <p:tav tm="0">
                                          <p:val>
                                            <p:fltVal val="0"/>
                                          </p:val>
                                        </p:tav>
                                        <p:tav tm="100000">
                                          <p:val>
                                            <p:strVal val="#ppt_w"/>
                                          </p:val>
                                        </p:tav>
                                      </p:tavLst>
                                    </p:anim>
                                    <p:anim calcmode="lin" valueType="num">
                                      <p:cBhvr>
                                        <p:cTn id="111" dur="300" fill="hold"/>
                                        <p:tgtEl>
                                          <p:spTgt spid="12325"/>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000"/>
                                  </p:stCondLst>
                                  <p:childTnLst>
                                    <p:set>
                                      <p:cBhvr>
                                        <p:cTn id="113" dur="1" fill="hold">
                                          <p:stCondLst>
                                            <p:cond delay="0"/>
                                          </p:stCondLst>
                                        </p:cTn>
                                        <p:tgtEl>
                                          <p:spTgt spid="12331"/>
                                        </p:tgtEl>
                                        <p:attrNameLst>
                                          <p:attrName>style.visibility</p:attrName>
                                        </p:attrNameLst>
                                      </p:cBhvr>
                                      <p:to>
                                        <p:strVal val="visible"/>
                                      </p:to>
                                    </p:set>
                                    <p:anim calcmode="lin" valueType="num">
                                      <p:cBhvr>
                                        <p:cTn id="114" dur="300" fill="hold"/>
                                        <p:tgtEl>
                                          <p:spTgt spid="12331"/>
                                        </p:tgtEl>
                                        <p:attrNameLst>
                                          <p:attrName>ppt_w</p:attrName>
                                        </p:attrNameLst>
                                      </p:cBhvr>
                                      <p:tavLst>
                                        <p:tav tm="0">
                                          <p:val>
                                            <p:fltVal val="0"/>
                                          </p:val>
                                        </p:tav>
                                        <p:tav tm="100000">
                                          <p:val>
                                            <p:strVal val="#ppt_w"/>
                                          </p:val>
                                        </p:tav>
                                      </p:tavLst>
                                    </p:anim>
                                    <p:anim calcmode="lin" valueType="num">
                                      <p:cBhvr>
                                        <p:cTn id="115" dur="300" fill="hold"/>
                                        <p:tgtEl>
                                          <p:spTgt spid="12331"/>
                                        </p:tgtEl>
                                        <p:attrNameLst>
                                          <p:attrName>ppt_h</p:attrName>
                                        </p:attrNameLst>
                                      </p:cBhvr>
                                      <p:tavLst>
                                        <p:tav tm="0">
                                          <p:val>
                                            <p:fltVal val="0"/>
                                          </p:val>
                                        </p:tav>
                                        <p:tav tm="100000">
                                          <p:val>
                                            <p:strVal val="#ppt_h"/>
                                          </p:val>
                                        </p:tav>
                                      </p:tavLst>
                                    </p:anim>
                                  </p:childTnLst>
                                </p:cTn>
                              </p:par>
                              <p:par>
                                <p:cTn id="116" presetID="6" presetClass="emph" presetSubtype="0" autoRev="1" fill="hold" nodeType="withEffect">
                                  <p:stCondLst>
                                    <p:cond delay="1300"/>
                                  </p:stCondLst>
                                  <p:childTnLst>
                                    <p:animScale>
                                      <p:cBhvr>
                                        <p:cTn id="117" dur="150" fill="hold"/>
                                        <p:tgtEl>
                                          <p:spTgt spid="12325"/>
                                        </p:tgtEl>
                                      </p:cBhvr>
                                      <p:by x="110000" y="110000"/>
                                    </p:animScale>
                                  </p:childTnLst>
                                </p:cTn>
                              </p:par>
                              <p:par>
                                <p:cTn id="118" presetID="6" presetClass="emph" presetSubtype="0" autoRev="1" fill="hold" grpId="1" nodeType="withEffect">
                                  <p:stCondLst>
                                    <p:cond delay="1300"/>
                                  </p:stCondLst>
                                  <p:childTnLst>
                                    <p:animScale>
                                      <p:cBhvr>
                                        <p:cTn id="119" dur="150" fill="hold"/>
                                        <p:tgtEl>
                                          <p:spTgt spid="1233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0" grpId="0"/>
      <p:bldP spid="12321" grpId="0"/>
      <p:bldP spid="12328" grpId="0"/>
      <p:bldP spid="12328" grpId="1"/>
      <p:bldP spid="12329" grpId="0"/>
      <p:bldP spid="12329" grpId="1"/>
      <p:bldP spid="12330" grpId="0"/>
      <p:bldP spid="12330" grpId="1"/>
      <p:bldP spid="12331" grpId="0"/>
      <p:bldP spid="1233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40" name="Freeform 4">
            <a:extLst>
              <a:ext uri="{FF2B5EF4-FFF2-40B4-BE49-F238E27FC236}">
                <a16:creationId xmlns:a16="http://schemas.microsoft.com/office/drawing/2014/main" id="{74430FB0-FFC5-4158-AD67-B3A7E377740A}"/>
              </a:ext>
            </a:extLst>
          </p:cNvPr>
          <p:cNvSpPr>
            <a:spLocks/>
          </p:cNvSpPr>
          <p:nvPr/>
        </p:nvSpPr>
        <p:spPr bwMode="auto">
          <a:xfrm>
            <a:off x="2312988" y="0"/>
            <a:ext cx="1544637" cy="5149850"/>
          </a:xfrm>
          <a:custGeom>
            <a:avLst/>
            <a:gdLst>
              <a:gd name="T0" fmla="*/ 1541462 w 973"/>
              <a:gd name="T1" fmla="*/ 0 h 3244"/>
              <a:gd name="T2" fmla="*/ 0 w 973"/>
              <a:gd name="T3" fmla="*/ 5149850 h 3244"/>
              <a:gd name="T4" fmla="*/ 3175 w 973"/>
              <a:gd name="T5" fmla="*/ 5149850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2" name="Freeform 6">
            <a:extLst>
              <a:ext uri="{FF2B5EF4-FFF2-40B4-BE49-F238E27FC236}">
                <a16:creationId xmlns:a16="http://schemas.microsoft.com/office/drawing/2014/main" id="{703351F4-3003-4109-A235-373B37FCF6F4}"/>
              </a:ext>
            </a:extLst>
          </p:cNvPr>
          <p:cNvSpPr>
            <a:spLocks/>
          </p:cNvSpPr>
          <p:nvPr/>
        </p:nvSpPr>
        <p:spPr bwMode="auto">
          <a:xfrm>
            <a:off x="2405063" y="0"/>
            <a:ext cx="1825625" cy="5149850"/>
          </a:xfrm>
          <a:custGeom>
            <a:avLst/>
            <a:gdLst>
              <a:gd name="T0" fmla="*/ 1541463 w 1150"/>
              <a:gd name="T1" fmla="*/ 0 h 3244"/>
              <a:gd name="T2" fmla="*/ 0 w 1150"/>
              <a:gd name="T3" fmla="*/ 5149850 h 3244"/>
              <a:gd name="T4" fmla="*/ 287338 w 1150"/>
              <a:gd name="T5" fmla="*/ 5149850 h 3244"/>
              <a:gd name="T6" fmla="*/ 1825625 w 1150"/>
              <a:gd name="T7" fmla="*/ 0 h 3244"/>
              <a:gd name="T8" fmla="*/ 1541463 w 1150"/>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0" h="3244">
                <a:moveTo>
                  <a:pt x="971" y="0"/>
                </a:moveTo>
                <a:lnTo>
                  <a:pt x="0" y="3244"/>
                </a:lnTo>
                <a:lnTo>
                  <a:pt x="181" y="3244"/>
                </a:lnTo>
                <a:lnTo>
                  <a:pt x="1150"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4" name="Freeform 8">
            <a:extLst>
              <a:ext uri="{FF2B5EF4-FFF2-40B4-BE49-F238E27FC236}">
                <a16:creationId xmlns:a16="http://schemas.microsoft.com/office/drawing/2014/main" id="{B4D1DBE3-9E1B-444E-9100-1308B9A8F9CB}"/>
              </a:ext>
            </a:extLst>
          </p:cNvPr>
          <p:cNvSpPr>
            <a:spLocks/>
          </p:cNvSpPr>
          <p:nvPr/>
        </p:nvSpPr>
        <p:spPr bwMode="auto">
          <a:xfrm>
            <a:off x="2889250" y="2198688"/>
            <a:ext cx="307975" cy="944562"/>
          </a:xfrm>
          <a:custGeom>
            <a:avLst/>
            <a:gdLst>
              <a:gd name="T0" fmla="*/ 25400 w 194"/>
              <a:gd name="T1" fmla="*/ 944562 h 595"/>
              <a:gd name="T2" fmla="*/ 307975 w 194"/>
              <a:gd name="T3" fmla="*/ 0 h 595"/>
              <a:gd name="T4" fmla="*/ 282575 w 194"/>
              <a:gd name="T5" fmla="*/ 0 h 595"/>
              <a:gd name="T6" fmla="*/ 0 w 194"/>
              <a:gd name="T7" fmla="*/ 944562 h 595"/>
              <a:gd name="T8" fmla="*/ 25400 w 194"/>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595">
                <a:moveTo>
                  <a:pt x="16" y="595"/>
                </a:moveTo>
                <a:lnTo>
                  <a:pt x="194" y="0"/>
                </a:lnTo>
                <a:lnTo>
                  <a:pt x="178" y="0"/>
                </a:lnTo>
                <a:lnTo>
                  <a:pt x="0" y="595"/>
                </a:lnTo>
                <a:lnTo>
                  <a:pt x="16"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5" name="Freeform 9">
            <a:extLst>
              <a:ext uri="{FF2B5EF4-FFF2-40B4-BE49-F238E27FC236}">
                <a16:creationId xmlns:a16="http://schemas.microsoft.com/office/drawing/2014/main" id="{27DAA2E8-AEE2-4B8C-A758-D35385228ABD}"/>
              </a:ext>
            </a:extLst>
          </p:cNvPr>
          <p:cNvSpPr>
            <a:spLocks/>
          </p:cNvSpPr>
          <p:nvPr/>
        </p:nvSpPr>
        <p:spPr bwMode="auto">
          <a:xfrm>
            <a:off x="3346450" y="1476375"/>
            <a:ext cx="117475" cy="88900"/>
          </a:xfrm>
          <a:custGeom>
            <a:avLst/>
            <a:gdLst>
              <a:gd name="T0" fmla="*/ 104775 w 74"/>
              <a:gd name="T1" fmla="*/ 25400 h 56"/>
              <a:gd name="T2" fmla="*/ 50800 w 74"/>
              <a:gd name="T3" fmla="*/ 53975 h 56"/>
              <a:gd name="T4" fmla="*/ 22225 w 74"/>
              <a:gd name="T5" fmla="*/ 0 h 56"/>
              <a:gd name="T6" fmla="*/ 0 w 74"/>
              <a:gd name="T7" fmla="*/ 12700 h 56"/>
              <a:gd name="T8" fmla="*/ 41275 w 74"/>
              <a:gd name="T9" fmla="*/ 88900 h 56"/>
              <a:gd name="T10" fmla="*/ 117475 w 74"/>
              <a:gd name="T11" fmla="*/ 47625 h 56"/>
              <a:gd name="T12" fmla="*/ 104775 w 74"/>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56">
                <a:moveTo>
                  <a:pt x="66" y="16"/>
                </a:moveTo>
                <a:lnTo>
                  <a:pt x="32" y="34"/>
                </a:lnTo>
                <a:lnTo>
                  <a:pt x="14" y="0"/>
                </a:lnTo>
                <a:lnTo>
                  <a:pt x="0" y="8"/>
                </a:lnTo>
                <a:lnTo>
                  <a:pt x="26" y="56"/>
                </a:lnTo>
                <a:lnTo>
                  <a:pt x="74" y="30"/>
                </a:lnTo>
                <a:lnTo>
                  <a:pt x="66"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 name="Freeform 10">
            <a:extLst>
              <a:ext uri="{FF2B5EF4-FFF2-40B4-BE49-F238E27FC236}">
                <a16:creationId xmlns:a16="http://schemas.microsoft.com/office/drawing/2014/main" id="{EA31C9C6-DB28-4540-8699-9F87B9B30DCB}"/>
              </a:ext>
            </a:extLst>
          </p:cNvPr>
          <p:cNvSpPr>
            <a:spLocks noEditPoints="1"/>
          </p:cNvSpPr>
          <p:nvPr/>
        </p:nvSpPr>
        <p:spPr bwMode="auto">
          <a:xfrm>
            <a:off x="2405063" y="0"/>
            <a:ext cx="1630362" cy="5149850"/>
          </a:xfrm>
          <a:custGeom>
            <a:avLst/>
            <a:gdLst>
              <a:gd name="T0" fmla="*/ 88900 w 1027"/>
              <a:gd name="T1" fmla="*/ 5149850 h 3244"/>
              <a:gd name="T2" fmla="*/ 3175 w 1027"/>
              <a:gd name="T3" fmla="*/ 5149850 h 3244"/>
              <a:gd name="T4" fmla="*/ 0 w 1027"/>
              <a:gd name="T5" fmla="*/ 5149850 h 3244"/>
              <a:gd name="T6" fmla="*/ 88900 w 1027"/>
              <a:gd name="T7" fmla="*/ 5149850 h 3244"/>
              <a:gd name="T8" fmla="*/ 88900 w 1027"/>
              <a:gd name="T9" fmla="*/ 5149850 h 3244"/>
              <a:gd name="T10" fmla="*/ 1630362 w 1027"/>
              <a:gd name="T11" fmla="*/ 0 h 3244"/>
              <a:gd name="T12" fmla="*/ 1541462 w 1027"/>
              <a:gd name="T13" fmla="*/ 0 h 3244"/>
              <a:gd name="T14" fmla="*/ 1541462 w 1027"/>
              <a:gd name="T15" fmla="*/ 0 h 3244"/>
              <a:gd name="T16" fmla="*/ 1630362 w 1027"/>
              <a:gd name="T17" fmla="*/ 0 h 3244"/>
              <a:gd name="T18" fmla="*/ 1630362 w 1027"/>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7" h="3244">
                <a:moveTo>
                  <a:pt x="56" y="3244"/>
                </a:moveTo>
                <a:lnTo>
                  <a:pt x="2" y="3244"/>
                </a:lnTo>
                <a:lnTo>
                  <a:pt x="0" y="3244"/>
                </a:lnTo>
                <a:lnTo>
                  <a:pt x="56" y="3244"/>
                </a:lnTo>
                <a:close/>
                <a:moveTo>
                  <a:pt x="1027" y="0"/>
                </a:moveTo>
                <a:lnTo>
                  <a:pt x="971" y="0"/>
                </a:lnTo>
                <a:lnTo>
                  <a:pt x="10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3" name="Freeform 11">
            <a:extLst>
              <a:ext uri="{FF2B5EF4-FFF2-40B4-BE49-F238E27FC236}">
                <a16:creationId xmlns:a16="http://schemas.microsoft.com/office/drawing/2014/main" id="{17472682-D4C5-489A-B951-780D86EC9923}"/>
              </a:ext>
            </a:extLst>
          </p:cNvPr>
          <p:cNvSpPr>
            <a:spLocks noEditPoints="1"/>
          </p:cNvSpPr>
          <p:nvPr/>
        </p:nvSpPr>
        <p:spPr bwMode="auto">
          <a:xfrm>
            <a:off x="2405063" y="0"/>
            <a:ext cx="1630362" cy="5149850"/>
          </a:xfrm>
          <a:custGeom>
            <a:avLst/>
            <a:gdLst>
              <a:gd name="T0" fmla="*/ 88900 w 1027"/>
              <a:gd name="T1" fmla="*/ 5149850 h 3244"/>
              <a:gd name="T2" fmla="*/ 3175 w 1027"/>
              <a:gd name="T3" fmla="*/ 5149850 h 3244"/>
              <a:gd name="T4" fmla="*/ 0 w 1027"/>
              <a:gd name="T5" fmla="*/ 5149850 h 3244"/>
              <a:gd name="T6" fmla="*/ 88900 w 1027"/>
              <a:gd name="T7" fmla="*/ 5149850 h 3244"/>
              <a:gd name="T8" fmla="*/ 88900 w 1027"/>
              <a:gd name="T9" fmla="*/ 5149850 h 3244"/>
              <a:gd name="T10" fmla="*/ 1630362 w 1027"/>
              <a:gd name="T11" fmla="*/ 0 h 3244"/>
              <a:gd name="T12" fmla="*/ 1541462 w 1027"/>
              <a:gd name="T13" fmla="*/ 0 h 3244"/>
              <a:gd name="T14" fmla="*/ 1541462 w 1027"/>
              <a:gd name="T15" fmla="*/ 0 h 3244"/>
              <a:gd name="T16" fmla="*/ 1630362 w 1027"/>
              <a:gd name="T17" fmla="*/ 0 h 3244"/>
              <a:gd name="T18" fmla="*/ 1630362 w 1027"/>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7" h="3244">
                <a:moveTo>
                  <a:pt x="56" y="3244"/>
                </a:moveTo>
                <a:lnTo>
                  <a:pt x="2" y="3244"/>
                </a:lnTo>
                <a:lnTo>
                  <a:pt x="0" y="3244"/>
                </a:lnTo>
                <a:lnTo>
                  <a:pt x="56" y="3244"/>
                </a:lnTo>
                <a:moveTo>
                  <a:pt x="1027" y="0"/>
                </a:moveTo>
                <a:lnTo>
                  <a:pt x="971" y="0"/>
                </a:lnTo>
                <a:lnTo>
                  <a:pt x="10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8" name="Freeform 12">
            <a:extLst>
              <a:ext uri="{FF2B5EF4-FFF2-40B4-BE49-F238E27FC236}">
                <a16:creationId xmlns:a16="http://schemas.microsoft.com/office/drawing/2014/main" id="{09E42462-A4D4-4BAB-A52A-3EB5DE1EE6F2}"/>
              </a:ext>
            </a:extLst>
          </p:cNvPr>
          <p:cNvSpPr>
            <a:spLocks/>
          </p:cNvSpPr>
          <p:nvPr/>
        </p:nvSpPr>
        <p:spPr bwMode="auto">
          <a:xfrm>
            <a:off x="2408238" y="0"/>
            <a:ext cx="1627187" cy="5149850"/>
          </a:xfrm>
          <a:custGeom>
            <a:avLst/>
            <a:gdLst>
              <a:gd name="T0" fmla="*/ 1627187 w 1025"/>
              <a:gd name="T1" fmla="*/ 0 h 3244"/>
              <a:gd name="T2" fmla="*/ 1538287 w 1025"/>
              <a:gd name="T3" fmla="*/ 0 h 3244"/>
              <a:gd name="T4" fmla="*/ 0 w 1025"/>
              <a:gd name="T5" fmla="*/ 5149850 h 3244"/>
              <a:gd name="T6" fmla="*/ 85725 w 1025"/>
              <a:gd name="T7" fmla="*/ 5149850 h 3244"/>
              <a:gd name="T8" fmla="*/ 1627187 w 102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5" h="3244">
                <a:moveTo>
                  <a:pt x="1025" y="0"/>
                </a:moveTo>
                <a:lnTo>
                  <a:pt x="969" y="0"/>
                </a:lnTo>
                <a:lnTo>
                  <a:pt x="0" y="3244"/>
                </a:lnTo>
                <a:lnTo>
                  <a:pt x="54" y="3244"/>
                </a:lnTo>
                <a:lnTo>
                  <a:pt x="1025"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50" name="Freeform 14">
            <a:extLst>
              <a:ext uri="{FF2B5EF4-FFF2-40B4-BE49-F238E27FC236}">
                <a16:creationId xmlns:a16="http://schemas.microsoft.com/office/drawing/2014/main" id="{148E3CEF-5607-4889-A325-CC646BDAB485}"/>
              </a:ext>
            </a:extLst>
          </p:cNvPr>
          <p:cNvSpPr>
            <a:spLocks/>
          </p:cNvSpPr>
          <p:nvPr/>
        </p:nvSpPr>
        <p:spPr bwMode="auto">
          <a:xfrm>
            <a:off x="8193088" y="0"/>
            <a:ext cx="1544637" cy="5149850"/>
          </a:xfrm>
          <a:custGeom>
            <a:avLst/>
            <a:gdLst>
              <a:gd name="T0" fmla="*/ 1541462 w 973"/>
              <a:gd name="T1" fmla="*/ 0 h 3244"/>
              <a:gd name="T2" fmla="*/ 0 w 973"/>
              <a:gd name="T3" fmla="*/ 5149850 h 3244"/>
              <a:gd name="T4" fmla="*/ 3175 w 973"/>
              <a:gd name="T5" fmla="*/ 5149850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52" name="Freeform 16">
            <a:extLst>
              <a:ext uri="{FF2B5EF4-FFF2-40B4-BE49-F238E27FC236}">
                <a16:creationId xmlns:a16="http://schemas.microsoft.com/office/drawing/2014/main" id="{0C41E826-7ECB-49B6-958A-4704D057BEEB}"/>
              </a:ext>
            </a:extLst>
          </p:cNvPr>
          <p:cNvSpPr>
            <a:spLocks/>
          </p:cNvSpPr>
          <p:nvPr/>
        </p:nvSpPr>
        <p:spPr bwMode="auto">
          <a:xfrm>
            <a:off x="8269288" y="0"/>
            <a:ext cx="1824037" cy="5149850"/>
          </a:xfrm>
          <a:custGeom>
            <a:avLst/>
            <a:gdLst>
              <a:gd name="T0" fmla="*/ 1541462 w 1149"/>
              <a:gd name="T1" fmla="*/ 0 h 3244"/>
              <a:gd name="T2" fmla="*/ 0 w 1149"/>
              <a:gd name="T3" fmla="*/ 5149850 h 3244"/>
              <a:gd name="T4" fmla="*/ 285750 w 1149"/>
              <a:gd name="T5" fmla="*/ 5149850 h 3244"/>
              <a:gd name="T6" fmla="*/ 1824037 w 1149"/>
              <a:gd name="T7" fmla="*/ 0 h 3244"/>
              <a:gd name="T8" fmla="*/ 1541462 w 1149"/>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9" h="3244">
                <a:moveTo>
                  <a:pt x="971" y="0"/>
                </a:moveTo>
                <a:lnTo>
                  <a:pt x="0" y="3244"/>
                </a:lnTo>
                <a:lnTo>
                  <a:pt x="180" y="3244"/>
                </a:lnTo>
                <a:lnTo>
                  <a:pt x="1149"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54" name="Freeform 18">
            <a:extLst>
              <a:ext uri="{FF2B5EF4-FFF2-40B4-BE49-F238E27FC236}">
                <a16:creationId xmlns:a16="http://schemas.microsoft.com/office/drawing/2014/main" id="{4D8CD422-0384-4B20-A49C-506B0719C579}"/>
              </a:ext>
            </a:extLst>
          </p:cNvPr>
          <p:cNvSpPr>
            <a:spLocks/>
          </p:cNvSpPr>
          <p:nvPr/>
        </p:nvSpPr>
        <p:spPr bwMode="auto">
          <a:xfrm>
            <a:off x="8612188" y="2716213"/>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55" name="Freeform 19">
            <a:extLst>
              <a:ext uri="{FF2B5EF4-FFF2-40B4-BE49-F238E27FC236}">
                <a16:creationId xmlns:a16="http://schemas.microsoft.com/office/drawing/2014/main" id="{4826E965-69D9-4ED6-BB68-44A96B97D681}"/>
              </a:ext>
            </a:extLst>
          </p:cNvPr>
          <p:cNvSpPr>
            <a:spLocks/>
          </p:cNvSpPr>
          <p:nvPr/>
        </p:nvSpPr>
        <p:spPr bwMode="auto">
          <a:xfrm>
            <a:off x="8415338" y="4186238"/>
            <a:ext cx="120650" cy="88900"/>
          </a:xfrm>
          <a:custGeom>
            <a:avLst/>
            <a:gdLst>
              <a:gd name="T0" fmla="*/ 107950 w 76"/>
              <a:gd name="T1" fmla="*/ 22225 h 56"/>
              <a:gd name="T2" fmla="*/ 53975 w 76"/>
              <a:gd name="T3" fmla="*/ 53975 h 56"/>
              <a:gd name="T4" fmla="*/ 22225 w 76"/>
              <a:gd name="T5" fmla="*/ 0 h 56"/>
              <a:gd name="T6" fmla="*/ 0 w 76"/>
              <a:gd name="T7" fmla="*/ 9525 h 56"/>
              <a:gd name="T8" fmla="*/ 41275 w 76"/>
              <a:gd name="T9" fmla="*/ 88900 h 56"/>
              <a:gd name="T10" fmla="*/ 120650 w 76"/>
              <a:gd name="T11" fmla="*/ 44450 h 56"/>
              <a:gd name="T12" fmla="*/ 107950 w 76"/>
              <a:gd name="T13" fmla="*/ 22225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4"/>
                </a:moveTo>
                <a:lnTo>
                  <a:pt x="34" y="34"/>
                </a:lnTo>
                <a:lnTo>
                  <a:pt x="14" y="0"/>
                </a:lnTo>
                <a:lnTo>
                  <a:pt x="0" y="6"/>
                </a:lnTo>
                <a:lnTo>
                  <a:pt x="26" y="56"/>
                </a:lnTo>
                <a:lnTo>
                  <a:pt x="76" y="28"/>
                </a:lnTo>
                <a:lnTo>
                  <a:pt x="68" y="1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9" name="Freeform 20">
            <a:extLst>
              <a:ext uri="{FF2B5EF4-FFF2-40B4-BE49-F238E27FC236}">
                <a16:creationId xmlns:a16="http://schemas.microsoft.com/office/drawing/2014/main" id="{66086805-0C16-4C68-9E41-BEEF81215D1C}"/>
              </a:ext>
            </a:extLst>
          </p:cNvPr>
          <p:cNvSpPr>
            <a:spLocks noEditPoints="1"/>
          </p:cNvSpPr>
          <p:nvPr/>
        </p:nvSpPr>
        <p:spPr bwMode="auto">
          <a:xfrm>
            <a:off x="8478838" y="0"/>
            <a:ext cx="1627187" cy="5149850"/>
          </a:xfrm>
          <a:custGeom>
            <a:avLst/>
            <a:gdLst>
              <a:gd name="T0" fmla="*/ 85725 w 1025"/>
              <a:gd name="T1" fmla="*/ 5149850 h 3244"/>
              <a:gd name="T2" fmla="*/ 0 w 1025"/>
              <a:gd name="T3" fmla="*/ 5149850 h 3244"/>
              <a:gd name="T4" fmla="*/ 0 w 1025"/>
              <a:gd name="T5" fmla="*/ 5149850 h 3244"/>
              <a:gd name="T6" fmla="*/ 85725 w 1025"/>
              <a:gd name="T7" fmla="*/ 5149850 h 3244"/>
              <a:gd name="T8" fmla="*/ 85725 w 1025"/>
              <a:gd name="T9" fmla="*/ 5149850 h 3244"/>
              <a:gd name="T10" fmla="*/ 1627187 w 1025"/>
              <a:gd name="T11" fmla="*/ 0 h 3244"/>
              <a:gd name="T12" fmla="*/ 1541462 w 1025"/>
              <a:gd name="T13" fmla="*/ 0 h 3244"/>
              <a:gd name="T14" fmla="*/ 1541462 w 1025"/>
              <a:gd name="T15" fmla="*/ 0 h 3244"/>
              <a:gd name="T16" fmla="*/ 1627187 w 1025"/>
              <a:gd name="T17" fmla="*/ 0 h 3244"/>
              <a:gd name="T18" fmla="*/ 1627187 w 1025"/>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5" h="3244">
                <a:moveTo>
                  <a:pt x="54" y="3244"/>
                </a:moveTo>
                <a:lnTo>
                  <a:pt x="0" y="3244"/>
                </a:lnTo>
                <a:lnTo>
                  <a:pt x="54" y="3244"/>
                </a:lnTo>
                <a:close/>
                <a:moveTo>
                  <a:pt x="1025" y="0"/>
                </a:moveTo>
                <a:lnTo>
                  <a:pt x="971" y="0"/>
                </a:lnTo>
                <a:lnTo>
                  <a:pt x="10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 name="Freeform 21">
            <a:extLst>
              <a:ext uri="{FF2B5EF4-FFF2-40B4-BE49-F238E27FC236}">
                <a16:creationId xmlns:a16="http://schemas.microsoft.com/office/drawing/2014/main" id="{24A70362-971F-4855-BC86-57B216F83465}"/>
              </a:ext>
            </a:extLst>
          </p:cNvPr>
          <p:cNvSpPr>
            <a:spLocks noEditPoints="1"/>
          </p:cNvSpPr>
          <p:nvPr/>
        </p:nvSpPr>
        <p:spPr bwMode="auto">
          <a:xfrm>
            <a:off x="8478838" y="0"/>
            <a:ext cx="1627187" cy="5149850"/>
          </a:xfrm>
          <a:custGeom>
            <a:avLst/>
            <a:gdLst>
              <a:gd name="T0" fmla="*/ 85725 w 1025"/>
              <a:gd name="T1" fmla="*/ 5149850 h 3244"/>
              <a:gd name="T2" fmla="*/ 0 w 1025"/>
              <a:gd name="T3" fmla="*/ 5149850 h 3244"/>
              <a:gd name="T4" fmla="*/ 0 w 1025"/>
              <a:gd name="T5" fmla="*/ 5149850 h 3244"/>
              <a:gd name="T6" fmla="*/ 85725 w 1025"/>
              <a:gd name="T7" fmla="*/ 5149850 h 3244"/>
              <a:gd name="T8" fmla="*/ 85725 w 1025"/>
              <a:gd name="T9" fmla="*/ 5149850 h 3244"/>
              <a:gd name="T10" fmla="*/ 1627187 w 1025"/>
              <a:gd name="T11" fmla="*/ 0 h 3244"/>
              <a:gd name="T12" fmla="*/ 1541462 w 1025"/>
              <a:gd name="T13" fmla="*/ 0 h 3244"/>
              <a:gd name="T14" fmla="*/ 1541462 w 1025"/>
              <a:gd name="T15" fmla="*/ 0 h 3244"/>
              <a:gd name="T16" fmla="*/ 1627187 w 1025"/>
              <a:gd name="T17" fmla="*/ 0 h 3244"/>
              <a:gd name="T18" fmla="*/ 1627187 w 1025"/>
              <a:gd name="T19" fmla="*/ 0 h 3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5" h="3244">
                <a:moveTo>
                  <a:pt x="54" y="3244"/>
                </a:moveTo>
                <a:lnTo>
                  <a:pt x="0" y="3244"/>
                </a:lnTo>
                <a:lnTo>
                  <a:pt x="54" y="3244"/>
                </a:lnTo>
                <a:moveTo>
                  <a:pt x="1025" y="0"/>
                </a:moveTo>
                <a:lnTo>
                  <a:pt x="971" y="0"/>
                </a:lnTo>
                <a:lnTo>
                  <a:pt x="10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58" name="Freeform 22">
            <a:extLst>
              <a:ext uri="{FF2B5EF4-FFF2-40B4-BE49-F238E27FC236}">
                <a16:creationId xmlns:a16="http://schemas.microsoft.com/office/drawing/2014/main" id="{3FB29505-3F76-4234-8715-512E3BF85568}"/>
              </a:ext>
            </a:extLst>
          </p:cNvPr>
          <p:cNvSpPr>
            <a:spLocks/>
          </p:cNvSpPr>
          <p:nvPr/>
        </p:nvSpPr>
        <p:spPr bwMode="auto">
          <a:xfrm>
            <a:off x="8478838" y="0"/>
            <a:ext cx="1627187" cy="5149850"/>
          </a:xfrm>
          <a:custGeom>
            <a:avLst/>
            <a:gdLst>
              <a:gd name="T0" fmla="*/ 1627187 w 1025"/>
              <a:gd name="T1" fmla="*/ 0 h 3244"/>
              <a:gd name="T2" fmla="*/ 1541462 w 1025"/>
              <a:gd name="T3" fmla="*/ 0 h 3244"/>
              <a:gd name="T4" fmla="*/ 0 w 1025"/>
              <a:gd name="T5" fmla="*/ 5149850 h 3244"/>
              <a:gd name="T6" fmla="*/ 85725 w 1025"/>
              <a:gd name="T7" fmla="*/ 5149850 h 3244"/>
              <a:gd name="T8" fmla="*/ 1627187 w 102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5" h="3244">
                <a:moveTo>
                  <a:pt x="1025" y="0"/>
                </a:moveTo>
                <a:lnTo>
                  <a:pt x="971" y="0"/>
                </a:lnTo>
                <a:lnTo>
                  <a:pt x="0" y="3244"/>
                </a:lnTo>
                <a:lnTo>
                  <a:pt x="54" y="3244"/>
                </a:lnTo>
                <a:lnTo>
                  <a:pt x="1025"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77" name="Text Box 41">
            <a:extLst>
              <a:ext uri="{FF2B5EF4-FFF2-40B4-BE49-F238E27FC236}">
                <a16:creationId xmlns:a16="http://schemas.microsoft.com/office/drawing/2014/main" id="{0B1F8680-F607-4A42-BE4D-A40D97407515}"/>
              </a:ext>
            </a:extLst>
          </p:cNvPr>
          <p:cNvSpPr txBox="1">
            <a:spLocks noChangeArrowheads="1"/>
          </p:cNvSpPr>
          <p:nvPr/>
        </p:nvSpPr>
        <p:spPr bwMode="auto">
          <a:xfrm>
            <a:off x="300038" y="914400"/>
            <a:ext cx="2233612"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a:solidFill>
                  <a:srgbClr val="CC0000"/>
                </a:solidFill>
                <a:latin typeface="微软雅黑" panose="020B0503020204020204" pitchFamily="34" charset="-122"/>
                <a:ea typeface="微软雅黑" panose="020B0503020204020204" pitchFamily="34" charset="-122"/>
              </a:rPr>
              <a:t>ACROSS ALL INDUSTRIES</a:t>
            </a:r>
          </a:p>
          <a:p>
            <a:pPr eaLnBrk="1" fontAlgn="ctr" hangingPunct="1"/>
            <a:r>
              <a:rPr lang="en-US" altLang="zh-CN" sz="1000">
                <a:solidFill>
                  <a:srgbClr val="1C1C1C"/>
                </a:solidFill>
                <a:latin typeface="微软雅黑" panose="020B0503020204020204" pitchFamily="34" charset="-122"/>
                <a:ea typeface="微软雅黑" panose="020B0503020204020204" pitchFamily="34" charset="-122"/>
              </a:rPr>
              <a:t>Business strictly in accordance with relevant state laws, regulations and rules of the WTO requirements management according to law, actively participate in regional economic cooperation, recent years the company has reached annual sales of as much as 25,000,000, business prospects and good.</a:t>
            </a:r>
          </a:p>
        </p:txBody>
      </p:sp>
      <p:sp>
        <p:nvSpPr>
          <p:cNvPr id="14378" name="Text Box 42">
            <a:extLst>
              <a:ext uri="{FF2B5EF4-FFF2-40B4-BE49-F238E27FC236}">
                <a16:creationId xmlns:a16="http://schemas.microsoft.com/office/drawing/2014/main" id="{09C54A7E-272D-4BAE-BA6E-7B239C1EC165}"/>
              </a:ext>
            </a:extLst>
          </p:cNvPr>
          <p:cNvSpPr txBox="1">
            <a:spLocks noChangeArrowheads="1"/>
          </p:cNvSpPr>
          <p:nvPr/>
        </p:nvSpPr>
        <p:spPr bwMode="auto">
          <a:xfrm>
            <a:off x="393700" y="627063"/>
            <a:ext cx="151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微软雅黑" panose="020B0503020204020204" pitchFamily="34" charset="-122"/>
                <a:ea typeface="微软雅黑" panose="020B0503020204020204" pitchFamily="34" charset="-122"/>
              </a:rPr>
              <a:t>FIELDS</a:t>
            </a:r>
          </a:p>
        </p:txBody>
      </p:sp>
      <p:sp>
        <p:nvSpPr>
          <p:cNvPr id="14380" name="Line 44">
            <a:extLst>
              <a:ext uri="{FF2B5EF4-FFF2-40B4-BE49-F238E27FC236}">
                <a16:creationId xmlns:a16="http://schemas.microsoft.com/office/drawing/2014/main" id="{DF9E75B2-13AF-4570-81BA-747B005336F2}"/>
              </a:ext>
            </a:extLst>
          </p:cNvPr>
          <p:cNvSpPr>
            <a:spLocks noChangeShapeType="1"/>
          </p:cNvSpPr>
          <p:nvPr/>
        </p:nvSpPr>
        <p:spPr bwMode="auto">
          <a:xfrm>
            <a:off x="393700" y="914400"/>
            <a:ext cx="1514475"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9" name="Oval 43">
            <a:extLst>
              <a:ext uri="{FF2B5EF4-FFF2-40B4-BE49-F238E27FC236}">
                <a16:creationId xmlns:a16="http://schemas.microsoft.com/office/drawing/2014/main" id="{F6507776-3353-4F7B-A8F8-2083563F7CDC}"/>
              </a:ext>
            </a:extLst>
          </p:cNvPr>
          <p:cNvSpPr>
            <a:spLocks noChangeArrowheads="1"/>
          </p:cNvSpPr>
          <p:nvPr/>
        </p:nvSpPr>
        <p:spPr bwMode="auto">
          <a:xfrm>
            <a:off x="3613150" y="2520950"/>
            <a:ext cx="2489200" cy="80963"/>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370" name="Rectangle 34">
            <a:extLst>
              <a:ext uri="{FF2B5EF4-FFF2-40B4-BE49-F238E27FC236}">
                <a16:creationId xmlns:a16="http://schemas.microsoft.com/office/drawing/2014/main" id="{4D35EC93-C3B9-461C-9670-E05DD6F78BF0}"/>
              </a:ext>
            </a:extLst>
          </p:cNvPr>
          <p:cNvSpPr>
            <a:spLocks noChangeArrowheads="1"/>
          </p:cNvSpPr>
          <p:nvPr/>
        </p:nvSpPr>
        <p:spPr bwMode="auto">
          <a:xfrm>
            <a:off x="4200525" y="1130300"/>
            <a:ext cx="923925"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374" name="Rectangle 38">
            <a:extLst>
              <a:ext uri="{FF2B5EF4-FFF2-40B4-BE49-F238E27FC236}">
                <a16:creationId xmlns:a16="http://schemas.microsoft.com/office/drawing/2014/main" id="{93975BF2-4401-48CD-91BE-39EDE2F24342}"/>
              </a:ext>
            </a:extLst>
          </p:cNvPr>
          <p:cNvSpPr>
            <a:spLocks noChangeArrowheads="1"/>
          </p:cNvSpPr>
          <p:nvPr/>
        </p:nvSpPr>
        <p:spPr bwMode="auto">
          <a:xfrm>
            <a:off x="5038725" y="2390775"/>
            <a:ext cx="925513"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381" name="AutoShape 45">
            <a:extLst>
              <a:ext uri="{FF2B5EF4-FFF2-40B4-BE49-F238E27FC236}">
                <a16:creationId xmlns:a16="http://schemas.microsoft.com/office/drawing/2014/main" id="{2201801E-59CE-4C88-B7CC-792B742DC3F9}"/>
              </a:ext>
            </a:extLst>
          </p:cNvPr>
          <p:cNvSpPr>
            <a:spLocks noChangeArrowheads="1"/>
          </p:cNvSpPr>
          <p:nvPr/>
        </p:nvSpPr>
        <p:spPr bwMode="auto">
          <a:xfrm>
            <a:off x="3851275" y="1190625"/>
            <a:ext cx="2455863" cy="1177925"/>
          </a:xfrm>
          <a:prstGeom prst="parallelogram">
            <a:avLst>
              <a:gd name="adj" fmla="val 29420"/>
            </a:avLst>
          </a:prstGeom>
          <a:blipFill dpi="0" rotWithShape="1">
            <a:blip r:embed="rId3"/>
            <a:srcRect/>
            <a:stretch>
              <a:fillRect b="-40471"/>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389" name="Oval 53">
            <a:extLst>
              <a:ext uri="{FF2B5EF4-FFF2-40B4-BE49-F238E27FC236}">
                <a16:creationId xmlns:a16="http://schemas.microsoft.com/office/drawing/2014/main" id="{FE50E6FF-14C2-4F55-80EF-ABD6A6130707}"/>
              </a:ext>
            </a:extLst>
          </p:cNvPr>
          <p:cNvSpPr>
            <a:spLocks noChangeArrowheads="1"/>
          </p:cNvSpPr>
          <p:nvPr/>
        </p:nvSpPr>
        <p:spPr bwMode="auto">
          <a:xfrm>
            <a:off x="6051550" y="2520950"/>
            <a:ext cx="2489200" cy="80963"/>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391" name="Rectangle 55">
            <a:extLst>
              <a:ext uri="{FF2B5EF4-FFF2-40B4-BE49-F238E27FC236}">
                <a16:creationId xmlns:a16="http://schemas.microsoft.com/office/drawing/2014/main" id="{F5090AF8-062A-40A5-888C-D253347D3A5D}"/>
              </a:ext>
            </a:extLst>
          </p:cNvPr>
          <p:cNvSpPr>
            <a:spLocks noChangeArrowheads="1"/>
          </p:cNvSpPr>
          <p:nvPr/>
        </p:nvSpPr>
        <p:spPr bwMode="auto">
          <a:xfrm>
            <a:off x="6642100" y="1130300"/>
            <a:ext cx="923925"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392" name="Rectangle 56">
            <a:extLst>
              <a:ext uri="{FF2B5EF4-FFF2-40B4-BE49-F238E27FC236}">
                <a16:creationId xmlns:a16="http://schemas.microsoft.com/office/drawing/2014/main" id="{D12E6230-9C3F-4A06-8E2C-F94F76CE074F}"/>
              </a:ext>
            </a:extLst>
          </p:cNvPr>
          <p:cNvSpPr>
            <a:spLocks noChangeArrowheads="1"/>
          </p:cNvSpPr>
          <p:nvPr/>
        </p:nvSpPr>
        <p:spPr bwMode="auto">
          <a:xfrm>
            <a:off x="7480300" y="2390775"/>
            <a:ext cx="925513"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393" name="AutoShape 57">
            <a:extLst>
              <a:ext uri="{FF2B5EF4-FFF2-40B4-BE49-F238E27FC236}">
                <a16:creationId xmlns:a16="http://schemas.microsoft.com/office/drawing/2014/main" id="{01BF3041-B711-44B5-8404-DD3FDE7A35D4}"/>
              </a:ext>
            </a:extLst>
          </p:cNvPr>
          <p:cNvSpPr>
            <a:spLocks noChangeArrowheads="1"/>
          </p:cNvSpPr>
          <p:nvPr/>
        </p:nvSpPr>
        <p:spPr bwMode="auto">
          <a:xfrm>
            <a:off x="6292850" y="1190625"/>
            <a:ext cx="2455863" cy="1177925"/>
          </a:xfrm>
          <a:prstGeom prst="parallelogram">
            <a:avLst>
              <a:gd name="adj" fmla="val 29420"/>
            </a:avLst>
          </a:prstGeom>
          <a:blipFill dpi="0" rotWithShape="1">
            <a:blip r:embed="rId4"/>
            <a:srcRect/>
            <a:stretch>
              <a:fillRect b="-30307"/>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395" name="Oval 59">
            <a:extLst>
              <a:ext uri="{FF2B5EF4-FFF2-40B4-BE49-F238E27FC236}">
                <a16:creationId xmlns:a16="http://schemas.microsoft.com/office/drawing/2014/main" id="{43FA63CD-879A-470A-8C81-B26D9BE1D62C}"/>
              </a:ext>
            </a:extLst>
          </p:cNvPr>
          <p:cNvSpPr>
            <a:spLocks noChangeArrowheads="1"/>
          </p:cNvSpPr>
          <p:nvPr/>
        </p:nvSpPr>
        <p:spPr bwMode="auto">
          <a:xfrm>
            <a:off x="3132138" y="4319588"/>
            <a:ext cx="2489200" cy="80962"/>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397" name="Rectangle 61">
            <a:extLst>
              <a:ext uri="{FF2B5EF4-FFF2-40B4-BE49-F238E27FC236}">
                <a16:creationId xmlns:a16="http://schemas.microsoft.com/office/drawing/2014/main" id="{A11A592C-C84E-4383-BDEA-E1CB10437DB0}"/>
              </a:ext>
            </a:extLst>
          </p:cNvPr>
          <p:cNvSpPr>
            <a:spLocks noChangeArrowheads="1"/>
          </p:cNvSpPr>
          <p:nvPr/>
        </p:nvSpPr>
        <p:spPr bwMode="auto">
          <a:xfrm>
            <a:off x="3722688" y="2928938"/>
            <a:ext cx="923925"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398" name="Rectangle 62">
            <a:extLst>
              <a:ext uri="{FF2B5EF4-FFF2-40B4-BE49-F238E27FC236}">
                <a16:creationId xmlns:a16="http://schemas.microsoft.com/office/drawing/2014/main" id="{CD15F0D6-D506-450E-8518-15B94154B814}"/>
              </a:ext>
            </a:extLst>
          </p:cNvPr>
          <p:cNvSpPr>
            <a:spLocks noChangeArrowheads="1"/>
          </p:cNvSpPr>
          <p:nvPr/>
        </p:nvSpPr>
        <p:spPr bwMode="auto">
          <a:xfrm>
            <a:off x="4560888" y="4189413"/>
            <a:ext cx="925512"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399" name="AutoShape 63">
            <a:extLst>
              <a:ext uri="{FF2B5EF4-FFF2-40B4-BE49-F238E27FC236}">
                <a16:creationId xmlns:a16="http://schemas.microsoft.com/office/drawing/2014/main" id="{7129EE9B-76D1-409D-BE57-4DA29741B169}"/>
              </a:ext>
            </a:extLst>
          </p:cNvPr>
          <p:cNvSpPr>
            <a:spLocks noChangeArrowheads="1"/>
          </p:cNvSpPr>
          <p:nvPr/>
        </p:nvSpPr>
        <p:spPr bwMode="auto">
          <a:xfrm>
            <a:off x="3373438" y="2989263"/>
            <a:ext cx="2455862" cy="1177925"/>
          </a:xfrm>
          <a:prstGeom prst="parallelogram">
            <a:avLst>
              <a:gd name="adj" fmla="val 29420"/>
            </a:avLst>
          </a:prstGeom>
          <a:blipFill dpi="0" rotWithShape="1">
            <a:blip r:embed="rId5"/>
            <a:srcRect/>
            <a:stretch>
              <a:fillRect b="-37636"/>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401" name="Oval 65">
            <a:extLst>
              <a:ext uri="{FF2B5EF4-FFF2-40B4-BE49-F238E27FC236}">
                <a16:creationId xmlns:a16="http://schemas.microsoft.com/office/drawing/2014/main" id="{22AC27F4-634E-469E-98B4-4F2A58CFA2DE}"/>
              </a:ext>
            </a:extLst>
          </p:cNvPr>
          <p:cNvSpPr>
            <a:spLocks noChangeArrowheads="1"/>
          </p:cNvSpPr>
          <p:nvPr/>
        </p:nvSpPr>
        <p:spPr bwMode="auto">
          <a:xfrm>
            <a:off x="5570538" y="4319588"/>
            <a:ext cx="2489200" cy="80962"/>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403" name="Rectangle 67">
            <a:extLst>
              <a:ext uri="{FF2B5EF4-FFF2-40B4-BE49-F238E27FC236}">
                <a16:creationId xmlns:a16="http://schemas.microsoft.com/office/drawing/2014/main" id="{DB9F4C1C-E50E-41FC-9F4C-6C0673CA821D}"/>
              </a:ext>
            </a:extLst>
          </p:cNvPr>
          <p:cNvSpPr>
            <a:spLocks noChangeArrowheads="1"/>
          </p:cNvSpPr>
          <p:nvPr/>
        </p:nvSpPr>
        <p:spPr bwMode="auto">
          <a:xfrm>
            <a:off x="6161088" y="2928938"/>
            <a:ext cx="923925"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404" name="Rectangle 68">
            <a:extLst>
              <a:ext uri="{FF2B5EF4-FFF2-40B4-BE49-F238E27FC236}">
                <a16:creationId xmlns:a16="http://schemas.microsoft.com/office/drawing/2014/main" id="{C9D3F009-1C3F-4C9C-8AAA-00727E2D3CE1}"/>
              </a:ext>
            </a:extLst>
          </p:cNvPr>
          <p:cNvSpPr>
            <a:spLocks noChangeArrowheads="1"/>
          </p:cNvSpPr>
          <p:nvPr/>
        </p:nvSpPr>
        <p:spPr bwMode="auto">
          <a:xfrm>
            <a:off x="6999288" y="4189413"/>
            <a:ext cx="925512" cy="38100"/>
          </a:xfrm>
          <a:prstGeom prst="rect">
            <a:avLst/>
          </a:prstGeom>
          <a:solidFill>
            <a:srgbClr val="C11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405" name="AutoShape 69">
            <a:extLst>
              <a:ext uri="{FF2B5EF4-FFF2-40B4-BE49-F238E27FC236}">
                <a16:creationId xmlns:a16="http://schemas.microsoft.com/office/drawing/2014/main" id="{DF2FD088-F04F-40C7-B138-ACFE82D1CBC9}"/>
              </a:ext>
            </a:extLst>
          </p:cNvPr>
          <p:cNvSpPr>
            <a:spLocks noChangeArrowheads="1"/>
          </p:cNvSpPr>
          <p:nvPr/>
        </p:nvSpPr>
        <p:spPr bwMode="auto">
          <a:xfrm>
            <a:off x="5811838" y="2989263"/>
            <a:ext cx="2455862" cy="1177925"/>
          </a:xfrm>
          <a:prstGeom prst="parallelogram">
            <a:avLst>
              <a:gd name="adj" fmla="val 29420"/>
            </a:avLst>
          </a:prstGeom>
          <a:blipFill dpi="0" rotWithShape="1">
            <a:blip r:embed="rId6"/>
            <a:srcRect/>
            <a:stretch>
              <a:fillRect b="-15323"/>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14407" name="Freeform 71">
            <a:extLst>
              <a:ext uri="{FF2B5EF4-FFF2-40B4-BE49-F238E27FC236}">
                <a16:creationId xmlns:a16="http://schemas.microsoft.com/office/drawing/2014/main" id="{DB8CA18B-FE7E-4D7C-ADD0-24529B9EE1D3}"/>
              </a:ext>
            </a:extLst>
          </p:cNvPr>
          <p:cNvSpPr>
            <a:spLocks/>
          </p:cNvSpPr>
          <p:nvPr/>
        </p:nvSpPr>
        <p:spPr bwMode="auto">
          <a:xfrm>
            <a:off x="1258888" y="3817938"/>
            <a:ext cx="490537" cy="433387"/>
          </a:xfrm>
          <a:custGeom>
            <a:avLst/>
            <a:gdLst>
              <a:gd name="T0" fmla="*/ 370217 w 212"/>
              <a:gd name="T1" fmla="*/ 433387 h 187"/>
              <a:gd name="T2" fmla="*/ 490537 w 212"/>
              <a:gd name="T3" fmla="*/ 215535 h 187"/>
              <a:gd name="T4" fmla="*/ 370217 w 212"/>
              <a:gd name="T5" fmla="*/ 0 h 187"/>
              <a:gd name="T6" fmla="*/ 124948 w 212"/>
              <a:gd name="T7" fmla="*/ 0 h 187"/>
              <a:gd name="T8" fmla="*/ 0 w 212"/>
              <a:gd name="T9" fmla="*/ 215535 h 187"/>
              <a:gd name="T10" fmla="*/ 124948 w 212"/>
              <a:gd name="T11" fmla="*/ 433387 h 187"/>
              <a:gd name="T12" fmla="*/ 370217 w 212"/>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08" name="Freeform 72">
            <a:extLst>
              <a:ext uri="{FF2B5EF4-FFF2-40B4-BE49-F238E27FC236}">
                <a16:creationId xmlns:a16="http://schemas.microsoft.com/office/drawing/2014/main" id="{A6DD9AE8-D101-4EA0-B7AE-CEC5DB6A3D59}"/>
              </a:ext>
            </a:extLst>
          </p:cNvPr>
          <p:cNvSpPr>
            <a:spLocks/>
          </p:cNvSpPr>
          <p:nvPr/>
        </p:nvSpPr>
        <p:spPr bwMode="auto">
          <a:xfrm>
            <a:off x="1258888" y="4270375"/>
            <a:ext cx="490537" cy="430213"/>
          </a:xfrm>
          <a:custGeom>
            <a:avLst/>
            <a:gdLst>
              <a:gd name="T0" fmla="*/ 370217 w 212"/>
              <a:gd name="T1" fmla="*/ 430213 h 186"/>
              <a:gd name="T2" fmla="*/ 490537 w 212"/>
              <a:gd name="T3" fmla="*/ 212794 h 186"/>
              <a:gd name="T4" fmla="*/ 370217 w 212"/>
              <a:gd name="T5" fmla="*/ 0 h 186"/>
              <a:gd name="T6" fmla="*/ 124948 w 212"/>
              <a:gd name="T7" fmla="*/ 0 h 186"/>
              <a:gd name="T8" fmla="*/ 0 w 212"/>
              <a:gd name="T9" fmla="*/ 212794 h 186"/>
              <a:gd name="T10" fmla="*/ 124948 w 212"/>
              <a:gd name="T11" fmla="*/ 430213 h 186"/>
              <a:gd name="T12" fmla="*/ 370217 w 212"/>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09" name="Freeform 73">
            <a:extLst>
              <a:ext uri="{FF2B5EF4-FFF2-40B4-BE49-F238E27FC236}">
                <a16:creationId xmlns:a16="http://schemas.microsoft.com/office/drawing/2014/main" id="{8DB66288-FFA6-42B0-A15D-05CC27CFB316}"/>
              </a:ext>
            </a:extLst>
          </p:cNvPr>
          <p:cNvSpPr>
            <a:spLocks/>
          </p:cNvSpPr>
          <p:nvPr/>
        </p:nvSpPr>
        <p:spPr bwMode="auto">
          <a:xfrm>
            <a:off x="866775" y="4043363"/>
            <a:ext cx="493713" cy="430212"/>
          </a:xfrm>
          <a:custGeom>
            <a:avLst/>
            <a:gdLst>
              <a:gd name="T0" fmla="*/ 373182 w 213"/>
              <a:gd name="T1" fmla="*/ 430212 h 186"/>
              <a:gd name="T2" fmla="*/ 493713 w 213"/>
              <a:gd name="T3" fmla="*/ 217419 h 186"/>
              <a:gd name="T4" fmla="*/ 373182 w 213"/>
              <a:gd name="T5" fmla="*/ 0 h 186"/>
              <a:gd name="T6" fmla="*/ 125167 w 213"/>
              <a:gd name="T7" fmla="*/ 0 h 186"/>
              <a:gd name="T8" fmla="*/ 0 w 213"/>
              <a:gd name="T9" fmla="*/ 217419 h 186"/>
              <a:gd name="T10" fmla="*/ 125167 w 213"/>
              <a:gd name="T11" fmla="*/ 430212 h 186"/>
              <a:gd name="T12" fmla="*/ 373182 w 213"/>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10" name="Freeform 74">
            <a:extLst>
              <a:ext uri="{FF2B5EF4-FFF2-40B4-BE49-F238E27FC236}">
                <a16:creationId xmlns:a16="http://schemas.microsoft.com/office/drawing/2014/main" id="{DF186F20-D47F-4D41-801B-A05240643E28}"/>
              </a:ext>
            </a:extLst>
          </p:cNvPr>
          <p:cNvSpPr>
            <a:spLocks/>
          </p:cNvSpPr>
          <p:nvPr/>
        </p:nvSpPr>
        <p:spPr bwMode="auto">
          <a:xfrm>
            <a:off x="1643063" y="4043363"/>
            <a:ext cx="495300" cy="430212"/>
          </a:xfrm>
          <a:custGeom>
            <a:avLst/>
            <a:gdLst>
              <a:gd name="T0" fmla="*/ 370318 w 214"/>
              <a:gd name="T1" fmla="*/ 430212 h 186"/>
              <a:gd name="T2" fmla="*/ 495300 w 214"/>
              <a:gd name="T3" fmla="*/ 217419 h 186"/>
              <a:gd name="T4" fmla="*/ 370318 w 214"/>
              <a:gd name="T5" fmla="*/ 0 h 186"/>
              <a:gd name="T6" fmla="*/ 124982 w 214"/>
              <a:gd name="T7" fmla="*/ 0 h 186"/>
              <a:gd name="T8" fmla="*/ 0 w 214"/>
              <a:gd name="T9" fmla="*/ 217419 h 186"/>
              <a:gd name="T10" fmla="*/ 124982 w 214"/>
              <a:gd name="T11" fmla="*/ 430212 h 186"/>
              <a:gd name="T12" fmla="*/ 370318 w 214"/>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11" name="Freeform 75">
            <a:extLst>
              <a:ext uri="{FF2B5EF4-FFF2-40B4-BE49-F238E27FC236}">
                <a16:creationId xmlns:a16="http://schemas.microsoft.com/office/drawing/2014/main" id="{4D051909-04AC-43FE-9FFF-181D338C4BE7}"/>
              </a:ext>
            </a:extLst>
          </p:cNvPr>
          <p:cNvSpPr>
            <a:spLocks/>
          </p:cNvSpPr>
          <p:nvPr/>
        </p:nvSpPr>
        <p:spPr bwMode="auto">
          <a:xfrm>
            <a:off x="477838" y="3817938"/>
            <a:ext cx="495300" cy="433387"/>
          </a:xfrm>
          <a:custGeom>
            <a:avLst/>
            <a:gdLst>
              <a:gd name="T0" fmla="*/ 370318 w 214"/>
              <a:gd name="T1" fmla="*/ 433387 h 187"/>
              <a:gd name="T2" fmla="*/ 495300 w 214"/>
              <a:gd name="T3" fmla="*/ 215535 h 187"/>
              <a:gd name="T4" fmla="*/ 370318 w 214"/>
              <a:gd name="T5" fmla="*/ 0 h 187"/>
              <a:gd name="T6" fmla="*/ 124982 w 214"/>
              <a:gd name="T7" fmla="*/ 0 h 187"/>
              <a:gd name="T8" fmla="*/ 0 w 214"/>
              <a:gd name="T9" fmla="*/ 215535 h 187"/>
              <a:gd name="T10" fmla="*/ 124982 w 214"/>
              <a:gd name="T11" fmla="*/ 433387 h 187"/>
              <a:gd name="T12" fmla="*/ 370318 w 214"/>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12" name="Freeform 76">
            <a:extLst>
              <a:ext uri="{FF2B5EF4-FFF2-40B4-BE49-F238E27FC236}">
                <a16:creationId xmlns:a16="http://schemas.microsoft.com/office/drawing/2014/main" id="{B5B44610-42C0-4AC0-8873-D68C70AAC302}"/>
              </a:ext>
            </a:extLst>
          </p:cNvPr>
          <p:cNvSpPr>
            <a:spLocks/>
          </p:cNvSpPr>
          <p:nvPr/>
        </p:nvSpPr>
        <p:spPr bwMode="auto">
          <a:xfrm>
            <a:off x="1047750" y="3790950"/>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13" name="Freeform 77">
            <a:extLst>
              <a:ext uri="{FF2B5EF4-FFF2-40B4-BE49-F238E27FC236}">
                <a16:creationId xmlns:a16="http://schemas.microsoft.com/office/drawing/2014/main" id="{5D9CACC3-AE56-499D-8360-A33296262F5C}"/>
              </a:ext>
            </a:extLst>
          </p:cNvPr>
          <p:cNvSpPr>
            <a:spLocks/>
          </p:cNvSpPr>
          <p:nvPr/>
        </p:nvSpPr>
        <p:spPr bwMode="auto">
          <a:xfrm>
            <a:off x="1084263" y="3827463"/>
            <a:ext cx="76200" cy="80962"/>
          </a:xfrm>
          <a:custGeom>
            <a:avLst/>
            <a:gdLst>
              <a:gd name="T0" fmla="*/ 76200 w 33"/>
              <a:gd name="T1" fmla="*/ 37011 h 35"/>
              <a:gd name="T2" fmla="*/ 36945 w 33"/>
              <a:gd name="T3" fmla="*/ 0 h 35"/>
              <a:gd name="T4" fmla="*/ 0 w 33"/>
              <a:gd name="T5" fmla="*/ 37011 h 35"/>
              <a:gd name="T6" fmla="*/ 4618 w 33"/>
              <a:gd name="T7" fmla="*/ 41638 h 35"/>
              <a:gd name="T8" fmla="*/ 32327 w 33"/>
              <a:gd name="T9" fmla="*/ 13879 h 35"/>
              <a:gd name="T10" fmla="*/ 32327 w 33"/>
              <a:gd name="T11" fmla="*/ 80962 h 35"/>
              <a:gd name="T12" fmla="*/ 41564 w 33"/>
              <a:gd name="T13" fmla="*/ 80962 h 35"/>
              <a:gd name="T14" fmla="*/ 41564 w 33"/>
              <a:gd name="T15" fmla="*/ 13879 h 35"/>
              <a:gd name="T16" fmla="*/ 71582 w 33"/>
              <a:gd name="T17" fmla="*/ 41638 h 35"/>
              <a:gd name="T18" fmla="*/ 76200 w 33"/>
              <a:gd name="T19" fmla="*/ 3701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4358"/>
                                        </p:tgtEl>
                                        <p:attrNameLst>
                                          <p:attrName>style.visibility</p:attrName>
                                        </p:attrNameLst>
                                      </p:cBhvr>
                                      <p:to>
                                        <p:strVal val="visible"/>
                                      </p:to>
                                    </p:set>
                                    <p:animEffect transition="in" filter="wipe(down)">
                                      <p:cBhvr>
                                        <p:cTn id="7" dur="500"/>
                                        <p:tgtEl>
                                          <p:spTgt spid="14358"/>
                                        </p:tgtEl>
                                      </p:cBhvr>
                                    </p:animEffect>
                                  </p:childTnLst>
                                </p:cTn>
                              </p:par>
                              <p:par>
                                <p:cTn id="8" presetID="22" presetClass="entr" presetSubtype="1" fill="hold" nodeType="withEffect">
                                  <p:stCondLst>
                                    <p:cond delay="100"/>
                                  </p:stCondLst>
                                  <p:childTnLst>
                                    <p:set>
                                      <p:cBhvr>
                                        <p:cTn id="9" dur="1" fill="hold">
                                          <p:stCondLst>
                                            <p:cond delay="0"/>
                                          </p:stCondLst>
                                        </p:cTn>
                                        <p:tgtEl>
                                          <p:spTgt spid="14352"/>
                                        </p:tgtEl>
                                        <p:attrNameLst>
                                          <p:attrName>style.visibility</p:attrName>
                                        </p:attrNameLst>
                                      </p:cBhvr>
                                      <p:to>
                                        <p:strVal val="visible"/>
                                      </p:to>
                                    </p:set>
                                    <p:animEffect transition="in" filter="wipe(up)">
                                      <p:cBhvr>
                                        <p:cTn id="10" dur="500"/>
                                        <p:tgtEl>
                                          <p:spTgt spid="14352"/>
                                        </p:tgtEl>
                                      </p:cBhvr>
                                    </p:animEffect>
                                  </p:childTnLst>
                                </p:cTn>
                              </p:par>
                              <p:par>
                                <p:cTn id="11" presetID="22" presetClass="entr" presetSubtype="4" fill="hold" nodeType="withEffect">
                                  <p:stCondLst>
                                    <p:cond delay="0"/>
                                  </p:stCondLst>
                                  <p:childTnLst>
                                    <p:set>
                                      <p:cBhvr>
                                        <p:cTn id="12" dur="1" fill="hold">
                                          <p:stCondLst>
                                            <p:cond delay="0"/>
                                          </p:stCondLst>
                                        </p:cTn>
                                        <p:tgtEl>
                                          <p:spTgt spid="14350"/>
                                        </p:tgtEl>
                                        <p:attrNameLst>
                                          <p:attrName>style.visibility</p:attrName>
                                        </p:attrNameLst>
                                      </p:cBhvr>
                                      <p:to>
                                        <p:strVal val="visible"/>
                                      </p:to>
                                    </p:set>
                                    <p:animEffect transition="in" filter="wipe(down)">
                                      <p:cBhvr>
                                        <p:cTn id="13" dur="500"/>
                                        <p:tgtEl>
                                          <p:spTgt spid="14350"/>
                                        </p:tgtEl>
                                      </p:cBhvr>
                                    </p:animEffect>
                                  </p:childTnLst>
                                </p:cTn>
                              </p:par>
                              <p:par>
                                <p:cTn id="14" presetID="1" presetClass="entr" presetSubtype="0" fill="hold" nodeType="withEffect">
                                  <p:stCondLst>
                                    <p:cond delay="0"/>
                                  </p:stCondLst>
                                  <p:childTnLst>
                                    <p:set>
                                      <p:cBhvr>
                                        <p:cTn id="15" dur="1" fill="hold">
                                          <p:stCondLst>
                                            <p:cond delay="0"/>
                                          </p:stCondLst>
                                        </p:cTn>
                                        <p:tgtEl>
                                          <p:spTgt spid="1435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355"/>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0 0 L 0.08334 -0.49599 " pathEditMode="relative" ptsTypes="AA">
                                      <p:cBhvr>
                                        <p:cTn id="19" dur="1000" spd="-100000" fill="hold"/>
                                        <p:tgtEl>
                                          <p:spTgt spid="14354"/>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2.77778E-7 1.08709E-6 L 0.0934 -0.56702 " pathEditMode="relative" rAng="0" ptsTypes="AA">
                                      <p:cBhvr>
                                        <p:cTn id="21" dur="500" spd="-100000" fill="hold"/>
                                        <p:tgtEl>
                                          <p:spTgt spid="14355"/>
                                        </p:tgtEl>
                                        <p:attrNameLst>
                                          <p:attrName>ppt_x</p:attrName>
                                          <p:attrName>ppt_y</p:attrName>
                                        </p:attrNameLst>
                                      </p:cBhvr>
                                      <p:rCtr x="4670" y="-28351"/>
                                    </p:animMotion>
                                  </p:childTnLst>
                                </p:cTn>
                              </p:par>
                              <p:par>
                                <p:cTn id="22" presetID="22" presetClass="entr" presetSubtype="4" fill="hold" nodeType="withEffect">
                                  <p:stCondLst>
                                    <p:cond delay="100"/>
                                  </p:stCondLst>
                                  <p:childTnLst>
                                    <p:set>
                                      <p:cBhvr>
                                        <p:cTn id="23" dur="1" fill="hold">
                                          <p:stCondLst>
                                            <p:cond delay="0"/>
                                          </p:stCondLst>
                                        </p:cTn>
                                        <p:tgtEl>
                                          <p:spTgt spid="14342"/>
                                        </p:tgtEl>
                                        <p:attrNameLst>
                                          <p:attrName>style.visibility</p:attrName>
                                        </p:attrNameLst>
                                      </p:cBhvr>
                                      <p:to>
                                        <p:strVal val="visible"/>
                                      </p:to>
                                    </p:set>
                                    <p:animEffect transition="in" filter="wipe(down)">
                                      <p:cBhvr>
                                        <p:cTn id="24" dur="500"/>
                                        <p:tgtEl>
                                          <p:spTgt spid="14342"/>
                                        </p:tgtEl>
                                      </p:cBhvr>
                                    </p:animEffect>
                                  </p:childTnLst>
                                </p:cTn>
                              </p:par>
                              <p:par>
                                <p:cTn id="25" presetID="22" presetClass="entr" presetSubtype="1" fill="hold" nodeType="withEffect">
                                  <p:stCondLst>
                                    <p:cond delay="200"/>
                                  </p:stCondLst>
                                  <p:childTnLst>
                                    <p:set>
                                      <p:cBhvr>
                                        <p:cTn id="26" dur="1" fill="hold">
                                          <p:stCondLst>
                                            <p:cond delay="0"/>
                                          </p:stCondLst>
                                        </p:cTn>
                                        <p:tgtEl>
                                          <p:spTgt spid="14348"/>
                                        </p:tgtEl>
                                        <p:attrNameLst>
                                          <p:attrName>style.visibility</p:attrName>
                                        </p:attrNameLst>
                                      </p:cBhvr>
                                      <p:to>
                                        <p:strVal val="visible"/>
                                      </p:to>
                                    </p:set>
                                    <p:animEffect transition="in" filter="wipe(up)">
                                      <p:cBhvr>
                                        <p:cTn id="27" dur="500"/>
                                        <p:tgtEl>
                                          <p:spTgt spid="14348"/>
                                        </p:tgtEl>
                                      </p:cBhvr>
                                    </p:animEffect>
                                  </p:childTnLst>
                                </p:cTn>
                              </p:par>
                              <p:par>
                                <p:cTn id="28" presetID="22" presetClass="entr" presetSubtype="4" fill="hold" nodeType="withEffect">
                                  <p:stCondLst>
                                    <p:cond delay="300"/>
                                  </p:stCondLst>
                                  <p:childTnLst>
                                    <p:set>
                                      <p:cBhvr>
                                        <p:cTn id="29" dur="1" fill="hold">
                                          <p:stCondLst>
                                            <p:cond delay="0"/>
                                          </p:stCondLst>
                                        </p:cTn>
                                        <p:tgtEl>
                                          <p:spTgt spid="14340"/>
                                        </p:tgtEl>
                                        <p:attrNameLst>
                                          <p:attrName>style.visibility</p:attrName>
                                        </p:attrNameLst>
                                      </p:cBhvr>
                                      <p:to>
                                        <p:strVal val="visible"/>
                                      </p:to>
                                    </p:set>
                                    <p:animEffect transition="in" filter="wipe(down)">
                                      <p:cBhvr>
                                        <p:cTn id="30" dur="500"/>
                                        <p:tgtEl>
                                          <p:spTgt spid="14340"/>
                                        </p:tgtEl>
                                      </p:cBhvr>
                                    </p:animEffect>
                                  </p:childTnLst>
                                </p:cTn>
                              </p:par>
                              <p:par>
                                <p:cTn id="31" presetID="1" presetClass="entr" presetSubtype="0" fill="hold" nodeType="withEffect">
                                  <p:stCondLst>
                                    <p:cond delay="200"/>
                                  </p:stCondLst>
                                  <p:childTnLst>
                                    <p:set>
                                      <p:cBhvr>
                                        <p:cTn id="32" dur="1" fill="hold">
                                          <p:stCondLst>
                                            <p:cond delay="0"/>
                                          </p:stCondLst>
                                        </p:cTn>
                                        <p:tgtEl>
                                          <p:spTgt spid="14344"/>
                                        </p:tgtEl>
                                        <p:attrNameLst>
                                          <p:attrName>style.visibility</p:attrName>
                                        </p:attrNameLst>
                                      </p:cBhvr>
                                      <p:to>
                                        <p:strVal val="visible"/>
                                      </p:to>
                                    </p:set>
                                  </p:childTnLst>
                                </p:cTn>
                              </p:par>
                              <p:par>
                                <p:cTn id="33" presetID="0" presetClass="path" presetSubtype="0" accel="50000" decel="50000" fill="hold" nodeType="withEffect">
                                  <p:stCondLst>
                                    <p:cond delay="200"/>
                                  </p:stCondLst>
                                  <p:childTnLst>
                                    <p:animMotion origin="layout" path="M -8.33333E-7 1.76089E-6 L -0.1158 0.69755 " pathEditMode="relative" ptsTypes="AA">
                                      <p:cBhvr>
                                        <p:cTn id="34" dur="1000" spd="-100000" fill="hold"/>
                                        <p:tgtEl>
                                          <p:spTgt spid="14344"/>
                                        </p:tgtEl>
                                        <p:attrNameLst>
                                          <p:attrName>ppt_x</p:attrName>
                                          <p:attrName>ppt_y</p:attrName>
                                        </p:attrNameLst>
                                      </p:cBhvr>
                                    </p:animMotion>
                                  </p:childTnLst>
                                </p:cTn>
                              </p:par>
                              <p:par>
                                <p:cTn id="35" presetID="1" presetClass="entr" presetSubtype="0" fill="hold" nodeType="withEffect">
                                  <p:stCondLst>
                                    <p:cond delay="300"/>
                                  </p:stCondLst>
                                  <p:childTnLst>
                                    <p:set>
                                      <p:cBhvr>
                                        <p:cTn id="36" dur="1" fill="hold">
                                          <p:stCondLst>
                                            <p:cond delay="0"/>
                                          </p:stCondLst>
                                        </p:cTn>
                                        <p:tgtEl>
                                          <p:spTgt spid="14345"/>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7.77778E-6 -6.60902E-7 L 0.0611 -0.36566 " pathEditMode="relative" ptsTypes="AA">
                                      <p:cBhvr>
                                        <p:cTn id="38" dur="500" spd="-100000" fill="hold"/>
                                        <p:tgtEl>
                                          <p:spTgt spid="14345"/>
                                        </p:tgtEl>
                                        <p:attrNameLst>
                                          <p:attrName>ppt_x</p:attrName>
                                          <p:attrName>ppt_y</p:attrName>
                                        </p:attrNameLst>
                                      </p:cBhvr>
                                    </p:animMotion>
                                  </p:childTnLst>
                                </p:cTn>
                              </p:par>
                              <p:par>
                                <p:cTn id="39" presetID="10" presetClass="entr" presetSubtype="0" fill="hold" nodeType="withEffect">
                                  <p:stCondLst>
                                    <p:cond delay="500"/>
                                  </p:stCondLst>
                                  <p:childTnLst>
                                    <p:set>
                                      <p:cBhvr>
                                        <p:cTn id="40" dur="1" fill="hold">
                                          <p:stCondLst>
                                            <p:cond delay="0"/>
                                          </p:stCondLst>
                                        </p:cTn>
                                        <p:tgtEl>
                                          <p:spTgt spid="14407"/>
                                        </p:tgtEl>
                                        <p:attrNameLst>
                                          <p:attrName>style.visibility</p:attrName>
                                        </p:attrNameLst>
                                      </p:cBhvr>
                                      <p:to>
                                        <p:strVal val="visible"/>
                                      </p:to>
                                    </p:set>
                                    <p:animEffect transition="in" filter="fade">
                                      <p:cBhvr>
                                        <p:cTn id="41" dur="500"/>
                                        <p:tgtEl>
                                          <p:spTgt spid="14407"/>
                                        </p:tgtEl>
                                      </p:cBhvr>
                                    </p:animEffect>
                                  </p:childTnLst>
                                </p:cTn>
                              </p:par>
                              <p:par>
                                <p:cTn id="42" presetID="10" presetClass="entr" presetSubtype="0" fill="hold" nodeType="withEffect">
                                  <p:stCondLst>
                                    <p:cond delay="600"/>
                                  </p:stCondLst>
                                  <p:childTnLst>
                                    <p:set>
                                      <p:cBhvr>
                                        <p:cTn id="43" dur="1" fill="hold">
                                          <p:stCondLst>
                                            <p:cond delay="0"/>
                                          </p:stCondLst>
                                        </p:cTn>
                                        <p:tgtEl>
                                          <p:spTgt spid="14408"/>
                                        </p:tgtEl>
                                        <p:attrNameLst>
                                          <p:attrName>style.visibility</p:attrName>
                                        </p:attrNameLst>
                                      </p:cBhvr>
                                      <p:to>
                                        <p:strVal val="visible"/>
                                      </p:to>
                                    </p:set>
                                    <p:animEffect transition="in" filter="fade">
                                      <p:cBhvr>
                                        <p:cTn id="44" dur="500"/>
                                        <p:tgtEl>
                                          <p:spTgt spid="14408"/>
                                        </p:tgtEl>
                                      </p:cBhvr>
                                    </p:animEffect>
                                  </p:childTnLst>
                                </p:cTn>
                              </p:par>
                              <p:par>
                                <p:cTn id="45" presetID="10" presetClass="entr" presetSubtype="0" fill="hold" nodeType="withEffect">
                                  <p:stCondLst>
                                    <p:cond delay="700"/>
                                  </p:stCondLst>
                                  <p:childTnLst>
                                    <p:set>
                                      <p:cBhvr>
                                        <p:cTn id="46" dur="1" fill="hold">
                                          <p:stCondLst>
                                            <p:cond delay="0"/>
                                          </p:stCondLst>
                                        </p:cTn>
                                        <p:tgtEl>
                                          <p:spTgt spid="14409"/>
                                        </p:tgtEl>
                                        <p:attrNameLst>
                                          <p:attrName>style.visibility</p:attrName>
                                        </p:attrNameLst>
                                      </p:cBhvr>
                                      <p:to>
                                        <p:strVal val="visible"/>
                                      </p:to>
                                    </p:set>
                                    <p:animEffect transition="in" filter="fade">
                                      <p:cBhvr>
                                        <p:cTn id="47" dur="500"/>
                                        <p:tgtEl>
                                          <p:spTgt spid="14409"/>
                                        </p:tgtEl>
                                      </p:cBhvr>
                                    </p:animEffect>
                                  </p:childTnLst>
                                </p:cTn>
                              </p:par>
                              <p:par>
                                <p:cTn id="48" presetID="10" presetClass="entr" presetSubtype="0" fill="hold" nodeType="withEffect">
                                  <p:stCondLst>
                                    <p:cond delay="800"/>
                                  </p:stCondLst>
                                  <p:childTnLst>
                                    <p:set>
                                      <p:cBhvr>
                                        <p:cTn id="49" dur="1" fill="hold">
                                          <p:stCondLst>
                                            <p:cond delay="0"/>
                                          </p:stCondLst>
                                        </p:cTn>
                                        <p:tgtEl>
                                          <p:spTgt spid="14410"/>
                                        </p:tgtEl>
                                        <p:attrNameLst>
                                          <p:attrName>style.visibility</p:attrName>
                                        </p:attrNameLst>
                                      </p:cBhvr>
                                      <p:to>
                                        <p:strVal val="visible"/>
                                      </p:to>
                                    </p:set>
                                    <p:animEffect transition="in" filter="fade">
                                      <p:cBhvr>
                                        <p:cTn id="50" dur="500"/>
                                        <p:tgtEl>
                                          <p:spTgt spid="14410"/>
                                        </p:tgtEl>
                                      </p:cBhvr>
                                    </p:animEffect>
                                  </p:childTnLst>
                                </p:cTn>
                              </p:par>
                              <p:par>
                                <p:cTn id="51" presetID="10" presetClass="entr" presetSubtype="0" fill="hold" nodeType="withEffect">
                                  <p:stCondLst>
                                    <p:cond delay="900"/>
                                  </p:stCondLst>
                                  <p:childTnLst>
                                    <p:set>
                                      <p:cBhvr>
                                        <p:cTn id="52" dur="1" fill="hold">
                                          <p:stCondLst>
                                            <p:cond delay="0"/>
                                          </p:stCondLst>
                                        </p:cTn>
                                        <p:tgtEl>
                                          <p:spTgt spid="14411"/>
                                        </p:tgtEl>
                                        <p:attrNameLst>
                                          <p:attrName>style.visibility</p:attrName>
                                        </p:attrNameLst>
                                      </p:cBhvr>
                                      <p:to>
                                        <p:strVal val="visible"/>
                                      </p:to>
                                    </p:set>
                                    <p:animEffect transition="in" filter="fade">
                                      <p:cBhvr>
                                        <p:cTn id="53" dur="500"/>
                                        <p:tgtEl>
                                          <p:spTgt spid="14411"/>
                                        </p:tgtEl>
                                      </p:cBhvr>
                                    </p:animEffect>
                                  </p:childTnLst>
                                </p:cTn>
                              </p:par>
                              <p:par>
                                <p:cTn id="54" presetID="10" presetClass="entr" presetSubtype="0" fill="hold" nodeType="withEffect">
                                  <p:stCondLst>
                                    <p:cond delay="1000"/>
                                  </p:stCondLst>
                                  <p:childTnLst>
                                    <p:set>
                                      <p:cBhvr>
                                        <p:cTn id="55" dur="1" fill="hold">
                                          <p:stCondLst>
                                            <p:cond delay="0"/>
                                          </p:stCondLst>
                                        </p:cTn>
                                        <p:tgtEl>
                                          <p:spTgt spid="14412"/>
                                        </p:tgtEl>
                                        <p:attrNameLst>
                                          <p:attrName>style.visibility</p:attrName>
                                        </p:attrNameLst>
                                      </p:cBhvr>
                                      <p:to>
                                        <p:strVal val="visible"/>
                                      </p:to>
                                    </p:set>
                                    <p:animEffect transition="in" filter="fade">
                                      <p:cBhvr>
                                        <p:cTn id="56" dur="500"/>
                                        <p:tgtEl>
                                          <p:spTgt spid="14412"/>
                                        </p:tgtEl>
                                      </p:cBhvr>
                                    </p:animEffect>
                                  </p:childTnLst>
                                </p:cTn>
                              </p:par>
                              <p:par>
                                <p:cTn id="57" presetID="10" presetClass="entr" presetSubtype="0" fill="hold" nodeType="withEffect">
                                  <p:stCondLst>
                                    <p:cond delay="1100"/>
                                  </p:stCondLst>
                                  <p:childTnLst>
                                    <p:set>
                                      <p:cBhvr>
                                        <p:cTn id="58" dur="1" fill="hold">
                                          <p:stCondLst>
                                            <p:cond delay="0"/>
                                          </p:stCondLst>
                                        </p:cTn>
                                        <p:tgtEl>
                                          <p:spTgt spid="14413"/>
                                        </p:tgtEl>
                                        <p:attrNameLst>
                                          <p:attrName>style.visibility</p:attrName>
                                        </p:attrNameLst>
                                      </p:cBhvr>
                                      <p:to>
                                        <p:strVal val="visible"/>
                                      </p:to>
                                    </p:set>
                                    <p:animEffect transition="in" filter="fade">
                                      <p:cBhvr>
                                        <p:cTn id="59" dur="500"/>
                                        <p:tgtEl>
                                          <p:spTgt spid="14413"/>
                                        </p:tgtEl>
                                      </p:cBhvr>
                                    </p:animEffect>
                                  </p:childTnLst>
                                </p:cTn>
                              </p:par>
                              <p:par>
                                <p:cTn id="60" presetID="12" presetClass="entr" presetSubtype="8" fill="hold" grpId="0" nodeType="withEffect">
                                  <p:stCondLst>
                                    <p:cond delay="900"/>
                                  </p:stCondLst>
                                  <p:childTnLst>
                                    <p:set>
                                      <p:cBhvr>
                                        <p:cTn id="61" dur="1" fill="hold">
                                          <p:stCondLst>
                                            <p:cond delay="0"/>
                                          </p:stCondLst>
                                        </p:cTn>
                                        <p:tgtEl>
                                          <p:spTgt spid="14377"/>
                                        </p:tgtEl>
                                        <p:attrNameLst>
                                          <p:attrName>style.visibility</p:attrName>
                                        </p:attrNameLst>
                                      </p:cBhvr>
                                      <p:to>
                                        <p:strVal val="visible"/>
                                      </p:to>
                                    </p:set>
                                    <p:animEffect transition="in" filter="slide(fromLeft)">
                                      <p:cBhvr>
                                        <p:cTn id="62" dur="500"/>
                                        <p:tgtEl>
                                          <p:spTgt spid="14377"/>
                                        </p:tgtEl>
                                      </p:cBhvr>
                                    </p:animEffect>
                                  </p:childTnLst>
                                </p:cTn>
                              </p:par>
                              <p:par>
                                <p:cTn id="63" presetID="12" presetClass="entr" presetSubtype="8" fill="hold" grpId="0" nodeType="withEffect">
                                  <p:stCondLst>
                                    <p:cond delay="1000"/>
                                  </p:stCondLst>
                                  <p:childTnLst>
                                    <p:set>
                                      <p:cBhvr>
                                        <p:cTn id="64" dur="1" fill="hold">
                                          <p:stCondLst>
                                            <p:cond delay="0"/>
                                          </p:stCondLst>
                                        </p:cTn>
                                        <p:tgtEl>
                                          <p:spTgt spid="14378"/>
                                        </p:tgtEl>
                                        <p:attrNameLst>
                                          <p:attrName>style.visibility</p:attrName>
                                        </p:attrNameLst>
                                      </p:cBhvr>
                                      <p:to>
                                        <p:strVal val="visible"/>
                                      </p:to>
                                    </p:set>
                                    <p:animEffect transition="in" filter="slide(fromLeft)">
                                      <p:cBhvr>
                                        <p:cTn id="65" dur="500"/>
                                        <p:tgtEl>
                                          <p:spTgt spid="14378"/>
                                        </p:tgtEl>
                                      </p:cBhvr>
                                    </p:animEffect>
                                  </p:childTnLst>
                                </p:cTn>
                              </p:par>
                              <p:par>
                                <p:cTn id="66" presetID="12" presetClass="entr" presetSubtype="8" fill="hold" nodeType="withEffect">
                                  <p:stCondLst>
                                    <p:cond delay="1100"/>
                                  </p:stCondLst>
                                  <p:childTnLst>
                                    <p:set>
                                      <p:cBhvr>
                                        <p:cTn id="67" dur="1" fill="hold">
                                          <p:stCondLst>
                                            <p:cond delay="0"/>
                                          </p:stCondLst>
                                        </p:cTn>
                                        <p:tgtEl>
                                          <p:spTgt spid="14380"/>
                                        </p:tgtEl>
                                        <p:attrNameLst>
                                          <p:attrName>style.visibility</p:attrName>
                                        </p:attrNameLst>
                                      </p:cBhvr>
                                      <p:to>
                                        <p:strVal val="visible"/>
                                      </p:to>
                                    </p:set>
                                    <p:animEffect transition="in" filter="slide(fromLeft)">
                                      <p:cBhvr>
                                        <p:cTn id="68" dur="500"/>
                                        <p:tgtEl>
                                          <p:spTgt spid="14380"/>
                                        </p:tgtEl>
                                      </p:cBhvr>
                                    </p:animEffect>
                                  </p:childTnLst>
                                </p:cTn>
                              </p:par>
                              <p:par>
                                <p:cTn id="69" presetID="23" presetClass="entr" presetSubtype="16" fill="hold" nodeType="withEffect">
                                  <p:stCondLst>
                                    <p:cond delay="1100"/>
                                  </p:stCondLst>
                                  <p:childTnLst>
                                    <p:set>
                                      <p:cBhvr>
                                        <p:cTn id="70" dur="1" fill="hold">
                                          <p:stCondLst>
                                            <p:cond delay="0"/>
                                          </p:stCondLst>
                                        </p:cTn>
                                        <p:tgtEl>
                                          <p:spTgt spid="14381"/>
                                        </p:tgtEl>
                                        <p:attrNameLst>
                                          <p:attrName>style.visibility</p:attrName>
                                        </p:attrNameLst>
                                      </p:cBhvr>
                                      <p:to>
                                        <p:strVal val="visible"/>
                                      </p:to>
                                    </p:set>
                                    <p:anim calcmode="lin" valueType="num">
                                      <p:cBhvr>
                                        <p:cTn id="71" dur="300" fill="hold"/>
                                        <p:tgtEl>
                                          <p:spTgt spid="14381"/>
                                        </p:tgtEl>
                                        <p:attrNameLst>
                                          <p:attrName>ppt_w</p:attrName>
                                        </p:attrNameLst>
                                      </p:cBhvr>
                                      <p:tavLst>
                                        <p:tav tm="0">
                                          <p:val>
                                            <p:fltVal val="0"/>
                                          </p:val>
                                        </p:tav>
                                        <p:tav tm="100000">
                                          <p:val>
                                            <p:strVal val="#ppt_w"/>
                                          </p:val>
                                        </p:tav>
                                      </p:tavLst>
                                    </p:anim>
                                    <p:anim calcmode="lin" valueType="num">
                                      <p:cBhvr>
                                        <p:cTn id="72" dur="300" fill="hold"/>
                                        <p:tgtEl>
                                          <p:spTgt spid="14381"/>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1100"/>
                                  </p:stCondLst>
                                  <p:childTnLst>
                                    <p:set>
                                      <p:cBhvr>
                                        <p:cTn id="74" dur="1" fill="hold">
                                          <p:stCondLst>
                                            <p:cond delay="0"/>
                                          </p:stCondLst>
                                        </p:cTn>
                                        <p:tgtEl>
                                          <p:spTgt spid="14379"/>
                                        </p:tgtEl>
                                        <p:attrNameLst>
                                          <p:attrName>style.visibility</p:attrName>
                                        </p:attrNameLst>
                                      </p:cBhvr>
                                      <p:to>
                                        <p:strVal val="visible"/>
                                      </p:to>
                                    </p:set>
                                    <p:anim calcmode="lin" valueType="num">
                                      <p:cBhvr>
                                        <p:cTn id="75" dur="300" fill="hold"/>
                                        <p:tgtEl>
                                          <p:spTgt spid="14379"/>
                                        </p:tgtEl>
                                        <p:attrNameLst>
                                          <p:attrName>ppt_w</p:attrName>
                                        </p:attrNameLst>
                                      </p:cBhvr>
                                      <p:tavLst>
                                        <p:tav tm="0">
                                          <p:val>
                                            <p:fltVal val="0"/>
                                          </p:val>
                                        </p:tav>
                                        <p:tav tm="100000">
                                          <p:val>
                                            <p:strVal val="#ppt_w"/>
                                          </p:val>
                                        </p:tav>
                                      </p:tavLst>
                                    </p:anim>
                                    <p:anim calcmode="lin" valueType="num">
                                      <p:cBhvr>
                                        <p:cTn id="76" dur="300" fill="hold"/>
                                        <p:tgtEl>
                                          <p:spTgt spid="14379"/>
                                        </p:tgtEl>
                                        <p:attrNameLst>
                                          <p:attrName>ppt_h</p:attrName>
                                        </p:attrNameLst>
                                      </p:cBhvr>
                                      <p:tavLst>
                                        <p:tav tm="0">
                                          <p:val>
                                            <p:fltVal val="0"/>
                                          </p:val>
                                        </p:tav>
                                        <p:tav tm="100000">
                                          <p:val>
                                            <p:strVal val="#ppt_h"/>
                                          </p:val>
                                        </p:tav>
                                      </p:tavLst>
                                    </p:anim>
                                  </p:childTnLst>
                                </p:cTn>
                              </p:par>
                              <p:par>
                                <p:cTn id="77" presetID="6" presetClass="emph" presetSubtype="0" autoRev="1" fill="hold" nodeType="withEffect">
                                  <p:stCondLst>
                                    <p:cond delay="1400"/>
                                  </p:stCondLst>
                                  <p:childTnLst>
                                    <p:animScale>
                                      <p:cBhvr>
                                        <p:cTn id="78" dur="150" fill="hold"/>
                                        <p:tgtEl>
                                          <p:spTgt spid="14381"/>
                                        </p:tgtEl>
                                      </p:cBhvr>
                                      <p:by x="110000" y="110000"/>
                                    </p:animScale>
                                  </p:childTnLst>
                                </p:cTn>
                              </p:par>
                              <p:par>
                                <p:cTn id="79" presetID="6" presetClass="emph" presetSubtype="0" autoRev="1" fill="hold" grpId="1" nodeType="withEffect">
                                  <p:stCondLst>
                                    <p:cond delay="1400"/>
                                  </p:stCondLst>
                                  <p:childTnLst>
                                    <p:animScale>
                                      <p:cBhvr>
                                        <p:cTn id="80" dur="150" fill="hold"/>
                                        <p:tgtEl>
                                          <p:spTgt spid="14379"/>
                                        </p:tgtEl>
                                      </p:cBhvr>
                                      <p:by x="110000" y="110000"/>
                                    </p:animScale>
                                  </p:childTnLst>
                                </p:cTn>
                              </p:par>
                              <p:par>
                                <p:cTn id="81" presetID="12" presetClass="entr" presetSubtype="8" fill="hold" grpId="0" nodeType="withEffect">
                                  <p:stCondLst>
                                    <p:cond delay="1400"/>
                                  </p:stCondLst>
                                  <p:childTnLst>
                                    <p:set>
                                      <p:cBhvr>
                                        <p:cTn id="82" dur="1" fill="hold">
                                          <p:stCondLst>
                                            <p:cond delay="0"/>
                                          </p:stCondLst>
                                        </p:cTn>
                                        <p:tgtEl>
                                          <p:spTgt spid="14370"/>
                                        </p:tgtEl>
                                        <p:attrNameLst>
                                          <p:attrName>style.visibility</p:attrName>
                                        </p:attrNameLst>
                                      </p:cBhvr>
                                      <p:to>
                                        <p:strVal val="visible"/>
                                      </p:to>
                                    </p:set>
                                    <p:animEffect transition="in" filter="slide(fromLeft)">
                                      <p:cBhvr>
                                        <p:cTn id="83" dur="500"/>
                                        <p:tgtEl>
                                          <p:spTgt spid="14370"/>
                                        </p:tgtEl>
                                      </p:cBhvr>
                                    </p:animEffect>
                                  </p:childTnLst>
                                </p:cTn>
                              </p:par>
                              <p:par>
                                <p:cTn id="84" presetID="12" presetClass="entr" presetSubtype="2" fill="hold" grpId="0" nodeType="withEffect">
                                  <p:stCondLst>
                                    <p:cond delay="1400"/>
                                  </p:stCondLst>
                                  <p:childTnLst>
                                    <p:set>
                                      <p:cBhvr>
                                        <p:cTn id="85" dur="1" fill="hold">
                                          <p:stCondLst>
                                            <p:cond delay="0"/>
                                          </p:stCondLst>
                                        </p:cTn>
                                        <p:tgtEl>
                                          <p:spTgt spid="14374"/>
                                        </p:tgtEl>
                                        <p:attrNameLst>
                                          <p:attrName>style.visibility</p:attrName>
                                        </p:attrNameLst>
                                      </p:cBhvr>
                                      <p:to>
                                        <p:strVal val="visible"/>
                                      </p:to>
                                    </p:set>
                                    <p:animEffect transition="in" filter="slide(fromRight)">
                                      <p:cBhvr>
                                        <p:cTn id="86" dur="500"/>
                                        <p:tgtEl>
                                          <p:spTgt spid="14374"/>
                                        </p:tgtEl>
                                      </p:cBhvr>
                                    </p:animEffect>
                                  </p:childTnLst>
                                </p:cTn>
                              </p:par>
                              <p:par>
                                <p:cTn id="87" presetID="23" presetClass="entr" presetSubtype="16" fill="hold" nodeType="withEffect">
                                  <p:stCondLst>
                                    <p:cond delay="1400"/>
                                  </p:stCondLst>
                                  <p:childTnLst>
                                    <p:set>
                                      <p:cBhvr>
                                        <p:cTn id="88" dur="1" fill="hold">
                                          <p:stCondLst>
                                            <p:cond delay="0"/>
                                          </p:stCondLst>
                                        </p:cTn>
                                        <p:tgtEl>
                                          <p:spTgt spid="14393"/>
                                        </p:tgtEl>
                                        <p:attrNameLst>
                                          <p:attrName>style.visibility</p:attrName>
                                        </p:attrNameLst>
                                      </p:cBhvr>
                                      <p:to>
                                        <p:strVal val="visible"/>
                                      </p:to>
                                    </p:set>
                                    <p:anim calcmode="lin" valueType="num">
                                      <p:cBhvr>
                                        <p:cTn id="89" dur="300" fill="hold"/>
                                        <p:tgtEl>
                                          <p:spTgt spid="14393"/>
                                        </p:tgtEl>
                                        <p:attrNameLst>
                                          <p:attrName>ppt_w</p:attrName>
                                        </p:attrNameLst>
                                      </p:cBhvr>
                                      <p:tavLst>
                                        <p:tav tm="0">
                                          <p:val>
                                            <p:fltVal val="0"/>
                                          </p:val>
                                        </p:tav>
                                        <p:tav tm="100000">
                                          <p:val>
                                            <p:strVal val="#ppt_w"/>
                                          </p:val>
                                        </p:tav>
                                      </p:tavLst>
                                    </p:anim>
                                    <p:anim calcmode="lin" valueType="num">
                                      <p:cBhvr>
                                        <p:cTn id="90" dur="300" fill="hold"/>
                                        <p:tgtEl>
                                          <p:spTgt spid="14393"/>
                                        </p:tgtEl>
                                        <p:attrNameLst>
                                          <p:attrName>ppt_h</p:attrName>
                                        </p:attrNameLst>
                                      </p:cBhvr>
                                      <p:tavLst>
                                        <p:tav tm="0">
                                          <p:val>
                                            <p:fltVal val="0"/>
                                          </p:val>
                                        </p:tav>
                                        <p:tav tm="100000">
                                          <p:val>
                                            <p:strVal val="#ppt_h"/>
                                          </p:val>
                                        </p:tav>
                                      </p:tavLst>
                                    </p:anim>
                                  </p:childTnLst>
                                </p:cTn>
                              </p:par>
                              <p:par>
                                <p:cTn id="91" presetID="23" presetClass="entr" presetSubtype="16" fill="hold" grpId="0" nodeType="withEffect">
                                  <p:stCondLst>
                                    <p:cond delay="1400"/>
                                  </p:stCondLst>
                                  <p:childTnLst>
                                    <p:set>
                                      <p:cBhvr>
                                        <p:cTn id="92" dur="1" fill="hold">
                                          <p:stCondLst>
                                            <p:cond delay="0"/>
                                          </p:stCondLst>
                                        </p:cTn>
                                        <p:tgtEl>
                                          <p:spTgt spid="14389"/>
                                        </p:tgtEl>
                                        <p:attrNameLst>
                                          <p:attrName>style.visibility</p:attrName>
                                        </p:attrNameLst>
                                      </p:cBhvr>
                                      <p:to>
                                        <p:strVal val="visible"/>
                                      </p:to>
                                    </p:set>
                                    <p:anim calcmode="lin" valueType="num">
                                      <p:cBhvr>
                                        <p:cTn id="93" dur="300" fill="hold"/>
                                        <p:tgtEl>
                                          <p:spTgt spid="14389"/>
                                        </p:tgtEl>
                                        <p:attrNameLst>
                                          <p:attrName>ppt_w</p:attrName>
                                        </p:attrNameLst>
                                      </p:cBhvr>
                                      <p:tavLst>
                                        <p:tav tm="0">
                                          <p:val>
                                            <p:fltVal val="0"/>
                                          </p:val>
                                        </p:tav>
                                        <p:tav tm="100000">
                                          <p:val>
                                            <p:strVal val="#ppt_w"/>
                                          </p:val>
                                        </p:tav>
                                      </p:tavLst>
                                    </p:anim>
                                    <p:anim calcmode="lin" valueType="num">
                                      <p:cBhvr>
                                        <p:cTn id="94" dur="300" fill="hold"/>
                                        <p:tgtEl>
                                          <p:spTgt spid="14389"/>
                                        </p:tgtEl>
                                        <p:attrNameLst>
                                          <p:attrName>ppt_h</p:attrName>
                                        </p:attrNameLst>
                                      </p:cBhvr>
                                      <p:tavLst>
                                        <p:tav tm="0">
                                          <p:val>
                                            <p:fltVal val="0"/>
                                          </p:val>
                                        </p:tav>
                                        <p:tav tm="100000">
                                          <p:val>
                                            <p:strVal val="#ppt_h"/>
                                          </p:val>
                                        </p:tav>
                                      </p:tavLst>
                                    </p:anim>
                                  </p:childTnLst>
                                </p:cTn>
                              </p:par>
                              <p:par>
                                <p:cTn id="95" presetID="6" presetClass="emph" presetSubtype="0" autoRev="1" fill="hold" nodeType="withEffect">
                                  <p:stCondLst>
                                    <p:cond delay="1700"/>
                                  </p:stCondLst>
                                  <p:childTnLst>
                                    <p:animScale>
                                      <p:cBhvr>
                                        <p:cTn id="96" dur="150" fill="hold"/>
                                        <p:tgtEl>
                                          <p:spTgt spid="14393"/>
                                        </p:tgtEl>
                                      </p:cBhvr>
                                      <p:by x="110000" y="110000"/>
                                    </p:animScale>
                                  </p:childTnLst>
                                </p:cTn>
                              </p:par>
                              <p:par>
                                <p:cTn id="97" presetID="6" presetClass="emph" presetSubtype="0" autoRev="1" fill="hold" grpId="1" nodeType="withEffect">
                                  <p:stCondLst>
                                    <p:cond delay="1700"/>
                                  </p:stCondLst>
                                  <p:childTnLst>
                                    <p:animScale>
                                      <p:cBhvr>
                                        <p:cTn id="98" dur="150" fill="hold"/>
                                        <p:tgtEl>
                                          <p:spTgt spid="14389"/>
                                        </p:tgtEl>
                                      </p:cBhvr>
                                      <p:by x="110000" y="110000"/>
                                    </p:animScale>
                                  </p:childTnLst>
                                </p:cTn>
                              </p:par>
                              <p:par>
                                <p:cTn id="99" presetID="12" presetClass="entr" presetSubtype="8" fill="hold" grpId="0" nodeType="withEffect">
                                  <p:stCondLst>
                                    <p:cond delay="1700"/>
                                  </p:stCondLst>
                                  <p:childTnLst>
                                    <p:set>
                                      <p:cBhvr>
                                        <p:cTn id="100" dur="1" fill="hold">
                                          <p:stCondLst>
                                            <p:cond delay="0"/>
                                          </p:stCondLst>
                                        </p:cTn>
                                        <p:tgtEl>
                                          <p:spTgt spid="14391"/>
                                        </p:tgtEl>
                                        <p:attrNameLst>
                                          <p:attrName>style.visibility</p:attrName>
                                        </p:attrNameLst>
                                      </p:cBhvr>
                                      <p:to>
                                        <p:strVal val="visible"/>
                                      </p:to>
                                    </p:set>
                                    <p:animEffect transition="in" filter="slide(fromLeft)">
                                      <p:cBhvr>
                                        <p:cTn id="101" dur="500"/>
                                        <p:tgtEl>
                                          <p:spTgt spid="14391"/>
                                        </p:tgtEl>
                                      </p:cBhvr>
                                    </p:animEffect>
                                  </p:childTnLst>
                                </p:cTn>
                              </p:par>
                              <p:par>
                                <p:cTn id="102" presetID="12" presetClass="entr" presetSubtype="2" fill="hold" grpId="0" nodeType="withEffect">
                                  <p:stCondLst>
                                    <p:cond delay="1700"/>
                                  </p:stCondLst>
                                  <p:childTnLst>
                                    <p:set>
                                      <p:cBhvr>
                                        <p:cTn id="103" dur="1" fill="hold">
                                          <p:stCondLst>
                                            <p:cond delay="0"/>
                                          </p:stCondLst>
                                        </p:cTn>
                                        <p:tgtEl>
                                          <p:spTgt spid="14392"/>
                                        </p:tgtEl>
                                        <p:attrNameLst>
                                          <p:attrName>style.visibility</p:attrName>
                                        </p:attrNameLst>
                                      </p:cBhvr>
                                      <p:to>
                                        <p:strVal val="visible"/>
                                      </p:to>
                                    </p:set>
                                    <p:animEffect transition="in" filter="slide(fromRight)">
                                      <p:cBhvr>
                                        <p:cTn id="104" dur="500"/>
                                        <p:tgtEl>
                                          <p:spTgt spid="14392"/>
                                        </p:tgtEl>
                                      </p:cBhvr>
                                    </p:animEffect>
                                  </p:childTnLst>
                                </p:cTn>
                              </p:par>
                              <p:par>
                                <p:cTn id="105" presetID="23" presetClass="entr" presetSubtype="16" fill="hold" nodeType="withEffect">
                                  <p:stCondLst>
                                    <p:cond delay="1700"/>
                                  </p:stCondLst>
                                  <p:childTnLst>
                                    <p:set>
                                      <p:cBhvr>
                                        <p:cTn id="106" dur="1" fill="hold">
                                          <p:stCondLst>
                                            <p:cond delay="0"/>
                                          </p:stCondLst>
                                        </p:cTn>
                                        <p:tgtEl>
                                          <p:spTgt spid="14399"/>
                                        </p:tgtEl>
                                        <p:attrNameLst>
                                          <p:attrName>style.visibility</p:attrName>
                                        </p:attrNameLst>
                                      </p:cBhvr>
                                      <p:to>
                                        <p:strVal val="visible"/>
                                      </p:to>
                                    </p:set>
                                    <p:anim calcmode="lin" valueType="num">
                                      <p:cBhvr>
                                        <p:cTn id="107" dur="300" fill="hold"/>
                                        <p:tgtEl>
                                          <p:spTgt spid="14399"/>
                                        </p:tgtEl>
                                        <p:attrNameLst>
                                          <p:attrName>ppt_w</p:attrName>
                                        </p:attrNameLst>
                                      </p:cBhvr>
                                      <p:tavLst>
                                        <p:tav tm="0">
                                          <p:val>
                                            <p:fltVal val="0"/>
                                          </p:val>
                                        </p:tav>
                                        <p:tav tm="100000">
                                          <p:val>
                                            <p:strVal val="#ppt_w"/>
                                          </p:val>
                                        </p:tav>
                                      </p:tavLst>
                                    </p:anim>
                                    <p:anim calcmode="lin" valueType="num">
                                      <p:cBhvr>
                                        <p:cTn id="108" dur="300" fill="hold"/>
                                        <p:tgtEl>
                                          <p:spTgt spid="14399"/>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1700"/>
                                  </p:stCondLst>
                                  <p:childTnLst>
                                    <p:set>
                                      <p:cBhvr>
                                        <p:cTn id="110" dur="1" fill="hold">
                                          <p:stCondLst>
                                            <p:cond delay="0"/>
                                          </p:stCondLst>
                                        </p:cTn>
                                        <p:tgtEl>
                                          <p:spTgt spid="14395"/>
                                        </p:tgtEl>
                                        <p:attrNameLst>
                                          <p:attrName>style.visibility</p:attrName>
                                        </p:attrNameLst>
                                      </p:cBhvr>
                                      <p:to>
                                        <p:strVal val="visible"/>
                                      </p:to>
                                    </p:set>
                                    <p:anim calcmode="lin" valueType="num">
                                      <p:cBhvr>
                                        <p:cTn id="111" dur="300" fill="hold"/>
                                        <p:tgtEl>
                                          <p:spTgt spid="14395"/>
                                        </p:tgtEl>
                                        <p:attrNameLst>
                                          <p:attrName>ppt_w</p:attrName>
                                        </p:attrNameLst>
                                      </p:cBhvr>
                                      <p:tavLst>
                                        <p:tav tm="0">
                                          <p:val>
                                            <p:fltVal val="0"/>
                                          </p:val>
                                        </p:tav>
                                        <p:tav tm="100000">
                                          <p:val>
                                            <p:strVal val="#ppt_w"/>
                                          </p:val>
                                        </p:tav>
                                      </p:tavLst>
                                    </p:anim>
                                    <p:anim calcmode="lin" valueType="num">
                                      <p:cBhvr>
                                        <p:cTn id="112" dur="300" fill="hold"/>
                                        <p:tgtEl>
                                          <p:spTgt spid="14395"/>
                                        </p:tgtEl>
                                        <p:attrNameLst>
                                          <p:attrName>ppt_h</p:attrName>
                                        </p:attrNameLst>
                                      </p:cBhvr>
                                      <p:tavLst>
                                        <p:tav tm="0">
                                          <p:val>
                                            <p:fltVal val="0"/>
                                          </p:val>
                                        </p:tav>
                                        <p:tav tm="100000">
                                          <p:val>
                                            <p:strVal val="#ppt_h"/>
                                          </p:val>
                                        </p:tav>
                                      </p:tavLst>
                                    </p:anim>
                                  </p:childTnLst>
                                </p:cTn>
                              </p:par>
                              <p:par>
                                <p:cTn id="113" presetID="6" presetClass="emph" presetSubtype="0" autoRev="1" fill="hold" nodeType="withEffect">
                                  <p:stCondLst>
                                    <p:cond delay="2000"/>
                                  </p:stCondLst>
                                  <p:childTnLst>
                                    <p:animScale>
                                      <p:cBhvr>
                                        <p:cTn id="114" dur="150" fill="hold"/>
                                        <p:tgtEl>
                                          <p:spTgt spid="14399"/>
                                        </p:tgtEl>
                                      </p:cBhvr>
                                      <p:by x="110000" y="110000"/>
                                    </p:animScale>
                                  </p:childTnLst>
                                </p:cTn>
                              </p:par>
                              <p:par>
                                <p:cTn id="115" presetID="6" presetClass="emph" presetSubtype="0" autoRev="1" fill="hold" grpId="1" nodeType="withEffect">
                                  <p:stCondLst>
                                    <p:cond delay="2000"/>
                                  </p:stCondLst>
                                  <p:childTnLst>
                                    <p:animScale>
                                      <p:cBhvr>
                                        <p:cTn id="116" dur="150" fill="hold"/>
                                        <p:tgtEl>
                                          <p:spTgt spid="14395"/>
                                        </p:tgtEl>
                                      </p:cBhvr>
                                      <p:by x="110000" y="110000"/>
                                    </p:animScale>
                                  </p:childTnLst>
                                </p:cTn>
                              </p:par>
                              <p:par>
                                <p:cTn id="117" presetID="12" presetClass="entr" presetSubtype="8" fill="hold" grpId="0" nodeType="withEffect">
                                  <p:stCondLst>
                                    <p:cond delay="2000"/>
                                  </p:stCondLst>
                                  <p:childTnLst>
                                    <p:set>
                                      <p:cBhvr>
                                        <p:cTn id="118" dur="1" fill="hold">
                                          <p:stCondLst>
                                            <p:cond delay="0"/>
                                          </p:stCondLst>
                                        </p:cTn>
                                        <p:tgtEl>
                                          <p:spTgt spid="14397"/>
                                        </p:tgtEl>
                                        <p:attrNameLst>
                                          <p:attrName>style.visibility</p:attrName>
                                        </p:attrNameLst>
                                      </p:cBhvr>
                                      <p:to>
                                        <p:strVal val="visible"/>
                                      </p:to>
                                    </p:set>
                                    <p:animEffect transition="in" filter="slide(fromLeft)">
                                      <p:cBhvr>
                                        <p:cTn id="119" dur="500"/>
                                        <p:tgtEl>
                                          <p:spTgt spid="14397"/>
                                        </p:tgtEl>
                                      </p:cBhvr>
                                    </p:animEffect>
                                  </p:childTnLst>
                                </p:cTn>
                              </p:par>
                              <p:par>
                                <p:cTn id="120" presetID="12" presetClass="entr" presetSubtype="2" fill="hold" grpId="0" nodeType="withEffect">
                                  <p:stCondLst>
                                    <p:cond delay="2000"/>
                                  </p:stCondLst>
                                  <p:childTnLst>
                                    <p:set>
                                      <p:cBhvr>
                                        <p:cTn id="121" dur="1" fill="hold">
                                          <p:stCondLst>
                                            <p:cond delay="0"/>
                                          </p:stCondLst>
                                        </p:cTn>
                                        <p:tgtEl>
                                          <p:spTgt spid="14398"/>
                                        </p:tgtEl>
                                        <p:attrNameLst>
                                          <p:attrName>style.visibility</p:attrName>
                                        </p:attrNameLst>
                                      </p:cBhvr>
                                      <p:to>
                                        <p:strVal val="visible"/>
                                      </p:to>
                                    </p:set>
                                    <p:animEffect transition="in" filter="slide(fromRight)">
                                      <p:cBhvr>
                                        <p:cTn id="122" dur="500"/>
                                        <p:tgtEl>
                                          <p:spTgt spid="14398"/>
                                        </p:tgtEl>
                                      </p:cBhvr>
                                    </p:animEffect>
                                  </p:childTnLst>
                                </p:cTn>
                              </p:par>
                              <p:par>
                                <p:cTn id="123" presetID="23" presetClass="entr" presetSubtype="16" fill="hold" nodeType="withEffect">
                                  <p:stCondLst>
                                    <p:cond delay="2000"/>
                                  </p:stCondLst>
                                  <p:childTnLst>
                                    <p:set>
                                      <p:cBhvr>
                                        <p:cTn id="124" dur="1" fill="hold">
                                          <p:stCondLst>
                                            <p:cond delay="0"/>
                                          </p:stCondLst>
                                        </p:cTn>
                                        <p:tgtEl>
                                          <p:spTgt spid="14405"/>
                                        </p:tgtEl>
                                        <p:attrNameLst>
                                          <p:attrName>style.visibility</p:attrName>
                                        </p:attrNameLst>
                                      </p:cBhvr>
                                      <p:to>
                                        <p:strVal val="visible"/>
                                      </p:to>
                                    </p:set>
                                    <p:anim calcmode="lin" valueType="num">
                                      <p:cBhvr>
                                        <p:cTn id="125" dur="300" fill="hold"/>
                                        <p:tgtEl>
                                          <p:spTgt spid="14405"/>
                                        </p:tgtEl>
                                        <p:attrNameLst>
                                          <p:attrName>ppt_w</p:attrName>
                                        </p:attrNameLst>
                                      </p:cBhvr>
                                      <p:tavLst>
                                        <p:tav tm="0">
                                          <p:val>
                                            <p:fltVal val="0"/>
                                          </p:val>
                                        </p:tav>
                                        <p:tav tm="100000">
                                          <p:val>
                                            <p:strVal val="#ppt_w"/>
                                          </p:val>
                                        </p:tav>
                                      </p:tavLst>
                                    </p:anim>
                                    <p:anim calcmode="lin" valueType="num">
                                      <p:cBhvr>
                                        <p:cTn id="126" dur="300" fill="hold"/>
                                        <p:tgtEl>
                                          <p:spTgt spid="14405"/>
                                        </p:tgtEl>
                                        <p:attrNameLst>
                                          <p:attrName>ppt_h</p:attrName>
                                        </p:attrNameLst>
                                      </p:cBhvr>
                                      <p:tavLst>
                                        <p:tav tm="0">
                                          <p:val>
                                            <p:fltVal val="0"/>
                                          </p:val>
                                        </p:tav>
                                        <p:tav tm="100000">
                                          <p:val>
                                            <p:strVal val="#ppt_h"/>
                                          </p:val>
                                        </p:tav>
                                      </p:tavLst>
                                    </p:anim>
                                  </p:childTnLst>
                                </p:cTn>
                              </p:par>
                              <p:par>
                                <p:cTn id="127" presetID="23" presetClass="entr" presetSubtype="16" fill="hold" grpId="0" nodeType="withEffect">
                                  <p:stCondLst>
                                    <p:cond delay="2000"/>
                                  </p:stCondLst>
                                  <p:childTnLst>
                                    <p:set>
                                      <p:cBhvr>
                                        <p:cTn id="128" dur="1" fill="hold">
                                          <p:stCondLst>
                                            <p:cond delay="0"/>
                                          </p:stCondLst>
                                        </p:cTn>
                                        <p:tgtEl>
                                          <p:spTgt spid="14401"/>
                                        </p:tgtEl>
                                        <p:attrNameLst>
                                          <p:attrName>style.visibility</p:attrName>
                                        </p:attrNameLst>
                                      </p:cBhvr>
                                      <p:to>
                                        <p:strVal val="visible"/>
                                      </p:to>
                                    </p:set>
                                    <p:anim calcmode="lin" valueType="num">
                                      <p:cBhvr>
                                        <p:cTn id="129" dur="300" fill="hold"/>
                                        <p:tgtEl>
                                          <p:spTgt spid="14401"/>
                                        </p:tgtEl>
                                        <p:attrNameLst>
                                          <p:attrName>ppt_w</p:attrName>
                                        </p:attrNameLst>
                                      </p:cBhvr>
                                      <p:tavLst>
                                        <p:tav tm="0">
                                          <p:val>
                                            <p:fltVal val="0"/>
                                          </p:val>
                                        </p:tav>
                                        <p:tav tm="100000">
                                          <p:val>
                                            <p:strVal val="#ppt_w"/>
                                          </p:val>
                                        </p:tav>
                                      </p:tavLst>
                                    </p:anim>
                                    <p:anim calcmode="lin" valueType="num">
                                      <p:cBhvr>
                                        <p:cTn id="130" dur="300" fill="hold"/>
                                        <p:tgtEl>
                                          <p:spTgt spid="14401"/>
                                        </p:tgtEl>
                                        <p:attrNameLst>
                                          <p:attrName>ppt_h</p:attrName>
                                        </p:attrNameLst>
                                      </p:cBhvr>
                                      <p:tavLst>
                                        <p:tav tm="0">
                                          <p:val>
                                            <p:fltVal val="0"/>
                                          </p:val>
                                        </p:tav>
                                        <p:tav tm="100000">
                                          <p:val>
                                            <p:strVal val="#ppt_h"/>
                                          </p:val>
                                        </p:tav>
                                      </p:tavLst>
                                    </p:anim>
                                  </p:childTnLst>
                                </p:cTn>
                              </p:par>
                              <p:par>
                                <p:cTn id="131" presetID="6" presetClass="emph" presetSubtype="0" autoRev="1" fill="hold" nodeType="withEffect">
                                  <p:stCondLst>
                                    <p:cond delay="2300"/>
                                  </p:stCondLst>
                                  <p:childTnLst>
                                    <p:animScale>
                                      <p:cBhvr>
                                        <p:cTn id="132" dur="150" fill="hold"/>
                                        <p:tgtEl>
                                          <p:spTgt spid="14405"/>
                                        </p:tgtEl>
                                      </p:cBhvr>
                                      <p:by x="110000" y="110000"/>
                                    </p:animScale>
                                  </p:childTnLst>
                                </p:cTn>
                              </p:par>
                              <p:par>
                                <p:cTn id="133" presetID="6" presetClass="emph" presetSubtype="0" autoRev="1" fill="hold" grpId="1" nodeType="withEffect">
                                  <p:stCondLst>
                                    <p:cond delay="2300"/>
                                  </p:stCondLst>
                                  <p:childTnLst>
                                    <p:animScale>
                                      <p:cBhvr>
                                        <p:cTn id="134" dur="150" fill="hold"/>
                                        <p:tgtEl>
                                          <p:spTgt spid="14401"/>
                                        </p:tgtEl>
                                      </p:cBhvr>
                                      <p:by x="110000" y="110000"/>
                                    </p:animScale>
                                  </p:childTnLst>
                                </p:cTn>
                              </p:par>
                              <p:par>
                                <p:cTn id="135" presetID="12" presetClass="entr" presetSubtype="8" fill="hold" grpId="0" nodeType="withEffect">
                                  <p:stCondLst>
                                    <p:cond delay="2300"/>
                                  </p:stCondLst>
                                  <p:childTnLst>
                                    <p:set>
                                      <p:cBhvr>
                                        <p:cTn id="136" dur="1" fill="hold">
                                          <p:stCondLst>
                                            <p:cond delay="0"/>
                                          </p:stCondLst>
                                        </p:cTn>
                                        <p:tgtEl>
                                          <p:spTgt spid="14403"/>
                                        </p:tgtEl>
                                        <p:attrNameLst>
                                          <p:attrName>style.visibility</p:attrName>
                                        </p:attrNameLst>
                                      </p:cBhvr>
                                      <p:to>
                                        <p:strVal val="visible"/>
                                      </p:to>
                                    </p:set>
                                    <p:animEffect transition="in" filter="slide(fromLeft)">
                                      <p:cBhvr>
                                        <p:cTn id="137" dur="500"/>
                                        <p:tgtEl>
                                          <p:spTgt spid="14403"/>
                                        </p:tgtEl>
                                      </p:cBhvr>
                                    </p:animEffect>
                                  </p:childTnLst>
                                </p:cTn>
                              </p:par>
                              <p:par>
                                <p:cTn id="138" presetID="12" presetClass="entr" presetSubtype="2" fill="hold" grpId="0" nodeType="withEffect">
                                  <p:stCondLst>
                                    <p:cond delay="2300"/>
                                  </p:stCondLst>
                                  <p:childTnLst>
                                    <p:set>
                                      <p:cBhvr>
                                        <p:cTn id="139" dur="1" fill="hold">
                                          <p:stCondLst>
                                            <p:cond delay="0"/>
                                          </p:stCondLst>
                                        </p:cTn>
                                        <p:tgtEl>
                                          <p:spTgt spid="14404"/>
                                        </p:tgtEl>
                                        <p:attrNameLst>
                                          <p:attrName>style.visibility</p:attrName>
                                        </p:attrNameLst>
                                      </p:cBhvr>
                                      <p:to>
                                        <p:strVal val="visible"/>
                                      </p:to>
                                    </p:set>
                                    <p:animEffect transition="in" filter="slide(fromRight)">
                                      <p:cBhvr>
                                        <p:cTn id="140" dur="500"/>
                                        <p:tgtEl>
                                          <p:spTgt spid="14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7" grpId="0"/>
      <p:bldP spid="14378" grpId="0"/>
      <p:bldP spid="14379" grpId="0" animBg="1"/>
      <p:bldP spid="14379" grpId="1" animBg="1"/>
      <p:bldP spid="14370" grpId="0" animBg="1"/>
      <p:bldP spid="14374" grpId="0" animBg="1"/>
      <p:bldP spid="14389" grpId="0" animBg="1"/>
      <p:bldP spid="14389" grpId="1" animBg="1"/>
      <p:bldP spid="14391" grpId="0" animBg="1"/>
      <p:bldP spid="14392" grpId="0" animBg="1"/>
      <p:bldP spid="14395" grpId="0" animBg="1"/>
      <p:bldP spid="14395" grpId="1" animBg="1"/>
      <p:bldP spid="14397" grpId="0" animBg="1"/>
      <p:bldP spid="14398" grpId="0" animBg="1"/>
      <p:bldP spid="14401" grpId="0" animBg="1"/>
      <p:bldP spid="14401" grpId="1" animBg="1"/>
      <p:bldP spid="14403" grpId="0" animBg="1"/>
      <p:bldP spid="144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85" name="Freeform 77">
            <a:extLst>
              <a:ext uri="{FF2B5EF4-FFF2-40B4-BE49-F238E27FC236}">
                <a16:creationId xmlns:a16="http://schemas.microsoft.com/office/drawing/2014/main" id="{D9759FA6-57D6-496F-8EF6-C12FFDD0033C}"/>
              </a:ext>
            </a:extLst>
          </p:cNvPr>
          <p:cNvSpPr>
            <a:spLocks/>
          </p:cNvSpPr>
          <p:nvPr/>
        </p:nvSpPr>
        <p:spPr bwMode="auto">
          <a:xfrm>
            <a:off x="857250" y="3643313"/>
            <a:ext cx="1474788" cy="1303337"/>
          </a:xfrm>
          <a:custGeom>
            <a:avLst/>
            <a:gdLst>
              <a:gd name="T0" fmla="*/ 1113048 w 212"/>
              <a:gd name="T1" fmla="*/ 1303337 h 187"/>
              <a:gd name="T2" fmla="*/ 1474788 w 212"/>
              <a:gd name="T3" fmla="*/ 648184 h 187"/>
              <a:gd name="T4" fmla="*/ 1113048 w 212"/>
              <a:gd name="T5" fmla="*/ 0 h 187"/>
              <a:gd name="T6" fmla="*/ 375654 w 212"/>
              <a:gd name="T7" fmla="*/ 0 h 187"/>
              <a:gd name="T8" fmla="*/ 0 w 212"/>
              <a:gd name="T9" fmla="*/ 648184 h 187"/>
              <a:gd name="T10" fmla="*/ 375654 w 212"/>
              <a:gd name="T11" fmla="*/ 1303337 h 187"/>
              <a:gd name="T12" fmla="*/ 1113048 w 212"/>
              <a:gd name="T13" fmla="*/ 13033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86" name="Freeform 78">
            <a:extLst>
              <a:ext uri="{FF2B5EF4-FFF2-40B4-BE49-F238E27FC236}">
                <a16:creationId xmlns:a16="http://schemas.microsoft.com/office/drawing/2014/main" id="{1301968F-6F0A-41BE-8F9C-093B9EE2B3CF}"/>
              </a:ext>
            </a:extLst>
          </p:cNvPr>
          <p:cNvSpPr>
            <a:spLocks/>
          </p:cNvSpPr>
          <p:nvPr/>
        </p:nvSpPr>
        <p:spPr bwMode="auto">
          <a:xfrm>
            <a:off x="857250" y="5003800"/>
            <a:ext cx="1474788" cy="1293813"/>
          </a:xfrm>
          <a:custGeom>
            <a:avLst/>
            <a:gdLst>
              <a:gd name="T0" fmla="*/ 1113048 w 212"/>
              <a:gd name="T1" fmla="*/ 1293813 h 186"/>
              <a:gd name="T2" fmla="*/ 1474788 w 212"/>
              <a:gd name="T3" fmla="*/ 639951 h 186"/>
              <a:gd name="T4" fmla="*/ 1113048 w 212"/>
              <a:gd name="T5" fmla="*/ 0 h 186"/>
              <a:gd name="T6" fmla="*/ 375654 w 212"/>
              <a:gd name="T7" fmla="*/ 0 h 186"/>
              <a:gd name="T8" fmla="*/ 0 w 212"/>
              <a:gd name="T9" fmla="*/ 639951 h 186"/>
              <a:gd name="T10" fmla="*/ 375654 w 212"/>
              <a:gd name="T11" fmla="*/ 1293813 h 186"/>
              <a:gd name="T12" fmla="*/ 1113048 w 212"/>
              <a:gd name="T13" fmla="*/ 12938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87" name="Freeform 79">
            <a:extLst>
              <a:ext uri="{FF2B5EF4-FFF2-40B4-BE49-F238E27FC236}">
                <a16:creationId xmlns:a16="http://schemas.microsoft.com/office/drawing/2014/main" id="{4C7EB134-DFAC-4885-A89B-B0DAEBAA47E0}"/>
              </a:ext>
            </a:extLst>
          </p:cNvPr>
          <p:cNvSpPr>
            <a:spLocks/>
          </p:cNvSpPr>
          <p:nvPr/>
        </p:nvSpPr>
        <p:spPr bwMode="auto">
          <a:xfrm>
            <a:off x="-323850" y="4321175"/>
            <a:ext cx="1485900" cy="1293813"/>
          </a:xfrm>
          <a:custGeom>
            <a:avLst/>
            <a:gdLst>
              <a:gd name="T0" fmla="*/ 1123145 w 213"/>
              <a:gd name="T1" fmla="*/ 1293813 h 186"/>
              <a:gd name="T2" fmla="*/ 1485900 w 213"/>
              <a:gd name="T3" fmla="*/ 653862 h 186"/>
              <a:gd name="T4" fmla="*/ 1123145 w 213"/>
              <a:gd name="T5" fmla="*/ 0 h 186"/>
              <a:gd name="T6" fmla="*/ 376707 w 213"/>
              <a:gd name="T7" fmla="*/ 0 h 186"/>
              <a:gd name="T8" fmla="*/ 0 w 213"/>
              <a:gd name="T9" fmla="*/ 653862 h 186"/>
              <a:gd name="T10" fmla="*/ 376707 w 213"/>
              <a:gd name="T11" fmla="*/ 1293813 h 186"/>
              <a:gd name="T12" fmla="*/ 1123145 w 213"/>
              <a:gd name="T13" fmla="*/ 12938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88" name="Freeform 80">
            <a:extLst>
              <a:ext uri="{FF2B5EF4-FFF2-40B4-BE49-F238E27FC236}">
                <a16:creationId xmlns:a16="http://schemas.microsoft.com/office/drawing/2014/main" id="{8C4B3E6F-9315-45E6-9E81-9756D3DB48CB}"/>
              </a:ext>
            </a:extLst>
          </p:cNvPr>
          <p:cNvSpPr>
            <a:spLocks/>
          </p:cNvSpPr>
          <p:nvPr/>
        </p:nvSpPr>
        <p:spPr bwMode="auto">
          <a:xfrm>
            <a:off x="2011363" y="4321175"/>
            <a:ext cx="1490662" cy="1293813"/>
          </a:xfrm>
          <a:custGeom>
            <a:avLst/>
            <a:gdLst>
              <a:gd name="T0" fmla="*/ 1114514 w 214"/>
              <a:gd name="T1" fmla="*/ 1293813 h 186"/>
              <a:gd name="T2" fmla="*/ 1490662 w 214"/>
              <a:gd name="T3" fmla="*/ 653862 h 186"/>
              <a:gd name="T4" fmla="*/ 1114514 w 214"/>
              <a:gd name="T5" fmla="*/ 0 h 186"/>
              <a:gd name="T6" fmla="*/ 376148 w 214"/>
              <a:gd name="T7" fmla="*/ 0 h 186"/>
              <a:gd name="T8" fmla="*/ 0 w 214"/>
              <a:gd name="T9" fmla="*/ 653862 h 186"/>
              <a:gd name="T10" fmla="*/ 376148 w 214"/>
              <a:gd name="T11" fmla="*/ 1293813 h 186"/>
              <a:gd name="T12" fmla="*/ 1114514 w 214"/>
              <a:gd name="T13" fmla="*/ 12938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94" name="Freeform 86">
            <a:extLst>
              <a:ext uri="{FF2B5EF4-FFF2-40B4-BE49-F238E27FC236}">
                <a16:creationId xmlns:a16="http://schemas.microsoft.com/office/drawing/2014/main" id="{4B072D84-9620-458E-9811-15B00851CA1F}"/>
              </a:ext>
            </a:extLst>
          </p:cNvPr>
          <p:cNvSpPr>
            <a:spLocks/>
          </p:cNvSpPr>
          <p:nvPr/>
        </p:nvSpPr>
        <p:spPr bwMode="auto">
          <a:xfrm>
            <a:off x="2005013" y="2960688"/>
            <a:ext cx="1476375" cy="1303337"/>
          </a:xfrm>
          <a:custGeom>
            <a:avLst/>
            <a:gdLst>
              <a:gd name="T0" fmla="*/ 1114245 w 212"/>
              <a:gd name="T1" fmla="*/ 1303337 h 187"/>
              <a:gd name="T2" fmla="*/ 1476375 w 212"/>
              <a:gd name="T3" fmla="*/ 648184 h 187"/>
              <a:gd name="T4" fmla="*/ 1114245 w 212"/>
              <a:gd name="T5" fmla="*/ 0 h 187"/>
              <a:gd name="T6" fmla="*/ 376058 w 212"/>
              <a:gd name="T7" fmla="*/ 0 h 187"/>
              <a:gd name="T8" fmla="*/ 0 w 212"/>
              <a:gd name="T9" fmla="*/ 648184 h 187"/>
              <a:gd name="T10" fmla="*/ 376058 w 212"/>
              <a:gd name="T11" fmla="*/ 1303337 h 187"/>
              <a:gd name="T12" fmla="*/ 1114245 w 212"/>
              <a:gd name="T13" fmla="*/ 13033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61" name="Line 53">
            <a:extLst>
              <a:ext uri="{FF2B5EF4-FFF2-40B4-BE49-F238E27FC236}">
                <a16:creationId xmlns:a16="http://schemas.microsoft.com/office/drawing/2014/main" id="{17C08C3B-ECA9-4462-81DA-F6415A4DCC38}"/>
              </a:ext>
            </a:extLst>
          </p:cNvPr>
          <p:cNvSpPr>
            <a:spLocks noChangeShapeType="1"/>
          </p:cNvSpPr>
          <p:nvPr/>
        </p:nvSpPr>
        <p:spPr bwMode="auto">
          <a:xfrm>
            <a:off x="7513638" y="-596900"/>
            <a:ext cx="3317875" cy="5781675"/>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462" name="Freeform 54">
            <a:extLst>
              <a:ext uri="{FF2B5EF4-FFF2-40B4-BE49-F238E27FC236}">
                <a16:creationId xmlns:a16="http://schemas.microsoft.com/office/drawing/2014/main" id="{EFD94B99-70BE-4B6D-8D72-2EF425632C14}"/>
              </a:ext>
            </a:extLst>
          </p:cNvPr>
          <p:cNvSpPr>
            <a:spLocks/>
          </p:cNvSpPr>
          <p:nvPr/>
        </p:nvSpPr>
        <p:spPr bwMode="auto">
          <a:xfrm>
            <a:off x="7643813" y="-315913"/>
            <a:ext cx="639762" cy="1066801"/>
          </a:xfrm>
          <a:custGeom>
            <a:avLst/>
            <a:gdLst>
              <a:gd name="T0" fmla="*/ 608012 w 403"/>
              <a:gd name="T1" fmla="*/ 1066801 h 672"/>
              <a:gd name="T2" fmla="*/ 0 w 403"/>
              <a:gd name="T3" fmla="*/ 6350 h 672"/>
              <a:gd name="T4" fmla="*/ 31750 w 403"/>
              <a:gd name="T5" fmla="*/ 0 h 672"/>
              <a:gd name="T6" fmla="*/ 639762 w 403"/>
              <a:gd name="T7" fmla="*/ 1057276 h 672"/>
              <a:gd name="T8" fmla="*/ 608012 w 403"/>
              <a:gd name="T9" fmla="*/ 1066801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672">
                <a:moveTo>
                  <a:pt x="383" y="672"/>
                </a:moveTo>
                <a:lnTo>
                  <a:pt x="0" y="4"/>
                </a:lnTo>
                <a:lnTo>
                  <a:pt x="20" y="0"/>
                </a:lnTo>
                <a:lnTo>
                  <a:pt x="403" y="666"/>
                </a:lnTo>
                <a:lnTo>
                  <a:pt x="383" y="6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63" name="Freeform 55">
            <a:extLst>
              <a:ext uri="{FF2B5EF4-FFF2-40B4-BE49-F238E27FC236}">
                <a16:creationId xmlns:a16="http://schemas.microsoft.com/office/drawing/2014/main" id="{807E3C2F-CA4A-40BC-9AEB-F6AAC3747146}"/>
              </a:ext>
            </a:extLst>
          </p:cNvPr>
          <p:cNvSpPr>
            <a:spLocks/>
          </p:cNvSpPr>
          <p:nvPr/>
        </p:nvSpPr>
        <p:spPr bwMode="auto">
          <a:xfrm>
            <a:off x="8905875" y="1862138"/>
            <a:ext cx="114300" cy="92075"/>
          </a:xfrm>
          <a:custGeom>
            <a:avLst/>
            <a:gdLst>
              <a:gd name="T0" fmla="*/ 114300 w 72"/>
              <a:gd name="T1" fmla="*/ 25400 h 58"/>
              <a:gd name="T2" fmla="*/ 22225 w 72"/>
              <a:gd name="T3" fmla="*/ 0 h 58"/>
              <a:gd name="T4" fmla="*/ 0 w 72"/>
              <a:gd name="T5" fmla="*/ 92075 h 58"/>
              <a:gd name="T6" fmla="*/ 0 60000 65536"/>
              <a:gd name="T7" fmla="*/ 0 60000 65536"/>
              <a:gd name="T8" fmla="*/ 0 60000 65536"/>
            </a:gdLst>
            <a:ahLst/>
            <a:cxnLst>
              <a:cxn ang="T6">
                <a:pos x="T0" y="T1"/>
              </a:cxn>
              <a:cxn ang="T7">
                <a:pos x="T2" y="T3"/>
              </a:cxn>
              <a:cxn ang="T8">
                <a:pos x="T4" y="T5"/>
              </a:cxn>
            </a:cxnLst>
            <a:rect l="0" t="0" r="r" b="b"/>
            <a:pathLst>
              <a:path w="72" h="58">
                <a:moveTo>
                  <a:pt x="72" y="16"/>
                </a:moveTo>
                <a:lnTo>
                  <a:pt x="14" y="0"/>
                </a:lnTo>
                <a:lnTo>
                  <a:pt x="0" y="58"/>
                </a:lnTo>
              </a:path>
            </a:pathLst>
          </a:custGeom>
          <a:noFill/>
          <a:ln w="3175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464" name="Line 56">
            <a:extLst>
              <a:ext uri="{FF2B5EF4-FFF2-40B4-BE49-F238E27FC236}">
                <a16:creationId xmlns:a16="http://schemas.microsoft.com/office/drawing/2014/main" id="{60B4B60B-4E41-4016-B375-B6EF1B434B85}"/>
              </a:ext>
            </a:extLst>
          </p:cNvPr>
          <p:cNvSpPr>
            <a:spLocks noChangeShapeType="1"/>
          </p:cNvSpPr>
          <p:nvPr/>
        </p:nvSpPr>
        <p:spPr bwMode="auto">
          <a:xfrm>
            <a:off x="-725488" y="146050"/>
            <a:ext cx="2876551" cy="50101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465" name="Freeform 57">
            <a:extLst>
              <a:ext uri="{FF2B5EF4-FFF2-40B4-BE49-F238E27FC236}">
                <a16:creationId xmlns:a16="http://schemas.microsoft.com/office/drawing/2014/main" id="{5E5E7048-BFD0-49E8-B5F8-2588047856A5}"/>
              </a:ext>
            </a:extLst>
          </p:cNvPr>
          <p:cNvSpPr>
            <a:spLocks/>
          </p:cNvSpPr>
          <p:nvPr/>
        </p:nvSpPr>
        <p:spPr bwMode="auto">
          <a:xfrm>
            <a:off x="82550" y="1543050"/>
            <a:ext cx="641350" cy="1068388"/>
          </a:xfrm>
          <a:custGeom>
            <a:avLst/>
            <a:gdLst>
              <a:gd name="T0" fmla="*/ 609600 w 404"/>
              <a:gd name="T1" fmla="*/ 1068388 h 673"/>
              <a:gd name="T2" fmla="*/ 0 w 404"/>
              <a:gd name="T3" fmla="*/ 7938 h 673"/>
              <a:gd name="T4" fmla="*/ 34925 w 404"/>
              <a:gd name="T5" fmla="*/ 0 h 673"/>
              <a:gd name="T6" fmla="*/ 641350 w 404"/>
              <a:gd name="T7" fmla="*/ 1062038 h 673"/>
              <a:gd name="T8" fmla="*/ 609600 w 404"/>
              <a:gd name="T9" fmla="*/ 1068388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673">
                <a:moveTo>
                  <a:pt x="384" y="673"/>
                </a:moveTo>
                <a:lnTo>
                  <a:pt x="0" y="5"/>
                </a:lnTo>
                <a:lnTo>
                  <a:pt x="22" y="0"/>
                </a:lnTo>
                <a:lnTo>
                  <a:pt x="404" y="669"/>
                </a:lnTo>
                <a:lnTo>
                  <a:pt x="384" y="673"/>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66" name="Line 58">
            <a:extLst>
              <a:ext uri="{FF2B5EF4-FFF2-40B4-BE49-F238E27FC236}">
                <a16:creationId xmlns:a16="http://schemas.microsoft.com/office/drawing/2014/main" id="{38B11955-4A61-4748-B2E1-1FEA524074B2}"/>
              </a:ext>
            </a:extLst>
          </p:cNvPr>
          <p:cNvSpPr>
            <a:spLocks noChangeShapeType="1"/>
          </p:cNvSpPr>
          <p:nvPr/>
        </p:nvSpPr>
        <p:spPr bwMode="auto">
          <a:xfrm>
            <a:off x="2227263" y="-596900"/>
            <a:ext cx="3316287" cy="5784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467" name="Freeform 59">
            <a:extLst>
              <a:ext uri="{FF2B5EF4-FFF2-40B4-BE49-F238E27FC236}">
                <a16:creationId xmlns:a16="http://schemas.microsoft.com/office/drawing/2014/main" id="{0864A49C-8F98-4998-B218-6173021AB7B4}"/>
              </a:ext>
            </a:extLst>
          </p:cNvPr>
          <p:cNvSpPr>
            <a:spLocks/>
          </p:cNvSpPr>
          <p:nvPr/>
        </p:nvSpPr>
        <p:spPr bwMode="auto">
          <a:xfrm>
            <a:off x="4937125" y="4117975"/>
            <a:ext cx="641350" cy="1066800"/>
          </a:xfrm>
          <a:custGeom>
            <a:avLst/>
            <a:gdLst>
              <a:gd name="T0" fmla="*/ 606425 w 404"/>
              <a:gd name="T1" fmla="*/ 1066800 h 672"/>
              <a:gd name="T2" fmla="*/ 0 w 404"/>
              <a:gd name="T3" fmla="*/ 9525 h 672"/>
              <a:gd name="T4" fmla="*/ 31750 w 404"/>
              <a:gd name="T5" fmla="*/ 0 h 672"/>
              <a:gd name="T6" fmla="*/ 641350 w 404"/>
              <a:gd name="T7" fmla="*/ 1060450 h 672"/>
              <a:gd name="T8" fmla="*/ 606425 w 404"/>
              <a:gd name="T9" fmla="*/ 1066800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672">
                <a:moveTo>
                  <a:pt x="382" y="672"/>
                </a:moveTo>
                <a:lnTo>
                  <a:pt x="0" y="6"/>
                </a:lnTo>
                <a:lnTo>
                  <a:pt x="20" y="0"/>
                </a:lnTo>
                <a:lnTo>
                  <a:pt x="404" y="668"/>
                </a:lnTo>
                <a:lnTo>
                  <a:pt x="382" y="6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68" name="Freeform 60">
            <a:extLst>
              <a:ext uri="{FF2B5EF4-FFF2-40B4-BE49-F238E27FC236}">
                <a16:creationId xmlns:a16="http://schemas.microsoft.com/office/drawing/2014/main" id="{353B2DB9-D53B-4AB3-9C71-6336736FDA7D}"/>
              </a:ext>
            </a:extLst>
          </p:cNvPr>
          <p:cNvSpPr>
            <a:spLocks/>
          </p:cNvSpPr>
          <p:nvPr/>
        </p:nvSpPr>
        <p:spPr bwMode="auto">
          <a:xfrm>
            <a:off x="3681413" y="2008188"/>
            <a:ext cx="114300" cy="90487"/>
          </a:xfrm>
          <a:custGeom>
            <a:avLst/>
            <a:gdLst>
              <a:gd name="T0" fmla="*/ 0 w 72"/>
              <a:gd name="T1" fmla="*/ 65087 h 57"/>
              <a:gd name="T2" fmla="*/ 92075 w 72"/>
              <a:gd name="T3" fmla="*/ 90487 h 57"/>
              <a:gd name="T4" fmla="*/ 114300 w 72"/>
              <a:gd name="T5" fmla="*/ 0 h 57"/>
              <a:gd name="T6" fmla="*/ 0 60000 65536"/>
              <a:gd name="T7" fmla="*/ 0 60000 65536"/>
              <a:gd name="T8" fmla="*/ 0 60000 65536"/>
            </a:gdLst>
            <a:ahLst/>
            <a:cxnLst>
              <a:cxn ang="T6">
                <a:pos x="T0" y="T1"/>
              </a:cxn>
              <a:cxn ang="T7">
                <a:pos x="T2" y="T3"/>
              </a:cxn>
              <a:cxn ang="T8">
                <a:pos x="T4" y="T5"/>
              </a:cxn>
            </a:cxnLst>
            <a:rect l="0" t="0" r="r" b="b"/>
            <a:pathLst>
              <a:path w="72" h="57">
                <a:moveTo>
                  <a:pt x="0" y="41"/>
                </a:moveTo>
                <a:lnTo>
                  <a:pt x="58" y="57"/>
                </a:lnTo>
                <a:lnTo>
                  <a:pt x="72" y="0"/>
                </a:lnTo>
              </a:path>
            </a:pathLst>
          </a:custGeom>
          <a:noFill/>
          <a:ln w="3175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469" name="Freeform 61">
            <a:extLst>
              <a:ext uri="{FF2B5EF4-FFF2-40B4-BE49-F238E27FC236}">
                <a16:creationId xmlns:a16="http://schemas.microsoft.com/office/drawing/2014/main" id="{583B12C2-C8ED-4643-8C55-1826C4942B3B}"/>
              </a:ext>
            </a:extLst>
          </p:cNvPr>
          <p:cNvSpPr>
            <a:spLocks/>
          </p:cNvSpPr>
          <p:nvPr/>
        </p:nvSpPr>
        <p:spPr bwMode="auto">
          <a:xfrm>
            <a:off x="4572000" y="877888"/>
            <a:ext cx="4327525" cy="3759200"/>
          </a:xfrm>
          <a:custGeom>
            <a:avLst/>
            <a:gdLst>
              <a:gd name="T0" fmla="*/ 680 w 2726"/>
              <a:gd name="T1" fmla="*/ 2368 h 2368"/>
              <a:gd name="T2" fmla="*/ 0 w 2726"/>
              <a:gd name="T3" fmla="*/ 1184 h 2368"/>
              <a:gd name="T4" fmla="*/ 680 w 2726"/>
              <a:gd name="T5" fmla="*/ 0 h 2368"/>
              <a:gd name="T6" fmla="*/ 2043 w 2726"/>
              <a:gd name="T7" fmla="*/ 0 h 2368"/>
              <a:gd name="T8" fmla="*/ 2726 w 2726"/>
              <a:gd name="T9" fmla="*/ 1184 h 2368"/>
              <a:gd name="T10" fmla="*/ 2043 w 2726"/>
              <a:gd name="T11" fmla="*/ 2368 h 2368"/>
              <a:gd name="T12" fmla="*/ 680 w 2726"/>
              <a:gd name="T13" fmla="*/ 2368 h 2368"/>
            </a:gdLst>
            <a:ahLst/>
            <a:cxnLst>
              <a:cxn ang="0">
                <a:pos x="T0" y="T1"/>
              </a:cxn>
              <a:cxn ang="0">
                <a:pos x="T2" y="T3"/>
              </a:cxn>
              <a:cxn ang="0">
                <a:pos x="T4" y="T5"/>
              </a:cxn>
              <a:cxn ang="0">
                <a:pos x="T6" y="T7"/>
              </a:cxn>
              <a:cxn ang="0">
                <a:pos x="T8" y="T9"/>
              </a:cxn>
              <a:cxn ang="0">
                <a:pos x="T10" y="T11"/>
              </a:cxn>
              <a:cxn ang="0">
                <a:pos x="T12" y="T13"/>
              </a:cxn>
            </a:cxnLst>
            <a:rect l="0" t="0" r="r" b="b"/>
            <a:pathLst>
              <a:path w="2726" h="2368">
                <a:moveTo>
                  <a:pt x="680" y="2368"/>
                </a:moveTo>
                <a:lnTo>
                  <a:pt x="0" y="1184"/>
                </a:lnTo>
                <a:lnTo>
                  <a:pt x="680" y="0"/>
                </a:lnTo>
                <a:lnTo>
                  <a:pt x="2043" y="0"/>
                </a:lnTo>
                <a:lnTo>
                  <a:pt x="2726" y="1184"/>
                </a:lnTo>
                <a:lnTo>
                  <a:pt x="2043" y="2368"/>
                </a:lnTo>
                <a:lnTo>
                  <a:pt x="680" y="2368"/>
                </a:lnTo>
                <a:close/>
              </a:path>
            </a:pathLst>
          </a:custGeom>
          <a:blipFill dpi="0" rotWithShape="1">
            <a:blip r:embed="rId3"/>
            <a:srcRect/>
            <a:stretch>
              <a:fillRect r="-30585"/>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7470" name="Freeform 62">
            <a:extLst>
              <a:ext uri="{FF2B5EF4-FFF2-40B4-BE49-F238E27FC236}">
                <a16:creationId xmlns:a16="http://schemas.microsoft.com/office/drawing/2014/main" id="{6257F808-18A7-4F85-9B88-A54FC67A5A79}"/>
              </a:ext>
            </a:extLst>
          </p:cNvPr>
          <p:cNvSpPr>
            <a:spLocks/>
          </p:cNvSpPr>
          <p:nvPr/>
        </p:nvSpPr>
        <p:spPr bwMode="auto">
          <a:xfrm>
            <a:off x="3492500" y="338138"/>
            <a:ext cx="1833563" cy="1592262"/>
          </a:xfrm>
          <a:custGeom>
            <a:avLst/>
            <a:gdLst>
              <a:gd name="T0" fmla="*/ 288 w 1155"/>
              <a:gd name="T1" fmla="*/ 1003 h 1003"/>
              <a:gd name="T2" fmla="*/ 0 w 1155"/>
              <a:gd name="T3" fmla="*/ 502 h 1003"/>
              <a:gd name="T4" fmla="*/ 288 w 1155"/>
              <a:gd name="T5" fmla="*/ 0 h 1003"/>
              <a:gd name="T6" fmla="*/ 867 w 1155"/>
              <a:gd name="T7" fmla="*/ 0 h 1003"/>
              <a:gd name="T8" fmla="*/ 1155 w 1155"/>
              <a:gd name="T9" fmla="*/ 502 h 1003"/>
              <a:gd name="T10" fmla="*/ 867 w 1155"/>
              <a:gd name="T11" fmla="*/ 1003 h 1003"/>
              <a:gd name="T12" fmla="*/ 288 w 1155"/>
              <a:gd name="T13" fmla="*/ 1003 h 1003"/>
            </a:gdLst>
            <a:ahLst/>
            <a:cxnLst>
              <a:cxn ang="0">
                <a:pos x="T0" y="T1"/>
              </a:cxn>
              <a:cxn ang="0">
                <a:pos x="T2" y="T3"/>
              </a:cxn>
              <a:cxn ang="0">
                <a:pos x="T4" y="T5"/>
              </a:cxn>
              <a:cxn ang="0">
                <a:pos x="T6" y="T7"/>
              </a:cxn>
              <a:cxn ang="0">
                <a:pos x="T8" y="T9"/>
              </a:cxn>
              <a:cxn ang="0">
                <a:pos x="T10" y="T11"/>
              </a:cxn>
              <a:cxn ang="0">
                <a:pos x="T12" y="T13"/>
              </a:cxn>
            </a:cxnLst>
            <a:rect l="0" t="0" r="r" b="b"/>
            <a:pathLst>
              <a:path w="1155" h="1003">
                <a:moveTo>
                  <a:pt x="288" y="1003"/>
                </a:moveTo>
                <a:lnTo>
                  <a:pt x="0" y="502"/>
                </a:lnTo>
                <a:lnTo>
                  <a:pt x="288" y="0"/>
                </a:lnTo>
                <a:lnTo>
                  <a:pt x="867" y="0"/>
                </a:lnTo>
                <a:lnTo>
                  <a:pt x="1155" y="502"/>
                </a:lnTo>
                <a:lnTo>
                  <a:pt x="867" y="1003"/>
                </a:lnTo>
                <a:lnTo>
                  <a:pt x="288" y="1003"/>
                </a:lnTo>
                <a:close/>
              </a:path>
            </a:pathLst>
          </a:custGeom>
          <a:blipFill dpi="0" rotWithShape="1">
            <a:blip r:embed="rId3">
              <a:alphaModFix amt="10000"/>
            </a:blip>
            <a:srcRect/>
            <a:stretch>
              <a:fillRect r="-30544"/>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7471" name="Freeform 63">
            <a:extLst>
              <a:ext uri="{FF2B5EF4-FFF2-40B4-BE49-F238E27FC236}">
                <a16:creationId xmlns:a16="http://schemas.microsoft.com/office/drawing/2014/main" id="{40E5AC8C-D1D3-423F-83CE-386353CCC2E9}"/>
              </a:ext>
            </a:extLst>
          </p:cNvPr>
          <p:cNvSpPr>
            <a:spLocks/>
          </p:cNvSpPr>
          <p:nvPr/>
        </p:nvSpPr>
        <p:spPr bwMode="auto">
          <a:xfrm>
            <a:off x="2297113" y="3219450"/>
            <a:ext cx="908050" cy="790575"/>
          </a:xfrm>
          <a:custGeom>
            <a:avLst/>
            <a:gdLst>
              <a:gd name="T0" fmla="*/ 144 w 572"/>
              <a:gd name="T1" fmla="*/ 498 h 498"/>
              <a:gd name="T2" fmla="*/ 0 w 572"/>
              <a:gd name="T3" fmla="*/ 249 h 498"/>
              <a:gd name="T4" fmla="*/ 144 w 572"/>
              <a:gd name="T5" fmla="*/ 0 h 498"/>
              <a:gd name="T6" fmla="*/ 430 w 572"/>
              <a:gd name="T7" fmla="*/ 0 h 498"/>
              <a:gd name="T8" fmla="*/ 572 w 572"/>
              <a:gd name="T9" fmla="*/ 249 h 498"/>
              <a:gd name="T10" fmla="*/ 430 w 572"/>
              <a:gd name="T11" fmla="*/ 498 h 498"/>
              <a:gd name="T12" fmla="*/ 144 w 572"/>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572" h="498">
                <a:moveTo>
                  <a:pt x="144" y="498"/>
                </a:moveTo>
                <a:lnTo>
                  <a:pt x="0" y="249"/>
                </a:lnTo>
                <a:lnTo>
                  <a:pt x="144" y="0"/>
                </a:lnTo>
                <a:lnTo>
                  <a:pt x="430" y="0"/>
                </a:lnTo>
                <a:lnTo>
                  <a:pt x="572" y="249"/>
                </a:lnTo>
                <a:lnTo>
                  <a:pt x="430" y="498"/>
                </a:lnTo>
                <a:lnTo>
                  <a:pt x="144" y="498"/>
                </a:lnTo>
                <a:close/>
              </a:path>
            </a:pathLst>
          </a:custGeom>
          <a:blipFill dpi="0" rotWithShape="1">
            <a:blip r:embed="rId3">
              <a:alphaModFix amt="10000"/>
            </a:blip>
            <a:srcRect/>
            <a:stretch>
              <a:fillRect r="-30879"/>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7472" name="Freeform 64">
            <a:extLst>
              <a:ext uri="{FF2B5EF4-FFF2-40B4-BE49-F238E27FC236}">
                <a16:creationId xmlns:a16="http://schemas.microsoft.com/office/drawing/2014/main" id="{C86A4BCB-CD60-4A28-8F49-219F9902C70E}"/>
              </a:ext>
            </a:extLst>
          </p:cNvPr>
          <p:cNvSpPr>
            <a:spLocks/>
          </p:cNvSpPr>
          <p:nvPr/>
        </p:nvSpPr>
        <p:spPr bwMode="auto">
          <a:xfrm>
            <a:off x="-1173163" y="171450"/>
            <a:ext cx="3200401" cy="4984750"/>
          </a:xfrm>
          <a:custGeom>
            <a:avLst/>
            <a:gdLst>
              <a:gd name="T0" fmla="*/ 3200401 w 2016"/>
              <a:gd name="T1" fmla="*/ 4984750 h 3140"/>
              <a:gd name="T2" fmla="*/ 339725 w 2016"/>
              <a:gd name="T3" fmla="*/ 0 h 3140"/>
              <a:gd name="T4" fmla="*/ 0 w 2016"/>
              <a:gd name="T5" fmla="*/ 79375 h 3140"/>
              <a:gd name="T6" fmla="*/ 2811463 w 2016"/>
              <a:gd name="T7" fmla="*/ 4984750 h 3140"/>
              <a:gd name="T8" fmla="*/ 3200401 w 2016"/>
              <a:gd name="T9" fmla="*/ 4984750 h 3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 h="3140">
                <a:moveTo>
                  <a:pt x="2016" y="3140"/>
                </a:moveTo>
                <a:lnTo>
                  <a:pt x="214" y="0"/>
                </a:lnTo>
                <a:lnTo>
                  <a:pt x="0" y="50"/>
                </a:lnTo>
                <a:lnTo>
                  <a:pt x="1771" y="3140"/>
                </a:lnTo>
                <a:lnTo>
                  <a:pt x="2016" y="31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73" name="Freeform 65">
            <a:extLst>
              <a:ext uri="{FF2B5EF4-FFF2-40B4-BE49-F238E27FC236}">
                <a16:creationId xmlns:a16="http://schemas.microsoft.com/office/drawing/2014/main" id="{4747F891-64C4-426A-96D9-01A32D2EE041}"/>
              </a:ext>
            </a:extLst>
          </p:cNvPr>
          <p:cNvSpPr>
            <a:spLocks/>
          </p:cNvSpPr>
          <p:nvPr/>
        </p:nvSpPr>
        <p:spPr bwMode="auto">
          <a:xfrm>
            <a:off x="7920038" y="-354013"/>
            <a:ext cx="3502025" cy="5510213"/>
          </a:xfrm>
          <a:custGeom>
            <a:avLst/>
            <a:gdLst>
              <a:gd name="T0" fmla="*/ 3502025 w 2206"/>
              <a:gd name="T1" fmla="*/ 5510213 h 3471"/>
              <a:gd name="T2" fmla="*/ 344488 w 2206"/>
              <a:gd name="T3" fmla="*/ 0 h 3471"/>
              <a:gd name="T4" fmla="*/ 0 w 2206"/>
              <a:gd name="T5" fmla="*/ 82550 h 3471"/>
              <a:gd name="T6" fmla="*/ 3114675 w 2206"/>
              <a:gd name="T7" fmla="*/ 5510213 h 3471"/>
              <a:gd name="T8" fmla="*/ 3502025 w 2206"/>
              <a:gd name="T9" fmla="*/ 5510213 h 3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6" h="3471">
                <a:moveTo>
                  <a:pt x="2206" y="3471"/>
                </a:moveTo>
                <a:lnTo>
                  <a:pt x="217" y="0"/>
                </a:lnTo>
                <a:lnTo>
                  <a:pt x="0" y="52"/>
                </a:lnTo>
                <a:lnTo>
                  <a:pt x="1962" y="3471"/>
                </a:lnTo>
                <a:lnTo>
                  <a:pt x="2206" y="3471"/>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74" name="Freeform 66">
            <a:extLst>
              <a:ext uri="{FF2B5EF4-FFF2-40B4-BE49-F238E27FC236}">
                <a16:creationId xmlns:a16="http://schemas.microsoft.com/office/drawing/2014/main" id="{EE852293-7E20-429F-BA0F-BC26AF93A620}"/>
              </a:ext>
            </a:extLst>
          </p:cNvPr>
          <p:cNvSpPr>
            <a:spLocks/>
          </p:cNvSpPr>
          <p:nvPr/>
        </p:nvSpPr>
        <p:spPr bwMode="auto">
          <a:xfrm>
            <a:off x="7107238" y="877888"/>
            <a:ext cx="1785937" cy="2487612"/>
          </a:xfrm>
          <a:custGeom>
            <a:avLst/>
            <a:gdLst>
              <a:gd name="T0" fmla="*/ 1433512 w 1125"/>
              <a:gd name="T1" fmla="*/ 2487612 h 1567"/>
              <a:gd name="T2" fmla="*/ 1785937 w 1125"/>
              <a:gd name="T3" fmla="*/ 1879600 h 1567"/>
              <a:gd name="T4" fmla="*/ 701675 w 1125"/>
              <a:gd name="T5" fmla="*/ 0 h 1567"/>
              <a:gd name="T6" fmla="*/ 0 w 1125"/>
              <a:gd name="T7" fmla="*/ 0 h 1567"/>
              <a:gd name="T8" fmla="*/ 1433512 w 1125"/>
              <a:gd name="T9" fmla="*/ 2487612 h 15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5" h="1567">
                <a:moveTo>
                  <a:pt x="903" y="1567"/>
                </a:moveTo>
                <a:lnTo>
                  <a:pt x="1125" y="1184"/>
                </a:lnTo>
                <a:lnTo>
                  <a:pt x="442" y="0"/>
                </a:lnTo>
                <a:lnTo>
                  <a:pt x="0" y="0"/>
                </a:lnTo>
                <a:lnTo>
                  <a:pt x="903" y="1567"/>
                </a:lnTo>
                <a:close/>
              </a:path>
            </a:pathLst>
          </a:custGeom>
          <a:solidFill>
            <a:srgbClr val="A20C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75" name="Freeform 67">
            <a:extLst>
              <a:ext uri="{FF2B5EF4-FFF2-40B4-BE49-F238E27FC236}">
                <a16:creationId xmlns:a16="http://schemas.microsoft.com/office/drawing/2014/main" id="{5F3C1486-B447-4168-B89A-F5D657FA7265}"/>
              </a:ext>
            </a:extLst>
          </p:cNvPr>
          <p:cNvSpPr>
            <a:spLocks/>
          </p:cNvSpPr>
          <p:nvPr/>
        </p:nvSpPr>
        <p:spPr bwMode="auto">
          <a:xfrm>
            <a:off x="4565650" y="2127250"/>
            <a:ext cx="1808163" cy="2509838"/>
          </a:xfrm>
          <a:custGeom>
            <a:avLst/>
            <a:gdLst>
              <a:gd name="T0" fmla="*/ 361950 w 1139"/>
              <a:gd name="T1" fmla="*/ 0 h 1581"/>
              <a:gd name="T2" fmla="*/ 0 w 1139"/>
              <a:gd name="T3" fmla="*/ 630238 h 1581"/>
              <a:gd name="T4" fmla="*/ 1079500 w 1139"/>
              <a:gd name="T5" fmla="*/ 2509838 h 1581"/>
              <a:gd name="T6" fmla="*/ 1808163 w 1139"/>
              <a:gd name="T7" fmla="*/ 2509838 h 1581"/>
              <a:gd name="T8" fmla="*/ 361950 w 1139"/>
              <a:gd name="T9" fmla="*/ 0 h 15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9" h="1581">
                <a:moveTo>
                  <a:pt x="228" y="0"/>
                </a:moveTo>
                <a:lnTo>
                  <a:pt x="0" y="397"/>
                </a:lnTo>
                <a:lnTo>
                  <a:pt x="680" y="1581"/>
                </a:lnTo>
                <a:lnTo>
                  <a:pt x="1139" y="1581"/>
                </a:lnTo>
                <a:lnTo>
                  <a:pt x="228" y="0"/>
                </a:lnTo>
                <a:close/>
              </a:path>
            </a:pathLst>
          </a:custGeom>
          <a:solidFill>
            <a:srgbClr val="A20C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96" name="Text Box 88">
            <a:extLst>
              <a:ext uri="{FF2B5EF4-FFF2-40B4-BE49-F238E27FC236}">
                <a16:creationId xmlns:a16="http://schemas.microsoft.com/office/drawing/2014/main" id="{014AAC6B-66E7-49C1-BBCE-92FF59160527}"/>
              </a:ext>
            </a:extLst>
          </p:cNvPr>
          <p:cNvSpPr txBox="1">
            <a:spLocks noChangeArrowheads="1"/>
          </p:cNvSpPr>
          <p:nvPr/>
        </p:nvSpPr>
        <p:spPr bwMode="auto">
          <a:xfrm>
            <a:off x="887413" y="969963"/>
            <a:ext cx="223361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a:solidFill>
                  <a:srgbClr val="CC0000"/>
                </a:solidFill>
                <a:latin typeface="微软雅黑" panose="020B0503020204020204" pitchFamily="34" charset="-122"/>
                <a:ea typeface="微软雅黑" panose="020B0503020204020204" pitchFamily="34" charset="-122"/>
              </a:rPr>
              <a:t>OUR PHILOSOPHY</a:t>
            </a:r>
          </a:p>
          <a:p>
            <a:pPr eaLnBrk="1" fontAlgn="ctr" hangingPunct="1"/>
            <a:r>
              <a:rPr lang="en-US" altLang="zh-CN" sz="1000">
                <a:solidFill>
                  <a:srgbClr val="1C1C1C"/>
                </a:solidFill>
                <a:latin typeface="微软雅黑" panose="020B0503020204020204" pitchFamily="34" charset="-122"/>
                <a:ea typeface="微软雅黑" panose="020B0503020204020204" pitchFamily="34" charset="-122"/>
              </a:rPr>
              <a:t>Company mainly engaged in mechanical and electrical products and electronic products. Since its inception continue to absorb a variety of talents, improve product quality, improving staff quality, in order to grow their companies.</a:t>
            </a:r>
          </a:p>
        </p:txBody>
      </p:sp>
      <p:sp>
        <p:nvSpPr>
          <p:cNvPr id="17497" name="Text Box 89">
            <a:extLst>
              <a:ext uri="{FF2B5EF4-FFF2-40B4-BE49-F238E27FC236}">
                <a16:creationId xmlns:a16="http://schemas.microsoft.com/office/drawing/2014/main" id="{A230389B-29DB-44BB-83F4-F442ABB9DD84}"/>
              </a:ext>
            </a:extLst>
          </p:cNvPr>
          <p:cNvSpPr txBox="1">
            <a:spLocks noChangeArrowheads="1"/>
          </p:cNvSpPr>
          <p:nvPr/>
        </p:nvSpPr>
        <p:spPr bwMode="auto">
          <a:xfrm>
            <a:off x="846138" y="682625"/>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微软雅黑" panose="020B0503020204020204" pitchFamily="34" charset="-122"/>
                <a:ea typeface="微软雅黑" panose="020B0503020204020204" pitchFamily="34" charset="-122"/>
              </a:rPr>
              <a:t>PHILOSOPHY</a:t>
            </a:r>
          </a:p>
        </p:txBody>
      </p:sp>
      <p:sp>
        <p:nvSpPr>
          <p:cNvPr id="17498" name="Line 90">
            <a:extLst>
              <a:ext uri="{FF2B5EF4-FFF2-40B4-BE49-F238E27FC236}">
                <a16:creationId xmlns:a16="http://schemas.microsoft.com/office/drawing/2014/main" id="{01AB157D-3E85-40C8-9DE8-2AF586AD30B1}"/>
              </a:ext>
            </a:extLst>
          </p:cNvPr>
          <p:cNvSpPr>
            <a:spLocks noChangeShapeType="1"/>
          </p:cNvSpPr>
          <p:nvPr/>
        </p:nvSpPr>
        <p:spPr bwMode="auto">
          <a:xfrm>
            <a:off x="981075" y="969963"/>
            <a:ext cx="1514475"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500" name="Freeform 92">
            <a:extLst>
              <a:ext uri="{FF2B5EF4-FFF2-40B4-BE49-F238E27FC236}">
                <a16:creationId xmlns:a16="http://schemas.microsoft.com/office/drawing/2014/main" id="{12FA46DC-7865-4A9F-A5A6-3AE8E0509C65}"/>
              </a:ext>
            </a:extLst>
          </p:cNvPr>
          <p:cNvSpPr>
            <a:spLocks/>
          </p:cNvSpPr>
          <p:nvPr/>
        </p:nvSpPr>
        <p:spPr bwMode="auto">
          <a:xfrm>
            <a:off x="3279775" y="4073525"/>
            <a:ext cx="490538" cy="433388"/>
          </a:xfrm>
          <a:custGeom>
            <a:avLst/>
            <a:gdLst>
              <a:gd name="T0" fmla="*/ 370217 w 212"/>
              <a:gd name="T1" fmla="*/ 433388 h 187"/>
              <a:gd name="T2" fmla="*/ 490538 w 212"/>
              <a:gd name="T3" fmla="*/ 215535 h 187"/>
              <a:gd name="T4" fmla="*/ 370217 w 212"/>
              <a:gd name="T5" fmla="*/ 0 h 187"/>
              <a:gd name="T6" fmla="*/ 124948 w 212"/>
              <a:gd name="T7" fmla="*/ 0 h 187"/>
              <a:gd name="T8" fmla="*/ 0 w 212"/>
              <a:gd name="T9" fmla="*/ 215535 h 187"/>
              <a:gd name="T10" fmla="*/ 124948 w 212"/>
              <a:gd name="T11" fmla="*/ 433388 h 187"/>
              <a:gd name="T12" fmla="*/ 370217 w 212"/>
              <a:gd name="T13" fmla="*/ 433388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01" name="Freeform 93">
            <a:extLst>
              <a:ext uri="{FF2B5EF4-FFF2-40B4-BE49-F238E27FC236}">
                <a16:creationId xmlns:a16="http://schemas.microsoft.com/office/drawing/2014/main" id="{678286F1-4256-434B-9614-3DC375E72D5E}"/>
              </a:ext>
            </a:extLst>
          </p:cNvPr>
          <p:cNvSpPr>
            <a:spLocks/>
          </p:cNvSpPr>
          <p:nvPr/>
        </p:nvSpPr>
        <p:spPr bwMode="auto">
          <a:xfrm>
            <a:off x="3279775" y="4525963"/>
            <a:ext cx="490538" cy="430212"/>
          </a:xfrm>
          <a:custGeom>
            <a:avLst/>
            <a:gdLst>
              <a:gd name="T0" fmla="*/ 370217 w 212"/>
              <a:gd name="T1" fmla="*/ 430212 h 186"/>
              <a:gd name="T2" fmla="*/ 490538 w 212"/>
              <a:gd name="T3" fmla="*/ 212793 h 186"/>
              <a:gd name="T4" fmla="*/ 370217 w 212"/>
              <a:gd name="T5" fmla="*/ 0 h 186"/>
              <a:gd name="T6" fmla="*/ 124948 w 212"/>
              <a:gd name="T7" fmla="*/ 0 h 186"/>
              <a:gd name="T8" fmla="*/ 0 w 212"/>
              <a:gd name="T9" fmla="*/ 212793 h 186"/>
              <a:gd name="T10" fmla="*/ 124948 w 212"/>
              <a:gd name="T11" fmla="*/ 430212 h 186"/>
              <a:gd name="T12" fmla="*/ 370217 w 212"/>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02" name="Freeform 94">
            <a:extLst>
              <a:ext uri="{FF2B5EF4-FFF2-40B4-BE49-F238E27FC236}">
                <a16:creationId xmlns:a16="http://schemas.microsoft.com/office/drawing/2014/main" id="{A6C613F3-50E1-4D2A-8A8C-70D3D398A0C2}"/>
              </a:ext>
            </a:extLst>
          </p:cNvPr>
          <p:cNvSpPr>
            <a:spLocks/>
          </p:cNvSpPr>
          <p:nvPr/>
        </p:nvSpPr>
        <p:spPr bwMode="auto">
          <a:xfrm>
            <a:off x="2887663" y="4298950"/>
            <a:ext cx="493712" cy="430213"/>
          </a:xfrm>
          <a:custGeom>
            <a:avLst/>
            <a:gdLst>
              <a:gd name="T0" fmla="*/ 373181 w 213"/>
              <a:gd name="T1" fmla="*/ 430213 h 186"/>
              <a:gd name="T2" fmla="*/ 493712 w 213"/>
              <a:gd name="T3" fmla="*/ 217419 h 186"/>
              <a:gd name="T4" fmla="*/ 373181 w 213"/>
              <a:gd name="T5" fmla="*/ 0 h 186"/>
              <a:gd name="T6" fmla="*/ 125166 w 213"/>
              <a:gd name="T7" fmla="*/ 0 h 186"/>
              <a:gd name="T8" fmla="*/ 0 w 213"/>
              <a:gd name="T9" fmla="*/ 217419 h 186"/>
              <a:gd name="T10" fmla="*/ 125166 w 213"/>
              <a:gd name="T11" fmla="*/ 430213 h 186"/>
              <a:gd name="T12" fmla="*/ 373181 w 213"/>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03" name="Freeform 95">
            <a:extLst>
              <a:ext uri="{FF2B5EF4-FFF2-40B4-BE49-F238E27FC236}">
                <a16:creationId xmlns:a16="http://schemas.microsoft.com/office/drawing/2014/main" id="{26BD49A3-0FA5-4753-9102-AD87A234CFCE}"/>
              </a:ext>
            </a:extLst>
          </p:cNvPr>
          <p:cNvSpPr>
            <a:spLocks/>
          </p:cNvSpPr>
          <p:nvPr/>
        </p:nvSpPr>
        <p:spPr bwMode="auto">
          <a:xfrm>
            <a:off x="3663950" y="4298950"/>
            <a:ext cx="495300" cy="430213"/>
          </a:xfrm>
          <a:custGeom>
            <a:avLst/>
            <a:gdLst>
              <a:gd name="T0" fmla="*/ 370318 w 214"/>
              <a:gd name="T1" fmla="*/ 430213 h 186"/>
              <a:gd name="T2" fmla="*/ 495300 w 214"/>
              <a:gd name="T3" fmla="*/ 217419 h 186"/>
              <a:gd name="T4" fmla="*/ 370318 w 214"/>
              <a:gd name="T5" fmla="*/ 0 h 186"/>
              <a:gd name="T6" fmla="*/ 124982 w 214"/>
              <a:gd name="T7" fmla="*/ 0 h 186"/>
              <a:gd name="T8" fmla="*/ 0 w 214"/>
              <a:gd name="T9" fmla="*/ 217419 h 186"/>
              <a:gd name="T10" fmla="*/ 124982 w 214"/>
              <a:gd name="T11" fmla="*/ 430213 h 186"/>
              <a:gd name="T12" fmla="*/ 370318 w 214"/>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04" name="Freeform 96">
            <a:extLst>
              <a:ext uri="{FF2B5EF4-FFF2-40B4-BE49-F238E27FC236}">
                <a16:creationId xmlns:a16="http://schemas.microsoft.com/office/drawing/2014/main" id="{84E534E3-0878-4F67-BC62-D1B1ACCC39D5}"/>
              </a:ext>
            </a:extLst>
          </p:cNvPr>
          <p:cNvSpPr>
            <a:spLocks/>
          </p:cNvSpPr>
          <p:nvPr/>
        </p:nvSpPr>
        <p:spPr bwMode="auto">
          <a:xfrm>
            <a:off x="2498725" y="4073525"/>
            <a:ext cx="495300" cy="433388"/>
          </a:xfrm>
          <a:custGeom>
            <a:avLst/>
            <a:gdLst>
              <a:gd name="T0" fmla="*/ 370318 w 214"/>
              <a:gd name="T1" fmla="*/ 433388 h 187"/>
              <a:gd name="T2" fmla="*/ 495300 w 214"/>
              <a:gd name="T3" fmla="*/ 215535 h 187"/>
              <a:gd name="T4" fmla="*/ 370318 w 214"/>
              <a:gd name="T5" fmla="*/ 0 h 187"/>
              <a:gd name="T6" fmla="*/ 124982 w 214"/>
              <a:gd name="T7" fmla="*/ 0 h 187"/>
              <a:gd name="T8" fmla="*/ 0 w 214"/>
              <a:gd name="T9" fmla="*/ 215535 h 187"/>
              <a:gd name="T10" fmla="*/ 124982 w 214"/>
              <a:gd name="T11" fmla="*/ 433388 h 187"/>
              <a:gd name="T12" fmla="*/ 370318 w 214"/>
              <a:gd name="T13" fmla="*/ 433388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05" name="Freeform 97">
            <a:extLst>
              <a:ext uri="{FF2B5EF4-FFF2-40B4-BE49-F238E27FC236}">
                <a16:creationId xmlns:a16="http://schemas.microsoft.com/office/drawing/2014/main" id="{6D607CE0-23ED-49CF-B04D-0121DCD406E1}"/>
              </a:ext>
            </a:extLst>
          </p:cNvPr>
          <p:cNvSpPr>
            <a:spLocks/>
          </p:cNvSpPr>
          <p:nvPr/>
        </p:nvSpPr>
        <p:spPr bwMode="auto">
          <a:xfrm>
            <a:off x="3068638" y="4046538"/>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06" name="Freeform 98">
            <a:extLst>
              <a:ext uri="{FF2B5EF4-FFF2-40B4-BE49-F238E27FC236}">
                <a16:creationId xmlns:a16="http://schemas.microsoft.com/office/drawing/2014/main" id="{1DFF7815-585A-4D90-ADA2-F5E676EDA9B5}"/>
              </a:ext>
            </a:extLst>
          </p:cNvPr>
          <p:cNvSpPr>
            <a:spLocks/>
          </p:cNvSpPr>
          <p:nvPr/>
        </p:nvSpPr>
        <p:spPr bwMode="auto">
          <a:xfrm>
            <a:off x="3105150" y="4083050"/>
            <a:ext cx="76200" cy="80963"/>
          </a:xfrm>
          <a:custGeom>
            <a:avLst/>
            <a:gdLst>
              <a:gd name="T0" fmla="*/ 76200 w 33"/>
              <a:gd name="T1" fmla="*/ 37012 h 35"/>
              <a:gd name="T2" fmla="*/ 36945 w 33"/>
              <a:gd name="T3" fmla="*/ 0 h 35"/>
              <a:gd name="T4" fmla="*/ 0 w 33"/>
              <a:gd name="T5" fmla="*/ 37012 h 35"/>
              <a:gd name="T6" fmla="*/ 4618 w 33"/>
              <a:gd name="T7" fmla="*/ 41638 h 35"/>
              <a:gd name="T8" fmla="*/ 32327 w 33"/>
              <a:gd name="T9" fmla="*/ 13879 h 35"/>
              <a:gd name="T10" fmla="*/ 32327 w 33"/>
              <a:gd name="T11" fmla="*/ 80963 h 35"/>
              <a:gd name="T12" fmla="*/ 41564 w 33"/>
              <a:gd name="T13" fmla="*/ 80963 h 35"/>
              <a:gd name="T14" fmla="*/ 41564 w 33"/>
              <a:gd name="T15" fmla="*/ 13879 h 35"/>
              <a:gd name="T16" fmla="*/ 71582 w 33"/>
              <a:gd name="T17" fmla="*/ 41638 h 35"/>
              <a:gd name="T18" fmla="*/ 76200 w 33"/>
              <a:gd name="T19" fmla="*/ 37012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7472"/>
                                        </p:tgtEl>
                                        <p:attrNameLst>
                                          <p:attrName>style.visibility</p:attrName>
                                        </p:attrNameLst>
                                      </p:cBhvr>
                                      <p:to>
                                        <p:strVal val="visible"/>
                                      </p:to>
                                    </p:set>
                                    <p:animEffect transition="in" filter="wipe(down)">
                                      <p:cBhvr>
                                        <p:cTn id="7" dur="500"/>
                                        <p:tgtEl>
                                          <p:spTgt spid="17472"/>
                                        </p:tgtEl>
                                      </p:cBhvr>
                                    </p:animEffect>
                                  </p:childTnLst>
                                </p:cTn>
                              </p:par>
                              <p:par>
                                <p:cTn id="8" presetID="22" presetClass="entr" presetSubtype="1" fill="hold" nodeType="withEffect">
                                  <p:stCondLst>
                                    <p:cond delay="100"/>
                                  </p:stCondLst>
                                  <p:childTnLst>
                                    <p:set>
                                      <p:cBhvr>
                                        <p:cTn id="9" dur="1" fill="hold">
                                          <p:stCondLst>
                                            <p:cond delay="0"/>
                                          </p:stCondLst>
                                        </p:cTn>
                                        <p:tgtEl>
                                          <p:spTgt spid="17464"/>
                                        </p:tgtEl>
                                        <p:attrNameLst>
                                          <p:attrName>style.visibility</p:attrName>
                                        </p:attrNameLst>
                                      </p:cBhvr>
                                      <p:to>
                                        <p:strVal val="visible"/>
                                      </p:to>
                                    </p:set>
                                    <p:animEffect transition="in" filter="wipe(up)">
                                      <p:cBhvr>
                                        <p:cTn id="10" dur="500"/>
                                        <p:tgtEl>
                                          <p:spTgt spid="17464"/>
                                        </p:tgtEl>
                                      </p:cBhvr>
                                    </p:animEffect>
                                  </p:childTnLst>
                                </p:cTn>
                              </p:par>
                              <p:par>
                                <p:cTn id="11" presetID="1" presetClass="entr" presetSubtype="0" fill="hold" nodeType="withEffect">
                                  <p:stCondLst>
                                    <p:cond delay="100"/>
                                  </p:stCondLst>
                                  <p:childTnLst>
                                    <p:set>
                                      <p:cBhvr>
                                        <p:cTn id="12" dur="1" fill="hold">
                                          <p:stCondLst>
                                            <p:cond delay="0"/>
                                          </p:stCondLst>
                                        </p:cTn>
                                        <p:tgtEl>
                                          <p:spTgt spid="17465"/>
                                        </p:tgtEl>
                                        <p:attrNameLst>
                                          <p:attrName>style.visibility</p:attrName>
                                        </p:attrNameLst>
                                      </p:cBhvr>
                                      <p:to>
                                        <p:strVal val="visible"/>
                                      </p:to>
                                    </p:set>
                                  </p:childTnLst>
                                </p:cTn>
                              </p:par>
                              <p:par>
                                <p:cTn id="13" presetID="0" presetClass="path" presetSubtype="0" accel="50000" decel="50000" fill="hold" nodeType="withEffect">
                                  <p:stCondLst>
                                    <p:cond delay="100"/>
                                  </p:stCondLst>
                                  <p:childTnLst>
                                    <p:animMotion origin="layout" path="M -2.22222E-6 -1.54464E-8 L -0.10799 -0.33334 " pathEditMode="relative" ptsTypes="AA">
                                      <p:cBhvr>
                                        <p:cTn id="14" dur="1000" spd="-100000" fill="hold"/>
                                        <p:tgtEl>
                                          <p:spTgt spid="17465"/>
                                        </p:tgtEl>
                                        <p:attrNameLst>
                                          <p:attrName>ppt_x</p:attrName>
                                          <p:attrName>ppt_y</p:attrName>
                                        </p:attrNameLst>
                                      </p:cBhvr>
                                    </p:animMotion>
                                  </p:childTnLst>
                                </p:cTn>
                              </p:par>
                              <p:par>
                                <p:cTn id="15" presetID="12" presetClass="entr" presetSubtype="8" fill="hold" grpId="0" nodeType="withEffect">
                                  <p:stCondLst>
                                    <p:cond delay="100"/>
                                  </p:stCondLst>
                                  <p:childTnLst>
                                    <p:set>
                                      <p:cBhvr>
                                        <p:cTn id="16" dur="1" fill="hold">
                                          <p:stCondLst>
                                            <p:cond delay="0"/>
                                          </p:stCondLst>
                                        </p:cTn>
                                        <p:tgtEl>
                                          <p:spTgt spid="17496"/>
                                        </p:tgtEl>
                                        <p:attrNameLst>
                                          <p:attrName>style.visibility</p:attrName>
                                        </p:attrNameLst>
                                      </p:cBhvr>
                                      <p:to>
                                        <p:strVal val="visible"/>
                                      </p:to>
                                    </p:set>
                                    <p:animEffect transition="in" filter="slide(fromLeft)">
                                      <p:cBhvr>
                                        <p:cTn id="17" dur="500"/>
                                        <p:tgtEl>
                                          <p:spTgt spid="17496"/>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17497"/>
                                        </p:tgtEl>
                                        <p:attrNameLst>
                                          <p:attrName>style.visibility</p:attrName>
                                        </p:attrNameLst>
                                      </p:cBhvr>
                                      <p:to>
                                        <p:strVal val="visible"/>
                                      </p:to>
                                    </p:set>
                                    <p:animEffect transition="in" filter="slide(fromLeft)">
                                      <p:cBhvr>
                                        <p:cTn id="20" dur="500"/>
                                        <p:tgtEl>
                                          <p:spTgt spid="17497"/>
                                        </p:tgtEl>
                                      </p:cBhvr>
                                    </p:animEffect>
                                  </p:childTnLst>
                                </p:cTn>
                              </p:par>
                              <p:par>
                                <p:cTn id="21" presetID="12" presetClass="entr" presetSubtype="8" fill="hold" nodeType="withEffect">
                                  <p:stCondLst>
                                    <p:cond delay="200"/>
                                  </p:stCondLst>
                                  <p:childTnLst>
                                    <p:set>
                                      <p:cBhvr>
                                        <p:cTn id="22" dur="1" fill="hold">
                                          <p:stCondLst>
                                            <p:cond delay="0"/>
                                          </p:stCondLst>
                                        </p:cTn>
                                        <p:tgtEl>
                                          <p:spTgt spid="17498"/>
                                        </p:tgtEl>
                                        <p:attrNameLst>
                                          <p:attrName>style.visibility</p:attrName>
                                        </p:attrNameLst>
                                      </p:cBhvr>
                                      <p:to>
                                        <p:strVal val="visible"/>
                                      </p:to>
                                    </p:set>
                                    <p:animEffect transition="in" filter="slide(fromLeft)">
                                      <p:cBhvr>
                                        <p:cTn id="23" dur="500"/>
                                        <p:tgtEl>
                                          <p:spTgt spid="17498"/>
                                        </p:tgtEl>
                                      </p:cBhvr>
                                    </p:animEffect>
                                  </p:childTnLst>
                                </p:cTn>
                              </p:par>
                              <p:par>
                                <p:cTn id="24" presetID="22" presetClass="entr" presetSubtype="4" fill="hold" nodeType="withEffect">
                                  <p:stCondLst>
                                    <p:cond delay="200"/>
                                  </p:stCondLst>
                                  <p:childTnLst>
                                    <p:set>
                                      <p:cBhvr>
                                        <p:cTn id="25" dur="1" fill="hold">
                                          <p:stCondLst>
                                            <p:cond delay="0"/>
                                          </p:stCondLst>
                                        </p:cTn>
                                        <p:tgtEl>
                                          <p:spTgt spid="17466"/>
                                        </p:tgtEl>
                                        <p:attrNameLst>
                                          <p:attrName>style.visibility</p:attrName>
                                        </p:attrNameLst>
                                      </p:cBhvr>
                                      <p:to>
                                        <p:strVal val="visible"/>
                                      </p:to>
                                    </p:set>
                                    <p:animEffect transition="in" filter="wipe(down)">
                                      <p:cBhvr>
                                        <p:cTn id="26" dur="500"/>
                                        <p:tgtEl>
                                          <p:spTgt spid="17466"/>
                                        </p:tgtEl>
                                      </p:cBhvr>
                                    </p:animEffect>
                                  </p:childTnLst>
                                </p:cTn>
                              </p:par>
                              <p:par>
                                <p:cTn id="27" presetID="1" presetClass="entr" presetSubtype="0" fill="hold" nodeType="withEffect">
                                  <p:stCondLst>
                                    <p:cond delay="200"/>
                                  </p:stCondLst>
                                  <p:childTnLst>
                                    <p:set>
                                      <p:cBhvr>
                                        <p:cTn id="28" dur="1" fill="hold">
                                          <p:stCondLst>
                                            <p:cond delay="0"/>
                                          </p:stCondLst>
                                        </p:cTn>
                                        <p:tgtEl>
                                          <p:spTgt spid="17467"/>
                                        </p:tgtEl>
                                        <p:attrNameLst>
                                          <p:attrName>style.visibility</p:attrName>
                                        </p:attrNameLst>
                                      </p:cBhvr>
                                      <p:to>
                                        <p:strVal val="visible"/>
                                      </p:to>
                                    </p:set>
                                  </p:childTnLst>
                                </p:cTn>
                              </p:par>
                              <p:par>
                                <p:cTn id="29" presetID="0" presetClass="path" presetSubtype="0" accel="50000" decel="50000" fill="hold" nodeType="withEffect">
                                  <p:stCondLst>
                                    <p:cond delay="200"/>
                                  </p:stCondLst>
                                  <p:childTnLst>
                                    <p:animMotion origin="layout" path="M -4.16667E-6 -3.95119E-6 L 0.1033 0.32191 " pathEditMode="relative" ptsTypes="AA">
                                      <p:cBhvr>
                                        <p:cTn id="30" dur="1000" spd="-100000" fill="hold"/>
                                        <p:tgtEl>
                                          <p:spTgt spid="17467"/>
                                        </p:tgtEl>
                                        <p:attrNameLst>
                                          <p:attrName>ppt_x</p:attrName>
                                          <p:attrName>ppt_y</p:attrName>
                                        </p:attrNameLst>
                                      </p:cBhvr>
                                    </p:animMotion>
                                  </p:childTnLst>
                                </p:cTn>
                              </p:par>
                              <p:par>
                                <p:cTn id="31" presetID="1" presetClass="entr" presetSubtype="0" fill="hold" nodeType="withEffect">
                                  <p:stCondLst>
                                    <p:cond delay="200"/>
                                  </p:stCondLst>
                                  <p:childTnLst>
                                    <p:set>
                                      <p:cBhvr>
                                        <p:cTn id="32" dur="1" fill="hold">
                                          <p:stCondLst>
                                            <p:cond delay="0"/>
                                          </p:stCondLst>
                                        </p:cTn>
                                        <p:tgtEl>
                                          <p:spTgt spid="17468"/>
                                        </p:tgtEl>
                                        <p:attrNameLst>
                                          <p:attrName>style.visibility</p:attrName>
                                        </p:attrNameLst>
                                      </p:cBhvr>
                                      <p:to>
                                        <p:strVal val="visible"/>
                                      </p:to>
                                    </p:set>
                                  </p:childTnLst>
                                </p:cTn>
                              </p:par>
                              <p:par>
                                <p:cTn id="33" presetID="0" presetClass="path" presetSubtype="0" accel="50000" decel="50000" fill="hold" nodeType="withEffect">
                                  <p:stCondLst>
                                    <p:cond delay="200"/>
                                  </p:stCondLst>
                                  <p:childTnLst>
                                    <p:animMotion origin="layout" path="M 5.55556E-6 5.00772E-6 L -0.15711 -0.48841 " pathEditMode="relative" ptsTypes="AA">
                                      <p:cBhvr>
                                        <p:cTn id="34" dur="500" spd="-100000" fill="hold"/>
                                        <p:tgtEl>
                                          <p:spTgt spid="17468"/>
                                        </p:tgtEl>
                                        <p:attrNameLst>
                                          <p:attrName>ppt_x</p:attrName>
                                          <p:attrName>ppt_y</p:attrName>
                                        </p:attrNameLst>
                                      </p:cBhvr>
                                    </p:animMotion>
                                  </p:childTnLst>
                                </p:cTn>
                              </p:par>
                              <p:par>
                                <p:cTn id="35" presetID="10" presetClass="entr" presetSubtype="0" fill="hold" nodeType="withEffect">
                                  <p:stCondLst>
                                    <p:cond delay="0"/>
                                  </p:stCondLst>
                                  <p:childTnLst>
                                    <p:set>
                                      <p:cBhvr>
                                        <p:cTn id="36" dur="1" fill="hold">
                                          <p:stCondLst>
                                            <p:cond delay="0"/>
                                          </p:stCondLst>
                                        </p:cTn>
                                        <p:tgtEl>
                                          <p:spTgt spid="17487"/>
                                        </p:tgtEl>
                                        <p:attrNameLst>
                                          <p:attrName>style.visibility</p:attrName>
                                        </p:attrNameLst>
                                      </p:cBhvr>
                                      <p:to>
                                        <p:strVal val="visible"/>
                                      </p:to>
                                    </p:set>
                                    <p:animEffect transition="in" filter="fade">
                                      <p:cBhvr>
                                        <p:cTn id="37" dur="500"/>
                                        <p:tgtEl>
                                          <p:spTgt spid="17487"/>
                                        </p:tgtEl>
                                      </p:cBhvr>
                                    </p:animEffect>
                                  </p:childTnLst>
                                </p:cTn>
                              </p:par>
                              <p:par>
                                <p:cTn id="38" presetID="10" presetClass="entr" presetSubtype="0" fill="hold" nodeType="withEffect">
                                  <p:stCondLst>
                                    <p:cond delay="100"/>
                                  </p:stCondLst>
                                  <p:childTnLst>
                                    <p:set>
                                      <p:cBhvr>
                                        <p:cTn id="39" dur="1" fill="hold">
                                          <p:stCondLst>
                                            <p:cond delay="0"/>
                                          </p:stCondLst>
                                        </p:cTn>
                                        <p:tgtEl>
                                          <p:spTgt spid="17486"/>
                                        </p:tgtEl>
                                        <p:attrNameLst>
                                          <p:attrName>style.visibility</p:attrName>
                                        </p:attrNameLst>
                                      </p:cBhvr>
                                      <p:to>
                                        <p:strVal val="visible"/>
                                      </p:to>
                                    </p:set>
                                    <p:animEffect transition="in" filter="fade">
                                      <p:cBhvr>
                                        <p:cTn id="40" dur="500"/>
                                        <p:tgtEl>
                                          <p:spTgt spid="17486"/>
                                        </p:tgtEl>
                                      </p:cBhvr>
                                    </p:animEffect>
                                  </p:childTnLst>
                                </p:cTn>
                              </p:par>
                              <p:par>
                                <p:cTn id="41" presetID="10" presetClass="entr" presetSubtype="0" fill="hold" nodeType="withEffect">
                                  <p:stCondLst>
                                    <p:cond delay="200"/>
                                  </p:stCondLst>
                                  <p:childTnLst>
                                    <p:set>
                                      <p:cBhvr>
                                        <p:cTn id="42" dur="1" fill="hold">
                                          <p:stCondLst>
                                            <p:cond delay="0"/>
                                          </p:stCondLst>
                                        </p:cTn>
                                        <p:tgtEl>
                                          <p:spTgt spid="17488"/>
                                        </p:tgtEl>
                                        <p:attrNameLst>
                                          <p:attrName>style.visibility</p:attrName>
                                        </p:attrNameLst>
                                      </p:cBhvr>
                                      <p:to>
                                        <p:strVal val="visible"/>
                                      </p:to>
                                    </p:set>
                                    <p:animEffect transition="in" filter="fade">
                                      <p:cBhvr>
                                        <p:cTn id="43" dur="500"/>
                                        <p:tgtEl>
                                          <p:spTgt spid="17488"/>
                                        </p:tgtEl>
                                      </p:cBhvr>
                                    </p:animEffect>
                                  </p:childTnLst>
                                </p:cTn>
                              </p:par>
                              <p:par>
                                <p:cTn id="44" presetID="10" presetClass="entr" presetSubtype="0" fill="hold" nodeType="withEffect">
                                  <p:stCondLst>
                                    <p:cond delay="300"/>
                                  </p:stCondLst>
                                  <p:childTnLst>
                                    <p:set>
                                      <p:cBhvr>
                                        <p:cTn id="45" dur="1" fill="hold">
                                          <p:stCondLst>
                                            <p:cond delay="0"/>
                                          </p:stCondLst>
                                        </p:cTn>
                                        <p:tgtEl>
                                          <p:spTgt spid="17485"/>
                                        </p:tgtEl>
                                        <p:attrNameLst>
                                          <p:attrName>style.visibility</p:attrName>
                                        </p:attrNameLst>
                                      </p:cBhvr>
                                      <p:to>
                                        <p:strVal val="visible"/>
                                      </p:to>
                                    </p:set>
                                    <p:animEffect transition="in" filter="fade">
                                      <p:cBhvr>
                                        <p:cTn id="46" dur="500"/>
                                        <p:tgtEl>
                                          <p:spTgt spid="17485"/>
                                        </p:tgtEl>
                                      </p:cBhvr>
                                    </p:animEffect>
                                  </p:childTnLst>
                                </p:cTn>
                              </p:par>
                              <p:par>
                                <p:cTn id="47" presetID="10" presetClass="entr" presetSubtype="0" fill="hold" nodeType="withEffect">
                                  <p:stCondLst>
                                    <p:cond delay="400"/>
                                  </p:stCondLst>
                                  <p:childTnLst>
                                    <p:set>
                                      <p:cBhvr>
                                        <p:cTn id="48" dur="1" fill="hold">
                                          <p:stCondLst>
                                            <p:cond delay="0"/>
                                          </p:stCondLst>
                                        </p:cTn>
                                        <p:tgtEl>
                                          <p:spTgt spid="17494"/>
                                        </p:tgtEl>
                                        <p:attrNameLst>
                                          <p:attrName>style.visibility</p:attrName>
                                        </p:attrNameLst>
                                      </p:cBhvr>
                                      <p:to>
                                        <p:strVal val="visible"/>
                                      </p:to>
                                    </p:set>
                                    <p:animEffect transition="in" filter="fade">
                                      <p:cBhvr>
                                        <p:cTn id="49" dur="500"/>
                                        <p:tgtEl>
                                          <p:spTgt spid="17494"/>
                                        </p:tgtEl>
                                      </p:cBhvr>
                                    </p:animEffect>
                                  </p:childTnLst>
                                </p:cTn>
                              </p:par>
                              <p:par>
                                <p:cTn id="50" presetID="23" presetClass="entr" presetSubtype="16" fill="hold" nodeType="withEffect">
                                  <p:stCondLst>
                                    <p:cond delay="400"/>
                                  </p:stCondLst>
                                  <p:childTnLst>
                                    <p:set>
                                      <p:cBhvr>
                                        <p:cTn id="51" dur="1" fill="hold">
                                          <p:stCondLst>
                                            <p:cond delay="0"/>
                                          </p:stCondLst>
                                        </p:cTn>
                                        <p:tgtEl>
                                          <p:spTgt spid="17471"/>
                                        </p:tgtEl>
                                        <p:attrNameLst>
                                          <p:attrName>style.visibility</p:attrName>
                                        </p:attrNameLst>
                                      </p:cBhvr>
                                      <p:to>
                                        <p:strVal val="visible"/>
                                      </p:to>
                                    </p:set>
                                    <p:anim calcmode="lin" valueType="num">
                                      <p:cBhvr>
                                        <p:cTn id="52" dur="300" fill="hold"/>
                                        <p:tgtEl>
                                          <p:spTgt spid="17471"/>
                                        </p:tgtEl>
                                        <p:attrNameLst>
                                          <p:attrName>ppt_w</p:attrName>
                                        </p:attrNameLst>
                                      </p:cBhvr>
                                      <p:tavLst>
                                        <p:tav tm="0">
                                          <p:val>
                                            <p:fltVal val="0"/>
                                          </p:val>
                                        </p:tav>
                                        <p:tav tm="100000">
                                          <p:val>
                                            <p:strVal val="#ppt_w"/>
                                          </p:val>
                                        </p:tav>
                                      </p:tavLst>
                                    </p:anim>
                                    <p:anim calcmode="lin" valueType="num">
                                      <p:cBhvr>
                                        <p:cTn id="53" dur="300" fill="hold"/>
                                        <p:tgtEl>
                                          <p:spTgt spid="17471"/>
                                        </p:tgtEl>
                                        <p:attrNameLst>
                                          <p:attrName>ppt_h</p:attrName>
                                        </p:attrNameLst>
                                      </p:cBhvr>
                                      <p:tavLst>
                                        <p:tav tm="0">
                                          <p:val>
                                            <p:fltVal val="0"/>
                                          </p:val>
                                        </p:tav>
                                        <p:tav tm="100000">
                                          <p:val>
                                            <p:strVal val="#ppt_h"/>
                                          </p:val>
                                        </p:tav>
                                      </p:tavLst>
                                    </p:anim>
                                  </p:childTnLst>
                                </p:cTn>
                              </p:par>
                              <p:par>
                                <p:cTn id="54" presetID="6" presetClass="emph" presetSubtype="0" autoRev="1" fill="hold" nodeType="withEffect">
                                  <p:stCondLst>
                                    <p:cond delay="700"/>
                                  </p:stCondLst>
                                  <p:childTnLst>
                                    <p:animScale>
                                      <p:cBhvr>
                                        <p:cTn id="55" dur="150" fill="hold"/>
                                        <p:tgtEl>
                                          <p:spTgt spid="17471"/>
                                        </p:tgtEl>
                                      </p:cBhvr>
                                      <p:by x="110000" y="110000"/>
                                    </p:animScale>
                                  </p:childTnLst>
                                </p:cTn>
                              </p:par>
                              <p:par>
                                <p:cTn id="56" presetID="23" presetClass="entr" presetSubtype="16" fill="hold" nodeType="withEffect">
                                  <p:stCondLst>
                                    <p:cond delay="700"/>
                                  </p:stCondLst>
                                  <p:childTnLst>
                                    <p:set>
                                      <p:cBhvr>
                                        <p:cTn id="57" dur="1" fill="hold">
                                          <p:stCondLst>
                                            <p:cond delay="0"/>
                                          </p:stCondLst>
                                        </p:cTn>
                                        <p:tgtEl>
                                          <p:spTgt spid="17469"/>
                                        </p:tgtEl>
                                        <p:attrNameLst>
                                          <p:attrName>style.visibility</p:attrName>
                                        </p:attrNameLst>
                                      </p:cBhvr>
                                      <p:to>
                                        <p:strVal val="visible"/>
                                      </p:to>
                                    </p:set>
                                    <p:anim calcmode="lin" valueType="num">
                                      <p:cBhvr>
                                        <p:cTn id="58" dur="300" fill="hold"/>
                                        <p:tgtEl>
                                          <p:spTgt spid="17469"/>
                                        </p:tgtEl>
                                        <p:attrNameLst>
                                          <p:attrName>ppt_w</p:attrName>
                                        </p:attrNameLst>
                                      </p:cBhvr>
                                      <p:tavLst>
                                        <p:tav tm="0">
                                          <p:val>
                                            <p:fltVal val="0"/>
                                          </p:val>
                                        </p:tav>
                                        <p:tav tm="100000">
                                          <p:val>
                                            <p:strVal val="#ppt_w"/>
                                          </p:val>
                                        </p:tav>
                                      </p:tavLst>
                                    </p:anim>
                                    <p:anim calcmode="lin" valueType="num">
                                      <p:cBhvr>
                                        <p:cTn id="59" dur="300" fill="hold"/>
                                        <p:tgtEl>
                                          <p:spTgt spid="17469"/>
                                        </p:tgtEl>
                                        <p:attrNameLst>
                                          <p:attrName>ppt_h</p:attrName>
                                        </p:attrNameLst>
                                      </p:cBhvr>
                                      <p:tavLst>
                                        <p:tav tm="0">
                                          <p:val>
                                            <p:fltVal val="0"/>
                                          </p:val>
                                        </p:tav>
                                        <p:tav tm="100000">
                                          <p:val>
                                            <p:strVal val="#ppt_h"/>
                                          </p:val>
                                        </p:tav>
                                      </p:tavLst>
                                    </p:anim>
                                  </p:childTnLst>
                                </p:cTn>
                              </p:par>
                              <p:par>
                                <p:cTn id="60" presetID="6" presetClass="emph" presetSubtype="0" autoRev="1" fill="hold" nodeType="withEffect">
                                  <p:stCondLst>
                                    <p:cond delay="1000"/>
                                  </p:stCondLst>
                                  <p:childTnLst>
                                    <p:animScale>
                                      <p:cBhvr>
                                        <p:cTn id="61" dur="150" fill="hold"/>
                                        <p:tgtEl>
                                          <p:spTgt spid="17469"/>
                                        </p:tgtEl>
                                      </p:cBhvr>
                                      <p:by x="110000" y="110000"/>
                                    </p:animScale>
                                  </p:childTnLst>
                                </p:cTn>
                              </p:par>
                              <p:par>
                                <p:cTn id="62" presetID="22" presetClass="entr" presetSubtype="4" fill="hold" nodeType="withEffect">
                                  <p:stCondLst>
                                    <p:cond delay="1300"/>
                                  </p:stCondLst>
                                  <p:childTnLst>
                                    <p:set>
                                      <p:cBhvr>
                                        <p:cTn id="63" dur="1" fill="hold">
                                          <p:stCondLst>
                                            <p:cond delay="0"/>
                                          </p:stCondLst>
                                        </p:cTn>
                                        <p:tgtEl>
                                          <p:spTgt spid="17475"/>
                                        </p:tgtEl>
                                        <p:attrNameLst>
                                          <p:attrName>style.visibility</p:attrName>
                                        </p:attrNameLst>
                                      </p:cBhvr>
                                      <p:to>
                                        <p:strVal val="visible"/>
                                      </p:to>
                                    </p:set>
                                    <p:animEffect transition="in" filter="wipe(down)">
                                      <p:cBhvr>
                                        <p:cTn id="64" dur="500"/>
                                        <p:tgtEl>
                                          <p:spTgt spid="17475"/>
                                        </p:tgtEl>
                                      </p:cBhvr>
                                    </p:animEffect>
                                  </p:childTnLst>
                                </p:cTn>
                              </p:par>
                              <p:par>
                                <p:cTn id="65" presetID="22" presetClass="entr" presetSubtype="1" fill="hold" nodeType="withEffect">
                                  <p:stCondLst>
                                    <p:cond delay="1300"/>
                                  </p:stCondLst>
                                  <p:childTnLst>
                                    <p:set>
                                      <p:cBhvr>
                                        <p:cTn id="66" dur="1" fill="hold">
                                          <p:stCondLst>
                                            <p:cond delay="0"/>
                                          </p:stCondLst>
                                        </p:cTn>
                                        <p:tgtEl>
                                          <p:spTgt spid="17474"/>
                                        </p:tgtEl>
                                        <p:attrNameLst>
                                          <p:attrName>style.visibility</p:attrName>
                                        </p:attrNameLst>
                                      </p:cBhvr>
                                      <p:to>
                                        <p:strVal val="visible"/>
                                      </p:to>
                                    </p:set>
                                    <p:animEffect transition="in" filter="wipe(up)">
                                      <p:cBhvr>
                                        <p:cTn id="67" dur="500"/>
                                        <p:tgtEl>
                                          <p:spTgt spid="17474"/>
                                        </p:tgtEl>
                                      </p:cBhvr>
                                    </p:animEffect>
                                  </p:childTnLst>
                                </p:cTn>
                              </p:par>
                              <p:par>
                                <p:cTn id="68" presetID="23" presetClass="entr" presetSubtype="16" fill="hold" nodeType="withEffect">
                                  <p:stCondLst>
                                    <p:cond delay="800"/>
                                  </p:stCondLst>
                                  <p:childTnLst>
                                    <p:set>
                                      <p:cBhvr>
                                        <p:cTn id="69" dur="1" fill="hold">
                                          <p:stCondLst>
                                            <p:cond delay="0"/>
                                          </p:stCondLst>
                                        </p:cTn>
                                        <p:tgtEl>
                                          <p:spTgt spid="17470"/>
                                        </p:tgtEl>
                                        <p:attrNameLst>
                                          <p:attrName>style.visibility</p:attrName>
                                        </p:attrNameLst>
                                      </p:cBhvr>
                                      <p:to>
                                        <p:strVal val="visible"/>
                                      </p:to>
                                    </p:set>
                                    <p:anim calcmode="lin" valueType="num">
                                      <p:cBhvr>
                                        <p:cTn id="70" dur="300" fill="hold"/>
                                        <p:tgtEl>
                                          <p:spTgt spid="17470"/>
                                        </p:tgtEl>
                                        <p:attrNameLst>
                                          <p:attrName>ppt_w</p:attrName>
                                        </p:attrNameLst>
                                      </p:cBhvr>
                                      <p:tavLst>
                                        <p:tav tm="0">
                                          <p:val>
                                            <p:fltVal val="0"/>
                                          </p:val>
                                        </p:tav>
                                        <p:tav tm="100000">
                                          <p:val>
                                            <p:strVal val="#ppt_w"/>
                                          </p:val>
                                        </p:tav>
                                      </p:tavLst>
                                    </p:anim>
                                    <p:anim calcmode="lin" valueType="num">
                                      <p:cBhvr>
                                        <p:cTn id="71" dur="300" fill="hold"/>
                                        <p:tgtEl>
                                          <p:spTgt spid="17470"/>
                                        </p:tgtEl>
                                        <p:attrNameLst>
                                          <p:attrName>ppt_h</p:attrName>
                                        </p:attrNameLst>
                                      </p:cBhvr>
                                      <p:tavLst>
                                        <p:tav tm="0">
                                          <p:val>
                                            <p:fltVal val="0"/>
                                          </p:val>
                                        </p:tav>
                                        <p:tav tm="100000">
                                          <p:val>
                                            <p:strVal val="#ppt_h"/>
                                          </p:val>
                                        </p:tav>
                                      </p:tavLst>
                                    </p:anim>
                                  </p:childTnLst>
                                </p:cTn>
                              </p:par>
                              <p:par>
                                <p:cTn id="72" presetID="6" presetClass="emph" presetSubtype="0" autoRev="1" fill="hold" nodeType="withEffect">
                                  <p:stCondLst>
                                    <p:cond delay="1100"/>
                                  </p:stCondLst>
                                  <p:childTnLst>
                                    <p:animScale>
                                      <p:cBhvr>
                                        <p:cTn id="73" dur="150" fill="hold"/>
                                        <p:tgtEl>
                                          <p:spTgt spid="17470"/>
                                        </p:tgtEl>
                                      </p:cBhvr>
                                      <p:by x="110000" y="110000"/>
                                    </p:animScale>
                                  </p:childTnLst>
                                </p:cTn>
                              </p:par>
                              <p:par>
                                <p:cTn id="74" presetID="22" presetClass="entr" presetSubtype="1" fill="hold" nodeType="withEffect">
                                  <p:stCondLst>
                                    <p:cond delay="0"/>
                                  </p:stCondLst>
                                  <p:childTnLst>
                                    <p:set>
                                      <p:cBhvr>
                                        <p:cTn id="75" dur="1" fill="hold">
                                          <p:stCondLst>
                                            <p:cond delay="0"/>
                                          </p:stCondLst>
                                        </p:cTn>
                                        <p:tgtEl>
                                          <p:spTgt spid="17473"/>
                                        </p:tgtEl>
                                        <p:attrNameLst>
                                          <p:attrName>style.visibility</p:attrName>
                                        </p:attrNameLst>
                                      </p:cBhvr>
                                      <p:to>
                                        <p:strVal val="visible"/>
                                      </p:to>
                                    </p:set>
                                    <p:animEffect transition="in" filter="wipe(up)">
                                      <p:cBhvr>
                                        <p:cTn id="76" dur="500"/>
                                        <p:tgtEl>
                                          <p:spTgt spid="17473"/>
                                        </p:tgtEl>
                                      </p:cBhvr>
                                    </p:animEffect>
                                  </p:childTnLst>
                                </p:cTn>
                              </p:par>
                              <p:par>
                                <p:cTn id="77" presetID="22" presetClass="entr" presetSubtype="1" fill="hold" nodeType="withEffect">
                                  <p:stCondLst>
                                    <p:cond delay="100"/>
                                  </p:stCondLst>
                                  <p:childTnLst>
                                    <p:set>
                                      <p:cBhvr>
                                        <p:cTn id="78" dur="1" fill="hold">
                                          <p:stCondLst>
                                            <p:cond delay="0"/>
                                          </p:stCondLst>
                                        </p:cTn>
                                        <p:tgtEl>
                                          <p:spTgt spid="17461"/>
                                        </p:tgtEl>
                                        <p:attrNameLst>
                                          <p:attrName>style.visibility</p:attrName>
                                        </p:attrNameLst>
                                      </p:cBhvr>
                                      <p:to>
                                        <p:strVal val="visible"/>
                                      </p:to>
                                    </p:set>
                                    <p:animEffect transition="in" filter="wipe(up)">
                                      <p:cBhvr>
                                        <p:cTn id="79" dur="500"/>
                                        <p:tgtEl>
                                          <p:spTgt spid="17461"/>
                                        </p:tgtEl>
                                      </p:cBhvr>
                                    </p:animEffect>
                                  </p:childTnLst>
                                </p:cTn>
                              </p:par>
                              <p:par>
                                <p:cTn id="80" presetID="1" presetClass="entr" presetSubtype="0" fill="hold" nodeType="withEffect">
                                  <p:stCondLst>
                                    <p:cond delay="100"/>
                                  </p:stCondLst>
                                  <p:childTnLst>
                                    <p:set>
                                      <p:cBhvr>
                                        <p:cTn id="81" dur="1" fill="hold">
                                          <p:stCondLst>
                                            <p:cond delay="0"/>
                                          </p:stCondLst>
                                        </p:cTn>
                                        <p:tgtEl>
                                          <p:spTgt spid="17462"/>
                                        </p:tgtEl>
                                        <p:attrNameLst>
                                          <p:attrName>style.visibility</p:attrName>
                                        </p:attrNameLst>
                                      </p:cBhvr>
                                      <p:to>
                                        <p:strVal val="visible"/>
                                      </p:to>
                                    </p:set>
                                  </p:childTnLst>
                                </p:cTn>
                              </p:par>
                              <p:par>
                                <p:cTn id="82" presetID="0" presetClass="path" presetSubtype="0" accel="50000" decel="50000" fill="hold" nodeType="withEffect">
                                  <p:stCondLst>
                                    <p:cond delay="100"/>
                                  </p:stCondLst>
                                  <p:childTnLst>
                                    <p:animMotion origin="layout" path="M 1.66667E-6 -3.13871E-6 L -0.07778 -0.24837 " pathEditMode="relative" ptsTypes="AA">
                                      <p:cBhvr>
                                        <p:cTn id="83" dur="1000" spd="-100000" fill="hold"/>
                                        <p:tgtEl>
                                          <p:spTgt spid="17462"/>
                                        </p:tgtEl>
                                        <p:attrNameLst>
                                          <p:attrName>ppt_x</p:attrName>
                                          <p:attrName>ppt_y</p:attrName>
                                        </p:attrNameLst>
                                      </p:cBhvr>
                                    </p:animMotion>
                                  </p:childTnLst>
                                </p:cTn>
                              </p:par>
                              <p:par>
                                <p:cTn id="84" presetID="1" presetClass="entr" presetSubtype="0" fill="hold" nodeType="withEffect">
                                  <p:stCondLst>
                                    <p:cond delay="0"/>
                                  </p:stCondLst>
                                  <p:childTnLst>
                                    <p:set>
                                      <p:cBhvr>
                                        <p:cTn id="85" dur="1" fill="hold">
                                          <p:stCondLst>
                                            <p:cond delay="0"/>
                                          </p:stCondLst>
                                        </p:cTn>
                                        <p:tgtEl>
                                          <p:spTgt spid="17463"/>
                                        </p:tgtEl>
                                        <p:attrNameLst>
                                          <p:attrName>style.visibility</p:attrName>
                                        </p:attrNameLst>
                                      </p:cBhvr>
                                      <p:to>
                                        <p:strVal val="visible"/>
                                      </p:to>
                                    </p:set>
                                  </p:childTnLst>
                                </p:cTn>
                              </p:par>
                              <p:par>
                                <p:cTn id="86" presetID="0" presetClass="path" presetSubtype="0" accel="50000" decel="50000" fill="hold" nodeType="withEffect">
                                  <p:stCondLst>
                                    <p:cond delay="0"/>
                                  </p:stCondLst>
                                  <p:childTnLst>
                                    <p:animMotion origin="layout" path="M 1.66667E-6 2.34568E-6 L 0.08611 0.26759 " pathEditMode="relative" rAng="0" ptsTypes="AA">
                                      <p:cBhvr>
                                        <p:cTn id="87" dur="500" spd="-100000" fill="hold"/>
                                        <p:tgtEl>
                                          <p:spTgt spid="17463"/>
                                        </p:tgtEl>
                                        <p:attrNameLst>
                                          <p:attrName>ppt_x</p:attrName>
                                          <p:attrName>ppt_y</p:attrName>
                                        </p:attrNameLst>
                                      </p:cBhvr>
                                      <p:rCtr x="4306" y="13364"/>
                                    </p:animMotion>
                                  </p:childTnLst>
                                </p:cTn>
                              </p:par>
                              <p:par>
                                <p:cTn id="88" presetID="10" presetClass="entr" presetSubtype="0" fill="hold" nodeType="withEffect">
                                  <p:stCondLst>
                                    <p:cond delay="500"/>
                                  </p:stCondLst>
                                  <p:childTnLst>
                                    <p:set>
                                      <p:cBhvr>
                                        <p:cTn id="89" dur="1" fill="hold">
                                          <p:stCondLst>
                                            <p:cond delay="0"/>
                                          </p:stCondLst>
                                        </p:cTn>
                                        <p:tgtEl>
                                          <p:spTgt spid="17500"/>
                                        </p:tgtEl>
                                        <p:attrNameLst>
                                          <p:attrName>style.visibility</p:attrName>
                                        </p:attrNameLst>
                                      </p:cBhvr>
                                      <p:to>
                                        <p:strVal val="visible"/>
                                      </p:to>
                                    </p:set>
                                    <p:animEffect transition="in" filter="fade">
                                      <p:cBhvr>
                                        <p:cTn id="90" dur="500"/>
                                        <p:tgtEl>
                                          <p:spTgt spid="17500"/>
                                        </p:tgtEl>
                                      </p:cBhvr>
                                    </p:animEffect>
                                  </p:childTnLst>
                                </p:cTn>
                              </p:par>
                              <p:par>
                                <p:cTn id="91" presetID="10" presetClass="entr" presetSubtype="0" fill="hold" nodeType="withEffect">
                                  <p:stCondLst>
                                    <p:cond delay="600"/>
                                  </p:stCondLst>
                                  <p:childTnLst>
                                    <p:set>
                                      <p:cBhvr>
                                        <p:cTn id="92" dur="1" fill="hold">
                                          <p:stCondLst>
                                            <p:cond delay="0"/>
                                          </p:stCondLst>
                                        </p:cTn>
                                        <p:tgtEl>
                                          <p:spTgt spid="17501"/>
                                        </p:tgtEl>
                                        <p:attrNameLst>
                                          <p:attrName>style.visibility</p:attrName>
                                        </p:attrNameLst>
                                      </p:cBhvr>
                                      <p:to>
                                        <p:strVal val="visible"/>
                                      </p:to>
                                    </p:set>
                                    <p:animEffect transition="in" filter="fade">
                                      <p:cBhvr>
                                        <p:cTn id="93" dur="500"/>
                                        <p:tgtEl>
                                          <p:spTgt spid="17501"/>
                                        </p:tgtEl>
                                      </p:cBhvr>
                                    </p:animEffect>
                                  </p:childTnLst>
                                </p:cTn>
                              </p:par>
                              <p:par>
                                <p:cTn id="94" presetID="10" presetClass="entr" presetSubtype="0" fill="hold" nodeType="withEffect">
                                  <p:stCondLst>
                                    <p:cond delay="700"/>
                                  </p:stCondLst>
                                  <p:childTnLst>
                                    <p:set>
                                      <p:cBhvr>
                                        <p:cTn id="95" dur="1" fill="hold">
                                          <p:stCondLst>
                                            <p:cond delay="0"/>
                                          </p:stCondLst>
                                        </p:cTn>
                                        <p:tgtEl>
                                          <p:spTgt spid="17502"/>
                                        </p:tgtEl>
                                        <p:attrNameLst>
                                          <p:attrName>style.visibility</p:attrName>
                                        </p:attrNameLst>
                                      </p:cBhvr>
                                      <p:to>
                                        <p:strVal val="visible"/>
                                      </p:to>
                                    </p:set>
                                    <p:animEffect transition="in" filter="fade">
                                      <p:cBhvr>
                                        <p:cTn id="96" dur="500"/>
                                        <p:tgtEl>
                                          <p:spTgt spid="17502"/>
                                        </p:tgtEl>
                                      </p:cBhvr>
                                    </p:animEffect>
                                  </p:childTnLst>
                                </p:cTn>
                              </p:par>
                              <p:par>
                                <p:cTn id="97" presetID="10" presetClass="entr" presetSubtype="0" fill="hold" nodeType="withEffect">
                                  <p:stCondLst>
                                    <p:cond delay="800"/>
                                  </p:stCondLst>
                                  <p:childTnLst>
                                    <p:set>
                                      <p:cBhvr>
                                        <p:cTn id="98" dur="1" fill="hold">
                                          <p:stCondLst>
                                            <p:cond delay="0"/>
                                          </p:stCondLst>
                                        </p:cTn>
                                        <p:tgtEl>
                                          <p:spTgt spid="17503"/>
                                        </p:tgtEl>
                                        <p:attrNameLst>
                                          <p:attrName>style.visibility</p:attrName>
                                        </p:attrNameLst>
                                      </p:cBhvr>
                                      <p:to>
                                        <p:strVal val="visible"/>
                                      </p:to>
                                    </p:set>
                                    <p:animEffect transition="in" filter="fade">
                                      <p:cBhvr>
                                        <p:cTn id="99" dur="500"/>
                                        <p:tgtEl>
                                          <p:spTgt spid="17503"/>
                                        </p:tgtEl>
                                      </p:cBhvr>
                                    </p:animEffect>
                                  </p:childTnLst>
                                </p:cTn>
                              </p:par>
                              <p:par>
                                <p:cTn id="100" presetID="10" presetClass="entr" presetSubtype="0" fill="hold" nodeType="withEffect">
                                  <p:stCondLst>
                                    <p:cond delay="900"/>
                                  </p:stCondLst>
                                  <p:childTnLst>
                                    <p:set>
                                      <p:cBhvr>
                                        <p:cTn id="101" dur="1" fill="hold">
                                          <p:stCondLst>
                                            <p:cond delay="0"/>
                                          </p:stCondLst>
                                        </p:cTn>
                                        <p:tgtEl>
                                          <p:spTgt spid="17504"/>
                                        </p:tgtEl>
                                        <p:attrNameLst>
                                          <p:attrName>style.visibility</p:attrName>
                                        </p:attrNameLst>
                                      </p:cBhvr>
                                      <p:to>
                                        <p:strVal val="visible"/>
                                      </p:to>
                                    </p:set>
                                    <p:animEffect transition="in" filter="fade">
                                      <p:cBhvr>
                                        <p:cTn id="102" dur="500"/>
                                        <p:tgtEl>
                                          <p:spTgt spid="17504"/>
                                        </p:tgtEl>
                                      </p:cBhvr>
                                    </p:animEffect>
                                  </p:childTnLst>
                                </p:cTn>
                              </p:par>
                              <p:par>
                                <p:cTn id="103" presetID="10" presetClass="entr" presetSubtype="0" fill="hold" nodeType="withEffect">
                                  <p:stCondLst>
                                    <p:cond delay="1000"/>
                                  </p:stCondLst>
                                  <p:childTnLst>
                                    <p:set>
                                      <p:cBhvr>
                                        <p:cTn id="104" dur="1" fill="hold">
                                          <p:stCondLst>
                                            <p:cond delay="0"/>
                                          </p:stCondLst>
                                        </p:cTn>
                                        <p:tgtEl>
                                          <p:spTgt spid="17505"/>
                                        </p:tgtEl>
                                        <p:attrNameLst>
                                          <p:attrName>style.visibility</p:attrName>
                                        </p:attrNameLst>
                                      </p:cBhvr>
                                      <p:to>
                                        <p:strVal val="visible"/>
                                      </p:to>
                                    </p:set>
                                    <p:animEffect transition="in" filter="fade">
                                      <p:cBhvr>
                                        <p:cTn id="105" dur="500"/>
                                        <p:tgtEl>
                                          <p:spTgt spid="17505"/>
                                        </p:tgtEl>
                                      </p:cBhvr>
                                    </p:animEffect>
                                  </p:childTnLst>
                                </p:cTn>
                              </p:par>
                              <p:par>
                                <p:cTn id="106" presetID="10" presetClass="entr" presetSubtype="0" fill="hold" nodeType="withEffect">
                                  <p:stCondLst>
                                    <p:cond delay="1100"/>
                                  </p:stCondLst>
                                  <p:childTnLst>
                                    <p:set>
                                      <p:cBhvr>
                                        <p:cTn id="107" dur="1" fill="hold">
                                          <p:stCondLst>
                                            <p:cond delay="0"/>
                                          </p:stCondLst>
                                        </p:cTn>
                                        <p:tgtEl>
                                          <p:spTgt spid="17506"/>
                                        </p:tgtEl>
                                        <p:attrNameLst>
                                          <p:attrName>style.visibility</p:attrName>
                                        </p:attrNameLst>
                                      </p:cBhvr>
                                      <p:to>
                                        <p:strVal val="visible"/>
                                      </p:to>
                                    </p:set>
                                    <p:animEffect transition="in" filter="fade">
                                      <p:cBhvr>
                                        <p:cTn id="108" dur="500"/>
                                        <p:tgtEl>
                                          <p:spTgt spid="1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96" grpId="0"/>
      <p:bldP spid="1749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7" name="Freeform 3">
            <a:extLst>
              <a:ext uri="{FF2B5EF4-FFF2-40B4-BE49-F238E27FC236}">
                <a16:creationId xmlns:a16="http://schemas.microsoft.com/office/drawing/2014/main" id="{536277F7-BBBA-457C-AFCD-9A10B2C4AED8}"/>
              </a:ext>
            </a:extLst>
          </p:cNvPr>
          <p:cNvSpPr>
            <a:spLocks/>
          </p:cNvSpPr>
          <p:nvPr/>
        </p:nvSpPr>
        <p:spPr bwMode="auto">
          <a:xfrm flipH="1">
            <a:off x="6326188" y="3859213"/>
            <a:ext cx="1484312" cy="1303337"/>
          </a:xfrm>
          <a:custGeom>
            <a:avLst/>
            <a:gdLst>
              <a:gd name="T0" fmla="*/ 1120235 w 212"/>
              <a:gd name="T1" fmla="*/ 1303337 h 187"/>
              <a:gd name="T2" fmla="*/ 1484312 w 212"/>
              <a:gd name="T3" fmla="*/ 648184 h 187"/>
              <a:gd name="T4" fmla="*/ 1120235 w 212"/>
              <a:gd name="T5" fmla="*/ 0 h 187"/>
              <a:gd name="T6" fmla="*/ 378079 w 212"/>
              <a:gd name="T7" fmla="*/ 0 h 187"/>
              <a:gd name="T8" fmla="*/ 0 w 212"/>
              <a:gd name="T9" fmla="*/ 648184 h 187"/>
              <a:gd name="T10" fmla="*/ 378079 w 212"/>
              <a:gd name="T11" fmla="*/ 1303337 h 187"/>
              <a:gd name="T12" fmla="*/ 1120235 w 212"/>
              <a:gd name="T13" fmla="*/ 13033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08" name="Freeform 4">
            <a:extLst>
              <a:ext uri="{FF2B5EF4-FFF2-40B4-BE49-F238E27FC236}">
                <a16:creationId xmlns:a16="http://schemas.microsoft.com/office/drawing/2014/main" id="{2B1B7FB6-84F0-462C-A6EA-C4AB5B3B8114}"/>
              </a:ext>
            </a:extLst>
          </p:cNvPr>
          <p:cNvSpPr>
            <a:spLocks/>
          </p:cNvSpPr>
          <p:nvPr/>
        </p:nvSpPr>
        <p:spPr bwMode="auto">
          <a:xfrm flipH="1">
            <a:off x="6326188" y="5219700"/>
            <a:ext cx="1484312" cy="1293813"/>
          </a:xfrm>
          <a:custGeom>
            <a:avLst/>
            <a:gdLst>
              <a:gd name="T0" fmla="*/ 1120235 w 212"/>
              <a:gd name="T1" fmla="*/ 1293813 h 186"/>
              <a:gd name="T2" fmla="*/ 1484312 w 212"/>
              <a:gd name="T3" fmla="*/ 639951 h 186"/>
              <a:gd name="T4" fmla="*/ 1120235 w 212"/>
              <a:gd name="T5" fmla="*/ 0 h 186"/>
              <a:gd name="T6" fmla="*/ 378079 w 212"/>
              <a:gd name="T7" fmla="*/ 0 h 186"/>
              <a:gd name="T8" fmla="*/ 0 w 212"/>
              <a:gd name="T9" fmla="*/ 639951 h 186"/>
              <a:gd name="T10" fmla="*/ 378079 w 212"/>
              <a:gd name="T11" fmla="*/ 1293813 h 186"/>
              <a:gd name="T12" fmla="*/ 1120235 w 212"/>
              <a:gd name="T13" fmla="*/ 12938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09" name="Freeform 5">
            <a:extLst>
              <a:ext uri="{FF2B5EF4-FFF2-40B4-BE49-F238E27FC236}">
                <a16:creationId xmlns:a16="http://schemas.microsoft.com/office/drawing/2014/main" id="{538FE0B0-7CAF-4868-8B8A-CF83B129413E}"/>
              </a:ext>
            </a:extLst>
          </p:cNvPr>
          <p:cNvSpPr>
            <a:spLocks/>
          </p:cNvSpPr>
          <p:nvPr/>
        </p:nvSpPr>
        <p:spPr bwMode="auto">
          <a:xfrm flipH="1">
            <a:off x="7502525" y="4537075"/>
            <a:ext cx="1493838" cy="1293813"/>
          </a:xfrm>
          <a:custGeom>
            <a:avLst/>
            <a:gdLst>
              <a:gd name="T0" fmla="*/ 1129145 w 213"/>
              <a:gd name="T1" fmla="*/ 1293813 h 186"/>
              <a:gd name="T2" fmla="*/ 1493838 w 213"/>
              <a:gd name="T3" fmla="*/ 653862 h 186"/>
              <a:gd name="T4" fmla="*/ 1129145 w 213"/>
              <a:gd name="T5" fmla="*/ 0 h 186"/>
              <a:gd name="T6" fmla="*/ 378719 w 213"/>
              <a:gd name="T7" fmla="*/ 0 h 186"/>
              <a:gd name="T8" fmla="*/ 0 w 213"/>
              <a:gd name="T9" fmla="*/ 653862 h 186"/>
              <a:gd name="T10" fmla="*/ 378719 w 213"/>
              <a:gd name="T11" fmla="*/ 1293813 h 186"/>
              <a:gd name="T12" fmla="*/ 1129145 w 213"/>
              <a:gd name="T13" fmla="*/ 12938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10" name="Freeform 6">
            <a:extLst>
              <a:ext uri="{FF2B5EF4-FFF2-40B4-BE49-F238E27FC236}">
                <a16:creationId xmlns:a16="http://schemas.microsoft.com/office/drawing/2014/main" id="{96CCAD97-27A5-43B7-953C-6A5CE5197516}"/>
              </a:ext>
            </a:extLst>
          </p:cNvPr>
          <p:cNvSpPr>
            <a:spLocks/>
          </p:cNvSpPr>
          <p:nvPr/>
        </p:nvSpPr>
        <p:spPr bwMode="auto">
          <a:xfrm flipH="1">
            <a:off x="5151438" y="4537075"/>
            <a:ext cx="1497012" cy="1293813"/>
          </a:xfrm>
          <a:custGeom>
            <a:avLst/>
            <a:gdLst>
              <a:gd name="T0" fmla="*/ 1119261 w 214"/>
              <a:gd name="T1" fmla="*/ 1293813 h 186"/>
              <a:gd name="T2" fmla="*/ 1497012 w 214"/>
              <a:gd name="T3" fmla="*/ 653862 h 186"/>
              <a:gd name="T4" fmla="*/ 1119261 w 214"/>
              <a:gd name="T5" fmla="*/ 0 h 186"/>
              <a:gd name="T6" fmla="*/ 377751 w 214"/>
              <a:gd name="T7" fmla="*/ 0 h 186"/>
              <a:gd name="T8" fmla="*/ 0 w 214"/>
              <a:gd name="T9" fmla="*/ 653862 h 186"/>
              <a:gd name="T10" fmla="*/ 377751 w 214"/>
              <a:gd name="T11" fmla="*/ 1293813 h 186"/>
              <a:gd name="T12" fmla="*/ 1119261 w 214"/>
              <a:gd name="T13" fmla="*/ 12938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11" name="Freeform 7">
            <a:extLst>
              <a:ext uri="{FF2B5EF4-FFF2-40B4-BE49-F238E27FC236}">
                <a16:creationId xmlns:a16="http://schemas.microsoft.com/office/drawing/2014/main" id="{AD44CB76-575B-44D7-B49F-6C4CBA0C9EED}"/>
              </a:ext>
            </a:extLst>
          </p:cNvPr>
          <p:cNvSpPr>
            <a:spLocks/>
          </p:cNvSpPr>
          <p:nvPr/>
        </p:nvSpPr>
        <p:spPr bwMode="auto">
          <a:xfrm flipH="1">
            <a:off x="5172075" y="3176588"/>
            <a:ext cx="1484313" cy="1303337"/>
          </a:xfrm>
          <a:custGeom>
            <a:avLst/>
            <a:gdLst>
              <a:gd name="T0" fmla="*/ 1120236 w 212"/>
              <a:gd name="T1" fmla="*/ 1303337 h 187"/>
              <a:gd name="T2" fmla="*/ 1484313 w 212"/>
              <a:gd name="T3" fmla="*/ 648184 h 187"/>
              <a:gd name="T4" fmla="*/ 1120236 w 212"/>
              <a:gd name="T5" fmla="*/ 0 h 187"/>
              <a:gd name="T6" fmla="*/ 378080 w 212"/>
              <a:gd name="T7" fmla="*/ 0 h 187"/>
              <a:gd name="T8" fmla="*/ 0 w 212"/>
              <a:gd name="T9" fmla="*/ 648184 h 187"/>
              <a:gd name="T10" fmla="*/ 378080 w 212"/>
              <a:gd name="T11" fmla="*/ 1303337 h 187"/>
              <a:gd name="T12" fmla="*/ 1120236 w 212"/>
              <a:gd name="T13" fmla="*/ 130333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12" name="Freeform 8">
            <a:extLst>
              <a:ext uri="{FF2B5EF4-FFF2-40B4-BE49-F238E27FC236}">
                <a16:creationId xmlns:a16="http://schemas.microsoft.com/office/drawing/2014/main" id="{C1B914E7-FC45-45D2-9055-2BD2EC2FB60E}"/>
              </a:ext>
            </a:extLst>
          </p:cNvPr>
          <p:cNvSpPr>
            <a:spLocks/>
          </p:cNvSpPr>
          <p:nvPr/>
        </p:nvSpPr>
        <p:spPr bwMode="auto">
          <a:xfrm>
            <a:off x="5435600" y="3435350"/>
            <a:ext cx="908050" cy="790575"/>
          </a:xfrm>
          <a:custGeom>
            <a:avLst/>
            <a:gdLst>
              <a:gd name="T0" fmla="*/ 144 w 572"/>
              <a:gd name="T1" fmla="*/ 498 h 498"/>
              <a:gd name="T2" fmla="*/ 0 w 572"/>
              <a:gd name="T3" fmla="*/ 249 h 498"/>
              <a:gd name="T4" fmla="*/ 144 w 572"/>
              <a:gd name="T5" fmla="*/ 0 h 498"/>
              <a:gd name="T6" fmla="*/ 430 w 572"/>
              <a:gd name="T7" fmla="*/ 0 h 498"/>
              <a:gd name="T8" fmla="*/ 572 w 572"/>
              <a:gd name="T9" fmla="*/ 249 h 498"/>
              <a:gd name="T10" fmla="*/ 430 w 572"/>
              <a:gd name="T11" fmla="*/ 498 h 498"/>
              <a:gd name="T12" fmla="*/ 144 w 572"/>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572" h="498">
                <a:moveTo>
                  <a:pt x="144" y="498"/>
                </a:moveTo>
                <a:lnTo>
                  <a:pt x="0" y="249"/>
                </a:lnTo>
                <a:lnTo>
                  <a:pt x="144" y="0"/>
                </a:lnTo>
                <a:lnTo>
                  <a:pt x="430" y="0"/>
                </a:lnTo>
                <a:lnTo>
                  <a:pt x="572" y="249"/>
                </a:lnTo>
                <a:lnTo>
                  <a:pt x="430" y="498"/>
                </a:lnTo>
                <a:lnTo>
                  <a:pt x="144" y="498"/>
                </a:lnTo>
                <a:close/>
              </a:path>
            </a:pathLst>
          </a:custGeom>
          <a:blipFill dpi="0" rotWithShape="1">
            <a:blip r:embed="rId3">
              <a:alphaModFix amt="10000"/>
            </a:blip>
            <a:srcRect/>
            <a:stretch>
              <a:fillRect r="-2008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1521" name="Line 17">
            <a:extLst>
              <a:ext uri="{FF2B5EF4-FFF2-40B4-BE49-F238E27FC236}">
                <a16:creationId xmlns:a16="http://schemas.microsoft.com/office/drawing/2014/main" id="{9C66E988-7A21-4C35-925F-CF7DDD60B91E}"/>
              </a:ext>
            </a:extLst>
          </p:cNvPr>
          <p:cNvSpPr>
            <a:spLocks noChangeShapeType="1"/>
          </p:cNvSpPr>
          <p:nvPr/>
        </p:nvSpPr>
        <p:spPr bwMode="auto">
          <a:xfrm flipH="1">
            <a:off x="-1358900" y="-549275"/>
            <a:ext cx="3308350" cy="5781675"/>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22" name="Freeform 18">
            <a:extLst>
              <a:ext uri="{FF2B5EF4-FFF2-40B4-BE49-F238E27FC236}">
                <a16:creationId xmlns:a16="http://schemas.microsoft.com/office/drawing/2014/main" id="{B4CFC16E-8380-41D3-8B0B-C928FCE72415}"/>
              </a:ext>
            </a:extLst>
          </p:cNvPr>
          <p:cNvSpPr>
            <a:spLocks/>
          </p:cNvSpPr>
          <p:nvPr/>
        </p:nvSpPr>
        <p:spPr bwMode="auto">
          <a:xfrm>
            <a:off x="1179513" y="-268288"/>
            <a:ext cx="642937" cy="1066801"/>
          </a:xfrm>
          <a:custGeom>
            <a:avLst/>
            <a:gdLst>
              <a:gd name="T0" fmla="*/ 34925 w 405"/>
              <a:gd name="T1" fmla="*/ 1066801 h 672"/>
              <a:gd name="T2" fmla="*/ 642937 w 405"/>
              <a:gd name="T3" fmla="*/ 6350 h 672"/>
              <a:gd name="T4" fmla="*/ 608012 w 405"/>
              <a:gd name="T5" fmla="*/ 0 h 672"/>
              <a:gd name="T6" fmla="*/ 0 w 405"/>
              <a:gd name="T7" fmla="*/ 1060451 h 672"/>
              <a:gd name="T8" fmla="*/ 34925 w 405"/>
              <a:gd name="T9" fmla="*/ 1066801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 h="672">
                <a:moveTo>
                  <a:pt x="22" y="672"/>
                </a:moveTo>
                <a:lnTo>
                  <a:pt x="405" y="4"/>
                </a:lnTo>
                <a:lnTo>
                  <a:pt x="383" y="0"/>
                </a:lnTo>
                <a:lnTo>
                  <a:pt x="0" y="668"/>
                </a:lnTo>
                <a:lnTo>
                  <a:pt x="22" y="6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23" name="Freeform 19">
            <a:extLst>
              <a:ext uri="{FF2B5EF4-FFF2-40B4-BE49-F238E27FC236}">
                <a16:creationId xmlns:a16="http://schemas.microsoft.com/office/drawing/2014/main" id="{8D6BF40B-DF75-43A6-903A-3C79C5CC14FC}"/>
              </a:ext>
            </a:extLst>
          </p:cNvPr>
          <p:cNvSpPr>
            <a:spLocks/>
          </p:cNvSpPr>
          <p:nvPr/>
        </p:nvSpPr>
        <p:spPr bwMode="auto">
          <a:xfrm>
            <a:off x="449263" y="1909763"/>
            <a:ext cx="114300" cy="92075"/>
          </a:xfrm>
          <a:custGeom>
            <a:avLst/>
            <a:gdLst>
              <a:gd name="T0" fmla="*/ 0 w 72"/>
              <a:gd name="T1" fmla="*/ 25400 h 58"/>
              <a:gd name="T2" fmla="*/ 88900 w 72"/>
              <a:gd name="T3" fmla="*/ 0 h 58"/>
              <a:gd name="T4" fmla="*/ 114300 w 72"/>
              <a:gd name="T5" fmla="*/ 92075 h 58"/>
              <a:gd name="T6" fmla="*/ 0 60000 65536"/>
              <a:gd name="T7" fmla="*/ 0 60000 65536"/>
              <a:gd name="T8" fmla="*/ 0 60000 65536"/>
            </a:gdLst>
            <a:ahLst/>
            <a:cxnLst>
              <a:cxn ang="T6">
                <a:pos x="T0" y="T1"/>
              </a:cxn>
              <a:cxn ang="T7">
                <a:pos x="T2" y="T3"/>
              </a:cxn>
              <a:cxn ang="T8">
                <a:pos x="T4" y="T5"/>
              </a:cxn>
            </a:cxnLst>
            <a:rect l="0" t="0" r="r" b="b"/>
            <a:pathLst>
              <a:path w="72" h="58">
                <a:moveTo>
                  <a:pt x="0" y="16"/>
                </a:moveTo>
                <a:lnTo>
                  <a:pt x="56" y="0"/>
                </a:lnTo>
                <a:lnTo>
                  <a:pt x="72" y="58"/>
                </a:lnTo>
              </a:path>
            </a:pathLst>
          </a:custGeom>
          <a:noFill/>
          <a:ln w="3175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524" name="Line 20">
            <a:extLst>
              <a:ext uri="{FF2B5EF4-FFF2-40B4-BE49-F238E27FC236}">
                <a16:creationId xmlns:a16="http://schemas.microsoft.com/office/drawing/2014/main" id="{34B2C8F1-AF11-42AA-88EC-17AF9BF78759}"/>
              </a:ext>
            </a:extLst>
          </p:cNvPr>
          <p:cNvSpPr>
            <a:spLocks noChangeShapeType="1"/>
          </p:cNvSpPr>
          <p:nvPr/>
        </p:nvSpPr>
        <p:spPr bwMode="auto">
          <a:xfrm flipH="1">
            <a:off x="7296150" y="193675"/>
            <a:ext cx="2867025" cy="50101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25" name="Freeform 21">
            <a:extLst>
              <a:ext uri="{FF2B5EF4-FFF2-40B4-BE49-F238E27FC236}">
                <a16:creationId xmlns:a16="http://schemas.microsoft.com/office/drawing/2014/main" id="{6C2EEF89-F62F-4FC8-B604-28C079BFDDAF}"/>
              </a:ext>
            </a:extLst>
          </p:cNvPr>
          <p:cNvSpPr>
            <a:spLocks/>
          </p:cNvSpPr>
          <p:nvPr/>
        </p:nvSpPr>
        <p:spPr bwMode="auto">
          <a:xfrm>
            <a:off x="8720138" y="1590675"/>
            <a:ext cx="638175" cy="1068388"/>
          </a:xfrm>
          <a:custGeom>
            <a:avLst/>
            <a:gdLst>
              <a:gd name="T0" fmla="*/ 31750 w 402"/>
              <a:gd name="T1" fmla="*/ 1068388 h 673"/>
              <a:gd name="T2" fmla="*/ 638175 w 402"/>
              <a:gd name="T3" fmla="*/ 11113 h 673"/>
              <a:gd name="T4" fmla="*/ 606425 w 402"/>
              <a:gd name="T5" fmla="*/ 0 h 673"/>
              <a:gd name="T6" fmla="*/ 0 w 402"/>
              <a:gd name="T7" fmla="*/ 1062038 h 673"/>
              <a:gd name="T8" fmla="*/ 31750 w 402"/>
              <a:gd name="T9" fmla="*/ 1068388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673">
                <a:moveTo>
                  <a:pt x="20" y="673"/>
                </a:moveTo>
                <a:lnTo>
                  <a:pt x="402" y="7"/>
                </a:lnTo>
                <a:lnTo>
                  <a:pt x="382" y="0"/>
                </a:lnTo>
                <a:lnTo>
                  <a:pt x="0" y="669"/>
                </a:lnTo>
                <a:lnTo>
                  <a:pt x="20" y="673"/>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26" name="Line 22">
            <a:extLst>
              <a:ext uri="{FF2B5EF4-FFF2-40B4-BE49-F238E27FC236}">
                <a16:creationId xmlns:a16="http://schemas.microsoft.com/office/drawing/2014/main" id="{D3D048BC-8988-4053-9AE3-2BBB46D172C9}"/>
              </a:ext>
            </a:extLst>
          </p:cNvPr>
          <p:cNvSpPr>
            <a:spLocks noChangeShapeType="1"/>
          </p:cNvSpPr>
          <p:nvPr/>
        </p:nvSpPr>
        <p:spPr bwMode="auto">
          <a:xfrm flipH="1">
            <a:off x="3913188" y="-549275"/>
            <a:ext cx="3306762" cy="5784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527" name="Freeform 23">
            <a:extLst>
              <a:ext uri="{FF2B5EF4-FFF2-40B4-BE49-F238E27FC236}">
                <a16:creationId xmlns:a16="http://schemas.microsoft.com/office/drawing/2014/main" id="{305AC9C4-B540-40B1-88C8-46141995049C}"/>
              </a:ext>
            </a:extLst>
          </p:cNvPr>
          <p:cNvSpPr>
            <a:spLocks/>
          </p:cNvSpPr>
          <p:nvPr/>
        </p:nvSpPr>
        <p:spPr bwMode="auto">
          <a:xfrm>
            <a:off x="3881438" y="4165600"/>
            <a:ext cx="638175" cy="1066800"/>
          </a:xfrm>
          <a:custGeom>
            <a:avLst/>
            <a:gdLst>
              <a:gd name="T0" fmla="*/ 31750 w 402"/>
              <a:gd name="T1" fmla="*/ 1066800 h 672"/>
              <a:gd name="T2" fmla="*/ 638175 w 402"/>
              <a:gd name="T3" fmla="*/ 9525 h 672"/>
              <a:gd name="T4" fmla="*/ 603250 w 402"/>
              <a:gd name="T5" fmla="*/ 0 h 672"/>
              <a:gd name="T6" fmla="*/ 0 w 402"/>
              <a:gd name="T7" fmla="*/ 1060450 h 672"/>
              <a:gd name="T8" fmla="*/ 31750 w 402"/>
              <a:gd name="T9" fmla="*/ 1066800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672">
                <a:moveTo>
                  <a:pt x="20" y="672"/>
                </a:moveTo>
                <a:lnTo>
                  <a:pt x="402" y="6"/>
                </a:lnTo>
                <a:lnTo>
                  <a:pt x="380" y="0"/>
                </a:lnTo>
                <a:lnTo>
                  <a:pt x="0" y="668"/>
                </a:lnTo>
                <a:lnTo>
                  <a:pt x="20" y="6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28" name="Freeform 24">
            <a:extLst>
              <a:ext uri="{FF2B5EF4-FFF2-40B4-BE49-F238E27FC236}">
                <a16:creationId xmlns:a16="http://schemas.microsoft.com/office/drawing/2014/main" id="{E1C69485-D293-46DC-9476-C87CA054FB8C}"/>
              </a:ext>
            </a:extLst>
          </p:cNvPr>
          <p:cNvSpPr>
            <a:spLocks/>
          </p:cNvSpPr>
          <p:nvPr/>
        </p:nvSpPr>
        <p:spPr bwMode="auto">
          <a:xfrm>
            <a:off x="5654675" y="2055813"/>
            <a:ext cx="114300" cy="90487"/>
          </a:xfrm>
          <a:custGeom>
            <a:avLst/>
            <a:gdLst>
              <a:gd name="T0" fmla="*/ 114300 w 72"/>
              <a:gd name="T1" fmla="*/ 68262 h 57"/>
              <a:gd name="T2" fmla="*/ 25400 w 72"/>
              <a:gd name="T3" fmla="*/ 90487 h 57"/>
              <a:gd name="T4" fmla="*/ 0 w 72"/>
              <a:gd name="T5" fmla="*/ 0 h 57"/>
              <a:gd name="T6" fmla="*/ 0 60000 65536"/>
              <a:gd name="T7" fmla="*/ 0 60000 65536"/>
              <a:gd name="T8" fmla="*/ 0 60000 65536"/>
            </a:gdLst>
            <a:ahLst/>
            <a:cxnLst>
              <a:cxn ang="T6">
                <a:pos x="T0" y="T1"/>
              </a:cxn>
              <a:cxn ang="T7">
                <a:pos x="T2" y="T3"/>
              </a:cxn>
              <a:cxn ang="T8">
                <a:pos x="T4" y="T5"/>
              </a:cxn>
            </a:cxnLst>
            <a:rect l="0" t="0" r="r" b="b"/>
            <a:pathLst>
              <a:path w="72" h="57">
                <a:moveTo>
                  <a:pt x="72" y="43"/>
                </a:moveTo>
                <a:lnTo>
                  <a:pt x="16" y="57"/>
                </a:lnTo>
                <a:lnTo>
                  <a:pt x="0" y="0"/>
                </a:lnTo>
              </a:path>
            </a:pathLst>
          </a:custGeom>
          <a:noFill/>
          <a:ln w="3175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529" name="Freeform 25">
            <a:extLst>
              <a:ext uri="{FF2B5EF4-FFF2-40B4-BE49-F238E27FC236}">
                <a16:creationId xmlns:a16="http://schemas.microsoft.com/office/drawing/2014/main" id="{52F04FD1-C797-46C9-8908-8A21B7B4108A}"/>
              </a:ext>
            </a:extLst>
          </p:cNvPr>
          <p:cNvSpPr>
            <a:spLocks/>
          </p:cNvSpPr>
          <p:nvPr/>
        </p:nvSpPr>
        <p:spPr bwMode="auto">
          <a:xfrm>
            <a:off x="576263" y="925513"/>
            <a:ext cx="4314825" cy="3759200"/>
          </a:xfrm>
          <a:custGeom>
            <a:avLst/>
            <a:gdLst>
              <a:gd name="T0" fmla="*/ 2038 w 2718"/>
              <a:gd name="T1" fmla="*/ 2368 h 2368"/>
              <a:gd name="T2" fmla="*/ 2718 w 2718"/>
              <a:gd name="T3" fmla="*/ 1184 h 2368"/>
              <a:gd name="T4" fmla="*/ 2038 w 2718"/>
              <a:gd name="T5" fmla="*/ 0 h 2368"/>
              <a:gd name="T6" fmla="*/ 679 w 2718"/>
              <a:gd name="T7" fmla="*/ 0 h 2368"/>
              <a:gd name="T8" fmla="*/ 0 w 2718"/>
              <a:gd name="T9" fmla="*/ 1184 h 2368"/>
              <a:gd name="T10" fmla="*/ 679 w 2718"/>
              <a:gd name="T11" fmla="*/ 2368 h 2368"/>
              <a:gd name="T12" fmla="*/ 2038 w 2718"/>
              <a:gd name="T13" fmla="*/ 2368 h 2368"/>
            </a:gdLst>
            <a:ahLst/>
            <a:cxnLst>
              <a:cxn ang="0">
                <a:pos x="T0" y="T1"/>
              </a:cxn>
              <a:cxn ang="0">
                <a:pos x="T2" y="T3"/>
              </a:cxn>
              <a:cxn ang="0">
                <a:pos x="T4" y="T5"/>
              </a:cxn>
              <a:cxn ang="0">
                <a:pos x="T6" y="T7"/>
              </a:cxn>
              <a:cxn ang="0">
                <a:pos x="T8" y="T9"/>
              </a:cxn>
              <a:cxn ang="0">
                <a:pos x="T10" y="T11"/>
              </a:cxn>
              <a:cxn ang="0">
                <a:pos x="T12" y="T13"/>
              </a:cxn>
            </a:cxnLst>
            <a:rect l="0" t="0" r="r" b="b"/>
            <a:pathLst>
              <a:path w="2718" h="2368">
                <a:moveTo>
                  <a:pt x="2038" y="2368"/>
                </a:moveTo>
                <a:lnTo>
                  <a:pt x="2718" y="1184"/>
                </a:lnTo>
                <a:lnTo>
                  <a:pt x="2038" y="0"/>
                </a:lnTo>
                <a:lnTo>
                  <a:pt x="679" y="0"/>
                </a:lnTo>
                <a:lnTo>
                  <a:pt x="0" y="1184"/>
                </a:lnTo>
                <a:lnTo>
                  <a:pt x="679" y="2368"/>
                </a:lnTo>
                <a:lnTo>
                  <a:pt x="2038" y="2368"/>
                </a:lnTo>
                <a:close/>
              </a:path>
            </a:pathLst>
          </a:custGeom>
          <a:blipFill dpi="0" rotWithShape="1">
            <a:blip r:embed="rId3"/>
            <a:srcRect/>
            <a:stretch>
              <a:fillRect r="-20169"/>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1530" name="Freeform 26">
            <a:extLst>
              <a:ext uri="{FF2B5EF4-FFF2-40B4-BE49-F238E27FC236}">
                <a16:creationId xmlns:a16="http://schemas.microsoft.com/office/drawing/2014/main" id="{4065393A-D081-4CB1-97FB-A5E01FF74E6C}"/>
              </a:ext>
            </a:extLst>
          </p:cNvPr>
          <p:cNvSpPr>
            <a:spLocks/>
          </p:cNvSpPr>
          <p:nvPr/>
        </p:nvSpPr>
        <p:spPr bwMode="auto">
          <a:xfrm>
            <a:off x="4154488" y="365125"/>
            <a:ext cx="1830387" cy="1592263"/>
          </a:xfrm>
          <a:custGeom>
            <a:avLst/>
            <a:gdLst>
              <a:gd name="T0" fmla="*/ 865 w 1153"/>
              <a:gd name="T1" fmla="*/ 1003 h 1003"/>
              <a:gd name="T2" fmla="*/ 1153 w 1153"/>
              <a:gd name="T3" fmla="*/ 502 h 1003"/>
              <a:gd name="T4" fmla="*/ 865 w 1153"/>
              <a:gd name="T5" fmla="*/ 0 h 1003"/>
              <a:gd name="T6" fmla="*/ 288 w 1153"/>
              <a:gd name="T7" fmla="*/ 0 h 1003"/>
              <a:gd name="T8" fmla="*/ 0 w 1153"/>
              <a:gd name="T9" fmla="*/ 502 h 1003"/>
              <a:gd name="T10" fmla="*/ 288 w 1153"/>
              <a:gd name="T11" fmla="*/ 1003 h 1003"/>
              <a:gd name="T12" fmla="*/ 865 w 1153"/>
              <a:gd name="T13" fmla="*/ 1003 h 1003"/>
            </a:gdLst>
            <a:ahLst/>
            <a:cxnLst>
              <a:cxn ang="0">
                <a:pos x="T0" y="T1"/>
              </a:cxn>
              <a:cxn ang="0">
                <a:pos x="T2" y="T3"/>
              </a:cxn>
              <a:cxn ang="0">
                <a:pos x="T4" y="T5"/>
              </a:cxn>
              <a:cxn ang="0">
                <a:pos x="T6" y="T7"/>
              </a:cxn>
              <a:cxn ang="0">
                <a:pos x="T8" y="T9"/>
              </a:cxn>
              <a:cxn ang="0">
                <a:pos x="T10" y="T11"/>
              </a:cxn>
              <a:cxn ang="0">
                <a:pos x="T12" y="T13"/>
              </a:cxn>
            </a:cxnLst>
            <a:rect l="0" t="0" r="r" b="b"/>
            <a:pathLst>
              <a:path w="1153" h="1003">
                <a:moveTo>
                  <a:pt x="865" y="1003"/>
                </a:moveTo>
                <a:lnTo>
                  <a:pt x="1153" y="502"/>
                </a:lnTo>
                <a:lnTo>
                  <a:pt x="865" y="0"/>
                </a:lnTo>
                <a:lnTo>
                  <a:pt x="288" y="0"/>
                </a:lnTo>
                <a:lnTo>
                  <a:pt x="0" y="502"/>
                </a:lnTo>
                <a:lnTo>
                  <a:pt x="288" y="1003"/>
                </a:lnTo>
                <a:lnTo>
                  <a:pt x="865" y="1003"/>
                </a:lnTo>
                <a:close/>
              </a:path>
            </a:pathLst>
          </a:custGeom>
          <a:blipFill dpi="0" rotWithShape="1">
            <a:blip r:embed="rId3">
              <a:alphaModFix amt="10000"/>
            </a:blip>
            <a:srcRect/>
            <a:stretch>
              <a:fillRect r="-1998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1531" name="Freeform 27">
            <a:extLst>
              <a:ext uri="{FF2B5EF4-FFF2-40B4-BE49-F238E27FC236}">
                <a16:creationId xmlns:a16="http://schemas.microsoft.com/office/drawing/2014/main" id="{78C8B6E9-5D5F-4D14-93BD-BD1E9C9EA9F2}"/>
              </a:ext>
            </a:extLst>
          </p:cNvPr>
          <p:cNvSpPr>
            <a:spLocks/>
          </p:cNvSpPr>
          <p:nvPr/>
        </p:nvSpPr>
        <p:spPr bwMode="auto">
          <a:xfrm>
            <a:off x="7419975" y="219075"/>
            <a:ext cx="3190875" cy="4984750"/>
          </a:xfrm>
          <a:custGeom>
            <a:avLst/>
            <a:gdLst>
              <a:gd name="T0" fmla="*/ 0 w 2010"/>
              <a:gd name="T1" fmla="*/ 4984750 h 3140"/>
              <a:gd name="T2" fmla="*/ 2851150 w 2010"/>
              <a:gd name="T3" fmla="*/ 0 h 3140"/>
              <a:gd name="T4" fmla="*/ 3190875 w 2010"/>
              <a:gd name="T5" fmla="*/ 79375 h 3140"/>
              <a:gd name="T6" fmla="*/ 388938 w 2010"/>
              <a:gd name="T7" fmla="*/ 4984750 h 3140"/>
              <a:gd name="T8" fmla="*/ 0 w 2010"/>
              <a:gd name="T9" fmla="*/ 4984750 h 3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 h="3140">
                <a:moveTo>
                  <a:pt x="0" y="3140"/>
                </a:moveTo>
                <a:lnTo>
                  <a:pt x="1796" y="0"/>
                </a:lnTo>
                <a:lnTo>
                  <a:pt x="2010" y="50"/>
                </a:lnTo>
                <a:lnTo>
                  <a:pt x="245" y="3140"/>
                </a:lnTo>
                <a:lnTo>
                  <a:pt x="0" y="31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32" name="Freeform 28">
            <a:extLst>
              <a:ext uri="{FF2B5EF4-FFF2-40B4-BE49-F238E27FC236}">
                <a16:creationId xmlns:a16="http://schemas.microsoft.com/office/drawing/2014/main" id="{74A9B7AA-8B2B-4CB4-A94F-64D45F42F56D}"/>
              </a:ext>
            </a:extLst>
          </p:cNvPr>
          <p:cNvSpPr>
            <a:spLocks/>
          </p:cNvSpPr>
          <p:nvPr/>
        </p:nvSpPr>
        <p:spPr bwMode="auto">
          <a:xfrm>
            <a:off x="-1946275" y="-306388"/>
            <a:ext cx="3489325" cy="5510213"/>
          </a:xfrm>
          <a:custGeom>
            <a:avLst/>
            <a:gdLst>
              <a:gd name="T0" fmla="*/ 0 w 2198"/>
              <a:gd name="T1" fmla="*/ 5510213 h 3471"/>
              <a:gd name="T2" fmla="*/ 3148013 w 2198"/>
              <a:gd name="T3" fmla="*/ 0 h 3471"/>
              <a:gd name="T4" fmla="*/ 3489325 w 2198"/>
              <a:gd name="T5" fmla="*/ 82550 h 3471"/>
              <a:gd name="T6" fmla="*/ 384175 w 2198"/>
              <a:gd name="T7" fmla="*/ 5510213 h 3471"/>
              <a:gd name="T8" fmla="*/ 0 w 2198"/>
              <a:gd name="T9" fmla="*/ 5510213 h 3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8" h="3471">
                <a:moveTo>
                  <a:pt x="0" y="3471"/>
                </a:moveTo>
                <a:lnTo>
                  <a:pt x="1983" y="0"/>
                </a:lnTo>
                <a:lnTo>
                  <a:pt x="2198" y="52"/>
                </a:lnTo>
                <a:lnTo>
                  <a:pt x="242" y="3471"/>
                </a:lnTo>
                <a:lnTo>
                  <a:pt x="0" y="3471"/>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33" name="Freeform 29">
            <a:extLst>
              <a:ext uri="{FF2B5EF4-FFF2-40B4-BE49-F238E27FC236}">
                <a16:creationId xmlns:a16="http://schemas.microsoft.com/office/drawing/2014/main" id="{032B03BB-4806-460F-98DF-6E465C9E0766}"/>
              </a:ext>
            </a:extLst>
          </p:cNvPr>
          <p:cNvSpPr>
            <a:spLocks/>
          </p:cNvSpPr>
          <p:nvPr/>
        </p:nvSpPr>
        <p:spPr bwMode="auto">
          <a:xfrm>
            <a:off x="576263" y="925513"/>
            <a:ext cx="1776412" cy="2487612"/>
          </a:xfrm>
          <a:custGeom>
            <a:avLst/>
            <a:gdLst>
              <a:gd name="T0" fmla="*/ 349250 w 1119"/>
              <a:gd name="T1" fmla="*/ 2487612 h 1567"/>
              <a:gd name="T2" fmla="*/ 0 w 1119"/>
              <a:gd name="T3" fmla="*/ 1879600 h 1567"/>
              <a:gd name="T4" fmla="*/ 1077912 w 1119"/>
              <a:gd name="T5" fmla="*/ 0 h 1567"/>
              <a:gd name="T6" fmla="*/ 1776412 w 1119"/>
              <a:gd name="T7" fmla="*/ 0 h 1567"/>
              <a:gd name="T8" fmla="*/ 349250 w 1119"/>
              <a:gd name="T9" fmla="*/ 2487612 h 15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9" h="1567">
                <a:moveTo>
                  <a:pt x="220" y="1567"/>
                </a:moveTo>
                <a:lnTo>
                  <a:pt x="0" y="1184"/>
                </a:lnTo>
                <a:lnTo>
                  <a:pt x="679" y="0"/>
                </a:lnTo>
                <a:lnTo>
                  <a:pt x="1119" y="0"/>
                </a:lnTo>
                <a:lnTo>
                  <a:pt x="220" y="1567"/>
                </a:lnTo>
                <a:close/>
              </a:path>
            </a:pathLst>
          </a:custGeom>
          <a:solidFill>
            <a:srgbClr val="A20C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34" name="Freeform 30">
            <a:extLst>
              <a:ext uri="{FF2B5EF4-FFF2-40B4-BE49-F238E27FC236}">
                <a16:creationId xmlns:a16="http://schemas.microsoft.com/office/drawing/2014/main" id="{B12D24BE-B472-4211-8AE9-7A118EBBD85F}"/>
              </a:ext>
            </a:extLst>
          </p:cNvPr>
          <p:cNvSpPr>
            <a:spLocks/>
          </p:cNvSpPr>
          <p:nvPr/>
        </p:nvSpPr>
        <p:spPr bwMode="auto">
          <a:xfrm>
            <a:off x="3086100" y="2174875"/>
            <a:ext cx="1804988" cy="2509838"/>
          </a:xfrm>
          <a:custGeom>
            <a:avLst/>
            <a:gdLst>
              <a:gd name="T0" fmla="*/ 1443038 w 1137"/>
              <a:gd name="T1" fmla="*/ 0 h 1581"/>
              <a:gd name="T2" fmla="*/ 1804988 w 1137"/>
              <a:gd name="T3" fmla="*/ 630238 h 1581"/>
              <a:gd name="T4" fmla="*/ 725488 w 1137"/>
              <a:gd name="T5" fmla="*/ 2509838 h 1581"/>
              <a:gd name="T6" fmla="*/ 0 w 1137"/>
              <a:gd name="T7" fmla="*/ 2509838 h 1581"/>
              <a:gd name="T8" fmla="*/ 1443038 w 1137"/>
              <a:gd name="T9" fmla="*/ 0 h 15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7" h="1581">
                <a:moveTo>
                  <a:pt x="909" y="0"/>
                </a:moveTo>
                <a:lnTo>
                  <a:pt x="1137" y="397"/>
                </a:lnTo>
                <a:lnTo>
                  <a:pt x="457" y="1581"/>
                </a:lnTo>
                <a:lnTo>
                  <a:pt x="0" y="1581"/>
                </a:lnTo>
                <a:lnTo>
                  <a:pt x="909" y="0"/>
                </a:lnTo>
                <a:close/>
              </a:path>
            </a:pathLst>
          </a:custGeom>
          <a:solidFill>
            <a:srgbClr val="A20C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35" name="Text Box 31">
            <a:extLst>
              <a:ext uri="{FF2B5EF4-FFF2-40B4-BE49-F238E27FC236}">
                <a16:creationId xmlns:a16="http://schemas.microsoft.com/office/drawing/2014/main" id="{5B05ABE7-066A-4F96-A30D-954EA66FBE28}"/>
              </a:ext>
            </a:extLst>
          </p:cNvPr>
          <p:cNvSpPr txBox="1">
            <a:spLocks noChangeArrowheads="1"/>
          </p:cNvSpPr>
          <p:nvPr/>
        </p:nvSpPr>
        <p:spPr bwMode="auto">
          <a:xfrm>
            <a:off x="6372225" y="1185863"/>
            <a:ext cx="2233613"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a:solidFill>
                  <a:srgbClr val="CC0000"/>
                </a:solidFill>
                <a:latin typeface="微软雅黑" panose="020B0503020204020204" pitchFamily="34" charset="-122"/>
                <a:ea typeface="微软雅黑" panose="020B0503020204020204" pitchFamily="34" charset="-122"/>
              </a:rPr>
              <a:t>OUR PHILOSOPHY</a:t>
            </a:r>
          </a:p>
          <a:p>
            <a:pPr eaLnBrk="1" fontAlgn="ctr" hangingPunct="1"/>
            <a:r>
              <a:rPr lang="en-US" altLang="zh-CN" sz="1000">
                <a:solidFill>
                  <a:srgbClr val="1C1C1C"/>
                </a:solidFill>
                <a:latin typeface="微软雅黑" panose="020B0503020204020204" pitchFamily="34" charset="-122"/>
                <a:ea typeface="微软雅黑" panose="020B0503020204020204" pitchFamily="34" charset="-122"/>
              </a:rPr>
              <a:t>Company mainly engaged in mechanical and electrical products and electronic products. Since its inception continue to absorb a variety of talents, improve product quality, improving staff quality, in order to grow their companies.</a:t>
            </a:r>
          </a:p>
        </p:txBody>
      </p:sp>
      <p:sp>
        <p:nvSpPr>
          <p:cNvPr id="21536" name="Text Box 32">
            <a:extLst>
              <a:ext uri="{FF2B5EF4-FFF2-40B4-BE49-F238E27FC236}">
                <a16:creationId xmlns:a16="http://schemas.microsoft.com/office/drawing/2014/main" id="{B80D87AA-E31A-4DA2-A276-095FD26E3445}"/>
              </a:ext>
            </a:extLst>
          </p:cNvPr>
          <p:cNvSpPr txBox="1">
            <a:spLocks noChangeArrowheads="1"/>
          </p:cNvSpPr>
          <p:nvPr/>
        </p:nvSpPr>
        <p:spPr bwMode="auto">
          <a:xfrm>
            <a:off x="6330950" y="898525"/>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微软雅黑" panose="020B0503020204020204" pitchFamily="34" charset="-122"/>
                <a:ea typeface="微软雅黑" panose="020B0503020204020204" pitchFamily="34" charset="-122"/>
              </a:rPr>
              <a:t>PHILOSOPHY</a:t>
            </a:r>
          </a:p>
        </p:txBody>
      </p:sp>
      <p:sp>
        <p:nvSpPr>
          <p:cNvPr id="21537" name="Line 33">
            <a:extLst>
              <a:ext uri="{FF2B5EF4-FFF2-40B4-BE49-F238E27FC236}">
                <a16:creationId xmlns:a16="http://schemas.microsoft.com/office/drawing/2014/main" id="{B1F8A757-34C2-462D-957F-F781FC1A141F}"/>
              </a:ext>
            </a:extLst>
          </p:cNvPr>
          <p:cNvSpPr>
            <a:spLocks noChangeShapeType="1"/>
          </p:cNvSpPr>
          <p:nvPr/>
        </p:nvSpPr>
        <p:spPr bwMode="auto">
          <a:xfrm>
            <a:off x="6465888" y="1185863"/>
            <a:ext cx="1514475"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38" name="Freeform 34">
            <a:extLst>
              <a:ext uri="{FF2B5EF4-FFF2-40B4-BE49-F238E27FC236}">
                <a16:creationId xmlns:a16="http://schemas.microsoft.com/office/drawing/2014/main" id="{29ED8DAB-C6AD-41D1-A248-C27886F01AE0}"/>
              </a:ext>
            </a:extLst>
          </p:cNvPr>
          <p:cNvSpPr>
            <a:spLocks/>
          </p:cNvSpPr>
          <p:nvPr/>
        </p:nvSpPr>
        <p:spPr bwMode="auto">
          <a:xfrm>
            <a:off x="6423025" y="4259263"/>
            <a:ext cx="490538" cy="433387"/>
          </a:xfrm>
          <a:custGeom>
            <a:avLst/>
            <a:gdLst>
              <a:gd name="T0" fmla="*/ 370217 w 212"/>
              <a:gd name="T1" fmla="*/ 433387 h 187"/>
              <a:gd name="T2" fmla="*/ 490538 w 212"/>
              <a:gd name="T3" fmla="*/ 215535 h 187"/>
              <a:gd name="T4" fmla="*/ 370217 w 212"/>
              <a:gd name="T5" fmla="*/ 0 h 187"/>
              <a:gd name="T6" fmla="*/ 124948 w 212"/>
              <a:gd name="T7" fmla="*/ 0 h 187"/>
              <a:gd name="T8" fmla="*/ 0 w 212"/>
              <a:gd name="T9" fmla="*/ 215535 h 187"/>
              <a:gd name="T10" fmla="*/ 124948 w 212"/>
              <a:gd name="T11" fmla="*/ 433387 h 187"/>
              <a:gd name="T12" fmla="*/ 370217 w 212"/>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39" name="Freeform 35">
            <a:extLst>
              <a:ext uri="{FF2B5EF4-FFF2-40B4-BE49-F238E27FC236}">
                <a16:creationId xmlns:a16="http://schemas.microsoft.com/office/drawing/2014/main" id="{D95AFAFE-E614-4259-910B-E291967F575E}"/>
              </a:ext>
            </a:extLst>
          </p:cNvPr>
          <p:cNvSpPr>
            <a:spLocks/>
          </p:cNvSpPr>
          <p:nvPr/>
        </p:nvSpPr>
        <p:spPr bwMode="auto">
          <a:xfrm>
            <a:off x="6423025" y="4711700"/>
            <a:ext cx="490538" cy="430213"/>
          </a:xfrm>
          <a:custGeom>
            <a:avLst/>
            <a:gdLst>
              <a:gd name="T0" fmla="*/ 370217 w 212"/>
              <a:gd name="T1" fmla="*/ 430213 h 186"/>
              <a:gd name="T2" fmla="*/ 490538 w 212"/>
              <a:gd name="T3" fmla="*/ 212794 h 186"/>
              <a:gd name="T4" fmla="*/ 370217 w 212"/>
              <a:gd name="T5" fmla="*/ 0 h 186"/>
              <a:gd name="T6" fmla="*/ 124948 w 212"/>
              <a:gd name="T7" fmla="*/ 0 h 186"/>
              <a:gd name="T8" fmla="*/ 0 w 212"/>
              <a:gd name="T9" fmla="*/ 212794 h 186"/>
              <a:gd name="T10" fmla="*/ 124948 w 212"/>
              <a:gd name="T11" fmla="*/ 430213 h 186"/>
              <a:gd name="T12" fmla="*/ 370217 w 212"/>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40" name="Freeform 36">
            <a:extLst>
              <a:ext uri="{FF2B5EF4-FFF2-40B4-BE49-F238E27FC236}">
                <a16:creationId xmlns:a16="http://schemas.microsoft.com/office/drawing/2014/main" id="{F60AF196-8205-4A58-93E3-BC9F02B5F4C8}"/>
              </a:ext>
            </a:extLst>
          </p:cNvPr>
          <p:cNvSpPr>
            <a:spLocks/>
          </p:cNvSpPr>
          <p:nvPr/>
        </p:nvSpPr>
        <p:spPr bwMode="auto">
          <a:xfrm>
            <a:off x="6030913" y="4484688"/>
            <a:ext cx="493712" cy="430212"/>
          </a:xfrm>
          <a:custGeom>
            <a:avLst/>
            <a:gdLst>
              <a:gd name="T0" fmla="*/ 373181 w 213"/>
              <a:gd name="T1" fmla="*/ 430212 h 186"/>
              <a:gd name="T2" fmla="*/ 493712 w 213"/>
              <a:gd name="T3" fmla="*/ 217419 h 186"/>
              <a:gd name="T4" fmla="*/ 373181 w 213"/>
              <a:gd name="T5" fmla="*/ 0 h 186"/>
              <a:gd name="T6" fmla="*/ 125166 w 213"/>
              <a:gd name="T7" fmla="*/ 0 h 186"/>
              <a:gd name="T8" fmla="*/ 0 w 213"/>
              <a:gd name="T9" fmla="*/ 217419 h 186"/>
              <a:gd name="T10" fmla="*/ 125166 w 213"/>
              <a:gd name="T11" fmla="*/ 430212 h 186"/>
              <a:gd name="T12" fmla="*/ 373181 w 213"/>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41" name="Freeform 37">
            <a:extLst>
              <a:ext uri="{FF2B5EF4-FFF2-40B4-BE49-F238E27FC236}">
                <a16:creationId xmlns:a16="http://schemas.microsoft.com/office/drawing/2014/main" id="{EA29EB19-F7E1-488B-8111-E27227E26114}"/>
              </a:ext>
            </a:extLst>
          </p:cNvPr>
          <p:cNvSpPr>
            <a:spLocks/>
          </p:cNvSpPr>
          <p:nvPr/>
        </p:nvSpPr>
        <p:spPr bwMode="auto">
          <a:xfrm>
            <a:off x="6807200" y="4484688"/>
            <a:ext cx="495300" cy="430212"/>
          </a:xfrm>
          <a:custGeom>
            <a:avLst/>
            <a:gdLst>
              <a:gd name="T0" fmla="*/ 370318 w 214"/>
              <a:gd name="T1" fmla="*/ 430212 h 186"/>
              <a:gd name="T2" fmla="*/ 495300 w 214"/>
              <a:gd name="T3" fmla="*/ 217419 h 186"/>
              <a:gd name="T4" fmla="*/ 370318 w 214"/>
              <a:gd name="T5" fmla="*/ 0 h 186"/>
              <a:gd name="T6" fmla="*/ 124982 w 214"/>
              <a:gd name="T7" fmla="*/ 0 h 186"/>
              <a:gd name="T8" fmla="*/ 0 w 214"/>
              <a:gd name="T9" fmla="*/ 217419 h 186"/>
              <a:gd name="T10" fmla="*/ 124982 w 214"/>
              <a:gd name="T11" fmla="*/ 430212 h 186"/>
              <a:gd name="T12" fmla="*/ 370318 w 214"/>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42" name="Freeform 38">
            <a:extLst>
              <a:ext uri="{FF2B5EF4-FFF2-40B4-BE49-F238E27FC236}">
                <a16:creationId xmlns:a16="http://schemas.microsoft.com/office/drawing/2014/main" id="{C5CED240-AAA6-4168-8A9F-B24D36101B3E}"/>
              </a:ext>
            </a:extLst>
          </p:cNvPr>
          <p:cNvSpPr>
            <a:spLocks/>
          </p:cNvSpPr>
          <p:nvPr/>
        </p:nvSpPr>
        <p:spPr bwMode="auto">
          <a:xfrm>
            <a:off x="5641975" y="4259263"/>
            <a:ext cx="495300" cy="433387"/>
          </a:xfrm>
          <a:custGeom>
            <a:avLst/>
            <a:gdLst>
              <a:gd name="T0" fmla="*/ 370318 w 214"/>
              <a:gd name="T1" fmla="*/ 433387 h 187"/>
              <a:gd name="T2" fmla="*/ 495300 w 214"/>
              <a:gd name="T3" fmla="*/ 215535 h 187"/>
              <a:gd name="T4" fmla="*/ 370318 w 214"/>
              <a:gd name="T5" fmla="*/ 0 h 187"/>
              <a:gd name="T6" fmla="*/ 124982 w 214"/>
              <a:gd name="T7" fmla="*/ 0 h 187"/>
              <a:gd name="T8" fmla="*/ 0 w 214"/>
              <a:gd name="T9" fmla="*/ 215535 h 187"/>
              <a:gd name="T10" fmla="*/ 124982 w 214"/>
              <a:gd name="T11" fmla="*/ 433387 h 187"/>
              <a:gd name="T12" fmla="*/ 370318 w 214"/>
              <a:gd name="T13" fmla="*/ 433387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43" name="Freeform 39">
            <a:extLst>
              <a:ext uri="{FF2B5EF4-FFF2-40B4-BE49-F238E27FC236}">
                <a16:creationId xmlns:a16="http://schemas.microsoft.com/office/drawing/2014/main" id="{8523F030-6F16-49F7-998B-9BC3AA86C17B}"/>
              </a:ext>
            </a:extLst>
          </p:cNvPr>
          <p:cNvSpPr>
            <a:spLocks/>
          </p:cNvSpPr>
          <p:nvPr/>
        </p:nvSpPr>
        <p:spPr bwMode="auto">
          <a:xfrm>
            <a:off x="6211888" y="4232275"/>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44" name="Freeform 40">
            <a:extLst>
              <a:ext uri="{FF2B5EF4-FFF2-40B4-BE49-F238E27FC236}">
                <a16:creationId xmlns:a16="http://schemas.microsoft.com/office/drawing/2014/main" id="{6C7A713F-D35A-4F3F-ABE0-6D9254C5B63E}"/>
              </a:ext>
            </a:extLst>
          </p:cNvPr>
          <p:cNvSpPr>
            <a:spLocks/>
          </p:cNvSpPr>
          <p:nvPr/>
        </p:nvSpPr>
        <p:spPr bwMode="auto">
          <a:xfrm>
            <a:off x="6248400" y="4268788"/>
            <a:ext cx="76200" cy="80962"/>
          </a:xfrm>
          <a:custGeom>
            <a:avLst/>
            <a:gdLst>
              <a:gd name="T0" fmla="*/ 76200 w 33"/>
              <a:gd name="T1" fmla="*/ 37011 h 35"/>
              <a:gd name="T2" fmla="*/ 36945 w 33"/>
              <a:gd name="T3" fmla="*/ 0 h 35"/>
              <a:gd name="T4" fmla="*/ 0 w 33"/>
              <a:gd name="T5" fmla="*/ 37011 h 35"/>
              <a:gd name="T6" fmla="*/ 4618 w 33"/>
              <a:gd name="T7" fmla="*/ 41638 h 35"/>
              <a:gd name="T8" fmla="*/ 32327 w 33"/>
              <a:gd name="T9" fmla="*/ 13879 h 35"/>
              <a:gd name="T10" fmla="*/ 32327 w 33"/>
              <a:gd name="T11" fmla="*/ 80962 h 35"/>
              <a:gd name="T12" fmla="*/ 41564 w 33"/>
              <a:gd name="T13" fmla="*/ 80962 h 35"/>
              <a:gd name="T14" fmla="*/ 41564 w 33"/>
              <a:gd name="T15" fmla="*/ 13879 h 35"/>
              <a:gd name="T16" fmla="*/ 71582 w 33"/>
              <a:gd name="T17" fmla="*/ 41638 h 35"/>
              <a:gd name="T18" fmla="*/ 76200 w 33"/>
              <a:gd name="T19" fmla="*/ 3701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1532"/>
                                        </p:tgtEl>
                                        <p:attrNameLst>
                                          <p:attrName>style.visibility</p:attrName>
                                        </p:attrNameLst>
                                      </p:cBhvr>
                                      <p:to>
                                        <p:strVal val="visible"/>
                                      </p:to>
                                    </p:set>
                                    <p:animEffect transition="in" filter="wipe(down)">
                                      <p:cBhvr>
                                        <p:cTn id="7" dur="500"/>
                                        <p:tgtEl>
                                          <p:spTgt spid="21532"/>
                                        </p:tgtEl>
                                      </p:cBhvr>
                                    </p:animEffect>
                                  </p:childTnLst>
                                </p:cTn>
                              </p:par>
                              <p:par>
                                <p:cTn id="8" presetID="22" presetClass="entr" presetSubtype="1" fill="hold" nodeType="withEffect">
                                  <p:stCondLst>
                                    <p:cond delay="0"/>
                                  </p:stCondLst>
                                  <p:childTnLst>
                                    <p:set>
                                      <p:cBhvr>
                                        <p:cTn id="9" dur="1" fill="hold">
                                          <p:stCondLst>
                                            <p:cond delay="0"/>
                                          </p:stCondLst>
                                        </p:cTn>
                                        <p:tgtEl>
                                          <p:spTgt spid="21521"/>
                                        </p:tgtEl>
                                        <p:attrNameLst>
                                          <p:attrName>style.visibility</p:attrName>
                                        </p:attrNameLst>
                                      </p:cBhvr>
                                      <p:to>
                                        <p:strVal val="visible"/>
                                      </p:to>
                                    </p:set>
                                    <p:animEffect transition="in" filter="wipe(up)">
                                      <p:cBhvr>
                                        <p:cTn id="10" dur="500"/>
                                        <p:tgtEl>
                                          <p:spTgt spid="21521"/>
                                        </p:tgtEl>
                                      </p:cBhvr>
                                    </p:animEffect>
                                  </p:childTnLst>
                                </p:cTn>
                              </p:par>
                              <p:par>
                                <p:cTn id="11" presetID="1" presetClass="entr" presetSubtype="0" fill="hold" nodeType="withEffect">
                                  <p:stCondLst>
                                    <p:cond delay="100"/>
                                  </p:stCondLst>
                                  <p:childTnLst>
                                    <p:set>
                                      <p:cBhvr>
                                        <p:cTn id="12" dur="1" fill="hold">
                                          <p:stCondLst>
                                            <p:cond delay="0"/>
                                          </p:stCondLst>
                                        </p:cTn>
                                        <p:tgtEl>
                                          <p:spTgt spid="21522"/>
                                        </p:tgtEl>
                                        <p:attrNameLst>
                                          <p:attrName>style.visibility</p:attrName>
                                        </p:attrNameLst>
                                      </p:cBhvr>
                                      <p:to>
                                        <p:strVal val="visible"/>
                                      </p:to>
                                    </p:set>
                                  </p:childTnLst>
                                </p:cTn>
                              </p:par>
                              <p:par>
                                <p:cTn id="13" presetID="1" presetClass="entr" presetSubtype="0" fill="hold" nodeType="withEffect">
                                  <p:stCondLst>
                                    <p:cond delay="100"/>
                                  </p:stCondLst>
                                  <p:childTnLst>
                                    <p:set>
                                      <p:cBhvr>
                                        <p:cTn id="14" dur="1" fill="hold">
                                          <p:stCondLst>
                                            <p:cond delay="0"/>
                                          </p:stCondLst>
                                        </p:cTn>
                                        <p:tgtEl>
                                          <p:spTgt spid="21523"/>
                                        </p:tgtEl>
                                        <p:attrNameLst>
                                          <p:attrName>style.visibility</p:attrName>
                                        </p:attrNameLst>
                                      </p:cBhvr>
                                      <p:to>
                                        <p:strVal val="visible"/>
                                      </p:to>
                                    </p:set>
                                  </p:childTnLst>
                                </p:cTn>
                              </p:par>
                              <p:par>
                                <p:cTn id="15" presetID="0" presetClass="path" presetSubtype="0" accel="50000" decel="50000" fill="hold" nodeType="withEffect">
                                  <p:stCondLst>
                                    <p:cond delay="100"/>
                                  </p:stCondLst>
                                  <p:childTnLst>
                                    <p:animMotion origin="layout" path="M 0 0 L -0.24271 0.75556 " pathEditMode="relative" ptsTypes="AA">
                                      <p:cBhvr>
                                        <p:cTn id="16" dur="500" spd="-100000" fill="hold"/>
                                        <p:tgtEl>
                                          <p:spTgt spid="21522"/>
                                        </p:tgtEl>
                                        <p:attrNameLst>
                                          <p:attrName>ppt_x</p:attrName>
                                          <p:attrName>ppt_y</p:attrName>
                                        </p:attrNameLst>
                                      </p:cBhvr>
                                    </p:animMotion>
                                  </p:childTnLst>
                                </p:cTn>
                              </p:par>
                              <p:par>
                                <p:cTn id="17" presetID="0" presetClass="path" presetSubtype="0" accel="50000" decel="50000" fill="hold" nodeType="withEffect">
                                  <p:stCondLst>
                                    <p:cond delay="100"/>
                                  </p:stCondLst>
                                  <p:childTnLst>
                                    <p:animMotion origin="layout" path="M 0 0 L -0.24271 0.75556 " pathEditMode="relative" ptsTypes="AA">
                                      <p:cBhvr>
                                        <p:cTn id="18" dur="1000" spd="-100000" fill="hold"/>
                                        <p:tgtEl>
                                          <p:spTgt spid="21523"/>
                                        </p:tgtEl>
                                        <p:attrNameLst>
                                          <p:attrName>ppt_x</p:attrName>
                                          <p:attrName>ppt_y</p:attrName>
                                        </p:attrNameLst>
                                      </p:cBhvr>
                                    </p:animMotion>
                                  </p:childTnLst>
                                </p:cTn>
                              </p:par>
                              <p:par>
                                <p:cTn id="19" presetID="23" presetClass="entr" presetSubtype="16" fill="hold" nodeType="withEffect">
                                  <p:stCondLst>
                                    <p:cond delay="100"/>
                                  </p:stCondLst>
                                  <p:childTnLst>
                                    <p:set>
                                      <p:cBhvr>
                                        <p:cTn id="20" dur="1" fill="hold">
                                          <p:stCondLst>
                                            <p:cond delay="0"/>
                                          </p:stCondLst>
                                        </p:cTn>
                                        <p:tgtEl>
                                          <p:spTgt spid="21529"/>
                                        </p:tgtEl>
                                        <p:attrNameLst>
                                          <p:attrName>style.visibility</p:attrName>
                                        </p:attrNameLst>
                                      </p:cBhvr>
                                      <p:to>
                                        <p:strVal val="visible"/>
                                      </p:to>
                                    </p:set>
                                    <p:anim calcmode="lin" valueType="num">
                                      <p:cBhvr>
                                        <p:cTn id="21" dur="300" fill="hold"/>
                                        <p:tgtEl>
                                          <p:spTgt spid="21529"/>
                                        </p:tgtEl>
                                        <p:attrNameLst>
                                          <p:attrName>ppt_w</p:attrName>
                                        </p:attrNameLst>
                                      </p:cBhvr>
                                      <p:tavLst>
                                        <p:tav tm="0">
                                          <p:val>
                                            <p:fltVal val="0"/>
                                          </p:val>
                                        </p:tav>
                                        <p:tav tm="100000">
                                          <p:val>
                                            <p:strVal val="#ppt_w"/>
                                          </p:val>
                                        </p:tav>
                                      </p:tavLst>
                                    </p:anim>
                                    <p:anim calcmode="lin" valueType="num">
                                      <p:cBhvr>
                                        <p:cTn id="22" dur="300" fill="hold"/>
                                        <p:tgtEl>
                                          <p:spTgt spid="21529"/>
                                        </p:tgtEl>
                                        <p:attrNameLst>
                                          <p:attrName>ppt_h</p:attrName>
                                        </p:attrNameLst>
                                      </p:cBhvr>
                                      <p:tavLst>
                                        <p:tav tm="0">
                                          <p:val>
                                            <p:fltVal val="0"/>
                                          </p:val>
                                        </p:tav>
                                        <p:tav tm="100000">
                                          <p:val>
                                            <p:strVal val="#ppt_h"/>
                                          </p:val>
                                        </p:tav>
                                      </p:tavLst>
                                    </p:anim>
                                  </p:childTnLst>
                                </p:cTn>
                              </p:par>
                              <p:par>
                                <p:cTn id="23" presetID="6" presetClass="emph" presetSubtype="0" autoRev="1" fill="hold" nodeType="withEffect">
                                  <p:stCondLst>
                                    <p:cond delay="400"/>
                                  </p:stCondLst>
                                  <p:childTnLst>
                                    <p:animScale>
                                      <p:cBhvr>
                                        <p:cTn id="24" dur="150" fill="hold"/>
                                        <p:tgtEl>
                                          <p:spTgt spid="21529"/>
                                        </p:tgtEl>
                                      </p:cBhvr>
                                      <p:by x="110000" y="110000"/>
                                    </p:animScale>
                                  </p:childTnLst>
                                </p:cTn>
                              </p:par>
                              <p:par>
                                <p:cTn id="25" presetID="12" presetClass="entr" presetSubtype="2" fill="hold" grpId="0" nodeType="withEffect">
                                  <p:stCondLst>
                                    <p:cond delay="0"/>
                                  </p:stCondLst>
                                  <p:childTnLst>
                                    <p:set>
                                      <p:cBhvr>
                                        <p:cTn id="26" dur="1" fill="hold">
                                          <p:stCondLst>
                                            <p:cond delay="0"/>
                                          </p:stCondLst>
                                        </p:cTn>
                                        <p:tgtEl>
                                          <p:spTgt spid="21535"/>
                                        </p:tgtEl>
                                        <p:attrNameLst>
                                          <p:attrName>style.visibility</p:attrName>
                                        </p:attrNameLst>
                                      </p:cBhvr>
                                      <p:to>
                                        <p:strVal val="visible"/>
                                      </p:to>
                                    </p:set>
                                    <p:animEffect transition="in" filter="slide(fromRight)">
                                      <p:cBhvr>
                                        <p:cTn id="27" dur="500"/>
                                        <p:tgtEl>
                                          <p:spTgt spid="21535"/>
                                        </p:tgtEl>
                                      </p:cBhvr>
                                    </p:animEffect>
                                  </p:childTnLst>
                                </p:cTn>
                              </p:par>
                              <p:par>
                                <p:cTn id="28" presetID="12" presetClass="entr" presetSubtype="2" fill="hold" grpId="0" nodeType="withEffect">
                                  <p:stCondLst>
                                    <p:cond delay="100"/>
                                  </p:stCondLst>
                                  <p:childTnLst>
                                    <p:set>
                                      <p:cBhvr>
                                        <p:cTn id="29" dur="1" fill="hold">
                                          <p:stCondLst>
                                            <p:cond delay="0"/>
                                          </p:stCondLst>
                                        </p:cTn>
                                        <p:tgtEl>
                                          <p:spTgt spid="21536"/>
                                        </p:tgtEl>
                                        <p:attrNameLst>
                                          <p:attrName>style.visibility</p:attrName>
                                        </p:attrNameLst>
                                      </p:cBhvr>
                                      <p:to>
                                        <p:strVal val="visible"/>
                                      </p:to>
                                    </p:set>
                                    <p:animEffect transition="in" filter="slide(fromRight)">
                                      <p:cBhvr>
                                        <p:cTn id="30" dur="500"/>
                                        <p:tgtEl>
                                          <p:spTgt spid="21536"/>
                                        </p:tgtEl>
                                      </p:cBhvr>
                                    </p:animEffect>
                                  </p:childTnLst>
                                </p:cTn>
                              </p:par>
                              <p:par>
                                <p:cTn id="31" presetID="12" presetClass="entr" presetSubtype="2" fill="hold" nodeType="withEffect">
                                  <p:stCondLst>
                                    <p:cond delay="0"/>
                                  </p:stCondLst>
                                  <p:childTnLst>
                                    <p:set>
                                      <p:cBhvr>
                                        <p:cTn id="32" dur="1" fill="hold">
                                          <p:stCondLst>
                                            <p:cond delay="0"/>
                                          </p:stCondLst>
                                        </p:cTn>
                                        <p:tgtEl>
                                          <p:spTgt spid="21537"/>
                                        </p:tgtEl>
                                        <p:attrNameLst>
                                          <p:attrName>style.visibility</p:attrName>
                                        </p:attrNameLst>
                                      </p:cBhvr>
                                      <p:to>
                                        <p:strVal val="visible"/>
                                      </p:to>
                                    </p:set>
                                    <p:animEffect transition="in" filter="slide(fromRight)">
                                      <p:cBhvr>
                                        <p:cTn id="33" dur="500"/>
                                        <p:tgtEl>
                                          <p:spTgt spid="21537"/>
                                        </p:tgtEl>
                                      </p:cBhvr>
                                    </p:animEffect>
                                  </p:childTnLst>
                                </p:cTn>
                              </p:par>
                              <p:par>
                                <p:cTn id="34" presetID="23" presetClass="entr" presetSubtype="16" fill="hold" nodeType="withEffect">
                                  <p:stCondLst>
                                    <p:cond delay="0"/>
                                  </p:stCondLst>
                                  <p:childTnLst>
                                    <p:set>
                                      <p:cBhvr>
                                        <p:cTn id="35" dur="1" fill="hold">
                                          <p:stCondLst>
                                            <p:cond delay="0"/>
                                          </p:stCondLst>
                                        </p:cTn>
                                        <p:tgtEl>
                                          <p:spTgt spid="21530"/>
                                        </p:tgtEl>
                                        <p:attrNameLst>
                                          <p:attrName>style.visibility</p:attrName>
                                        </p:attrNameLst>
                                      </p:cBhvr>
                                      <p:to>
                                        <p:strVal val="visible"/>
                                      </p:to>
                                    </p:set>
                                    <p:anim calcmode="lin" valueType="num">
                                      <p:cBhvr>
                                        <p:cTn id="36" dur="300" fill="hold"/>
                                        <p:tgtEl>
                                          <p:spTgt spid="21530"/>
                                        </p:tgtEl>
                                        <p:attrNameLst>
                                          <p:attrName>ppt_w</p:attrName>
                                        </p:attrNameLst>
                                      </p:cBhvr>
                                      <p:tavLst>
                                        <p:tav tm="0">
                                          <p:val>
                                            <p:fltVal val="0"/>
                                          </p:val>
                                        </p:tav>
                                        <p:tav tm="100000">
                                          <p:val>
                                            <p:strVal val="#ppt_w"/>
                                          </p:val>
                                        </p:tav>
                                      </p:tavLst>
                                    </p:anim>
                                    <p:anim calcmode="lin" valueType="num">
                                      <p:cBhvr>
                                        <p:cTn id="37" dur="300" fill="hold"/>
                                        <p:tgtEl>
                                          <p:spTgt spid="21530"/>
                                        </p:tgtEl>
                                        <p:attrNameLst>
                                          <p:attrName>ppt_h</p:attrName>
                                        </p:attrNameLst>
                                      </p:cBhvr>
                                      <p:tavLst>
                                        <p:tav tm="0">
                                          <p:val>
                                            <p:fltVal val="0"/>
                                          </p:val>
                                        </p:tav>
                                        <p:tav tm="100000">
                                          <p:val>
                                            <p:strVal val="#ppt_h"/>
                                          </p:val>
                                        </p:tav>
                                      </p:tavLst>
                                    </p:anim>
                                  </p:childTnLst>
                                </p:cTn>
                              </p:par>
                              <p:par>
                                <p:cTn id="38" presetID="6" presetClass="emph" presetSubtype="0" autoRev="1" fill="hold" nodeType="withEffect">
                                  <p:stCondLst>
                                    <p:cond delay="300"/>
                                  </p:stCondLst>
                                  <p:childTnLst>
                                    <p:animScale>
                                      <p:cBhvr>
                                        <p:cTn id="39" dur="150" fill="hold"/>
                                        <p:tgtEl>
                                          <p:spTgt spid="21530"/>
                                        </p:tgtEl>
                                      </p:cBhvr>
                                      <p:by x="110000" y="110000"/>
                                    </p:animScale>
                                  </p:childTnLst>
                                </p:cTn>
                              </p:par>
                              <p:par>
                                <p:cTn id="40" presetID="22" presetClass="entr" presetSubtype="4" fill="hold" nodeType="withEffect">
                                  <p:stCondLst>
                                    <p:cond delay="700"/>
                                  </p:stCondLst>
                                  <p:childTnLst>
                                    <p:set>
                                      <p:cBhvr>
                                        <p:cTn id="41" dur="1" fill="hold">
                                          <p:stCondLst>
                                            <p:cond delay="0"/>
                                          </p:stCondLst>
                                        </p:cTn>
                                        <p:tgtEl>
                                          <p:spTgt spid="21533"/>
                                        </p:tgtEl>
                                        <p:attrNameLst>
                                          <p:attrName>style.visibility</p:attrName>
                                        </p:attrNameLst>
                                      </p:cBhvr>
                                      <p:to>
                                        <p:strVal val="visible"/>
                                      </p:to>
                                    </p:set>
                                    <p:animEffect transition="in" filter="wipe(down)">
                                      <p:cBhvr>
                                        <p:cTn id="42" dur="500"/>
                                        <p:tgtEl>
                                          <p:spTgt spid="21533"/>
                                        </p:tgtEl>
                                      </p:cBhvr>
                                    </p:animEffect>
                                  </p:childTnLst>
                                </p:cTn>
                              </p:par>
                              <p:par>
                                <p:cTn id="43" presetID="22" presetClass="entr" presetSubtype="1" fill="hold" nodeType="withEffect">
                                  <p:stCondLst>
                                    <p:cond delay="700"/>
                                  </p:stCondLst>
                                  <p:childTnLst>
                                    <p:set>
                                      <p:cBhvr>
                                        <p:cTn id="44" dur="1" fill="hold">
                                          <p:stCondLst>
                                            <p:cond delay="0"/>
                                          </p:stCondLst>
                                        </p:cTn>
                                        <p:tgtEl>
                                          <p:spTgt spid="21534"/>
                                        </p:tgtEl>
                                        <p:attrNameLst>
                                          <p:attrName>style.visibility</p:attrName>
                                        </p:attrNameLst>
                                      </p:cBhvr>
                                      <p:to>
                                        <p:strVal val="visible"/>
                                      </p:to>
                                    </p:set>
                                    <p:animEffect transition="in" filter="wipe(up)">
                                      <p:cBhvr>
                                        <p:cTn id="45" dur="500"/>
                                        <p:tgtEl>
                                          <p:spTgt spid="21534"/>
                                        </p:tgtEl>
                                      </p:cBhvr>
                                    </p:animEffect>
                                  </p:childTnLst>
                                </p:cTn>
                              </p:par>
                              <p:par>
                                <p:cTn id="46" presetID="10" presetClass="entr" presetSubtype="0" fill="hold" nodeType="withEffect">
                                  <p:stCondLst>
                                    <p:cond delay="100"/>
                                  </p:stCondLst>
                                  <p:childTnLst>
                                    <p:set>
                                      <p:cBhvr>
                                        <p:cTn id="47" dur="1" fill="hold">
                                          <p:stCondLst>
                                            <p:cond delay="0"/>
                                          </p:stCondLst>
                                        </p:cTn>
                                        <p:tgtEl>
                                          <p:spTgt spid="21507"/>
                                        </p:tgtEl>
                                        <p:attrNameLst>
                                          <p:attrName>style.visibility</p:attrName>
                                        </p:attrNameLst>
                                      </p:cBhvr>
                                      <p:to>
                                        <p:strVal val="visible"/>
                                      </p:to>
                                    </p:set>
                                    <p:animEffect transition="in" filter="fade">
                                      <p:cBhvr>
                                        <p:cTn id="48" dur="500"/>
                                        <p:tgtEl>
                                          <p:spTgt spid="21507"/>
                                        </p:tgtEl>
                                      </p:cBhvr>
                                    </p:animEffect>
                                  </p:childTnLst>
                                </p:cTn>
                              </p:par>
                              <p:par>
                                <p:cTn id="49" presetID="10" presetClass="entr" presetSubtype="0" fill="hold" nodeType="withEffect">
                                  <p:stCondLst>
                                    <p:cond delay="200"/>
                                  </p:stCondLst>
                                  <p:childTnLst>
                                    <p:set>
                                      <p:cBhvr>
                                        <p:cTn id="50" dur="1" fill="hold">
                                          <p:stCondLst>
                                            <p:cond delay="0"/>
                                          </p:stCondLst>
                                        </p:cTn>
                                        <p:tgtEl>
                                          <p:spTgt spid="21508"/>
                                        </p:tgtEl>
                                        <p:attrNameLst>
                                          <p:attrName>style.visibility</p:attrName>
                                        </p:attrNameLst>
                                      </p:cBhvr>
                                      <p:to>
                                        <p:strVal val="visible"/>
                                      </p:to>
                                    </p:set>
                                    <p:animEffect transition="in" filter="fade">
                                      <p:cBhvr>
                                        <p:cTn id="51" dur="500"/>
                                        <p:tgtEl>
                                          <p:spTgt spid="21508"/>
                                        </p:tgtEl>
                                      </p:cBhvr>
                                    </p:animEffect>
                                  </p:childTnLst>
                                </p:cTn>
                              </p:par>
                              <p:par>
                                <p:cTn id="52" presetID="10" presetClass="entr" presetSubtype="0" fill="hold" nodeType="withEffect">
                                  <p:stCondLst>
                                    <p:cond delay="300"/>
                                  </p:stCondLst>
                                  <p:childTnLst>
                                    <p:set>
                                      <p:cBhvr>
                                        <p:cTn id="53" dur="1" fill="hold">
                                          <p:stCondLst>
                                            <p:cond delay="0"/>
                                          </p:stCondLst>
                                        </p:cTn>
                                        <p:tgtEl>
                                          <p:spTgt spid="21509"/>
                                        </p:tgtEl>
                                        <p:attrNameLst>
                                          <p:attrName>style.visibility</p:attrName>
                                        </p:attrNameLst>
                                      </p:cBhvr>
                                      <p:to>
                                        <p:strVal val="visible"/>
                                      </p:to>
                                    </p:set>
                                    <p:animEffect transition="in" filter="fade">
                                      <p:cBhvr>
                                        <p:cTn id="54" dur="500"/>
                                        <p:tgtEl>
                                          <p:spTgt spid="21509"/>
                                        </p:tgtEl>
                                      </p:cBhvr>
                                    </p:animEffect>
                                  </p:childTnLst>
                                </p:cTn>
                              </p:par>
                              <p:par>
                                <p:cTn id="55" presetID="10" presetClass="entr" presetSubtype="0" fill="hold" nodeType="withEffect">
                                  <p:stCondLst>
                                    <p:cond delay="400"/>
                                  </p:stCondLst>
                                  <p:childTnLst>
                                    <p:set>
                                      <p:cBhvr>
                                        <p:cTn id="56" dur="1" fill="hold">
                                          <p:stCondLst>
                                            <p:cond delay="0"/>
                                          </p:stCondLst>
                                        </p:cTn>
                                        <p:tgtEl>
                                          <p:spTgt spid="21510"/>
                                        </p:tgtEl>
                                        <p:attrNameLst>
                                          <p:attrName>style.visibility</p:attrName>
                                        </p:attrNameLst>
                                      </p:cBhvr>
                                      <p:to>
                                        <p:strVal val="visible"/>
                                      </p:to>
                                    </p:set>
                                    <p:animEffect transition="in" filter="fade">
                                      <p:cBhvr>
                                        <p:cTn id="57" dur="500"/>
                                        <p:tgtEl>
                                          <p:spTgt spid="21510"/>
                                        </p:tgtEl>
                                      </p:cBhvr>
                                    </p:animEffect>
                                  </p:childTnLst>
                                </p:cTn>
                              </p:par>
                              <p:par>
                                <p:cTn id="58" presetID="10" presetClass="entr" presetSubtype="0" fill="hold" nodeType="withEffect">
                                  <p:stCondLst>
                                    <p:cond delay="500"/>
                                  </p:stCondLst>
                                  <p:childTnLst>
                                    <p:set>
                                      <p:cBhvr>
                                        <p:cTn id="59" dur="1" fill="hold">
                                          <p:stCondLst>
                                            <p:cond delay="0"/>
                                          </p:stCondLst>
                                        </p:cTn>
                                        <p:tgtEl>
                                          <p:spTgt spid="21511"/>
                                        </p:tgtEl>
                                        <p:attrNameLst>
                                          <p:attrName>style.visibility</p:attrName>
                                        </p:attrNameLst>
                                      </p:cBhvr>
                                      <p:to>
                                        <p:strVal val="visible"/>
                                      </p:to>
                                    </p:set>
                                    <p:animEffect transition="in" filter="fade">
                                      <p:cBhvr>
                                        <p:cTn id="60" dur="500"/>
                                        <p:tgtEl>
                                          <p:spTgt spid="21511"/>
                                        </p:tgtEl>
                                      </p:cBhvr>
                                    </p:animEffect>
                                  </p:childTnLst>
                                </p:cTn>
                              </p:par>
                              <p:par>
                                <p:cTn id="61" presetID="23" presetClass="entr" presetSubtype="16" fill="hold" nodeType="withEffect">
                                  <p:stCondLst>
                                    <p:cond delay="500"/>
                                  </p:stCondLst>
                                  <p:childTnLst>
                                    <p:set>
                                      <p:cBhvr>
                                        <p:cTn id="62" dur="1" fill="hold">
                                          <p:stCondLst>
                                            <p:cond delay="0"/>
                                          </p:stCondLst>
                                        </p:cTn>
                                        <p:tgtEl>
                                          <p:spTgt spid="21512"/>
                                        </p:tgtEl>
                                        <p:attrNameLst>
                                          <p:attrName>style.visibility</p:attrName>
                                        </p:attrNameLst>
                                      </p:cBhvr>
                                      <p:to>
                                        <p:strVal val="visible"/>
                                      </p:to>
                                    </p:set>
                                    <p:anim calcmode="lin" valueType="num">
                                      <p:cBhvr>
                                        <p:cTn id="63" dur="300" fill="hold"/>
                                        <p:tgtEl>
                                          <p:spTgt spid="21512"/>
                                        </p:tgtEl>
                                        <p:attrNameLst>
                                          <p:attrName>ppt_w</p:attrName>
                                        </p:attrNameLst>
                                      </p:cBhvr>
                                      <p:tavLst>
                                        <p:tav tm="0">
                                          <p:val>
                                            <p:fltVal val="0"/>
                                          </p:val>
                                        </p:tav>
                                        <p:tav tm="100000">
                                          <p:val>
                                            <p:strVal val="#ppt_w"/>
                                          </p:val>
                                        </p:tav>
                                      </p:tavLst>
                                    </p:anim>
                                    <p:anim calcmode="lin" valueType="num">
                                      <p:cBhvr>
                                        <p:cTn id="64" dur="300" fill="hold"/>
                                        <p:tgtEl>
                                          <p:spTgt spid="21512"/>
                                        </p:tgtEl>
                                        <p:attrNameLst>
                                          <p:attrName>ppt_h</p:attrName>
                                        </p:attrNameLst>
                                      </p:cBhvr>
                                      <p:tavLst>
                                        <p:tav tm="0">
                                          <p:val>
                                            <p:fltVal val="0"/>
                                          </p:val>
                                        </p:tav>
                                        <p:tav tm="100000">
                                          <p:val>
                                            <p:strVal val="#ppt_h"/>
                                          </p:val>
                                        </p:tav>
                                      </p:tavLst>
                                    </p:anim>
                                  </p:childTnLst>
                                </p:cTn>
                              </p:par>
                              <p:par>
                                <p:cTn id="65" presetID="6" presetClass="emph" presetSubtype="0" autoRev="1" fill="hold" nodeType="withEffect">
                                  <p:stCondLst>
                                    <p:cond delay="800"/>
                                  </p:stCondLst>
                                  <p:childTnLst>
                                    <p:animScale>
                                      <p:cBhvr>
                                        <p:cTn id="66" dur="150" fill="hold"/>
                                        <p:tgtEl>
                                          <p:spTgt spid="21512"/>
                                        </p:tgtEl>
                                      </p:cBhvr>
                                      <p:by x="110000" y="110000"/>
                                    </p:animScale>
                                  </p:childTnLst>
                                </p:cTn>
                              </p:par>
                              <p:par>
                                <p:cTn id="67" presetID="10" presetClass="entr" presetSubtype="0" fill="hold" nodeType="withEffect">
                                  <p:stCondLst>
                                    <p:cond delay="500"/>
                                  </p:stCondLst>
                                  <p:childTnLst>
                                    <p:set>
                                      <p:cBhvr>
                                        <p:cTn id="68" dur="1" fill="hold">
                                          <p:stCondLst>
                                            <p:cond delay="0"/>
                                          </p:stCondLst>
                                        </p:cTn>
                                        <p:tgtEl>
                                          <p:spTgt spid="21538"/>
                                        </p:tgtEl>
                                        <p:attrNameLst>
                                          <p:attrName>style.visibility</p:attrName>
                                        </p:attrNameLst>
                                      </p:cBhvr>
                                      <p:to>
                                        <p:strVal val="visible"/>
                                      </p:to>
                                    </p:set>
                                    <p:animEffect transition="in" filter="fade">
                                      <p:cBhvr>
                                        <p:cTn id="69" dur="500"/>
                                        <p:tgtEl>
                                          <p:spTgt spid="21538"/>
                                        </p:tgtEl>
                                      </p:cBhvr>
                                    </p:animEffect>
                                  </p:childTnLst>
                                </p:cTn>
                              </p:par>
                              <p:par>
                                <p:cTn id="70" presetID="10" presetClass="entr" presetSubtype="0" fill="hold" nodeType="withEffect">
                                  <p:stCondLst>
                                    <p:cond delay="600"/>
                                  </p:stCondLst>
                                  <p:childTnLst>
                                    <p:set>
                                      <p:cBhvr>
                                        <p:cTn id="71" dur="1" fill="hold">
                                          <p:stCondLst>
                                            <p:cond delay="0"/>
                                          </p:stCondLst>
                                        </p:cTn>
                                        <p:tgtEl>
                                          <p:spTgt spid="21539"/>
                                        </p:tgtEl>
                                        <p:attrNameLst>
                                          <p:attrName>style.visibility</p:attrName>
                                        </p:attrNameLst>
                                      </p:cBhvr>
                                      <p:to>
                                        <p:strVal val="visible"/>
                                      </p:to>
                                    </p:set>
                                    <p:animEffect transition="in" filter="fade">
                                      <p:cBhvr>
                                        <p:cTn id="72" dur="500"/>
                                        <p:tgtEl>
                                          <p:spTgt spid="21539"/>
                                        </p:tgtEl>
                                      </p:cBhvr>
                                    </p:animEffect>
                                  </p:childTnLst>
                                </p:cTn>
                              </p:par>
                              <p:par>
                                <p:cTn id="73" presetID="10" presetClass="entr" presetSubtype="0" fill="hold" nodeType="withEffect">
                                  <p:stCondLst>
                                    <p:cond delay="700"/>
                                  </p:stCondLst>
                                  <p:childTnLst>
                                    <p:set>
                                      <p:cBhvr>
                                        <p:cTn id="74" dur="1" fill="hold">
                                          <p:stCondLst>
                                            <p:cond delay="0"/>
                                          </p:stCondLst>
                                        </p:cTn>
                                        <p:tgtEl>
                                          <p:spTgt spid="21540"/>
                                        </p:tgtEl>
                                        <p:attrNameLst>
                                          <p:attrName>style.visibility</p:attrName>
                                        </p:attrNameLst>
                                      </p:cBhvr>
                                      <p:to>
                                        <p:strVal val="visible"/>
                                      </p:to>
                                    </p:set>
                                    <p:animEffect transition="in" filter="fade">
                                      <p:cBhvr>
                                        <p:cTn id="75" dur="500"/>
                                        <p:tgtEl>
                                          <p:spTgt spid="21540"/>
                                        </p:tgtEl>
                                      </p:cBhvr>
                                    </p:animEffect>
                                  </p:childTnLst>
                                </p:cTn>
                              </p:par>
                              <p:par>
                                <p:cTn id="76" presetID="10" presetClass="entr" presetSubtype="0" fill="hold" nodeType="withEffect">
                                  <p:stCondLst>
                                    <p:cond delay="800"/>
                                  </p:stCondLst>
                                  <p:childTnLst>
                                    <p:set>
                                      <p:cBhvr>
                                        <p:cTn id="77" dur="1" fill="hold">
                                          <p:stCondLst>
                                            <p:cond delay="0"/>
                                          </p:stCondLst>
                                        </p:cTn>
                                        <p:tgtEl>
                                          <p:spTgt spid="21541"/>
                                        </p:tgtEl>
                                        <p:attrNameLst>
                                          <p:attrName>style.visibility</p:attrName>
                                        </p:attrNameLst>
                                      </p:cBhvr>
                                      <p:to>
                                        <p:strVal val="visible"/>
                                      </p:to>
                                    </p:set>
                                    <p:animEffect transition="in" filter="fade">
                                      <p:cBhvr>
                                        <p:cTn id="78" dur="500"/>
                                        <p:tgtEl>
                                          <p:spTgt spid="21541"/>
                                        </p:tgtEl>
                                      </p:cBhvr>
                                    </p:animEffect>
                                  </p:childTnLst>
                                </p:cTn>
                              </p:par>
                              <p:par>
                                <p:cTn id="79" presetID="10" presetClass="entr" presetSubtype="0" fill="hold" nodeType="withEffect">
                                  <p:stCondLst>
                                    <p:cond delay="900"/>
                                  </p:stCondLst>
                                  <p:childTnLst>
                                    <p:set>
                                      <p:cBhvr>
                                        <p:cTn id="80" dur="1" fill="hold">
                                          <p:stCondLst>
                                            <p:cond delay="0"/>
                                          </p:stCondLst>
                                        </p:cTn>
                                        <p:tgtEl>
                                          <p:spTgt spid="21542"/>
                                        </p:tgtEl>
                                        <p:attrNameLst>
                                          <p:attrName>style.visibility</p:attrName>
                                        </p:attrNameLst>
                                      </p:cBhvr>
                                      <p:to>
                                        <p:strVal val="visible"/>
                                      </p:to>
                                    </p:set>
                                    <p:animEffect transition="in" filter="fade">
                                      <p:cBhvr>
                                        <p:cTn id="81" dur="500"/>
                                        <p:tgtEl>
                                          <p:spTgt spid="21542"/>
                                        </p:tgtEl>
                                      </p:cBhvr>
                                    </p:animEffect>
                                  </p:childTnLst>
                                </p:cTn>
                              </p:par>
                              <p:par>
                                <p:cTn id="82" presetID="10" presetClass="entr" presetSubtype="0" fill="hold" nodeType="withEffect">
                                  <p:stCondLst>
                                    <p:cond delay="1000"/>
                                  </p:stCondLst>
                                  <p:childTnLst>
                                    <p:set>
                                      <p:cBhvr>
                                        <p:cTn id="83" dur="1" fill="hold">
                                          <p:stCondLst>
                                            <p:cond delay="0"/>
                                          </p:stCondLst>
                                        </p:cTn>
                                        <p:tgtEl>
                                          <p:spTgt spid="21543"/>
                                        </p:tgtEl>
                                        <p:attrNameLst>
                                          <p:attrName>style.visibility</p:attrName>
                                        </p:attrNameLst>
                                      </p:cBhvr>
                                      <p:to>
                                        <p:strVal val="visible"/>
                                      </p:to>
                                    </p:set>
                                    <p:animEffect transition="in" filter="fade">
                                      <p:cBhvr>
                                        <p:cTn id="84" dur="500"/>
                                        <p:tgtEl>
                                          <p:spTgt spid="21543"/>
                                        </p:tgtEl>
                                      </p:cBhvr>
                                    </p:animEffect>
                                  </p:childTnLst>
                                </p:cTn>
                              </p:par>
                              <p:par>
                                <p:cTn id="85" presetID="10" presetClass="entr" presetSubtype="0" fill="hold" nodeType="withEffect">
                                  <p:stCondLst>
                                    <p:cond delay="1100"/>
                                  </p:stCondLst>
                                  <p:childTnLst>
                                    <p:set>
                                      <p:cBhvr>
                                        <p:cTn id="86" dur="1" fill="hold">
                                          <p:stCondLst>
                                            <p:cond delay="0"/>
                                          </p:stCondLst>
                                        </p:cTn>
                                        <p:tgtEl>
                                          <p:spTgt spid="21544"/>
                                        </p:tgtEl>
                                        <p:attrNameLst>
                                          <p:attrName>style.visibility</p:attrName>
                                        </p:attrNameLst>
                                      </p:cBhvr>
                                      <p:to>
                                        <p:strVal val="visible"/>
                                      </p:to>
                                    </p:set>
                                    <p:animEffect transition="in" filter="fade">
                                      <p:cBhvr>
                                        <p:cTn id="87" dur="500"/>
                                        <p:tgtEl>
                                          <p:spTgt spid="21544"/>
                                        </p:tgtEl>
                                      </p:cBhvr>
                                    </p:animEffect>
                                  </p:childTnLst>
                                </p:cTn>
                              </p:par>
                              <p:par>
                                <p:cTn id="88" presetID="22" presetClass="entr" presetSubtype="4" fill="hold" nodeType="withEffect">
                                  <p:stCondLst>
                                    <p:cond delay="0"/>
                                  </p:stCondLst>
                                  <p:childTnLst>
                                    <p:set>
                                      <p:cBhvr>
                                        <p:cTn id="89" dur="1" fill="hold">
                                          <p:stCondLst>
                                            <p:cond delay="0"/>
                                          </p:stCondLst>
                                        </p:cTn>
                                        <p:tgtEl>
                                          <p:spTgt spid="21531"/>
                                        </p:tgtEl>
                                        <p:attrNameLst>
                                          <p:attrName>style.visibility</p:attrName>
                                        </p:attrNameLst>
                                      </p:cBhvr>
                                      <p:to>
                                        <p:strVal val="visible"/>
                                      </p:to>
                                    </p:set>
                                    <p:animEffect transition="in" filter="wipe(down)">
                                      <p:cBhvr>
                                        <p:cTn id="90" dur="500"/>
                                        <p:tgtEl>
                                          <p:spTgt spid="21531"/>
                                        </p:tgtEl>
                                      </p:cBhvr>
                                    </p:animEffect>
                                  </p:childTnLst>
                                </p:cTn>
                              </p:par>
                              <p:par>
                                <p:cTn id="91" presetID="22" presetClass="entr" presetSubtype="1" fill="hold" nodeType="withEffect">
                                  <p:stCondLst>
                                    <p:cond delay="100"/>
                                  </p:stCondLst>
                                  <p:childTnLst>
                                    <p:set>
                                      <p:cBhvr>
                                        <p:cTn id="92" dur="1" fill="hold">
                                          <p:stCondLst>
                                            <p:cond delay="0"/>
                                          </p:stCondLst>
                                        </p:cTn>
                                        <p:tgtEl>
                                          <p:spTgt spid="21524"/>
                                        </p:tgtEl>
                                        <p:attrNameLst>
                                          <p:attrName>style.visibility</p:attrName>
                                        </p:attrNameLst>
                                      </p:cBhvr>
                                      <p:to>
                                        <p:strVal val="visible"/>
                                      </p:to>
                                    </p:set>
                                    <p:animEffect transition="in" filter="wipe(up)">
                                      <p:cBhvr>
                                        <p:cTn id="93" dur="500"/>
                                        <p:tgtEl>
                                          <p:spTgt spid="21524"/>
                                        </p:tgtEl>
                                      </p:cBhvr>
                                    </p:animEffect>
                                  </p:childTnLst>
                                </p:cTn>
                              </p:par>
                              <p:par>
                                <p:cTn id="94" presetID="1" presetClass="entr" presetSubtype="0" fill="hold" nodeType="withEffect">
                                  <p:stCondLst>
                                    <p:cond delay="100"/>
                                  </p:stCondLst>
                                  <p:childTnLst>
                                    <p:set>
                                      <p:cBhvr>
                                        <p:cTn id="95" dur="1" fill="hold">
                                          <p:stCondLst>
                                            <p:cond delay="0"/>
                                          </p:stCondLst>
                                        </p:cTn>
                                        <p:tgtEl>
                                          <p:spTgt spid="21525"/>
                                        </p:tgtEl>
                                        <p:attrNameLst>
                                          <p:attrName>style.visibility</p:attrName>
                                        </p:attrNameLst>
                                      </p:cBhvr>
                                      <p:to>
                                        <p:strVal val="visible"/>
                                      </p:to>
                                    </p:set>
                                  </p:childTnLst>
                                </p:cTn>
                              </p:par>
                              <p:par>
                                <p:cTn id="96" presetID="0" presetClass="path" presetSubtype="0" accel="50000" decel="50000" fill="hold" nodeType="withEffect">
                                  <p:stCondLst>
                                    <p:cond delay="100"/>
                                  </p:stCondLst>
                                  <p:childTnLst>
                                    <p:animMotion origin="layout" path="M 3.33333E-6 6.2963E-6 L 0.14792 -0.45555 " pathEditMode="relative" ptsTypes="AA">
                                      <p:cBhvr>
                                        <p:cTn id="97" dur="1000" spd="-100000" fill="hold"/>
                                        <p:tgtEl>
                                          <p:spTgt spid="21525"/>
                                        </p:tgtEl>
                                        <p:attrNameLst>
                                          <p:attrName>ppt_x</p:attrName>
                                          <p:attrName>ppt_y</p:attrName>
                                        </p:attrNameLst>
                                      </p:cBhvr>
                                    </p:animMotion>
                                  </p:childTnLst>
                                </p:cTn>
                              </p:par>
                              <p:par>
                                <p:cTn id="98" presetID="22" presetClass="entr" presetSubtype="4" fill="hold" nodeType="withEffect">
                                  <p:stCondLst>
                                    <p:cond delay="100"/>
                                  </p:stCondLst>
                                  <p:childTnLst>
                                    <p:set>
                                      <p:cBhvr>
                                        <p:cTn id="99" dur="1" fill="hold">
                                          <p:stCondLst>
                                            <p:cond delay="0"/>
                                          </p:stCondLst>
                                        </p:cTn>
                                        <p:tgtEl>
                                          <p:spTgt spid="21526"/>
                                        </p:tgtEl>
                                        <p:attrNameLst>
                                          <p:attrName>style.visibility</p:attrName>
                                        </p:attrNameLst>
                                      </p:cBhvr>
                                      <p:to>
                                        <p:strVal val="visible"/>
                                      </p:to>
                                    </p:set>
                                    <p:animEffect transition="in" filter="wipe(down)">
                                      <p:cBhvr>
                                        <p:cTn id="100" dur="500"/>
                                        <p:tgtEl>
                                          <p:spTgt spid="21526"/>
                                        </p:tgtEl>
                                      </p:cBhvr>
                                    </p:animEffect>
                                  </p:childTnLst>
                                </p:cTn>
                              </p:par>
                              <p:par>
                                <p:cTn id="101" presetID="1" presetClass="entr" presetSubtype="0" fill="hold" nodeType="withEffect">
                                  <p:stCondLst>
                                    <p:cond delay="100"/>
                                  </p:stCondLst>
                                  <p:childTnLst>
                                    <p:set>
                                      <p:cBhvr>
                                        <p:cTn id="102" dur="1" fill="hold">
                                          <p:stCondLst>
                                            <p:cond delay="0"/>
                                          </p:stCondLst>
                                        </p:cTn>
                                        <p:tgtEl>
                                          <p:spTgt spid="21528"/>
                                        </p:tgtEl>
                                        <p:attrNameLst>
                                          <p:attrName>style.visibility</p:attrName>
                                        </p:attrNameLst>
                                      </p:cBhvr>
                                      <p:to>
                                        <p:strVal val="visible"/>
                                      </p:to>
                                    </p:set>
                                  </p:childTnLst>
                                </p:cTn>
                              </p:par>
                              <p:par>
                                <p:cTn id="103" presetID="0" presetClass="path" presetSubtype="0" accel="50000" decel="50000" fill="hold" nodeType="withEffect">
                                  <p:stCondLst>
                                    <p:cond delay="100"/>
                                  </p:stCondLst>
                                  <p:childTnLst>
                                    <p:animMotion origin="layout" path="M -5.55556E-7 -1.48148E-6 L 0.17605 -0.54228 " pathEditMode="relative" ptsTypes="AA">
                                      <p:cBhvr>
                                        <p:cTn id="104" dur="1000" spd="-100000" fill="hold"/>
                                        <p:tgtEl>
                                          <p:spTgt spid="21528"/>
                                        </p:tgtEl>
                                        <p:attrNameLst>
                                          <p:attrName>ppt_x</p:attrName>
                                          <p:attrName>ppt_y</p:attrName>
                                        </p:attrNameLst>
                                      </p:cBhvr>
                                    </p:animMotion>
                                  </p:childTnLst>
                                </p:cTn>
                              </p:par>
                              <p:par>
                                <p:cTn id="105" presetID="1" presetClass="entr" presetSubtype="0" fill="hold" nodeType="withEffect">
                                  <p:stCondLst>
                                    <p:cond delay="100"/>
                                  </p:stCondLst>
                                  <p:childTnLst>
                                    <p:set>
                                      <p:cBhvr>
                                        <p:cTn id="106" dur="1" fill="hold">
                                          <p:stCondLst>
                                            <p:cond delay="0"/>
                                          </p:stCondLst>
                                        </p:cTn>
                                        <p:tgtEl>
                                          <p:spTgt spid="21527"/>
                                        </p:tgtEl>
                                        <p:attrNameLst>
                                          <p:attrName>style.visibility</p:attrName>
                                        </p:attrNameLst>
                                      </p:cBhvr>
                                      <p:to>
                                        <p:strVal val="visible"/>
                                      </p:to>
                                    </p:set>
                                  </p:childTnLst>
                                </p:cTn>
                              </p:par>
                              <p:par>
                                <p:cTn id="107" presetID="0" presetClass="path" presetSubtype="0" accel="50000" decel="50000" fill="hold" nodeType="withEffect">
                                  <p:stCondLst>
                                    <p:cond delay="100"/>
                                  </p:stCondLst>
                                  <p:childTnLst>
                                    <p:animMotion origin="layout" path="M 6.66667E-6 2.83951E-6 L -0.11059 0.34074 " pathEditMode="relative" ptsTypes="AA">
                                      <p:cBhvr>
                                        <p:cTn id="108" dur="1000" spd="-100000" fill="hold"/>
                                        <p:tgtEl>
                                          <p:spTgt spid="215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5" grpId="0"/>
      <p:bldP spid="215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Freeform 2">
            <a:extLst>
              <a:ext uri="{FF2B5EF4-FFF2-40B4-BE49-F238E27FC236}">
                <a16:creationId xmlns:a16="http://schemas.microsoft.com/office/drawing/2014/main" id="{25E24126-3DC8-4972-B9C6-C719D299E5C9}"/>
              </a:ext>
            </a:extLst>
          </p:cNvPr>
          <p:cNvSpPr>
            <a:spLocks/>
          </p:cNvSpPr>
          <p:nvPr/>
        </p:nvSpPr>
        <p:spPr bwMode="auto">
          <a:xfrm>
            <a:off x="1331913" y="-7938"/>
            <a:ext cx="7008812" cy="5149851"/>
          </a:xfrm>
          <a:custGeom>
            <a:avLst/>
            <a:gdLst>
              <a:gd name="T0" fmla="*/ 969 w 4415"/>
              <a:gd name="T1" fmla="*/ 0 h 3244"/>
              <a:gd name="T2" fmla="*/ 0 w 4415"/>
              <a:gd name="T3" fmla="*/ 3244 h 3244"/>
              <a:gd name="T4" fmla="*/ 3444 w 4415"/>
              <a:gd name="T5" fmla="*/ 3244 h 3244"/>
              <a:gd name="T6" fmla="*/ 4415 w 4415"/>
              <a:gd name="T7" fmla="*/ 0 h 3244"/>
              <a:gd name="T8" fmla="*/ 969 w 4415"/>
              <a:gd name="T9" fmla="*/ 0 h 3244"/>
            </a:gdLst>
            <a:ahLst/>
            <a:cxnLst>
              <a:cxn ang="0">
                <a:pos x="T0" y="T1"/>
              </a:cxn>
              <a:cxn ang="0">
                <a:pos x="T2" y="T3"/>
              </a:cxn>
              <a:cxn ang="0">
                <a:pos x="T4" y="T5"/>
              </a:cxn>
              <a:cxn ang="0">
                <a:pos x="T6" y="T7"/>
              </a:cxn>
              <a:cxn ang="0">
                <a:pos x="T8" y="T9"/>
              </a:cxn>
            </a:cxnLst>
            <a:rect l="0" t="0" r="r" b="b"/>
            <a:pathLst>
              <a:path w="4415" h="3244">
                <a:moveTo>
                  <a:pt x="969" y="0"/>
                </a:moveTo>
                <a:lnTo>
                  <a:pt x="0" y="3244"/>
                </a:lnTo>
                <a:lnTo>
                  <a:pt x="3444" y="3244"/>
                </a:lnTo>
                <a:lnTo>
                  <a:pt x="4415" y="0"/>
                </a:lnTo>
                <a:lnTo>
                  <a:pt x="969" y="0"/>
                </a:lnTo>
                <a:close/>
              </a:path>
            </a:pathLst>
          </a:custGeom>
          <a:blipFill dpi="0" rotWithShape="1">
            <a:blip r:embed="rId3"/>
            <a:srcRect/>
            <a:stretch>
              <a:fillRect r="-10658"/>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17413" name="Freeform 3">
            <a:extLst>
              <a:ext uri="{FF2B5EF4-FFF2-40B4-BE49-F238E27FC236}">
                <a16:creationId xmlns:a16="http://schemas.microsoft.com/office/drawing/2014/main" id="{7C4FB57E-61E1-4D4F-9AF2-68F36700F2BA}"/>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14" name="Freeform 4">
            <a:extLst>
              <a:ext uri="{FF2B5EF4-FFF2-40B4-BE49-F238E27FC236}">
                <a16:creationId xmlns:a16="http://schemas.microsoft.com/office/drawing/2014/main" id="{487115CA-A932-44A8-AFE7-912A0F27A307}"/>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15" name="Freeform 5">
            <a:extLst>
              <a:ext uri="{FF2B5EF4-FFF2-40B4-BE49-F238E27FC236}">
                <a16:creationId xmlns:a16="http://schemas.microsoft.com/office/drawing/2014/main" id="{F8F9A059-6F10-44EC-B011-93B8394FF2BD}"/>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16" name="Freeform 37">
            <a:extLst>
              <a:ext uri="{FF2B5EF4-FFF2-40B4-BE49-F238E27FC236}">
                <a16:creationId xmlns:a16="http://schemas.microsoft.com/office/drawing/2014/main" id="{FB62C128-355C-496B-BAFC-9C557F9579A5}"/>
              </a:ext>
            </a:extLst>
          </p:cNvPr>
          <p:cNvSpPr>
            <a:spLocks/>
          </p:cNvSpPr>
          <p:nvPr/>
        </p:nvSpPr>
        <p:spPr bwMode="auto">
          <a:xfrm>
            <a:off x="1312863" y="-7938"/>
            <a:ext cx="7008812" cy="5149851"/>
          </a:xfrm>
          <a:custGeom>
            <a:avLst/>
            <a:gdLst>
              <a:gd name="T0" fmla="*/ 1538287 w 4415"/>
              <a:gd name="T1" fmla="*/ 0 h 3244"/>
              <a:gd name="T2" fmla="*/ 0 w 4415"/>
              <a:gd name="T3" fmla="*/ 5149851 h 3244"/>
              <a:gd name="T4" fmla="*/ 5467350 w 4415"/>
              <a:gd name="T5" fmla="*/ 5149851 h 3244"/>
              <a:gd name="T6" fmla="*/ 7008812 w 4415"/>
              <a:gd name="T7" fmla="*/ 0 h 3244"/>
              <a:gd name="T8" fmla="*/ 1538287 w 4415"/>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5" h="3244">
                <a:moveTo>
                  <a:pt x="969" y="0"/>
                </a:moveTo>
                <a:lnTo>
                  <a:pt x="0" y="3244"/>
                </a:lnTo>
                <a:lnTo>
                  <a:pt x="3444" y="3244"/>
                </a:lnTo>
                <a:lnTo>
                  <a:pt x="4415" y="0"/>
                </a:lnTo>
                <a:lnTo>
                  <a:pt x="9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38" name="Freeform 38">
            <a:extLst>
              <a:ext uri="{FF2B5EF4-FFF2-40B4-BE49-F238E27FC236}">
                <a16:creationId xmlns:a16="http://schemas.microsoft.com/office/drawing/2014/main" id="{B98B988C-030D-4BF5-847B-01C2CF120899}"/>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18" name="Freeform 39">
            <a:extLst>
              <a:ext uri="{FF2B5EF4-FFF2-40B4-BE49-F238E27FC236}">
                <a16:creationId xmlns:a16="http://schemas.microsoft.com/office/drawing/2014/main" id="{974A6A69-4D11-4276-87A9-D43E2D7973EC}"/>
              </a:ext>
            </a:extLst>
          </p:cNvPr>
          <p:cNvSpPr>
            <a:spLocks/>
          </p:cNvSpPr>
          <p:nvPr/>
        </p:nvSpPr>
        <p:spPr bwMode="auto">
          <a:xfrm>
            <a:off x="1430338" y="-7938"/>
            <a:ext cx="2876550" cy="5149851"/>
          </a:xfrm>
          <a:custGeom>
            <a:avLst/>
            <a:gdLst>
              <a:gd name="T0" fmla="*/ 2876550 w 1812"/>
              <a:gd name="T1" fmla="*/ 0 h 3244"/>
              <a:gd name="T2" fmla="*/ 2001838 w 1812"/>
              <a:gd name="T3" fmla="*/ 0 h 3244"/>
              <a:gd name="T4" fmla="*/ 460375 w 1812"/>
              <a:gd name="T5" fmla="*/ 5149851 h 3244"/>
              <a:gd name="T6" fmla="*/ 0 w 1812"/>
              <a:gd name="T7" fmla="*/ 5149851 h 3244"/>
              <a:gd name="T8" fmla="*/ 1335088 w 1812"/>
              <a:gd name="T9" fmla="*/ 5149851 h 3244"/>
              <a:gd name="T10" fmla="*/ 2876550 w 1812"/>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2" h="3244">
                <a:moveTo>
                  <a:pt x="1812" y="0"/>
                </a:moveTo>
                <a:lnTo>
                  <a:pt x="1261" y="0"/>
                </a:lnTo>
                <a:lnTo>
                  <a:pt x="290" y="3244"/>
                </a:lnTo>
                <a:lnTo>
                  <a:pt x="0" y="3244"/>
                </a:lnTo>
                <a:lnTo>
                  <a:pt x="841" y="3244"/>
                </a:lnTo>
                <a:lnTo>
                  <a:pt x="1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0" name="Freeform 40">
            <a:extLst>
              <a:ext uri="{FF2B5EF4-FFF2-40B4-BE49-F238E27FC236}">
                <a16:creationId xmlns:a16="http://schemas.microsoft.com/office/drawing/2014/main" id="{8AD0C6E3-532F-4C98-AD00-742CECF64392}"/>
              </a:ext>
            </a:extLst>
          </p:cNvPr>
          <p:cNvSpPr>
            <a:spLocks/>
          </p:cNvSpPr>
          <p:nvPr/>
        </p:nvSpPr>
        <p:spPr bwMode="auto">
          <a:xfrm>
            <a:off x="1430338" y="-7938"/>
            <a:ext cx="2001837" cy="5149851"/>
          </a:xfrm>
          <a:custGeom>
            <a:avLst/>
            <a:gdLst>
              <a:gd name="T0" fmla="*/ 2001837 w 1261"/>
              <a:gd name="T1" fmla="*/ 0 h 3244"/>
              <a:gd name="T2" fmla="*/ 1608137 w 1261"/>
              <a:gd name="T3" fmla="*/ 0 h 3244"/>
              <a:gd name="T4" fmla="*/ 66675 w 1261"/>
              <a:gd name="T5" fmla="*/ 5149851 h 3244"/>
              <a:gd name="T6" fmla="*/ 0 w 1261"/>
              <a:gd name="T7" fmla="*/ 5149851 h 3244"/>
              <a:gd name="T8" fmla="*/ 460375 w 1261"/>
              <a:gd name="T9" fmla="*/ 5149851 h 3244"/>
              <a:gd name="T10" fmla="*/ 2001837 w 1261"/>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1" h="3244">
                <a:moveTo>
                  <a:pt x="1261" y="0"/>
                </a:moveTo>
                <a:lnTo>
                  <a:pt x="1013" y="0"/>
                </a:lnTo>
                <a:lnTo>
                  <a:pt x="42" y="3244"/>
                </a:lnTo>
                <a:lnTo>
                  <a:pt x="0" y="3244"/>
                </a:lnTo>
                <a:lnTo>
                  <a:pt x="290" y="3244"/>
                </a:lnTo>
                <a:lnTo>
                  <a:pt x="1261"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20" name="Freeform 41">
            <a:extLst>
              <a:ext uri="{FF2B5EF4-FFF2-40B4-BE49-F238E27FC236}">
                <a16:creationId xmlns:a16="http://schemas.microsoft.com/office/drawing/2014/main" id="{B0FD1F9F-B3EF-4141-B845-F90C763F0173}"/>
              </a:ext>
            </a:extLst>
          </p:cNvPr>
          <p:cNvSpPr>
            <a:spLocks/>
          </p:cNvSpPr>
          <p:nvPr/>
        </p:nvSpPr>
        <p:spPr bwMode="auto">
          <a:xfrm>
            <a:off x="1455738" y="3643313"/>
            <a:ext cx="757237" cy="1498600"/>
          </a:xfrm>
          <a:custGeom>
            <a:avLst/>
            <a:gdLst>
              <a:gd name="T0" fmla="*/ 307975 w 477"/>
              <a:gd name="T1" fmla="*/ 1498600 h 944"/>
              <a:gd name="T2" fmla="*/ 757237 w 477"/>
              <a:gd name="T3" fmla="*/ 0 h 944"/>
              <a:gd name="T4" fmla="*/ 447675 w 477"/>
              <a:gd name="T5" fmla="*/ 0 h 944"/>
              <a:gd name="T6" fmla="*/ 0 w 477"/>
              <a:gd name="T7" fmla="*/ 1498600 h 944"/>
              <a:gd name="T8" fmla="*/ 307975 w 477"/>
              <a:gd name="T9" fmla="*/ 149860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944">
                <a:moveTo>
                  <a:pt x="194" y="944"/>
                </a:moveTo>
                <a:lnTo>
                  <a:pt x="477" y="0"/>
                </a:lnTo>
                <a:lnTo>
                  <a:pt x="282" y="0"/>
                </a:lnTo>
                <a:lnTo>
                  <a:pt x="0" y="944"/>
                </a:lnTo>
                <a:lnTo>
                  <a:pt x="194"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2" name="Freeform 42">
            <a:extLst>
              <a:ext uri="{FF2B5EF4-FFF2-40B4-BE49-F238E27FC236}">
                <a16:creationId xmlns:a16="http://schemas.microsoft.com/office/drawing/2014/main" id="{2AF99095-F3A2-4495-B1B1-BD87BE7A600C}"/>
              </a:ext>
            </a:extLst>
          </p:cNvPr>
          <p:cNvSpPr>
            <a:spLocks/>
          </p:cNvSpPr>
          <p:nvPr/>
        </p:nvSpPr>
        <p:spPr bwMode="auto">
          <a:xfrm>
            <a:off x="1620838" y="-7938"/>
            <a:ext cx="1544637" cy="5149851"/>
          </a:xfrm>
          <a:custGeom>
            <a:avLst/>
            <a:gdLst>
              <a:gd name="T0" fmla="*/ 1541462 w 973"/>
              <a:gd name="T1" fmla="*/ 0 h 3244"/>
              <a:gd name="T2" fmla="*/ 0 w 973"/>
              <a:gd name="T3" fmla="*/ 5149851 h 3244"/>
              <a:gd name="T4" fmla="*/ 3175 w 973"/>
              <a:gd name="T5" fmla="*/ 5149851 h 3244"/>
              <a:gd name="T6" fmla="*/ 1544637 w 973"/>
              <a:gd name="T7" fmla="*/ 0 h 3244"/>
              <a:gd name="T8" fmla="*/ 1541462 w 97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3" h="3244">
                <a:moveTo>
                  <a:pt x="971" y="0"/>
                </a:moveTo>
                <a:lnTo>
                  <a:pt x="0" y="3244"/>
                </a:lnTo>
                <a:lnTo>
                  <a:pt x="2" y="3244"/>
                </a:lnTo>
                <a:lnTo>
                  <a:pt x="97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3" name="Freeform 43">
            <a:extLst>
              <a:ext uri="{FF2B5EF4-FFF2-40B4-BE49-F238E27FC236}">
                <a16:creationId xmlns:a16="http://schemas.microsoft.com/office/drawing/2014/main" id="{BB79CFAF-4167-4E85-AF10-7F1029850148}"/>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23" name="Freeform 44">
            <a:extLst>
              <a:ext uri="{FF2B5EF4-FFF2-40B4-BE49-F238E27FC236}">
                <a16:creationId xmlns:a16="http://schemas.microsoft.com/office/drawing/2014/main" id="{90F82D0D-22B4-43E7-91C6-202F3FE769BC}"/>
              </a:ext>
            </a:extLst>
          </p:cNvPr>
          <p:cNvSpPr>
            <a:spLocks/>
          </p:cNvSpPr>
          <p:nvPr/>
        </p:nvSpPr>
        <p:spPr bwMode="auto">
          <a:xfrm>
            <a:off x="1112838" y="-7938"/>
            <a:ext cx="1925637" cy="5149851"/>
          </a:xfrm>
          <a:custGeom>
            <a:avLst/>
            <a:gdLst>
              <a:gd name="T0" fmla="*/ 1541462 w 1213"/>
              <a:gd name="T1" fmla="*/ 0 h 3244"/>
              <a:gd name="T2" fmla="*/ 0 w 1213"/>
              <a:gd name="T3" fmla="*/ 5149851 h 3244"/>
              <a:gd name="T4" fmla="*/ 384175 w 1213"/>
              <a:gd name="T5" fmla="*/ 5149851 h 3244"/>
              <a:gd name="T6" fmla="*/ 1925637 w 1213"/>
              <a:gd name="T7" fmla="*/ 0 h 3244"/>
              <a:gd name="T8" fmla="*/ 1541462 w 1213"/>
              <a:gd name="T9" fmla="*/ 0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244">
                <a:moveTo>
                  <a:pt x="971" y="0"/>
                </a:moveTo>
                <a:lnTo>
                  <a:pt x="0" y="3244"/>
                </a:lnTo>
                <a:lnTo>
                  <a:pt x="242" y="3244"/>
                </a:lnTo>
                <a:lnTo>
                  <a:pt x="1213" y="0"/>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5" name="Freeform 45">
            <a:extLst>
              <a:ext uri="{FF2B5EF4-FFF2-40B4-BE49-F238E27FC236}">
                <a16:creationId xmlns:a16="http://schemas.microsoft.com/office/drawing/2014/main" id="{87D1F944-5B89-4853-A4D5-AC9713D29E6F}"/>
              </a:ext>
            </a:extLst>
          </p:cNvPr>
          <p:cNvSpPr>
            <a:spLocks/>
          </p:cNvSpPr>
          <p:nvPr/>
        </p:nvSpPr>
        <p:spPr bwMode="auto">
          <a:xfrm>
            <a:off x="2949575" y="217488"/>
            <a:ext cx="165100" cy="484187"/>
          </a:xfrm>
          <a:custGeom>
            <a:avLst/>
            <a:gdLst>
              <a:gd name="T0" fmla="*/ 22225 w 104"/>
              <a:gd name="T1" fmla="*/ 484187 h 305"/>
              <a:gd name="T2" fmla="*/ 165100 w 104"/>
              <a:gd name="T3" fmla="*/ 0 h 305"/>
              <a:gd name="T4" fmla="*/ 146050 w 104"/>
              <a:gd name="T5" fmla="*/ 0 h 305"/>
              <a:gd name="T6" fmla="*/ 0 w 104"/>
              <a:gd name="T7" fmla="*/ 484187 h 305"/>
              <a:gd name="T8" fmla="*/ 22225 w 104"/>
              <a:gd name="T9" fmla="*/ 484187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14" y="305"/>
                </a:moveTo>
                <a:lnTo>
                  <a:pt x="104" y="0"/>
                </a:lnTo>
                <a:lnTo>
                  <a:pt x="92" y="0"/>
                </a:lnTo>
                <a:lnTo>
                  <a:pt x="0" y="305"/>
                </a:lnTo>
                <a:lnTo>
                  <a:pt x="14" y="30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6" name="Freeform 46">
            <a:extLst>
              <a:ext uri="{FF2B5EF4-FFF2-40B4-BE49-F238E27FC236}">
                <a16:creationId xmlns:a16="http://schemas.microsoft.com/office/drawing/2014/main" id="{F8350F3D-B483-419A-9A35-603391973225}"/>
              </a:ext>
            </a:extLst>
          </p:cNvPr>
          <p:cNvSpPr>
            <a:spLocks/>
          </p:cNvSpPr>
          <p:nvPr/>
        </p:nvSpPr>
        <p:spPr bwMode="auto">
          <a:xfrm>
            <a:off x="1004888" y="3122613"/>
            <a:ext cx="647700" cy="2019300"/>
          </a:xfrm>
          <a:custGeom>
            <a:avLst/>
            <a:gdLst>
              <a:gd name="T0" fmla="*/ 44450 w 408"/>
              <a:gd name="T1" fmla="*/ 2019300 h 1272"/>
              <a:gd name="T2" fmla="*/ 647700 w 408"/>
              <a:gd name="T3" fmla="*/ 0 h 1272"/>
              <a:gd name="T4" fmla="*/ 603250 w 408"/>
              <a:gd name="T5" fmla="*/ 0 h 1272"/>
              <a:gd name="T6" fmla="*/ 0 w 408"/>
              <a:gd name="T7" fmla="*/ 2019300 h 1272"/>
              <a:gd name="T8" fmla="*/ 44450 w 408"/>
              <a:gd name="T9" fmla="*/ 201930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1272">
                <a:moveTo>
                  <a:pt x="28" y="1272"/>
                </a:moveTo>
                <a:lnTo>
                  <a:pt x="408" y="0"/>
                </a:lnTo>
                <a:lnTo>
                  <a:pt x="380" y="0"/>
                </a:lnTo>
                <a:lnTo>
                  <a:pt x="0" y="1272"/>
                </a:lnTo>
                <a:lnTo>
                  <a:pt x="28" y="127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7" name="Freeform 47">
            <a:extLst>
              <a:ext uri="{FF2B5EF4-FFF2-40B4-BE49-F238E27FC236}">
                <a16:creationId xmlns:a16="http://schemas.microsoft.com/office/drawing/2014/main" id="{E5C6288B-BB68-4684-A293-1BA048DE70B4}"/>
              </a:ext>
            </a:extLst>
          </p:cNvPr>
          <p:cNvSpPr>
            <a:spLocks/>
          </p:cNvSpPr>
          <p:nvPr/>
        </p:nvSpPr>
        <p:spPr bwMode="auto">
          <a:xfrm>
            <a:off x="2651125" y="1468438"/>
            <a:ext cx="120650" cy="88900"/>
          </a:xfrm>
          <a:custGeom>
            <a:avLst/>
            <a:gdLst>
              <a:gd name="T0" fmla="*/ 107950 w 76"/>
              <a:gd name="T1" fmla="*/ 25400 h 56"/>
              <a:gd name="T2" fmla="*/ 53975 w 76"/>
              <a:gd name="T3" fmla="*/ 53975 h 56"/>
              <a:gd name="T4" fmla="*/ 22225 w 76"/>
              <a:gd name="T5" fmla="*/ 0 h 56"/>
              <a:gd name="T6" fmla="*/ 0 w 76"/>
              <a:gd name="T7" fmla="*/ 12700 h 56"/>
              <a:gd name="T8" fmla="*/ 44450 w 76"/>
              <a:gd name="T9" fmla="*/ 88900 h 56"/>
              <a:gd name="T10" fmla="*/ 120650 w 76"/>
              <a:gd name="T11" fmla="*/ 47625 h 56"/>
              <a:gd name="T12" fmla="*/ 107950 w 76"/>
              <a:gd name="T13" fmla="*/ 254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68" y="16"/>
                </a:moveTo>
                <a:lnTo>
                  <a:pt x="34" y="34"/>
                </a:lnTo>
                <a:lnTo>
                  <a:pt x="14" y="0"/>
                </a:lnTo>
                <a:lnTo>
                  <a:pt x="0" y="8"/>
                </a:lnTo>
                <a:lnTo>
                  <a:pt x="28" y="56"/>
                </a:lnTo>
                <a:lnTo>
                  <a:pt x="76" y="30"/>
                </a:lnTo>
                <a:lnTo>
                  <a:pt x="68"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8" name="Freeform 48">
            <a:extLst>
              <a:ext uri="{FF2B5EF4-FFF2-40B4-BE49-F238E27FC236}">
                <a16:creationId xmlns:a16="http://schemas.microsoft.com/office/drawing/2014/main" id="{01B28FD5-584E-43DC-A72C-3BD8EC5457EE}"/>
              </a:ext>
            </a:extLst>
          </p:cNvPr>
          <p:cNvSpPr>
            <a:spLocks/>
          </p:cNvSpPr>
          <p:nvPr/>
        </p:nvSpPr>
        <p:spPr bwMode="auto">
          <a:xfrm>
            <a:off x="1636713" y="1060450"/>
            <a:ext cx="877887" cy="2316163"/>
          </a:xfrm>
          <a:custGeom>
            <a:avLst/>
            <a:gdLst>
              <a:gd name="T0" fmla="*/ 877887 w 553"/>
              <a:gd name="T1" fmla="*/ 0 h 1459"/>
              <a:gd name="T2" fmla="*/ 693737 w 553"/>
              <a:gd name="T3" fmla="*/ 0 h 1459"/>
              <a:gd name="T4" fmla="*/ 0 w 553"/>
              <a:gd name="T5" fmla="*/ 2316163 h 1459"/>
              <a:gd name="T6" fmla="*/ 184150 w 553"/>
              <a:gd name="T7" fmla="*/ 2316163 h 1459"/>
              <a:gd name="T8" fmla="*/ 877887 w 553"/>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9">
                <a:moveTo>
                  <a:pt x="553" y="0"/>
                </a:moveTo>
                <a:lnTo>
                  <a:pt x="437" y="0"/>
                </a:lnTo>
                <a:lnTo>
                  <a:pt x="0" y="1459"/>
                </a:lnTo>
                <a:lnTo>
                  <a:pt x="116" y="1459"/>
                </a:lnTo>
                <a:lnTo>
                  <a:pt x="553"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49" name="Freeform 49">
            <a:extLst>
              <a:ext uri="{FF2B5EF4-FFF2-40B4-BE49-F238E27FC236}">
                <a16:creationId xmlns:a16="http://schemas.microsoft.com/office/drawing/2014/main" id="{DC529636-51CB-430E-87EB-E139F4033361}"/>
              </a:ext>
            </a:extLst>
          </p:cNvPr>
          <p:cNvSpPr>
            <a:spLocks/>
          </p:cNvSpPr>
          <p:nvPr/>
        </p:nvSpPr>
        <p:spPr bwMode="auto">
          <a:xfrm>
            <a:off x="823913" y="3694113"/>
            <a:ext cx="577850" cy="1447800"/>
          </a:xfrm>
          <a:custGeom>
            <a:avLst/>
            <a:gdLst>
              <a:gd name="T0" fmla="*/ 146050 w 364"/>
              <a:gd name="T1" fmla="*/ 1447800 h 912"/>
              <a:gd name="T2" fmla="*/ 577850 w 364"/>
              <a:gd name="T3" fmla="*/ 0 h 912"/>
              <a:gd name="T4" fmla="*/ 431800 w 364"/>
              <a:gd name="T5" fmla="*/ 0 h 912"/>
              <a:gd name="T6" fmla="*/ 0 w 364"/>
              <a:gd name="T7" fmla="*/ 1447800 h 912"/>
              <a:gd name="T8" fmla="*/ 146050 w 364"/>
              <a:gd name="T9" fmla="*/ 1447800 h 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912">
                <a:moveTo>
                  <a:pt x="92" y="912"/>
                </a:moveTo>
                <a:lnTo>
                  <a:pt x="364" y="0"/>
                </a:lnTo>
                <a:lnTo>
                  <a:pt x="272" y="0"/>
                </a:lnTo>
                <a:lnTo>
                  <a:pt x="0" y="912"/>
                </a:lnTo>
                <a:lnTo>
                  <a:pt x="92" y="91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0" name="Freeform 50">
            <a:extLst>
              <a:ext uri="{FF2B5EF4-FFF2-40B4-BE49-F238E27FC236}">
                <a16:creationId xmlns:a16="http://schemas.microsoft.com/office/drawing/2014/main" id="{DCACE734-8C43-405D-9CB8-FDA2E95377F5}"/>
              </a:ext>
            </a:extLst>
          </p:cNvPr>
          <p:cNvSpPr>
            <a:spLocks/>
          </p:cNvSpPr>
          <p:nvPr/>
        </p:nvSpPr>
        <p:spPr bwMode="auto">
          <a:xfrm>
            <a:off x="1309688" y="2159000"/>
            <a:ext cx="877887" cy="2314575"/>
          </a:xfrm>
          <a:custGeom>
            <a:avLst/>
            <a:gdLst>
              <a:gd name="T0" fmla="*/ 184150 w 553"/>
              <a:gd name="T1" fmla="*/ 2314575 h 1458"/>
              <a:gd name="T2" fmla="*/ 877887 w 553"/>
              <a:gd name="T3" fmla="*/ 0 h 1458"/>
              <a:gd name="T4" fmla="*/ 692150 w 553"/>
              <a:gd name="T5" fmla="*/ 0 h 1458"/>
              <a:gd name="T6" fmla="*/ 0 w 553"/>
              <a:gd name="T7" fmla="*/ 2314575 h 1458"/>
              <a:gd name="T8" fmla="*/ 184150 w 553"/>
              <a:gd name="T9" fmla="*/ 2314575 h 14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3" h="1458">
                <a:moveTo>
                  <a:pt x="116" y="1458"/>
                </a:moveTo>
                <a:lnTo>
                  <a:pt x="553" y="0"/>
                </a:lnTo>
                <a:lnTo>
                  <a:pt x="436" y="0"/>
                </a:lnTo>
                <a:lnTo>
                  <a:pt x="0" y="1458"/>
                </a:lnTo>
                <a:lnTo>
                  <a:pt x="116"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1" name="Freeform 51">
            <a:extLst>
              <a:ext uri="{FF2B5EF4-FFF2-40B4-BE49-F238E27FC236}">
                <a16:creationId xmlns:a16="http://schemas.microsoft.com/office/drawing/2014/main" id="{1A275EBF-474F-49D6-B14F-84EEE30A7FCE}"/>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31" name="Freeform 52">
            <a:extLst>
              <a:ext uri="{FF2B5EF4-FFF2-40B4-BE49-F238E27FC236}">
                <a16:creationId xmlns:a16="http://schemas.microsoft.com/office/drawing/2014/main" id="{13EAE487-FB75-4A06-A2EB-92979939765A}"/>
              </a:ext>
            </a:extLst>
          </p:cNvPr>
          <p:cNvSpPr>
            <a:spLocks/>
          </p:cNvSpPr>
          <p:nvPr/>
        </p:nvSpPr>
        <p:spPr bwMode="auto">
          <a:xfrm>
            <a:off x="6124575" y="-7938"/>
            <a:ext cx="1931988" cy="5149851"/>
          </a:xfrm>
          <a:custGeom>
            <a:avLst/>
            <a:gdLst>
              <a:gd name="T0" fmla="*/ 1931988 w 1217"/>
              <a:gd name="T1" fmla="*/ 0 h 3244"/>
              <a:gd name="T2" fmla="*/ 1541463 w 1217"/>
              <a:gd name="T3" fmla="*/ 0 h 3244"/>
              <a:gd name="T4" fmla="*/ 0 w 1217"/>
              <a:gd name="T5" fmla="*/ 5149851 h 3244"/>
              <a:gd name="T6" fmla="*/ 536575 w 1217"/>
              <a:gd name="T7" fmla="*/ 5149851 h 3244"/>
              <a:gd name="T8" fmla="*/ 393700 w 1217"/>
              <a:gd name="T9" fmla="*/ 5149851 h 3244"/>
              <a:gd name="T10" fmla="*/ 1931988 w 1217"/>
              <a:gd name="T11" fmla="*/ 0 h 3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7" h="3244">
                <a:moveTo>
                  <a:pt x="1217" y="0"/>
                </a:moveTo>
                <a:lnTo>
                  <a:pt x="971" y="0"/>
                </a:lnTo>
                <a:lnTo>
                  <a:pt x="0" y="3244"/>
                </a:lnTo>
                <a:lnTo>
                  <a:pt x="338" y="3244"/>
                </a:lnTo>
                <a:lnTo>
                  <a:pt x="248" y="3244"/>
                </a:lnTo>
                <a:lnTo>
                  <a:pt x="1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3" name="Freeform 53">
            <a:extLst>
              <a:ext uri="{FF2B5EF4-FFF2-40B4-BE49-F238E27FC236}">
                <a16:creationId xmlns:a16="http://schemas.microsoft.com/office/drawing/2014/main" id="{5EFD4976-2857-40D8-B25F-91F6776D880C}"/>
              </a:ext>
            </a:extLst>
          </p:cNvPr>
          <p:cNvSpPr>
            <a:spLocks/>
          </p:cNvSpPr>
          <p:nvPr/>
        </p:nvSpPr>
        <p:spPr bwMode="auto">
          <a:xfrm>
            <a:off x="7446963" y="-7938"/>
            <a:ext cx="755650" cy="1498601"/>
          </a:xfrm>
          <a:custGeom>
            <a:avLst/>
            <a:gdLst>
              <a:gd name="T0" fmla="*/ 447675 w 476"/>
              <a:gd name="T1" fmla="*/ 0 h 944"/>
              <a:gd name="T2" fmla="*/ 0 w 476"/>
              <a:gd name="T3" fmla="*/ 1498601 h 944"/>
              <a:gd name="T4" fmla="*/ 307975 w 476"/>
              <a:gd name="T5" fmla="*/ 1498601 h 944"/>
              <a:gd name="T6" fmla="*/ 755650 w 476"/>
              <a:gd name="T7" fmla="*/ 0 h 944"/>
              <a:gd name="T8" fmla="*/ 447675 w 476"/>
              <a:gd name="T9" fmla="*/ 0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944">
                <a:moveTo>
                  <a:pt x="282" y="0"/>
                </a:moveTo>
                <a:lnTo>
                  <a:pt x="0" y="944"/>
                </a:lnTo>
                <a:lnTo>
                  <a:pt x="194" y="944"/>
                </a:lnTo>
                <a:lnTo>
                  <a:pt x="47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4" name="Freeform 54">
            <a:extLst>
              <a:ext uri="{FF2B5EF4-FFF2-40B4-BE49-F238E27FC236}">
                <a16:creationId xmlns:a16="http://schemas.microsoft.com/office/drawing/2014/main" id="{5AD0973F-29C3-4DC8-A00C-9DFCFAA6F542}"/>
              </a:ext>
            </a:extLst>
          </p:cNvPr>
          <p:cNvSpPr>
            <a:spLocks/>
          </p:cNvSpPr>
          <p:nvPr/>
        </p:nvSpPr>
        <p:spPr bwMode="auto">
          <a:xfrm>
            <a:off x="7189788" y="-7938"/>
            <a:ext cx="1541462" cy="5149851"/>
          </a:xfrm>
          <a:custGeom>
            <a:avLst/>
            <a:gdLst>
              <a:gd name="T0" fmla="*/ 3175 w 971"/>
              <a:gd name="T1" fmla="*/ 5149851 h 3244"/>
              <a:gd name="T2" fmla="*/ 1541462 w 971"/>
              <a:gd name="T3" fmla="*/ 0 h 3244"/>
              <a:gd name="T4" fmla="*/ 1538287 w 971"/>
              <a:gd name="T5" fmla="*/ 0 h 3244"/>
              <a:gd name="T6" fmla="*/ 0 w 971"/>
              <a:gd name="T7" fmla="*/ 5149851 h 3244"/>
              <a:gd name="T8" fmla="*/ 3175 w 971"/>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3244">
                <a:moveTo>
                  <a:pt x="2" y="3244"/>
                </a:moveTo>
                <a:lnTo>
                  <a:pt x="971" y="0"/>
                </a:lnTo>
                <a:lnTo>
                  <a:pt x="969" y="0"/>
                </a:lnTo>
                <a:lnTo>
                  <a:pt x="0" y="3244"/>
                </a:lnTo>
                <a:lnTo>
                  <a:pt x="2"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5" name="Freeform 55">
            <a:extLst>
              <a:ext uri="{FF2B5EF4-FFF2-40B4-BE49-F238E27FC236}">
                <a16:creationId xmlns:a16="http://schemas.microsoft.com/office/drawing/2014/main" id="{2A0C07B7-D480-4EDF-993B-1AC4013E1B04}"/>
              </a:ext>
            </a:extLst>
          </p:cNvPr>
          <p:cNvSpPr>
            <a:spLocks/>
          </p:cNvSpPr>
          <p:nvPr/>
        </p:nvSpPr>
        <p:spPr bwMode="auto">
          <a:xfrm>
            <a:off x="6516688"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35" name="Freeform 56">
            <a:extLst>
              <a:ext uri="{FF2B5EF4-FFF2-40B4-BE49-F238E27FC236}">
                <a16:creationId xmlns:a16="http://schemas.microsoft.com/office/drawing/2014/main" id="{A1DBDA8A-035B-42C7-823A-BFAF475E82C6}"/>
              </a:ext>
            </a:extLst>
          </p:cNvPr>
          <p:cNvSpPr>
            <a:spLocks/>
          </p:cNvSpPr>
          <p:nvPr/>
        </p:nvSpPr>
        <p:spPr bwMode="auto">
          <a:xfrm>
            <a:off x="6518275" y="-7938"/>
            <a:ext cx="1924050" cy="5149851"/>
          </a:xfrm>
          <a:custGeom>
            <a:avLst/>
            <a:gdLst>
              <a:gd name="T0" fmla="*/ 385763 w 1212"/>
              <a:gd name="T1" fmla="*/ 5149851 h 3244"/>
              <a:gd name="T2" fmla="*/ 1924050 w 1212"/>
              <a:gd name="T3" fmla="*/ 0 h 3244"/>
              <a:gd name="T4" fmla="*/ 1538288 w 1212"/>
              <a:gd name="T5" fmla="*/ 0 h 3244"/>
              <a:gd name="T6" fmla="*/ 0 w 1212"/>
              <a:gd name="T7" fmla="*/ 5149851 h 3244"/>
              <a:gd name="T8" fmla="*/ 385763 w 1212"/>
              <a:gd name="T9" fmla="*/ 5149851 h 3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3244">
                <a:moveTo>
                  <a:pt x="243" y="3244"/>
                </a:moveTo>
                <a:lnTo>
                  <a:pt x="1212" y="0"/>
                </a:lnTo>
                <a:lnTo>
                  <a:pt x="969" y="0"/>
                </a:lnTo>
                <a:lnTo>
                  <a:pt x="0" y="3244"/>
                </a:lnTo>
                <a:lnTo>
                  <a:pt x="243" y="32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7" name="Freeform 57">
            <a:extLst>
              <a:ext uri="{FF2B5EF4-FFF2-40B4-BE49-F238E27FC236}">
                <a16:creationId xmlns:a16="http://schemas.microsoft.com/office/drawing/2014/main" id="{00FFDE94-6A84-4094-83BE-E9A6A5D875E5}"/>
              </a:ext>
            </a:extLst>
          </p:cNvPr>
          <p:cNvSpPr>
            <a:spLocks/>
          </p:cNvSpPr>
          <p:nvPr/>
        </p:nvSpPr>
        <p:spPr bwMode="auto">
          <a:xfrm>
            <a:off x="7237413" y="4432300"/>
            <a:ext cx="165100" cy="484188"/>
          </a:xfrm>
          <a:custGeom>
            <a:avLst/>
            <a:gdLst>
              <a:gd name="T0" fmla="*/ 142875 w 104"/>
              <a:gd name="T1" fmla="*/ 0 h 305"/>
              <a:gd name="T2" fmla="*/ 0 w 104"/>
              <a:gd name="T3" fmla="*/ 484188 h 305"/>
              <a:gd name="T4" fmla="*/ 19050 w 104"/>
              <a:gd name="T5" fmla="*/ 484188 h 305"/>
              <a:gd name="T6" fmla="*/ 165100 w 104"/>
              <a:gd name="T7" fmla="*/ 0 h 305"/>
              <a:gd name="T8" fmla="*/ 142875 w 104"/>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05">
                <a:moveTo>
                  <a:pt x="90" y="0"/>
                </a:moveTo>
                <a:lnTo>
                  <a:pt x="0" y="305"/>
                </a:lnTo>
                <a:lnTo>
                  <a:pt x="12" y="305"/>
                </a:lnTo>
                <a:lnTo>
                  <a:pt x="104" y="0"/>
                </a:lnTo>
                <a:lnTo>
                  <a:pt x="90"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8" name="Freeform 58">
            <a:extLst>
              <a:ext uri="{FF2B5EF4-FFF2-40B4-BE49-F238E27FC236}">
                <a16:creationId xmlns:a16="http://schemas.microsoft.com/office/drawing/2014/main" id="{CB3655F9-5360-49EC-9263-7C176870704D}"/>
              </a:ext>
            </a:extLst>
          </p:cNvPr>
          <p:cNvSpPr>
            <a:spLocks/>
          </p:cNvSpPr>
          <p:nvPr/>
        </p:nvSpPr>
        <p:spPr bwMode="auto">
          <a:xfrm>
            <a:off x="7986713" y="-7938"/>
            <a:ext cx="646112" cy="2019301"/>
          </a:xfrm>
          <a:custGeom>
            <a:avLst/>
            <a:gdLst>
              <a:gd name="T0" fmla="*/ 604837 w 407"/>
              <a:gd name="T1" fmla="*/ 0 h 1272"/>
              <a:gd name="T2" fmla="*/ 0 w 407"/>
              <a:gd name="T3" fmla="*/ 2019301 h 1272"/>
              <a:gd name="T4" fmla="*/ 41275 w 407"/>
              <a:gd name="T5" fmla="*/ 2019301 h 1272"/>
              <a:gd name="T6" fmla="*/ 646112 w 407"/>
              <a:gd name="T7" fmla="*/ 0 h 1272"/>
              <a:gd name="T8" fmla="*/ 604837 w 407"/>
              <a:gd name="T9" fmla="*/ 0 h 1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1272">
                <a:moveTo>
                  <a:pt x="381" y="0"/>
                </a:moveTo>
                <a:lnTo>
                  <a:pt x="0" y="1272"/>
                </a:lnTo>
                <a:lnTo>
                  <a:pt x="26" y="1272"/>
                </a:lnTo>
                <a:lnTo>
                  <a:pt x="407" y="0"/>
                </a:lnTo>
                <a:lnTo>
                  <a:pt x="381"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59" name="Freeform 59">
            <a:extLst>
              <a:ext uri="{FF2B5EF4-FFF2-40B4-BE49-F238E27FC236}">
                <a16:creationId xmlns:a16="http://schemas.microsoft.com/office/drawing/2014/main" id="{D0760705-B070-4020-ACF1-5BB5654D6C6F}"/>
              </a:ext>
            </a:extLst>
          </p:cNvPr>
          <p:cNvSpPr>
            <a:spLocks/>
          </p:cNvSpPr>
          <p:nvPr/>
        </p:nvSpPr>
        <p:spPr bwMode="auto">
          <a:xfrm>
            <a:off x="7580313" y="3576638"/>
            <a:ext cx="120650" cy="88900"/>
          </a:xfrm>
          <a:custGeom>
            <a:avLst/>
            <a:gdLst>
              <a:gd name="T0" fmla="*/ 12700 w 76"/>
              <a:gd name="T1" fmla="*/ 63500 h 56"/>
              <a:gd name="T2" fmla="*/ 66675 w 76"/>
              <a:gd name="T3" fmla="*/ 34925 h 56"/>
              <a:gd name="T4" fmla="*/ 98425 w 76"/>
              <a:gd name="T5" fmla="*/ 88900 h 56"/>
              <a:gd name="T6" fmla="*/ 120650 w 76"/>
              <a:gd name="T7" fmla="*/ 76200 h 56"/>
              <a:gd name="T8" fmla="*/ 79375 w 76"/>
              <a:gd name="T9" fmla="*/ 0 h 56"/>
              <a:gd name="T10" fmla="*/ 0 w 76"/>
              <a:gd name="T11" fmla="*/ 41275 h 56"/>
              <a:gd name="T12" fmla="*/ 12700 w 76"/>
              <a:gd name="T13" fmla="*/ 6350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6">
                <a:moveTo>
                  <a:pt x="8" y="40"/>
                </a:moveTo>
                <a:lnTo>
                  <a:pt x="42" y="22"/>
                </a:lnTo>
                <a:lnTo>
                  <a:pt x="62" y="56"/>
                </a:lnTo>
                <a:lnTo>
                  <a:pt x="76" y="48"/>
                </a:lnTo>
                <a:lnTo>
                  <a:pt x="50" y="0"/>
                </a:lnTo>
                <a:lnTo>
                  <a:pt x="0" y="26"/>
                </a:lnTo>
                <a:lnTo>
                  <a:pt x="8" y="4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60" name="Freeform 60">
            <a:extLst>
              <a:ext uri="{FF2B5EF4-FFF2-40B4-BE49-F238E27FC236}">
                <a16:creationId xmlns:a16="http://schemas.microsoft.com/office/drawing/2014/main" id="{541759E4-7ADE-4317-858A-B0E78042ED7B}"/>
              </a:ext>
            </a:extLst>
          </p:cNvPr>
          <p:cNvSpPr>
            <a:spLocks/>
          </p:cNvSpPr>
          <p:nvPr/>
        </p:nvSpPr>
        <p:spPr bwMode="auto">
          <a:xfrm>
            <a:off x="7189788" y="1231900"/>
            <a:ext cx="876300" cy="2316163"/>
          </a:xfrm>
          <a:custGeom>
            <a:avLst/>
            <a:gdLst>
              <a:gd name="T0" fmla="*/ 876300 w 552"/>
              <a:gd name="T1" fmla="*/ 0 h 1459"/>
              <a:gd name="T2" fmla="*/ 692150 w 552"/>
              <a:gd name="T3" fmla="*/ 0 h 1459"/>
              <a:gd name="T4" fmla="*/ 0 w 552"/>
              <a:gd name="T5" fmla="*/ 2316163 h 1459"/>
              <a:gd name="T6" fmla="*/ 184150 w 552"/>
              <a:gd name="T7" fmla="*/ 2316163 h 1459"/>
              <a:gd name="T8" fmla="*/ 876300 w 552"/>
              <a:gd name="T9" fmla="*/ 0 h 1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59">
                <a:moveTo>
                  <a:pt x="552" y="0"/>
                </a:moveTo>
                <a:lnTo>
                  <a:pt x="436" y="0"/>
                </a:lnTo>
                <a:lnTo>
                  <a:pt x="0" y="1459"/>
                </a:lnTo>
                <a:lnTo>
                  <a:pt x="116" y="1459"/>
                </a:lnTo>
                <a:lnTo>
                  <a:pt x="552" y="0"/>
                </a:lnTo>
                <a:close/>
              </a:path>
            </a:pathLst>
          </a:custGeom>
          <a:solidFill>
            <a:srgbClr val="D35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25661" name="Group 61">
            <a:extLst>
              <a:ext uri="{FF2B5EF4-FFF2-40B4-BE49-F238E27FC236}">
                <a16:creationId xmlns:a16="http://schemas.microsoft.com/office/drawing/2014/main" id="{CF1273F6-87A6-4AC2-ABE4-346DF62B1F82}"/>
              </a:ext>
            </a:extLst>
          </p:cNvPr>
          <p:cNvGrpSpPr>
            <a:grpSpLocks/>
          </p:cNvGrpSpPr>
          <p:nvPr/>
        </p:nvGrpSpPr>
        <p:grpSpPr bwMode="auto">
          <a:xfrm>
            <a:off x="561975" y="555625"/>
            <a:ext cx="950913" cy="298450"/>
            <a:chOff x="354" y="350"/>
            <a:chExt cx="599" cy="188"/>
          </a:xfrm>
        </p:grpSpPr>
        <p:sp>
          <p:nvSpPr>
            <p:cNvPr id="17443" name="Freeform 62">
              <a:extLst>
                <a:ext uri="{FF2B5EF4-FFF2-40B4-BE49-F238E27FC236}">
                  <a16:creationId xmlns:a16="http://schemas.microsoft.com/office/drawing/2014/main" id="{52A8DC51-4798-4A8B-8EE0-C259EFBE3429}"/>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44" name="Freeform 63">
              <a:extLst>
                <a:ext uri="{FF2B5EF4-FFF2-40B4-BE49-F238E27FC236}">
                  <a16:creationId xmlns:a16="http://schemas.microsoft.com/office/drawing/2014/main" id="{B582285E-A1F8-4EE6-A7CC-D1BA8535FFEB}"/>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45" name="Freeform 64">
              <a:extLst>
                <a:ext uri="{FF2B5EF4-FFF2-40B4-BE49-F238E27FC236}">
                  <a16:creationId xmlns:a16="http://schemas.microsoft.com/office/drawing/2014/main" id="{BF06A895-8AFE-4B84-8F66-5534DCB439DE}"/>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46" name="Freeform 65">
              <a:extLst>
                <a:ext uri="{FF2B5EF4-FFF2-40B4-BE49-F238E27FC236}">
                  <a16:creationId xmlns:a16="http://schemas.microsoft.com/office/drawing/2014/main" id="{03E60EB0-7AA7-4859-8BE5-CC52E211E465}"/>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5666" name="Text Box 66">
            <a:extLst>
              <a:ext uri="{FF2B5EF4-FFF2-40B4-BE49-F238E27FC236}">
                <a16:creationId xmlns:a16="http://schemas.microsoft.com/office/drawing/2014/main" id="{52F0568A-61CF-4988-8A0E-D86582B5712D}"/>
              </a:ext>
            </a:extLst>
          </p:cNvPr>
          <p:cNvSpPr txBox="1">
            <a:spLocks noChangeArrowheads="1"/>
          </p:cNvSpPr>
          <p:nvPr/>
        </p:nvSpPr>
        <p:spPr bwMode="auto">
          <a:xfrm>
            <a:off x="376238" y="882650"/>
            <a:ext cx="1316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latin typeface="微软雅黑" panose="020B0503020204020204" pitchFamily="34" charset="-122"/>
                <a:ea typeface="微软雅黑" panose="020B0503020204020204" pitchFamily="34" charset="-122"/>
              </a:rPr>
              <a:t>OUR TEAM</a:t>
            </a:r>
          </a:p>
        </p:txBody>
      </p:sp>
      <p:sp>
        <p:nvSpPr>
          <p:cNvPr id="25667" name="Line 67">
            <a:extLst>
              <a:ext uri="{FF2B5EF4-FFF2-40B4-BE49-F238E27FC236}">
                <a16:creationId xmlns:a16="http://schemas.microsoft.com/office/drawing/2014/main" id="{83D10450-263E-43C6-917E-F3C0F9CDE567}"/>
              </a:ext>
            </a:extLst>
          </p:cNvPr>
          <p:cNvSpPr>
            <a:spLocks noChangeShapeType="1"/>
          </p:cNvSpPr>
          <p:nvPr/>
        </p:nvSpPr>
        <p:spPr bwMode="auto">
          <a:xfrm>
            <a:off x="393700" y="914400"/>
            <a:ext cx="1225550" cy="0"/>
          </a:xfrm>
          <a:prstGeom prst="line">
            <a:avLst/>
          </a:prstGeom>
          <a:noFill/>
          <a:ln w="127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5638"/>
                                        </p:tgtEl>
                                        <p:attrNameLst>
                                          <p:attrName>style.visibility</p:attrName>
                                        </p:attrNameLst>
                                      </p:cBhvr>
                                      <p:to>
                                        <p:strVal val="visible"/>
                                      </p:to>
                                    </p:set>
                                    <p:animEffect transition="in" filter="wipe(down)">
                                      <p:cBhvr>
                                        <p:cTn id="7" dur="500"/>
                                        <p:tgtEl>
                                          <p:spTgt spid="25638"/>
                                        </p:tgtEl>
                                      </p:cBhvr>
                                    </p:animEffect>
                                  </p:childTnLst>
                                </p:cTn>
                              </p:par>
                              <p:par>
                                <p:cTn id="8" presetID="22" presetClass="entr" presetSubtype="1" fill="hold" nodeType="withEffect">
                                  <p:stCondLst>
                                    <p:cond delay="0"/>
                                  </p:stCondLst>
                                  <p:childTnLst>
                                    <p:set>
                                      <p:cBhvr>
                                        <p:cTn id="9" dur="1" fill="hold">
                                          <p:stCondLst>
                                            <p:cond delay="0"/>
                                          </p:stCondLst>
                                        </p:cTn>
                                        <p:tgtEl>
                                          <p:spTgt spid="25640"/>
                                        </p:tgtEl>
                                        <p:attrNameLst>
                                          <p:attrName>style.visibility</p:attrName>
                                        </p:attrNameLst>
                                      </p:cBhvr>
                                      <p:to>
                                        <p:strVal val="visible"/>
                                      </p:to>
                                    </p:set>
                                    <p:animEffect transition="in" filter="wipe(up)">
                                      <p:cBhvr>
                                        <p:cTn id="10" dur="500"/>
                                        <p:tgtEl>
                                          <p:spTgt spid="25640"/>
                                        </p:tgtEl>
                                      </p:cBhvr>
                                    </p:animEffect>
                                  </p:childTnLst>
                                </p:cTn>
                              </p:par>
                              <p:par>
                                <p:cTn id="11" presetID="22" presetClass="entr" presetSubtype="4" fill="hold" nodeType="withEffect">
                                  <p:stCondLst>
                                    <p:cond delay="100"/>
                                  </p:stCondLst>
                                  <p:childTnLst>
                                    <p:set>
                                      <p:cBhvr>
                                        <p:cTn id="12" dur="1" fill="hold">
                                          <p:stCondLst>
                                            <p:cond delay="0"/>
                                          </p:stCondLst>
                                        </p:cTn>
                                        <p:tgtEl>
                                          <p:spTgt spid="25643"/>
                                        </p:tgtEl>
                                        <p:attrNameLst>
                                          <p:attrName>style.visibility</p:attrName>
                                        </p:attrNameLst>
                                      </p:cBhvr>
                                      <p:to>
                                        <p:strVal val="visible"/>
                                      </p:to>
                                    </p:set>
                                    <p:animEffect transition="in" filter="wipe(down)">
                                      <p:cBhvr>
                                        <p:cTn id="13" dur="500"/>
                                        <p:tgtEl>
                                          <p:spTgt spid="25643"/>
                                        </p:tgtEl>
                                      </p:cBhvr>
                                    </p:animEffect>
                                  </p:childTnLst>
                                </p:cTn>
                              </p:par>
                              <p:par>
                                <p:cTn id="14" presetID="1" presetClass="entr" presetSubtype="0" fill="hold" nodeType="withEffect">
                                  <p:stCondLst>
                                    <p:cond delay="200"/>
                                  </p:stCondLst>
                                  <p:childTnLst>
                                    <p:set>
                                      <p:cBhvr>
                                        <p:cTn id="15" dur="1" fill="hold">
                                          <p:stCondLst>
                                            <p:cond delay="0"/>
                                          </p:stCondLst>
                                        </p:cTn>
                                        <p:tgtEl>
                                          <p:spTgt spid="25650"/>
                                        </p:tgtEl>
                                        <p:attrNameLst>
                                          <p:attrName>style.visibility</p:attrName>
                                        </p:attrNameLst>
                                      </p:cBhvr>
                                      <p:to>
                                        <p:strVal val="visible"/>
                                      </p:to>
                                    </p:set>
                                  </p:childTnLst>
                                </p:cTn>
                              </p:par>
                              <p:par>
                                <p:cTn id="16" presetID="0" presetClass="path" presetSubtype="0" accel="50000" fill="hold" nodeType="withEffect">
                                  <p:stCondLst>
                                    <p:cond delay="200"/>
                                  </p:stCondLst>
                                  <p:childTnLst>
                                    <p:animMotion origin="layout" path="M -4.16667E-6 1.85185E-6 L -0.12083 0.72099 " pathEditMode="relative" ptsTypes="AA">
                                      <p:cBhvr>
                                        <p:cTn id="17" dur="500" spd="-100000" fill="hold"/>
                                        <p:tgtEl>
                                          <p:spTgt spid="25650"/>
                                        </p:tgtEl>
                                        <p:attrNameLst>
                                          <p:attrName>ppt_x</p:attrName>
                                          <p:attrName>ppt_y</p:attrName>
                                        </p:attrNameLst>
                                      </p:cBhvr>
                                    </p:animMotion>
                                  </p:childTnLst>
                                </p:cTn>
                              </p:par>
                              <p:par>
                                <p:cTn id="18" presetID="0" presetClass="path" presetSubtype="0" decel="50000" fill="hold" nodeType="withEffect">
                                  <p:stCondLst>
                                    <p:cond delay="700"/>
                                  </p:stCondLst>
                                  <p:childTnLst>
                                    <p:animMotion origin="layout" path="M 2.77778E-7 4.93827E-7 L 0.02917 -0.1753 " pathEditMode="relative" rAng="0" ptsTypes="AA">
                                      <p:cBhvr>
                                        <p:cTn id="19" dur="3000" fill="hold"/>
                                        <p:tgtEl>
                                          <p:spTgt spid="25650"/>
                                        </p:tgtEl>
                                        <p:attrNameLst>
                                          <p:attrName>ppt_x</p:attrName>
                                          <p:attrName>ppt_y</p:attrName>
                                        </p:attrNameLst>
                                      </p:cBhvr>
                                      <p:rCtr x="0" y="0"/>
                                    </p:animMotion>
                                  </p:childTnLst>
                                </p:cTn>
                              </p:par>
                              <p:par>
                                <p:cTn id="20" presetID="1" presetClass="entr" presetSubtype="0" fill="hold" nodeType="withEffect">
                                  <p:stCondLst>
                                    <p:cond delay="500"/>
                                  </p:stCondLst>
                                  <p:childTnLst>
                                    <p:set>
                                      <p:cBhvr>
                                        <p:cTn id="21" dur="1" fill="hold">
                                          <p:stCondLst>
                                            <p:cond delay="0"/>
                                          </p:stCondLst>
                                        </p:cTn>
                                        <p:tgtEl>
                                          <p:spTgt spid="25648"/>
                                        </p:tgtEl>
                                        <p:attrNameLst>
                                          <p:attrName>style.visibility</p:attrName>
                                        </p:attrNameLst>
                                      </p:cBhvr>
                                      <p:to>
                                        <p:strVal val="visible"/>
                                      </p:to>
                                    </p:set>
                                  </p:childTnLst>
                                </p:cTn>
                              </p:par>
                              <p:par>
                                <p:cTn id="22" presetID="0" presetClass="path" presetSubtype="0" accel="50000" fill="hold" nodeType="withEffect">
                                  <p:stCondLst>
                                    <p:cond delay="500"/>
                                  </p:stCondLst>
                                  <p:childTnLst>
                                    <p:animMotion origin="layout" path="M 6.38889E-6 5.80247E-6 L 0.11529 -0.66172 " pathEditMode="relative" ptsTypes="AA">
                                      <p:cBhvr>
                                        <p:cTn id="23" dur="1000" spd="-100000" fill="hold"/>
                                        <p:tgtEl>
                                          <p:spTgt spid="25648"/>
                                        </p:tgtEl>
                                        <p:attrNameLst>
                                          <p:attrName>ppt_x</p:attrName>
                                          <p:attrName>ppt_y</p:attrName>
                                        </p:attrNameLst>
                                      </p:cBhvr>
                                    </p:animMotion>
                                  </p:childTnLst>
                                </p:cTn>
                              </p:par>
                              <p:par>
                                <p:cTn id="24" presetID="0" presetClass="path" presetSubtype="0" decel="50000" fill="hold" nodeType="withEffect">
                                  <p:stCondLst>
                                    <p:cond delay="1500"/>
                                  </p:stCondLst>
                                  <p:childTnLst>
                                    <p:animMotion origin="layout" path="M -3.88889E-6 -4.38098E-6 L -0.04409 0.26397 " pathEditMode="relative" ptsTypes="AA">
                                      <p:cBhvr>
                                        <p:cTn id="25" dur="2300" fill="hold"/>
                                        <p:tgtEl>
                                          <p:spTgt spid="25648"/>
                                        </p:tgtEl>
                                        <p:attrNameLst>
                                          <p:attrName>ppt_x</p:attrName>
                                          <p:attrName>ppt_y</p:attrName>
                                        </p:attrNameLst>
                                      </p:cBhvr>
                                    </p:animMotion>
                                  </p:childTnLst>
                                </p:cTn>
                              </p:par>
                              <p:par>
                                <p:cTn id="26" presetID="22" presetClass="entr" presetSubtype="4" fill="hold" nodeType="withEffect">
                                  <p:stCondLst>
                                    <p:cond delay="400"/>
                                  </p:stCondLst>
                                  <p:childTnLst>
                                    <p:set>
                                      <p:cBhvr>
                                        <p:cTn id="27" dur="1" fill="hold">
                                          <p:stCondLst>
                                            <p:cond delay="0"/>
                                          </p:stCondLst>
                                        </p:cTn>
                                        <p:tgtEl>
                                          <p:spTgt spid="25646"/>
                                        </p:tgtEl>
                                        <p:attrNameLst>
                                          <p:attrName>style.visibility</p:attrName>
                                        </p:attrNameLst>
                                      </p:cBhvr>
                                      <p:to>
                                        <p:strVal val="visible"/>
                                      </p:to>
                                    </p:set>
                                    <p:animEffect transition="in" filter="wipe(down)">
                                      <p:cBhvr>
                                        <p:cTn id="28" dur="500"/>
                                        <p:tgtEl>
                                          <p:spTgt spid="25646"/>
                                        </p:tgtEl>
                                      </p:cBhvr>
                                    </p:animEffect>
                                  </p:childTnLst>
                                </p:cTn>
                              </p:par>
                              <p:par>
                                <p:cTn id="29" presetID="22" presetClass="entr" presetSubtype="4" fill="hold" nodeType="withEffect">
                                  <p:stCondLst>
                                    <p:cond delay="300"/>
                                  </p:stCondLst>
                                  <p:childTnLst>
                                    <p:set>
                                      <p:cBhvr>
                                        <p:cTn id="30" dur="1" fill="hold">
                                          <p:stCondLst>
                                            <p:cond delay="0"/>
                                          </p:stCondLst>
                                        </p:cTn>
                                        <p:tgtEl>
                                          <p:spTgt spid="25649"/>
                                        </p:tgtEl>
                                        <p:attrNameLst>
                                          <p:attrName>style.visibility</p:attrName>
                                        </p:attrNameLst>
                                      </p:cBhvr>
                                      <p:to>
                                        <p:strVal val="visible"/>
                                      </p:to>
                                    </p:set>
                                    <p:animEffect transition="in" filter="wipe(down)">
                                      <p:cBhvr>
                                        <p:cTn id="31" dur="500"/>
                                        <p:tgtEl>
                                          <p:spTgt spid="25649"/>
                                        </p:tgtEl>
                                      </p:cBhvr>
                                    </p:animEffect>
                                  </p:childTnLst>
                                </p:cTn>
                              </p:par>
                              <p:par>
                                <p:cTn id="32" presetID="22" presetClass="entr" presetSubtype="1" fill="hold" nodeType="withEffect">
                                  <p:stCondLst>
                                    <p:cond delay="300"/>
                                  </p:stCondLst>
                                  <p:childTnLst>
                                    <p:set>
                                      <p:cBhvr>
                                        <p:cTn id="33" dur="1" fill="hold">
                                          <p:stCondLst>
                                            <p:cond delay="0"/>
                                          </p:stCondLst>
                                        </p:cTn>
                                        <p:tgtEl>
                                          <p:spTgt spid="25642"/>
                                        </p:tgtEl>
                                        <p:attrNameLst>
                                          <p:attrName>style.visibility</p:attrName>
                                        </p:attrNameLst>
                                      </p:cBhvr>
                                      <p:to>
                                        <p:strVal val="visible"/>
                                      </p:to>
                                    </p:set>
                                    <p:animEffect transition="in" filter="wipe(up)">
                                      <p:cBhvr>
                                        <p:cTn id="34" dur="500"/>
                                        <p:tgtEl>
                                          <p:spTgt spid="25642"/>
                                        </p:tgtEl>
                                      </p:cBhvr>
                                    </p:animEffect>
                                  </p:childTnLst>
                                </p:cTn>
                              </p:par>
                              <p:par>
                                <p:cTn id="35" presetID="1" presetClass="entr" presetSubtype="0" fill="hold" nodeType="withEffect">
                                  <p:stCondLst>
                                    <p:cond delay="300"/>
                                  </p:stCondLst>
                                  <p:childTnLst>
                                    <p:set>
                                      <p:cBhvr>
                                        <p:cTn id="36" dur="1" fill="hold">
                                          <p:stCondLst>
                                            <p:cond delay="0"/>
                                          </p:stCondLst>
                                        </p:cTn>
                                        <p:tgtEl>
                                          <p:spTgt spid="25645"/>
                                        </p:tgtEl>
                                        <p:attrNameLst>
                                          <p:attrName>style.visibility</p:attrName>
                                        </p:attrNameLst>
                                      </p:cBhvr>
                                      <p:to>
                                        <p:strVal val="visible"/>
                                      </p:to>
                                    </p:set>
                                  </p:childTnLst>
                                </p:cTn>
                              </p:par>
                              <p:par>
                                <p:cTn id="37" presetID="0" presetClass="path" presetSubtype="0" accel="50000" decel="50000" fill="hold" nodeType="withEffect">
                                  <p:stCondLst>
                                    <p:cond delay="300"/>
                                  </p:stCondLst>
                                  <p:childTnLst>
                                    <p:animMotion origin="layout" path="M 0 0 L 0.08959 -0.54444 " pathEditMode="relative" ptsTypes="AA">
                                      <p:cBhvr>
                                        <p:cTn id="38" dur="2000" spd="-100000" fill="hold"/>
                                        <p:tgtEl>
                                          <p:spTgt spid="25645"/>
                                        </p:tgtEl>
                                        <p:attrNameLst>
                                          <p:attrName>ppt_x</p:attrName>
                                          <p:attrName>ppt_y</p:attrName>
                                        </p:attrNameLst>
                                      </p:cBhvr>
                                    </p:animMotion>
                                  </p:childTnLst>
                                </p:cTn>
                              </p:par>
                              <p:par>
                                <p:cTn id="39" presetID="1" presetClass="entr" presetSubtype="0" fill="hold" nodeType="withEffect">
                                  <p:stCondLst>
                                    <p:cond delay="600"/>
                                  </p:stCondLst>
                                  <p:childTnLst>
                                    <p:set>
                                      <p:cBhvr>
                                        <p:cTn id="40" dur="1" fill="hold">
                                          <p:stCondLst>
                                            <p:cond delay="0"/>
                                          </p:stCondLst>
                                        </p:cTn>
                                        <p:tgtEl>
                                          <p:spTgt spid="25647"/>
                                        </p:tgtEl>
                                        <p:attrNameLst>
                                          <p:attrName>style.visibility</p:attrName>
                                        </p:attrNameLst>
                                      </p:cBhvr>
                                      <p:to>
                                        <p:strVal val="visible"/>
                                      </p:to>
                                    </p:set>
                                  </p:childTnLst>
                                </p:cTn>
                              </p:par>
                              <p:par>
                                <p:cTn id="41" presetID="0" presetClass="path" presetSubtype="0" accel="50000" decel="50000" fill="hold" nodeType="withEffect">
                                  <p:stCondLst>
                                    <p:cond delay="600"/>
                                  </p:stCondLst>
                                  <p:childTnLst>
                                    <p:animMotion origin="layout" path="M 0 0 L 0.08959 -0.54444 " pathEditMode="relative" ptsTypes="AA">
                                      <p:cBhvr>
                                        <p:cTn id="42" dur="2000" spd="-100000" fill="hold"/>
                                        <p:tgtEl>
                                          <p:spTgt spid="25647"/>
                                        </p:tgtEl>
                                        <p:attrNameLst>
                                          <p:attrName>ppt_x</p:attrName>
                                          <p:attrName>ppt_y</p:attrName>
                                        </p:attrNameLst>
                                      </p:cBhvr>
                                    </p:animMotion>
                                  </p:childTnLst>
                                </p:cTn>
                              </p:par>
                              <p:par>
                                <p:cTn id="43" presetID="22" presetClass="entr" presetSubtype="1" fill="hold" nodeType="withEffect">
                                  <p:stCondLst>
                                    <p:cond delay="200"/>
                                  </p:stCondLst>
                                  <p:childTnLst>
                                    <p:set>
                                      <p:cBhvr>
                                        <p:cTn id="44" dur="1" fill="hold">
                                          <p:stCondLst>
                                            <p:cond delay="0"/>
                                          </p:stCondLst>
                                        </p:cTn>
                                        <p:tgtEl>
                                          <p:spTgt spid="25653"/>
                                        </p:tgtEl>
                                        <p:attrNameLst>
                                          <p:attrName>style.visibility</p:attrName>
                                        </p:attrNameLst>
                                      </p:cBhvr>
                                      <p:to>
                                        <p:strVal val="visible"/>
                                      </p:to>
                                    </p:set>
                                    <p:animEffect transition="in" filter="wipe(up)">
                                      <p:cBhvr>
                                        <p:cTn id="45" dur="500"/>
                                        <p:tgtEl>
                                          <p:spTgt spid="25653"/>
                                        </p:tgtEl>
                                      </p:cBhvr>
                                    </p:animEffect>
                                  </p:childTnLst>
                                </p:cTn>
                              </p:par>
                              <p:par>
                                <p:cTn id="46" presetID="22" presetClass="entr" presetSubtype="1" fill="hold" nodeType="withEffect">
                                  <p:stCondLst>
                                    <p:cond delay="200"/>
                                  </p:stCondLst>
                                  <p:childTnLst>
                                    <p:set>
                                      <p:cBhvr>
                                        <p:cTn id="47" dur="1" fill="hold">
                                          <p:stCondLst>
                                            <p:cond delay="0"/>
                                          </p:stCondLst>
                                        </p:cTn>
                                        <p:tgtEl>
                                          <p:spTgt spid="25658"/>
                                        </p:tgtEl>
                                        <p:attrNameLst>
                                          <p:attrName>style.visibility</p:attrName>
                                        </p:attrNameLst>
                                      </p:cBhvr>
                                      <p:to>
                                        <p:strVal val="visible"/>
                                      </p:to>
                                    </p:set>
                                    <p:animEffect transition="in" filter="wipe(up)">
                                      <p:cBhvr>
                                        <p:cTn id="48" dur="500"/>
                                        <p:tgtEl>
                                          <p:spTgt spid="25658"/>
                                        </p:tgtEl>
                                      </p:cBhvr>
                                    </p:animEffect>
                                  </p:childTnLst>
                                </p:cTn>
                              </p:par>
                              <p:par>
                                <p:cTn id="49" presetID="22" presetClass="entr" presetSubtype="1" fill="hold" nodeType="withEffect">
                                  <p:stCondLst>
                                    <p:cond delay="200"/>
                                  </p:stCondLst>
                                  <p:childTnLst>
                                    <p:set>
                                      <p:cBhvr>
                                        <p:cTn id="50" dur="1" fill="hold">
                                          <p:stCondLst>
                                            <p:cond delay="0"/>
                                          </p:stCondLst>
                                        </p:cTn>
                                        <p:tgtEl>
                                          <p:spTgt spid="25651"/>
                                        </p:tgtEl>
                                        <p:attrNameLst>
                                          <p:attrName>style.visibility</p:attrName>
                                        </p:attrNameLst>
                                      </p:cBhvr>
                                      <p:to>
                                        <p:strVal val="visible"/>
                                      </p:to>
                                    </p:set>
                                    <p:animEffect transition="in" filter="wipe(up)">
                                      <p:cBhvr>
                                        <p:cTn id="51" dur="500"/>
                                        <p:tgtEl>
                                          <p:spTgt spid="25651"/>
                                        </p:tgtEl>
                                      </p:cBhvr>
                                    </p:animEffect>
                                  </p:childTnLst>
                                </p:cTn>
                              </p:par>
                              <p:par>
                                <p:cTn id="52" presetID="22" presetClass="entr" presetSubtype="4" fill="hold" nodeType="withEffect">
                                  <p:stCondLst>
                                    <p:cond delay="300"/>
                                  </p:stCondLst>
                                  <p:childTnLst>
                                    <p:set>
                                      <p:cBhvr>
                                        <p:cTn id="53" dur="1" fill="hold">
                                          <p:stCondLst>
                                            <p:cond delay="0"/>
                                          </p:stCondLst>
                                        </p:cTn>
                                        <p:tgtEl>
                                          <p:spTgt spid="25655"/>
                                        </p:tgtEl>
                                        <p:attrNameLst>
                                          <p:attrName>style.visibility</p:attrName>
                                        </p:attrNameLst>
                                      </p:cBhvr>
                                      <p:to>
                                        <p:strVal val="visible"/>
                                      </p:to>
                                    </p:set>
                                    <p:animEffect transition="in" filter="wipe(down)">
                                      <p:cBhvr>
                                        <p:cTn id="54" dur="500"/>
                                        <p:tgtEl>
                                          <p:spTgt spid="25655"/>
                                        </p:tgtEl>
                                      </p:cBhvr>
                                    </p:animEffect>
                                  </p:childTnLst>
                                </p:cTn>
                              </p:par>
                              <p:par>
                                <p:cTn id="55" presetID="22" presetClass="entr" presetSubtype="4" fill="hold" nodeType="withEffect">
                                  <p:stCondLst>
                                    <p:cond delay="300"/>
                                  </p:stCondLst>
                                  <p:childTnLst>
                                    <p:set>
                                      <p:cBhvr>
                                        <p:cTn id="56" dur="1" fill="hold">
                                          <p:stCondLst>
                                            <p:cond delay="0"/>
                                          </p:stCondLst>
                                        </p:cTn>
                                        <p:tgtEl>
                                          <p:spTgt spid="25654"/>
                                        </p:tgtEl>
                                        <p:attrNameLst>
                                          <p:attrName>style.visibility</p:attrName>
                                        </p:attrNameLst>
                                      </p:cBhvr>
                                      <p:to>
                                        <p:strVal val="visible"/>
                                      </p:to>
                                    </p:set>
                                    <p:animEffect transition="in" filter="wipe(down)">
                                      <p:cBhvr>
                                        <p:cTn id="57" dur="500"/>
                                        <p:tgtEl>
                                          <p:spTgt spid="25654"/>
                                        </p:tgtEl>
                                      </p:cBhvr>
                                    </p:animEffect>
                                  </p:childTnLst>
                                </p:cTn>
                              </p:par>
                              <p:par>
                                <p:cTn id="58" presetID="1" presetClass="entr" presetSubtype="0" fill="hold" nodeType="withEffect">
                                  <p:stCondLst>
                                    <p:cond delay="400"/>
                                  </p:stCondLst>
                                  <p:childTnLst>
                                    <p:set>
                                      <p:cBhvr>
                                        <p:cTn id="59" dur="1" fill="hold">
                                          <p:stCondLst>
                                            <p:cond delay="0"/>
                                          </p:stCondLst>
                                        </p:cTn>
                                        <p:tgtEl>
                                          <p:spTgt spid="25660"/>
                                        </p:tgtEl>
                                        <p:attrNameLst>
                                          <p:attrName>style.visibility</p:attrName>
                                        </p:attrNameLst>
                                      </p:cBhvr>
                                      <p:to>
                                        <p:strVal val="visible"/>
                                      </p:to>
                                    </p:set>
                                  </p:childTnLst>
                                </p:cTn>
                              </p:par>
                              <p:par>
                                <p:cTn id="60" presetID="0" presetClass="path" presetSubtype="0" accel="50000" fill="hold" nodeType="withEffect">
                                  <p:stCondLst>
                                    <p:cond delay="400"/>
                                  </p:stCondLst>
                                  <p:childTnLst>
                                    <p:animMotion origin="layout" path="M -4.72222E-6 3.33333E-6 L 0.16198 -0.9855 " pathEditMode="relative" rAng="0" ptsTypes="AA">
                                      <p:cBhvr>
                                        <p:cTn id="61" dur="2000" spd="-100000" fill="hold"/>
                                        <p:tgtEl>
                                          <p:spTgt spid="25660"/>
                                        </p:tgtEl>
                                        <p:attrNameLst>
                                          <p:attrName>ppt_x</p:attrName>
                                          <p:attrName>ppt_y</p:attrName>
                                        </p:attrNameLst>
                                      </p:cBhvr>
                                      <p:rCtr x="8090" y="-49290"/>
                                    </p:animMotion>
                                  </p:childTnLst>
                                </p:cTn>
                              </p:par>
                              <p:par>
                                <p:cTn id="62" presetID="0" presetClass="path" presetSubtype="0" decel="50000" fill="hold" nodeType="withEffect">
                                  <p:stCondLst>
                                    <p:cond delay="2400"/>
                                  </p:stCondLst>
                                  <p:childTnLst>
                                    <p:animMotion origin="layout" path="M 2.77778E-6 4.93827E-7 L -0.0217 0.13055 " pathEditMode="relative" ptsTypes="AA">
                                      <p:cBhvr>
                                        <p:cTn id="63" dur="2000" fill="hold"/>
                                        <p:tgtEl>
                                          <p:spTgt spid="25660"/>
                                        </p:tgtEl>
                                        <p:attrNameLst>
                                          <p:attrName>ppt_x</p:attrName>
                                          <p:attrName>ppt_y</p:attrName>
                                        </p:attrNameLst>
                                      </p:cBhvr>
                                    </p:animMotion>
                                  </p:childTnLst>
                                </p:cTn>
                              </p:par>
                              <p:par>
                                <p:cTn id="64" presetID="1" presetClass="entr" presetSubtype="0" fill="hold" nodeType="withEffect">
                                  <p:stCondLst>
                                    <p:cond delay="400"/>
                                  </p:stCondLst>
                                  <p:childTnLst>
                                    <p:set>
                                      <p:cBhvr>
                                        <p:cTn id="65" dur="1" fill="hold">
                                          <p:stCondLst>
                                            <p:cond delay="0"/>
                                          </p:stCondLst>
                                        </p:cTn>
                                        <p:tgtEl>
                                          <p:spTgt spid="25657"/>
                                        </p:tgtEl>
                                        <p:attrNameLst>
                                          <p:attrName>style.visibility</p:attrName>
                                        </p:attrNameLst>
                                      </p:cBhvr>
                                      <p:to>
                                        <p:strVal val="visible"/>
                                      </p:to>
                                    </p:set>
                                  </p:childTnLst>
                                </p:cTn>
                              </p:par>
                              <p:par>
                                <p:cTn id="66" presetID="0" presetClass="path" presetSubtype="0" accel="50000" decel="50000" fill="hold" nodeType="withEffect">
                                  <p:stCondLst>
                                    <p:cond delay="400"/>
                                  </p:stCondLst>
                                  <p:childTnLst>
                                    <p:animMotion origin="layout" path="M 0 0 L -0.09826 0.58673 " pathEditMode="relative" ptsTypes="AA">
                                      <p:cBhvr>
                                        <p:cTn id="67" dur="2000" spd="-100000" fill="hold"/>
                                        <p:tgtEl>
                                          <p:spTgt spid="25657"/>
                                        </p:tgtEl>
                                        <p:attrNameLst>
                                          <p:attrName>ppt_x</p:attrName>
                                          <p:attrName>ppt_y</p:attrName>
                                        </p:attrNameLst>
                                      </p:cBhvr>
                                    </p:animMotion>
                                  </p:childTnLst>
                                </p:cTn>
                              </p:par>
                              <p:par>
                                <p:cTn id="68" presetID="1" presetClass="entr" presetSubtype="0" fill="hold" nodeType="withEffect">
                                  <p:stCondLst>
                                    <p:cond delay="700"/>
                                  </p:stCondLst>
                                  <p:childTnLst>
                                    <p:set>
                                      <p:cBhvr>
                                        <p:cTn id="69" dur="1" fill="hold">
                                          <p:stCondLst>
                                            <p:cond delay="0"/>
                                          </p:stCondLst>
                                        </p:cTn>
                                        <p:tgtEl>
                                          <p:spTgt spid="25659"/>
                                        </p:tgtEl>
                                        <p:attrNameLst>
                                          <p:attrName>style.visibility</p:attrName>
                                        </p:attrNameLst>
                                      </p:cBhvr>
                                      <p:to>
                                        <p:strVal val="visible"/>
                                      </p:to>
                                    </p:set>
                                  </p:childTnLst>
                                </p:cTn>
                              </p:par>
                              <p:par>
                                <p:cTn id="70" presetID="0" presetClass="path" presetSubtype="0" accel="50000" decel="50000" fill="hold" nodeType="withEffect">
                                  <p:stCondLst>
                                    <p:cond delay="700"/>
                                  </p:stCondLst>
                                  <p:childTnLst>
                                    <p:animMotion origin="layout" path="M 0 0 L -0.09826 0.58673 " pathEditMode="relative" ptsTypes="AA">
                                      <p:cBhvr>
                                        <p:cTn id="71" dur="2000" spd="-100000" fill="hold"/>
                                        <p:tgtEl>
                                          <p:spTgt spid="25659"/>
                                        </p:tgtEl>
                                        <p:attrNameLst>
                                          <p:attrName>ppt_x</p:attrName>
                                          <p:attrName>ppt_y</p:attrName>
                                        </p:attrNameLst>
                                      </p:cBhvr>
                                    </p:animMotion>
                                  </p:childTnLst>
                                </p:cTn>
                              </p:par>
                              <p:par>
                                <p:cTn id="72" presetID="2" presetClass="entr" presetSubtype="8" fill="hold" nodeType="withEffect">
                                  <p:stCondLst>
                                    <p:cond delay="0"/>
                                  </p:stCondLst>
                                  <p:childTnLst>
                                    <p:set>
                                      <p:cBhvr>
                                        <p:cTn id="73" dur="1" fill="hold">
                                          <p:stCondLst>
                                            <p:cond delay="0"/>
                                          </p:stCondLst>
                                        </p:cTn>
                                        <p:tgtEl>
                                          <p:spTgt spid="25661"/>
                                        </p:tgtEl>
                                        <p:attrNameLst>
                                          <p:attrName>style.visibility</p:attrName>
                                        </p:attrNameLst>
                                      </p:cBhvr>
                                      <p:to>
                                        <p:strVal val="visible"/>
                                      </p:to>
                                    </p:set>
                                    <p:anim calcmode="lin" valueType="num">
                                      <p:cBhvr additive="base">
                                        <p:cTn id="74" dur="500" fill="hold"/>
                                        <p:tgtEl>
                                          <p:spTgt spid="25661"/>
                                        </p:tgtEl>
                                        <p:attrNameLst>
                                          <p:attrName>ppt_x</p:attrName>
                                        </p:attrNameLst>
                                      </p:cBhvr>
                                      <p:tavLst>
                                        <p:tav tm="0">
                                          <p:val>
                                            <p:strVal val="0-#ppt_w/2"/>
                                          </p:val>
                                        </p:tav>
                                        <p:tav tm="100000">
                                          <p:val>
                                            <p:strVal val="#ppt_x"/>
                                          </p:val>
                                        </p:tav>
                                      </p:tavLst>
                                    </p:anim>
                                    <p:anim calcmode="lin" valueType="num">
                                      <p:cBhvr additive="base">
                                        <p:cTn id="75" dur="500" fill="hold"/>
                                        <p:tgtEl>
                                          <p:spTgt spid="25661"/>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100"/>
                                  </p:stCondLst>
                                  <p:childTnLst>
                                    <p:set>
                                      <p:cBhvr>
                                        <p:cTn id="77" dur="1" fill="hold">
                                          <p:stCondLst>
                                            <p:cond delay="0"/>
                                          </p:stCondLst>
                                        </p:cTn>
                                        <p:tgtEl>
                                          <p:spTgt spid="25666"/>
                                        </p:tgtEl>
                                        <p:attrNameLst>
                                          <p:attrName>style.visibility</p:attrName>
                                        </p:attrNameLst>
                                      </p:cBhvr>
                                      <p:to>
                                        <p:strVal val="visible"/>
                                      </p:to>
                                    </p:set>
                                    <p:anim calcmode="lin" valueType="num">
                                      <p:cBhvr additive="base">
                                        <p:cTn id="78" dur="500" fill="hold"/>
                                        <p:tgtEl>
                                          <p:spTgt spid="25666"/>
                                        </p:tgtEl>
                                        <p:attrNameLst>
                                          <p:attrName>ppt_x</p:attrName>
                                        </p:attrNameLst>
                                      </p:cBhvr>
                                      <p:tavLst>
                                        <p:tav tm="0">
                                          <p:val>
                                            <p:strVal val="0-#ppt_w/2"/>
                                          </p:val>
                                        </p:tav>
                                        <p:tav tm="100000">
                                          <p:val>
                                            <p:strVal val="#ppt_x"/>
                                          </p:val>
                                        </p:tav>
                                      </p:tavLst>
                                    </p:anim>
                                    <p:anim calcmode="lin" valueType="num">
                                      <p:cBhvr additive="base">
                                        <p:cTn id="79" dur="500" fill="hold"/>
                                        <p:tgtEl>
                                          <p:spTgt spid="25666"/>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200"/>
                                  </p:stCondLst>
                                  <p:childTnLst>
                                    <p:set>
                                      <p:cBhvr>
                                        <p:cTn id="81" dur="1" fill="hold">
                                          <p:stCondLst>
                                            <p:cond delay="0"/>
                                          </p:stCondLst>
                                        </p:cTn>
                                        <p:tgtEl>
                                          <p:spTgt spid="25667"/>
                                        </p:tgtEl>
                                        <p:attrNameLst>
                                          <p:attrName>style.visibility</p:attrName>
                                        </p:attrNameLst>
                                      </p:cBhvr>
                                      <p:to>
                                        <p:strVal val="visible"/>
                                      </p:to>
                                    </p:set>
                                    <p:anim calcmode="lin" valueType="num">
                                      <p:cBhvr additive="base">
                                        <p:cTn id="82" dur="500" fill="hold"/>
                                        <p:tgtEl>
                                          <p:spTgt spid="25667"/>
                                        </p:tgtEl>
                                        <p:attrNameLst>
                                          <p:attrName>ppt_x</p:attrName>
                                        </p:attrNameLst>
                                      </p:cBhvr>
                                      <p:tavLst>
                                        <p:tav tm="0">
                                          <p:val>
                                            <p:strVal val="0-#ppt_w/2"/>
                                          </p:val>
                                        </p:tav>
                                        <p:tav tm="100000">
                                          <p:val>
                                            <p:strVal val="#ppt_x"/>
                                          </p:val>
                                        </p:tav>
                                      </p:tavLst>
                                    </p:anim>
                                    <p:anim calcmode="lin" valueType="num">
                                      <p:cBhvr additive="base">
                                        <p:cTn id="83" dur="500" fill="hold"/>
                                        <p:tgtEl>
                                          <p:spTgt spid="25667"/>
                                        </p:tgtEl>
                                        <p:attrNameLst>
                                          <p:attrName>ppt_y</p:attrName>
                                        </p:attrNameLst>
                                      </p:cBhvr>
                                      <p:tavLst>
                                        <p:tav tm="0">
                                          <p:val>
                                            <p:strVal val="#ppt_y"/>
                                          </p:val>
                                        </p:tav>
                                        <p:tav tm="100000">
                                          <p:val>
                                            <p:strVal val="#ppt_y"/>
                                          </p:val>
                                        </p:tav>
                                      </p:tavLst>
                                    </p:anim>
                                  </p:childTnLst>
                                </p:cTn>
                              </p:par>
                              <p:par>
                                <p:cTn id="84" presetID="22" presetClass="entr" presetSubtype="1" fill="hold" nodeType="withEffect">
                                  <p:stCondLst>
                                    <p:cond delay="500"/>
                                  </p:stCondLst>
                                  <p:childTnLst>
                                    <p:set>
                                      <p:cBhvr>
                                        <p:cTn id="85" dur="1" fill="hold">
                                          <p:stCondLst>
                                            <p:cond delay="0"/>
                                          </p:stCondLst>
                                        </p:cTn>
                                        <p:tgtEl>
                                          <p:spTgt spid="25602"/>
                                        </p:tgtEl>
                                        <p:attrNameLst>
                                          <p:attrName>style.visibility</p:attrName>
                                        </p:attrNameLst>
                                      </p:cBhvr>
                                      <p:to>
                                        <p:strVal val="visible"/>
                                      </p:to>
                                    </p:set>
                                    <p:animEffect transition="in" filter="wipe(up)">
                                      <p:cBhvr>
                                        <p:cTn id="86"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6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Line 2">
            <a:extLst>
              <a:ext uri="{FF2B5EF4-FFF2-40B4-BE49-F238E27FC236}">
                <a16:creationId xmlns:a16="http://schemas.microsoft.com/office/drawing/2014/main" id="{976E1CB5-420E-4697-9C47-A01A6790FD01}"/>
              </a:ext>
            </a:extLst>
          </p:cNvPr>
          <p:cNvSpPr>
            <a:spLocks noChangeShapeType="1"/>
          </p:cNvSpPr>
          <p:nvPr/>
        </p:nvSpPr>
        <p:spPr bwMode="auto">
          <a:xfrm flipH="1">
            <a:off x="993775" y="0"/>
            <a:ext cx="1539875" cy="5149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75" name="Freeform 3">
            <a:extLst>
              <a:ext uri="{FF2B5EF4-FFF2-40B4-BE49-F238E27FC236}">
                <a16:creationId xmlns:a16="http://schemas.microsoft.com/office/drawing/2014/main" id="{73A4C4F4-F358-497C-BB36-6E99B46002E2}"/>
              </a:ext>
            </a:extLst>
          </p:cNvPr>
          <p:cNvSpPr>
            <a:spLocks/>
          </p:cNvSpPr>
          <p:nvPr/>
        </p:nvSpPr>
        <p:spPr bwMode="auto">
          <a:xfrm>
            <a:off x="1089025" y="3295650"/>
            <a:ext cx="812800" cy="1854200"/>
          </a:xfrm>
          <a:custGeom>
            <a:avLst/>
            <a:gdLst>
              <a:gd name="T0" fmla="*/ 552450 w 512"/>
              <a:gd name="T1" fmla="*/ 0 h 1168"/>
              <a:gd name="T2" fmla="*/ 0 w 512"/>
              <a:gd name="T3" fmla="*/ 1854200 h 1168"/>
              <a:gd name="T4" fmla="*/ 257175 w 512"/>
              <a:gd name="T5" fmla="*/ 1854200 h 1168"/>
              <a:gd name="T6" fmla="*/ 812800 w 512"/>
              <a:gd name="T7" fmla="*/ 0 h 1168"/>
              <a:gd name="T8" fmla="*/ 552450 w 512"/>
              <a:gd name="T9" fmla="*/ 0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1168">
                <a:moveTo>
                  <a:pt x="348" y="0"/>
                </a:moveTo>
                <a:lnTo>
                  <a:pt x="0" y="1168"/>
                </a:lnTo>
                <a:lnTo>
                  <a:pt x="162" y="1168"/>
                </a:lnTo>
                <a:lnTo>
                  <a:pt x="512" y="0"/>
                </a:lnTo>
                <a:lnTo>
                  <a:pt x="348"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76" name="Freeform 4">
            <a:extLst>
              <a:ext uri="{FF2B5EF4-FFF2-40B4-BE49-F238E27FC236}">
                <a16:creationId xmlns:a16="http://schemas.microsoft.com/office/drawing/2014/main" id="{8AAFF6C4-ACB7-4C58-B472-8EC75C08A8D6}"/>
              </a:ext>
            </a:extLst>
          </p:cNvPr>
          <p:cNvSpPr>
            <a:spLocks/>
          </p:cNvSpPr>
          <p:nvPr/>
        </p:nvSpPr>
        <p:spPr bwMode="auto">
          <a:xfrm>
            <a:off x="1565275" y="2198688"/>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77" name="Freeform 5">
            <a:extLst>
              <a:ext uri="{FF2B5EF4-FFF2-40B4-BE49-F238E27FC236}">
                <a16:creationId xmlns:a16="http://schemas.microsoft.com/office/drawing/2014/main" id="{8E749C06-2252-430F-9871-9D199E3246CB}"/>
              </a:ext>
            </a:extLst>
          </p:cNvPr>
          <p:cNvSpPr>
            <a:spLocks/>
          </p:cNvSpPr>
          <p:nvPr/>
        </p:nvSpPr>
        <p:spPr bwMode="auto">
          <a:xfrm>
            <a:off x="2032000" y="1482725"/>
            <a:ext cx="104775" cy="66675"/>
          </a:xfrm>
          <a:custGeom>
            <a:avLst/>
            <a:gdLst>
              <a:gd name="T0" fmla="*/ 104775 w 66"/>
              <a:gd name="T1" fmla="*/ 31750 h 42"/>
              <a:gd name="T2" fmla="*/ 38100 w 66"/>
              <a:gd name="T3" fmla="*/ 66675 h 42"/>
              <a:gd name="T4" fmla="*/ 0 w 66"/>
              <a:gd name="T5" fmla="*/ 0 h 42"/>
              <a:gd name="T6" fmla="*/ 0 60000 65536"/>
              <a:gd name="T7" fmla="*/ 0 60000 65536"/>
              <a:gd name="T8" fmla="*/ 0 60000 65536"/>
            </a:gdLst>
            <a:ahLst/>
            <a:cxnLst>
              <a:cxn ang="T6">
                <a:pos x="T0" y="T1"/>
              </a:cxn>
              <a:cxn ang="T7">
                <a:pos x="T2" y="T3"/>
              </a:cxn>
              <a:cxn ang="T8">
                <a:pos x="T4" y="T5"/>
              </a:cxn>
            </a:cxnLst>
            <a:rect l="0" t="0" r="r" b="b"/>
            <a:pathLst>
              <a:path w="66" h="42">
                <a:moveTo>
                  <a:pt x="66" y="20"/>
                </a:moveTo>
                <a:lnTo>
                  <a:pt x="24"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8678" name="Line 6">
            <a:extLst>
              <a:ext uri="{FF2B5EF4-FFF2-40B4-BE49-F238E27FC236}">
                <a16:creationId xmlns:a16="http://schemas.microsoft.com/office/drawing/2014/main" id="{99F9E6CC-100F-4361-A6A7-0211D21A56E1}"/>
              </a:ext>
            </a:extLst>
          </p:cNvPr>
          <p:cNvSpPr>
            <a:spLocks noChangeShapeType="1"/>
          </p:cNvSpPr>
          <p:nvPr/>
        </p:nvSpPr>
        <p:spPr bwMode="auto">
          <a:xfrm flipH="1">
            <a:off x="8172450" y="0"/>
            <a:ext cx="1536700" cy="5149850"/>
          </a:xfrm>
          <a:prstGeom prst="line">
            <a:avLst/>
          </a:prstGeom>
          <a:noFill/>
          <a:ln w="3175">
            <a:solidFill>
              <a:srgbClr val="C111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79" name="Freeform 7">
            <a:extLst>
              <a:ext uri="{FF2B5EF4-FFF2-40B4-BE49-F238E27FC236}">
                <a16:creationId xmlns:a16="http://schemas.microsoft.com/office/drawing/2014/main" id="{8D33FCA0-C9B2-480A-ACB0-4F67A6BC2C4B}"/>
              </a:ext>
            </a:extLst>
          </p:cNvPr>
          <p:cNvSpPr>
            <a:spLocks/>
          </p:cNvSpPr>
          <p:nvPr/>
        </p:nvSpPr>
        <p:spPr bwMode="auto">
          <a:xfrm>
            <a:off x="8243888" y="0"/>
            <a:ext cx="1270000" cy="3800475"/>
          </a:xfrm>
          <a:custGeom>
            <a:avLst/>
            <a:gdLst>
              <a:gd name="T0" fmla="*/ 1136650 w 800"/>
              <a:gd name="T1" fmla="*/ 0 h 2394"/>
              <a:gd name="T2" fmla="*/ 0 w 800"/>
              <a:gd name="T3" fmla="*/ 3800475 h 2394"/>
              <a:gd name="T4" fmla="*/ 133350 w 800"/>
              <a:gd name="T5" fmla="*/ 3800475 h 2394"/>
              <a:gd name="T6" fmla="*/ 1270000 w 800"/>
              <a:gd name="T7" fmla="*/ 0 h 2394"/>
              <a:gd name="T8" fmla="*/ 1136650 w 800"/>
              <a:gd name="T9" fmla="*/ 0 h 2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0" h="2394">
                <a:moveTo>
                  <a:pt x="716" y="0"/>
                </a:moveTo>
                <a:lnTo>
                  <a:pt x="0" y="2394"/>
                </a:lnTo>
                <a:lnTo>
                  <a:pt x="84" y="2394"/>
                </a:lnTo>
                <a:lnTo>
                  <a:pt x="800" y="0"/>
                </a:lnTo>
                <a:lnTo>
                  <a:pt x="716" y="0"/>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80" name="Freeform 8">
            <a:extLst>
              <a:ext uri="{FF2B5EF4-FFF2-40B4-BE49-F238E27FC236}">
                <a16:creationId xmlns:a16="http://schemas.microsoft.com/office/drawing/2014/main" id="{18A56896-9A07-48F1-B298-AB4FE6D7CD5D}"/>
              </a:ext>
            </a:extLst>
          </p:cNvPr>
          <p:cNvSpPr>
            <a:spLocks/>
          </p:cNvSpPr>
          <p:nvPr/>
        </p:nvSpPr>
        <p:spPr bwMode="auto">
          <a:xfrm>
            <a:off x="8604250" y="2735263"/>
            <a:ext cx="311150" cy="944562"/>
          </a:xfrm>
          <a:custGeom>
            <a:avLst/>
            <a:gdLst>
              <a:gd name="T0" fmla="*/ 28575 w 196"/>
              <a:gd name="T1" fmla="*/ 944562 h 595"/>
              <a:gd name="T2" fmla="*/ 311150 w 196"/>
              <a:gd name="T3" fmla="*/ 0 h 595"/>
              <a:gd name="T4" fmla="*/ 282575 w 196"/>
              <a:gd name="T5" fmla="*/ 0 h 595"/>
              <a:gd name="T6" fmla="*/ 0 w 196"/>
              <a:gd name="T7" fmla="*/ 944562 h 595"/>
              <a:gd name="T8" fmla="*/ 28575 w 196"/>
              <a:gd name="T9" fmla="*/ 944562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595">
                <a:moveTo>
                  <a:pt x="18" y="595"/>
                </a:moveTo>
                <a:lnTo>
                  <a:pt x="196" y="0"/>
                </a:lnTo>
                <a:lnTo>
                  <a:pt x="178" y="0"/>
                </a:lnTo>
                <a:lnTo>
                  <a:pt x="0" y="595"/>
                </a:lnTo>
                <a:lnTo>
                  <a:pt x="18" y="595"/>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81" name="Freeform 9">
            <a:extLst>
              <a:ext uri="{FF2B5EF4-FFF2-40B4-BE49-F238E27FC236}">
                <a16:creationId xmlns:a16="http://schemas.microsoft.com/office/drawing/2014/main" id="{179B882B-1597-4D10-B977-2E6B32C7CDEF}"/>
              </a:ext>
            </a:extLst>
          </p:cNvPr>
          <p:cNvSpPr>
            <a:spLocks/>
          </p:cNvSpPr>
          <p:nvPr/>
        </p:nvSpPr>
        <p:spPr bwMode="auto">
          <a:xfrm>
            <a:off x="8399463" y="4197350"/>
            <a:ext cx="101600" cy="66675"/>
          </a:xfrm>
          <a:custGeom>
            <a:avLst/>
            <a:gdLst>
              <a:gd name="T0" fmla="*/ 101600 w 64"/>
              <a:gd name="T1" fmla="*/ 31750 h 42"/>
              <a:gd name="T2" fmla="*/ 34925 w 64"/>
              <a:gd name="T3" fmla="*/ 66675 h 42"/>
              <a:gd name="T4" fmla="*/ 0 w 64"/>
              <a:gd name="T5" fmla="*/ 0 h 42"/>
              <a:gd name="T6" fmla="*/ 0 60000 65536"/>
              <a:gd name="T7" fmla="*/ 0 60000 65536"/>
              <a:gd name="T8" fmla="*/ 0 60000 65536"/>
            </a:gdLst>
            <a:ahLst/>
            <a:cxnLst>
              <a:cxn ang="T6">
                <a:pos x="T0" y="T1"/>
              </a:cxn>
              <a:cxn ang="T7">
                <a:pos x="T2" y="T3"/>
              </a:cxn>
              <a:cxn ang="T8">
                <a:pos x="T4" y="T5"/>
              </a:cxn>
            </a:cxnLst>
            <a:rect l="0" t="0" r="r" b="b"/>
            <a:pathLst>
              <a:path w="64" h="42">
                <a:moveTo>
                  <a:pt x="64" y="20"/>
                </a:moveTo>
                <a:lnTo>
                  <a:pt x="22" y="42"/>
                </a:lnTo>
                <a:lnTo>
                  <a:pt x="0" y="0"/>
                </a:lnTo>
              </a:path>
            </a:pathLst>
          </a:custGeom>
          <a:noFill/>
          <a:ln w="25400" cap="flat">
            <a:solidFill>
              <a:srgbClr val="C11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8682" name="Freeform 10">
            <a:extLst>
              <a:ext uri="{FF2B5EF4-FFF2-40B4-BE49-F238E27FC236}">
                <a16:creationId xmlns:a16="http://schemas.microsoft.com/office/drawing/2014/main" id="{8EA3EA1D-9C25-4AE1-9B65-A7F7CB5EE3C9}"/>
              </a:ext>
            </a:extLst>
          </p:cNvPr>
          <p:cNvSpPr>
            <a:spLocks/>
          </p:cNvSpPr>
          <p:nvPr/>
        </p:nvSpPr>
        <p:spPr bwMode="auto">
          <a:xfrm>
            <a:off x="2160588" y="976313"/>
            <a:ext cx="3467100" cy="279400"/>
          </a:xfrm>
          <a:custGeom>
            <a:avLst/>
            <a:gdLst>
              <a:gd name="T0" fmla="*/ 3387725 w 2184"/>
              <a:gd name="T1" fmla="*/ 279400 h 176"/>
              <a:gd name="T2" fmla="*/ 0 w 2184"/>
              <a:gd name="T3" fmla="*/ 279400 h 176"/>
              <a:gd name="T4" fmla="*/ 79375 w 2184"/>
              <a:gd name="T5" fmla="*/ 0 h 176"/>
              <a:gd name="T6" fmla="*/ 3467100 w 2184"/>
              <a:gd name="T7" fmla="*/ 0 h 176"/>
              <a:gd name="T8" fmla="*/ 3387725 w 2184"/>
              <a:gd name="T9" fmla="*/ 27940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4" h="176">
                <a:moveTo>
                  <a:pt x="2134" y="176"/>
                </a:moveTo>
                <a:lnTo>
                  <a:pt x="0" y="176"/>
                </a:lnTo>
                <a:lnTo>
                  <a:pt x="50" y="0"/>
                </a:lnTo>
                <a:lnTo>
                  <a:pt x="2184" y="0"/>
                </a:lnTo>
                <a:lnTo>
                  <a:pt x="2134" y="17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83" name="Freeform 11">
            <a:extLst>
              <a:ext uri="{FF2B5EF4-FFF2-40B4-BE49-F238E27FC236}">
                <a16:creationId xmlns:a16="http://schemas.microsoft.com/office/drawing/2014/main" id="{FD65BAC0-CF03-466C-B89D-D8481532A296}"/>
              </a:ext>
            </a:extLst>
          </p:cNvPr>
          <p:cNvSpPr>
            <a:spLocks/>
          </p:cNvSpPr>
          <p:nvPr/>
        </p:nvSpPr>
        <p:spPr bwMode="auto">
          <a:xfrm>
            <a:off x="2540000" y="1954213"/>
            <a:ext cx="1501775" cy="1527175"/>
          </a:xfrm>
          <a:custGeom>
            <a:avLst/>
            <a:gdLst>
              <a:gd name="T0" fmla="*/ 1298575 w 946"/>
              <a:gd name="T1" fmla="*/ 1527175 h 962"/>
              <a:gd name="T2" fmla="*/ 0 w 946"/>
              <a:gd name="T3" fmla="*/ 1527175 h 962"/>
              <a:gd name="T4" fmla="*/ 203200 w 946"/>
              <a:gd name="T5" fmla="*/ 0 h 962"/>
              <a:gd name="T6" fmla="*/ 1501775 w 946"/>
              <a:gd name="T7" fmla="*/ 0 h 962"/>
              <a:gd name="T8" fmla="*/ 1298575 w 946"/>
              <a:gd name="T9" fmla="*/ 1527175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962">
                <a:moveTo>
                  <a:pt x="818" y="962"/>
                </a:moveTo>
                <a:lnTo>
                  <a:pt x="0" y="962"/>
                </a:lnTo>
                <a:lnTo>
                  <a:pt x="128" y="0"/>
                </a:lnTo>
                <a:lnTo>
                  <a:pt x="946" y="0"/>
                </a:lnTo>
                <a:lnTo>
                  <a:pt x="818" y="9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85" name="Rectangle 13">
            <a:extLst>
              <a:ext uri="{FF2B5EF4-FFF2-40B4-BE49-F238E27FC236}">
                <a16:creationId xmlns:a16="http://schemas.microsoft.com/office/drawing/2014/main" id="{B0E7008F-3828-458A-8C05-13FCE3F425F9}"/>
              </a:ext>
            </a:extLst>
          </p:cNvPr>
          <p:cNvSpPr>
            <a:spLocks noChangeArrowheads="1"/>
          </p:cNvSpPr>
          <p:nvPr/>
        </p:nvSpPr>
        <p:spPr bwMode="auto">
          <a:xfrm>
            <a:off x="2384425" y="1019175"/>
            <a:ext cx="23129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bg1"/>
                </a:solidFill>
                <a:latin typeface="微软雅黑" panose="020B0503020204020204" pitchFamily="34" charset="-122"/>
                <a:ea typeface="微软雅黑" panose="020B0503020204020204" pitchFamily="34" charset="-122"/>
              </a:rPr>
              <a:t>OUR MANAGEMENT TEAM</a:t>
            </a:r>
          </a:p>
        </p:txBody>
      </p:sp>
      <p:sp>
        <p:nvSpPr>
          <p:cNvPr id="28686" name="Freeform 14">
            <a:extLst>
              <a:ext uri="{FF2B5EF4-FFF2-40B4-BE49-F238E27FC236}">
                <a16:creationId xmlns:a16="http://schemas.microsoft.com/office/drawing/2014/main" id="{3481F5D1-C9BC-4306-A3F4-098DC578F561}"/>
              </a:ext>
            </a:extLst>
          </p:cNvPr>
          <p:cNvSpPr>
            <a:spLocks/>
          </p:cNvSpPr>
          <p:nvPr/>
        </p:nvSpPr>
        <p:spPr bwMode="auto">
          <a:xfrm>
            <a:off x="4368800" y="1954213"/>
            <a:ext cx="1501775" cy="1527175"/>
          </a:xfrm>
          <a:custGeom>
            <a:avLst/>
            <a:gdLst>
              <a:gd name="T0" fmla="*/ 1298575 w 946"/>
              <a:gd name="T1" fmla="*/ 1527175 h 962"/>
              <a:gd name="T2" fmla="*/ 0 w 946"/>
              <a:gd name="T3" fmla="*/ 1527175 h 962"/>
              <a:gd name="T4" fmla="*/ 203200 w 946"/>
              <a:gd name="T5" fmla="*/ 0 h 962"/>
              <a:gd name="T6" fmla="*/ 1501775 w 946"/>
              <a:gd name="T7" fmla="*/ 0 h 962"/>
              <a:gd name="T8" fmla="*/ 1298575 w 946"/>
              <a:gd name="T9" fmla="*/ 1527175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962">
                <a:moveTo>
                  <a:pt x="818" y="962"/>
                </a:moveTo>
                <a:lnTo>
                  <a:pt x="0" y="962"/>
                </a:lnTo>
                <a:lnTo>
                  <a:pt x="128" y="0"/>
                </a:lnTo>
                <a:lnTo>
                  <a:pt x="946" y="0"/>
                </a:lnTo>
                <a:lnTo>
                  <a:pt x="818" y="9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88" name="Freeform 16">
            <a:extLst>
              <a:ext uri="{FF2B5EF4-FFF2-40B4-BE49-F238E27FC236}">
                <a16:creationId xmlns:a16="http://schemas.microsoft.com/office/drawing/2014/main" id="{8979712C-A214-44E4-B1A9-11A7BBDF283E}"/>
              </a:ext>
            </a:extLst>
          </p:cNvPr>
          <p:cNvSpPr>
            <a:spLocks/>
          </p:cNvSpPr>
          <p:nvPr/>
        </p:nvSpPr>
        <p:spPr bwMode="auto">
          <a:xfrm>
            <a:off x="6197600" y="1954213"/>
            <a:ext cx="1501775" cy="1527175"/>
          </a:xfrm>
          <a:custGeom>
            <a:avLst/>
            <a:gdLst>
              <a:gd name="T0" fmla="*/ 1298575 w 946"/>
              <a:gd name="T1" fmla="*/ 1527175 h 962"/>
              <a:gd name="T2" fmla="*/ 0 w 946"/>
              <a:gd name="T3" fmla="*/ 1527175 h 962"/>
              <a:gd name="T4" fmla="*/ 203200 w 946"/>
              <a:gd name="T5" fmla="*/ 0 h 962"/>
              <a:gd name="T6" fmla="*/ 1501775 w 946"/>
              <a:gd name="T7" fmla="*/ 0 h 962"/>
              <a:gd name="T8" fmla="*/ 1298575 w 946"/>
              <a:gd name="T9" fmla="*/ 1527175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962">
                <a:moveTo>
                  <a:pt x="818" y="962"/>
                </a:moveTo>
                <a:lnTo>
                  <a:pt x="0" y="962"/>
                </a:lnTo>
                <a:lnTo>
                  <a:pt x="128" y="0"/>
                </a:lnTo>
                <a:lnTo>
                  <a:pt x="946" y="0"/>
                </a:lnTo>
                <a:lnTo>
                  <a:pt x="818" y="9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28690" name="Group 18">
            <a:extLst>
              <a:ext uri="{FF2B5EF4-FFF2-40B4-BE49-F238E27FC236}">
                <a16:creationId xmlns:a16="http://schemas.microsoft.com/office/drawing/2014/main" id="{F7E3C58B-8C7B-4696-AFA4-77B2DE1EC4E1}"/>
              </a:ext>
            </a:extLst>
          </p:cNvPr>
          <p:cNvGrpSpPr>
            <a:grpSpLocks/>
          </p:cNvGrpSpPr>
          <p:nvPr/>
        </p:nvGrpSpPr>
        <p:grpSpPr bwMode="auto">
          <a:xfrm>
            <a:off x="561975" y="955675"/>
            <a:ext cx="950913" cy="298450"/>
            <a:chOff x="354" y="350"/>
            <a:chExt cx="599" cy="188"/>
          </a:xfrm>
        </p:grpSpPr>
        <p:sp>
          <p:nvSpPr>
            <p:cNvPr id="18470" name="Freeform 19">
              <a:extLst>
                <a:ext uri="{FF2B5EF4-FFF2-40B4-BE49-F238E27FC236}">
                  <a16:creationId xmlns:a16="http://schemas.microsoft.com/office/drawing/2014/main" id="{F5E7B944-EC01-4A19-B173-4035A47A37EA}"/>
                </a:ext>
              </a:extLst>
            </p:cNvPr>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471" name="Freeform 20">
              <a:extLst>
                <a:ext uri="{FF2B5EF4-FFF2-40B4-BE49-F238E27FC236}">
                  <a16:creationId xmlns:a16="http://schemas.microsoft.com/office/drawing/2014/main" id="{07D20F89-C2F6-4221-A670-B8643D7E4B1F}"/>
                </a:ext>
              </a:extLst>
            </p:cNvPr>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472" name="Freeform 21">
              <a:extLst>
                <a:ext uri="{FF2B5EF4-FFF2-40B4-BE49-F238E27FC236}">
                  <a16:creationId xmlns:a16="http://schemas.microsoft.com/office/drawing/2014/main" id="{ABDF2948-319E-483B-83D8-2B7F9EC89DCC}"/>
                </a:ext>
              </a:extLst>
            </p:cNvPr>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473" name="Freeform 22">
              <a:extLst>
                <a:ext uri="{FF2B5EF4-FFF2-40B4-BE49-F238E27FC236}">
                  <a16:creationId xmlns:a16="http://schemas.microsoft.com/office/drawing/2014/main" id="{74B2C39D-FFE7-459F-B070-4CB3A3B3191B}"/>
                </a:ext>
              </a:extLst>
            </p:cNvPr>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8695" name="Text Box 23">
            <a:extLst>
              <a:ext uri="{FF2B5EF4-FFF2-40B4-BE49-F238E27FC236}">
                <a16:creationId xmlns:a16="http://schemas.microsoft.com/office/drawing/2014/main" id="{D429C4D4-5429-472F-9C6E-2278F27F5777}"/>
              </a:ext>
            </a:extLst>
          </p:cNvPr>
          <p:cNvSpPr txBox="1">
            <a:spLocks noChangeArrowheads="1"/>
          </p:cNvSpPr>
          <p:nvPr/>
        </p:nvSpPr>
        <p:spPr bwMode="auto">
          <a:xfrm>
            <a:off x="2339975" y="4083050"/>
            <a:ext cx="1647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solidFill>
                  <a:srgbClr val="A20C00"/>
                </a:solidFill>
                <a:latin typeface="微软雅黑" panose="020B0503020204020204" pitchFamily="34" charset="-122"/>
                <a:ea typeface="微软雅黑" panose="020B0503020204020204" pitchFamily="34" charset="-122"/>
              </a:rPr>
              <a:t>LOLITIA</a:t>
            </a:r>
          </a:p>
          <a:p>
            <a:pPr algn="ctr" eaLnBrk="1" hangingPunct="1"/>
            <a:r>
              <a:rPr lang="en-US" altLang="zh-CN" sz="1000">
                <a:solidFill>
                  <a:schemeClr val="tx2"/>
                </a:solidFill>
                <a:latin typeface="微软雅黑" panose="020B0503020204020204" pitchFamily="34" charset="-122"/>
                <a:ea typeface="微软雅黑" panose="020B0503020204020204" pitchFamily="34" charset="-122"/>
              </a:rPr>
              <a:t>MARKETING EXECUTIVE</a:t>
            </a:r>
          </a:p>
        </p:txBody>
      </p:sp>
      <p:sp>
        <p:nvSpPr>
          <p:cNvPr id="28696" name="Oval 24">
            <a:extLst>
              <a:ext uri="{FF2B5EF4-FFF2-40B4-BE49-F238E27FC236}">
                <a16:creationId xmlns:a16="http://schemas.microsoft.com/office/drawing/2014/main" id="{B99FC23B-FCDD-4B98-B923-735D06CD6C57}"/>
              </a:ext>
            </a:extLst>
          </p:cNvPr>
          <p:cNvSpPr>
            <a:spLocks noChangeArrowheads="1"/>
          </p:cNvSpPr>
          <p:nvPr/>
        </p:nvSpPr>
        <p:spPr bwMode="auto">
          <a:xfrm>
            <a:off x="2482850" y="3722688"/>
            <a:ext cx="1368425" cy="15398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28697" name="Text Box 25">
            <a:extLst>
              <a:ext uri="{FF2B5EF4-FFF2-40B4-BE49-F238E27FC236}">
                <a16:creationId xmlns:a16="http://schemas.microsoft.com/office/drawing/2014/main" id="{63E32557-67A9-4D05-A2FB-319247E3ED35}"/>
              </a:ext>
            </a:extLst>
          </p:cNvPr>
          <p:cNvSpPr txBox="1">
            <a:spLocks noChangeArrowheads="1"/>
          </p:cNvSpPr>
          <p:nvPr/>
        </p:nvSpPr>
        <p:spPr bwMode="auto">
          <a:xfrm>
            <a:off x="4211638" y="4083050"/>
            <a:ext cx="154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solidFill>
                  <a:srgbClr val="A20C00"/>
                </a:solidFill>
                <a:latin typeface="微软雅黑" panose="020B0503020204020204" pitchFamily="34" charset="-122"/>
                <a:ea typeface="微软雅黑" panose="020B0503020204020204" pitchFamily="34" charset="-122"/>
              </a:rPr>
              <a:t>BEN PAKER</a:t>
            </a:r>
          </a:p>
          <a:p>
            <a:pPr algn="ctr" eaLnBrk="1" hangingPunct="1"/>
            <a:r>
              <a:rPr lang="en-US" altLang="zh-CN" sz="1000">
                <a:solidFill>
                  <a:schemeClr val="tx2"/>
                </a:solidFill>
                <a:latin typeface="微软雅黑" panose="020B0503020204020204" pitchFamily="34" charset="-122"/>
                <a:ea typeface="微软雅黑" panose="020B0503020204020204" pitchFamily="34" charset="-122"/>
              </a:rPr>
              <a:t>MARKETING DEVELOP</a:t>
            </a:r>
          </a:p>
        </p:txBody>
      </p:sp>
      <p:sp>
        <p:nvSpPr>
          <p:cNvPr id="28698" name="Oval 26">
            <a:extLst>
              <a:ext uri="{FF2B5EF4-FFF2-40B4-BE49-F238E27FC236}">
                <a16:creationId xmlns:a16="http://schemas.microsoft.com/office/drawing/2014/main" id="{D6D238E0-07CA-46B9-8BBA-19513C1F52F1}"/>
              </a:ext>
            </a:extLst>
          </p:cNvPr>
          <p:cNvSpPr>
            <a:spLocks noChangeArrowheads="1"/>
          </p:cNvSpPr>
          <p:nvPr/>
        </p:nvSpPr>
        <p:spPr bwMode="auto">
          <a:xfrm>
            <a:off x="4340225" y="3722688"/>
            <a:ext cx="1368425" cy="15398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28699" name="Text Box 27">
            <a:extLst>
              <a:ext uri="{FF2B5EF4-FFF2-40B4-BE49-F238E27FC236}">
                <a16:creationId xmlns:a16="http://schemas.microsoft.com/office/drawing/2014/main" id="{6122E7D3-D2BD-415D-8F90-9484A8CD9FB6}"/>
              </a:ext>
            </a:extLst>
          </p:cNvPr>
          <p:cNvSpPr txBox="1">
            <a:spLocks noChangeArrowheads="1"/>
          </p:cNvSpPr>
          <p:nvPr/>
        </p:nvSpPr>
        <p:spPr bwMode="auto">
          <a:xfrm>
            <a:off x="5940425" y="4083050"/>
            <a:ext cx="163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solidFill>
                  <a:srgbClr val="A20C00"/>
                </a:solidFill>
                <a:latin typeface="微软雅黑" panose="020B0503020204020204" pitchFamily="34" charset="-122"/>
                <a:ea typeface="微软雅黑" panose="020B0503020204020204" pitchFamily="34" charset="-122"/>
              </a:rPr>
              <a:t>KEVIN</a:t>
            </a:r>
          </a:p>
          <a:p>
            <a:pPr algn="ctr" eaLnBrk="1" hangingPunct="1"/>
            <a:r>
              <a:rPr lang="en-US" altLang="zh-CN" sz="1000">
                <a:solidFill>
                  <a:schemeClr val="tx2"/>
                </a:solidFill>
                <a:latin typeface="微软雅黑" panose="020B0503020204020204" pitchFamily="34" charset="-122"/>
                <a:ea typeface="微软雅黑" panose="020B0503020204020204" pitchFamily="34" charset="-122"/>
              </a:rPr>
              <a:t>MARKETING MANAGER</a:t>
            </a:r>
          </a:p>
        </p:txBody>
      </p:sp>
      <p:sp>
        <p:nvSpPr>
          <p:cNvPr id="28700" name="Oval 28">
            <a:extLst>
              <a:ext uri="{FF2B5EF4-FFF2-40B4-BE49-F238E27FC236}">
                <a16:creationId xmlns:a16="http://schemas.microsoft.com/office/drawing/2014/main" id="{4FCC8B49-CDF4-4ADC-85C5-FBF57347D8C0}"/>
              </a:ext>
            </a:extLst>
          </p:cNvPr>
          <p:cNvSpPr>
            <a:spLocks noChangeArrowheads="1"/>
          </p:cNvSpPr>
          <p:nvPr/>
        </p:nvSpPr>
        <p:spPr bwMode="auto">
          <a:xfrm>
            <a:off x="6111875" y="3722688"/>
            <a:ext cx="1368425" cy="153987"/>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charset="0"/>
              <a:ea typeface="宋体" charset="-122"/>
            </a:endParaRPr>
          </a:p>
        </p:txBody>
      </p:sp>
      <p:sp>
        <p:nvSpPr>
          <p:cNvPr id="28710" name="Freeform 38">
            <a:extLst>
              <a:ext uri="{FF2B5EF4-FFF2-40B4-BE49-F238E27FC236}">
                <a16:creationId xmlns:a16="http://schemas.microsoft.com/office/drawing/2014/main" id="{75BF98DD-8FB4-4992-9D10-6FE055C66006}"/>
              </a:ext>
            </a:extLst>
          </p:cNvPr>
          <p:cNvSpPr>
            <a:spLocks/>
          </p:cNvSpPr>
          <p:nvPr/>
        </p:nvSpPr>
        <p:spPr bwMode="auto">
          <a:xfrm>
            <a:off x="7643813" y="473075"/>
            <a:ext cx="490537" cy="433388"/>
          </a:xfrm>
          <a:custGeom>
            <a:avLst/>
            <a:gdLst>
              <a:gd name="T0" fmla="*/ 370217 w 212"/>
              <a:gd name="T1" fmla="*/ 433388 h 187"/>
              <a:gd name="T2" fmla="*/ 490537 w 212"/>
              <a:gd name="T3" fmla="*/ 215535 h 187"/>
              <a:gd name="T4" fmla="*/ 370217 w 212"/>
              <a:gd name="T5" fmla="*/ 0 h 187"/>
              <a:gd name="T6" fmla="*/ 124948 w 212"/>
              <a:gd name="T7" fmla="*/ 0 h 187"/>
              <a:gd name="T8" fmla="*/ 0 w 212"/>
              <a:gd name="T9" fmla="*/ 215535 h 187"/>
              <a:gd name="T10" fmla="*/ 124948 w 212"/>
              <a:gd name="T11" fmla="*/ 433388 h 187"/>
              <a:gd name="T12" fmla="*/ 370217 w 212"/>
              <a:gd name="T13" fmla="*/ 433388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7">
                <a:moveTo>
                  <a:pt x="160" y="187"/>
                </a:moveTo>
                <a:lnTo>
                  <a:pt x="212"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1" name="Freeform 39">
            <a:extLst>
              <a:ext uri="{FF2B5EF4-FFF2-40B4-BE49-F238E27FC236}">
                <a16:creationId xmlns:a16="http://schemas.microsoft.com/office/drawing/2014/main" id="{687CDA60-DD11-45C9-A2AC-EA509187DB7B}"/>
              </a:ext>
            </a:extLst>
          </p:cNvPr>
          <p:cNvSpPr>
            <a:spLocks/>
          </p:cNvSpPr>
          <p:nvPr/>
        </p:nvSpPr>
        <p:spPr bwMode="auto">
          <a:xfrm>
            <a:off x="7643813" y="925513"/>
            <a:ext cx="490537" cy="430212"/>
          </a:xfrm>
          <a:custGeom>
            <a:avLst/>
            <a:gdLst>
              <a:gd name="T0" fmla="*/ 370217 w 212"/>
              <a:gd name="T1" fmla="*/ 430212 h 186"/>
              <a:gd name="T2" fmla="*/ 490537 w 212"/>
              <a:gd name="T3" fmla="*/ 212793 h 186"/>
              <a:gd name="T4" fmla="*/ 370217 w 212"/>
              <a:gd name="T5" fmla="*/ 0 h 186"/>
              <a:gd name="T6" fmla="*/ 124948 w 212"/>
              <a:gd name="T7" fmla="*/ 0 h 186"/>
              <a:gd name="T8" fmla="*/ 0 w 212"/>
              <a:gd name="T9" fmla="*/ 212793 h 186"/>
              <a:gd name="T10" fmla="*/ 124948 w 212"/>
              <a:gd name="T11" fmla="*/ 430212 h 186"/>
              <a:gd name="T12" fmla="*/ 370217 w 212"/>
              <a:gd name="T13" fmla="*/ 430212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86">
                <a:moveTo>
                  <a:pt x="160" y="186"/>
                </a:moveTo>
                <a:lnTo>
                  <a:pt x="212" y="92"/>
                </a:lnTo>
                <a:lnTo>
                  <a:pt x="160" y="0"/>
                </a:lnTo>
                <a:lnTo>
                  <a:pt x="54" y="0"/>
                </a:lnTo>
                <a:lnTo>
                  <a:pt x="0" y="92"/>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2" name="Freeform 40">
            <a:extLst>
              <a:ext uri="{FF2B5EF4-FFF2-40B4-BE49-F238E27FC236}">
                <a16:creationId xmlns:a16="http://schemas.microsoft.com/office/drawing/2014/main" id="{9AA9AA06-EB1A-464B-B75E-266F1A3291B8}"/>
              </a:ext>
            </a:extLst>
          </p:cNvPr>
          <p:cNvSpPr>
            <a:spLocks/>
          </p:cNvSpPr>
          <p:nvPr/>
        </p:nvSpPr>
        <p:spPr bwMode="auto">
          <a:xfrm>
            <a:off x="7251700" y="698500"/>
            <a:ext cx="493713" cy="430213"/>
          </a:xfrm>
          <a:custGeom>
            <a:avLst/>
            <a:gdLst>
              <a:gd name="T0" fmla="*/ 373182 w 213"/>
              <a:gd name="T1" fmla="*/ 430213 h 186"/>
              <a:gd name="T2" fmla="*/ 493713 w 213"/>
              <a:gd name="T3" fmla="*/ 217419 h 186"/>
              <a:gd name="T4" fmla="*/ 373182 w 213"/>
              <a:gd name="T5" fmla="*/ 0 h 186"/>
              <a:gd name="T6" fmla="*/ 125167 w 213"/>
              <a:gd name="T7" fmla="*/ 0 h 186"/>
              <a:gd name="T8" fmla="*/ 0 w 213"/>
              <a:gd name="T9" fmla="*/ 217419 h 186"/>
              <a:gd name="T10" fmla="*/ 125167 w 213"/>
              <a:gd name="T11" fmla="*/ 430213 h 186"/>
              <a:gd name="T12" fmla="*/ 373182 w 213"/>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186">
                <a:moveTo>
                  <a:pt x="161" y="186"/>
                </a:moveTo>
                <a:lnTo>
                  <a:pt x="213" y="94"/>
                </a:lnTo>
                <a:lnTo>
                  <a:pt x="161" y="0"/>
                </a:lnTo>
                <a:lnTo>
                  <a:pt x="54" y="0"/>
                </a:lnTo>
                <a:lnTo>
                  <a:pt x="0" y="94"/>
                </a:lnTo>
                <a:lnTo>
                  <a:pt x="54" y="186"/>
                </a:lnTo>
                <a:lnTo>
                  <a:pt x="161"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3" name="Freeform 41">
            <a:extLst>
              <a:ext uri="{FF2B5EF4-FFF2-40B4-BE49-F238E27FC236}">
                <a16:creationId xmlns:a16="http://schemas.microsoft.com/office/drawing/2014/main" id="{459E5F60-89F0-4302-A4D0-67D2790A0CDF}"/>
              </a:ext>
            </a:extLst>
          </p:cNvPr>
          <p:cNvSpPr>
            <a:spLocks/>
          </p:cNvSpPr>
          <p:nvPr/>
        </p:nvSpPr>
        <p:spPr bwMode="auto">
          <a:xfrm>
            <a:off x="8027988" y="698500"/>
            <a:ext cx="495300" cy="430213"/>
          </a:xfrm>
          <a:custGeom>
            <a:avLst/>
            <a:gdLst>
              <a:gd name="T0" fmla="*/ 370318 w 214"/>
              <a:gd name="T1" fmla="*/ 430213 h 186"/>
              <a:gd name="T2" fmla="*/ 495300 w 214"/>
              <a:gd name="T3" fmla="*/ 217419 h 186"/>
              <a:gd name="T4" fmla="*/ 370318 w 214"/>
              <a:gd name="T5" fmla="*/ 0 h 186"/>
              <a:gd name="T6" fmla="*/ 124982 w 214"/>
              <a:gd name="T7" fmla="*/ 0 h 186"/>
              <a:gd name="T8" fmla="*/ 0 w 214"/>
              <a:gd name="T9" fmla="*/ 217419 h 186"/>
              <a:gd name="T10" fmla="*/ 124982 w 214"/>
              <a:gd name="T11" fmla="*/ 430213 h 186"/>
              <a:gd name="T12" fmla="*/ 370318 w 214"/>
              <a:gd name="T13" fmla="*/ 43021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6">
                <a:moveTo>
                  <a:pt x="160" y="186"/>
                </a:moveTo>
                <a:lnTo>
                  <a:pt x="214" y="94"/>
                </a:lnTo>
                <a:lnTo>
                  <a:pt x="160" y="0"/>
                </a:lnTo>
                <a:lnTo>
                  <a:pt x="54" y="0"/>
                </a:lnTo>
                <a:lnTo>
                  <a:pt x="0" y="94"/>
                </a:lnTo>
                <a:lnTo>
                  <a:pt x="54" y="186"/>
                </a:lnTo>
                <a:lnTo>
                  <a:pt x="160" y="18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4" name="Freeform 42">
            <a:extLst>
              <a:ext uri="{FF2B5EF4-FFF2-40B4-BE49-F238E27FC236}">
                <a16:creationId xmlns:a16="http://schemas.microsoft.com/office/drawing/2014/main" id="{247B8444-18EF-460E-B9CE-A1395EAC1965}"/>
              </a:ext>
            </a:extLst>
          </p:cNvPr>
          <p:cNvSpPr>
            <a:spLocks/>
          </p:cNvSpPr>
          <p:nvPr/>
        </p:nvSpPr>
        <p:spPr bwMode="auto">
          <a:xfrm>
            <a:off x="6862763" y="473075"/>
            <a:ext cx="495300" cy="433388"/>
          </a:xfrm>
          <a:custGeom>
            <a:avLst/>
            <a:gdLst>
              <a:gd name="T0" fmla="*/ 370318 w 214"/>
              <a:gd name="T1" fmla="*/ 433388 h 187"/>
              <a:gd name="T2" fmla="*/ 495300 w 214"/>
              <a:gd name="T3" fmla="*/ 215535 h 187"/>
              <a:gd name="T4" fmla="*/ 370318 w 214"/>
              <a:gd name="T5" fmla="*/ 0 h 187"/>
              <a:gd name="T6" fmla="*/ 124982 w 214"/>
              <a:gd name="T7" fmla="*/ 0 h 187"/>
              <a:gd name="T8" fmla="*/ 0 w 214"/>
              <a:gd name="T9" fmla="*/ 215535 h 187"/>
              <a:gd name="T10" fmla="*/ 124982 w 214"/>
              <a:gd name="T11" fmla="*/ 433388 h 187"/>
              <a:gd name="T12" fmla="*/ 370318 w 214"/>
              <a:gd name="T13" fmla="*/ 433388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187">
                <a:moveTo>
                  <a:pt x="160" y="187"/>
                </a:moveTo>
                <a:lnTo>
                  <a:pt x="214" y="93"/>
                </a:lnTo>
                <a:lnTo>
                  <a:pt x="160" y="0"/>
                </a:lnTo>
                <a:lnTo>
                  <a:pt x="54" y="0"/>
                </a:lnTo>
                <a:lnTo>
                  <a:pt x="0" y="93"/>
                </a:lnTo>
                <a:lnTo>
                  <a:pt x="54" y="187"/>
                </a:lnTo>
                <a:lnTo>
                  <a:pt x="160" y="187"/>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5" name="Freeform 43">
            <a:extLst>
              <a:ext uri="{FF2B5EF4-FFF2-40B4-BE49-F238E27FC236}">
                <a16:creationId xmlns:a16="http://schemas.microsoft.com/office/drawing/2014/main" id="{3884ECA4-D2EE-4015-9007-6B73C8A0B858}"/>
              </a:ext>
            </a:extLst>
          </p:cNvPr>
          <p:cNvSpPr>
            <a:spLocks/>
          </p:cNvSpPr>
          <p:nvPr/>
        </p:nvSpPr>
        <p:spPr bwMode="auto">
          <a:xfrm>
            <a:off x="7432675" y="446088"/>
            <a:ext cx="155575" cy="155575"/>
          </a:xfrm>
          <a:custGeom>
            <a:avLst/>
            <a:gdLst>
              <a:gd name="T0" fmla="*/ 150861 w 33"/>
              <a:gd name="T1" fmla="*/ 75430 h 33"/>
              <a:gd name="T2" fmla="*/ 146146 w 33"/>
              <a:gd name="T3" fmla="*/ 75430 h 33"/>
              <a:gd name="T4" fmla="*/ 127289 w 33"/>
              <a:gd name="T5" fmla="*/ 127289 h 33"/>
              <a:gd name="T6" fmla="*/ 75430 w 33"/>
              <a:gd name="T7" fmla="*/ 146146 h 33"/>
              <a:gd name="T8" fmla="*/ 23572 w 33"/>
              <a:gd name="T9" fmla="*/ 127289 h 33"/>
              <a:gd name="T10" fmla="*/ 4714 w 33"/>
              <a:gd name="T11" fmla="*/ 75430 h 33"/>
              <a:gd name="T12" fmla="*/ 23572 w 33"/>
              <a:gd name="T13" fmla="*/ 23572 h 33"/>
              <a:gd name="T14" fmla="*/ 75430 w 33"/>
              <a:gd name="T15" fmla="*/ 4714 h 33"/>
              <a:gd name="T16" fmla="*/ 127289 w 33"/>
              <a:gd name="T17" fmla="*/ 23572 h 33"/>
              <a:gd name="T18" fmla="*/ 146146 w 33"/>
              <a:gd name="T19" fmla="*/ 75430 h 33"/>
              <a:gd name="T20" fmla="*/ 150861 w 33"/>
              <a:gd name="T21" fmla="*/ 75430 h 33"/>
              <a:gd name="T22" fmla="*/ 155575 w 33"/>
              <a:gd name="T23" fmla="*/ 75430 h 33"/>
              <a:gd name="T24" fmla="*/ 75430 w 33"/>
              <a:gd name="T25" fmla="*/ 0 h 33"/>
              <a:gd name="T26" fmla="*/ 0 w 33"/>
              <a:gd name="T27" fmla="*/ 75430 h 33"/>
              <a:gd name="T28" fmla="*/ 75430 w 33"/>
              <a:gd name="T29" fmla="*/ 155575 h 33"/>
              <a:gd name="T30" fmla="*/ 155575 w 33"/>
              <a:gd name="T31" fmla="*/ 75430 h 33"/>
              <a:gd name="T32" fmla="*/ 150861 w 33"/>
              <a:gd name="T33" fmla="*/ 7543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2" y="16"/>
                </a:moveTo>
                <a:cubicBezTo>
                  <a:pt x="31" y="16"/>
                  <a:pt x="31" y="16"/>
                  <a:pt x="31" y="16"/>
                </a:cubicBezTo>
                <a:cubicBezTo>
                  <a:pt x="31" y="20"/>
                  <a:pt x="30" y="24"/>
                  <a:pt x="27" y="27"/>
                </a:cubicBezTo>
                <a:cubicBezTo>
                  <a:pt x="24" y="30"/>
                  <a:pt x="20" y="31"/>
                  <a:pt x="16" y="31"/>
                </a:cubicBezTo>
                <a:cubicBezTo>
                  <a:pt x="12" y="31"/>
                  <a:pt x="8" y="30"/>
                  <a:pt x="5" y="27"/>
                </a:cubicBezTo>
                <a:cubicBezTo>
                  <a:pt x="3" y="24"/>
                  <a:pt x="1" y="20"/>
                  <a:pt x="1" y="16"/>
                </a:cubicBezTo>
                <a:cubicBezTo>
                  <a:pt x="1" y="12"/>
                  <a:pt x="3" y="8"/>
                  <a:pt x="5" y="5"/>
                </a:cubicBezTo>
                <a:cubicBezTo>
                  <a:pt x="8" y="3"/>
                  <a:pt x="12" y="1"/>
                  <a:pt x="16" y="1"/>
                </a:cubicBezTo>
                <a:cubicBezTo>
                  <a:pt x="20" y="1"/>
                  <a:pt x="24" y="3"/>
                  <a:pt x="27" y="5"/>
                </a:cubicBezTo>
                <a:cubicBezTo>
                  <a:pt x="30" y="8"/>
                  <a:pt x="31" y="12"/>
                  <a:pt x="31" y="16"/>
                </a:cubicBezTo>
                <a:cubicBezTo>
                  <a:pt x="32" y="16"/>
                  <a:pt x="32" y="16"/>
                  <a:pt x="32" y="16"/>
                </a:cubicBezTo>
                <a:cubicBezTo>
                  <a:pt x="33" y="16"/>
                  <a:pt x="33" y="16"/>
                  <a:pt x="33" y="16"/>
                </a:cubicBezTo>
                <a:cubicBezTo>
                  <a:pt x="33" y="7"/>
                  <a:pt x="25" y="0"/>
                  <a:pt x="16" y="0"/>
                </a:cubicBezTo>
                <a:cubicBezTo>
                  <a:pt x="7" y="0"/>
                  <a:pt x="0" y="7"/>
                  <a:pt x="0" y="16"/>
                </a:cubicBezTo>
                <a:cubicBezTo>
                  <a:pt x="0" y="25"/>
                  <a:pt x="7" y="33"/>
                  <a:pt x="16" y="33"/>
                </a:cubicBezTo>
                <a:cubicBezTo>
                  <a:pt x="25" y="33"/>
                  <a:pt x="33" y="25"/>
                  <a:pt x="33" y="16"/>
                </a:cubicBezTo>
                <a:lnTo>
                  <a:pt x="32"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6" name="Freeform 44">
            <a:extLst>
              <a:ext uri="{FF2B5EF4-FFF2-40B4-BE49-F238E27FC236}">
                <a16:creationId xmlns:a16="http://schemas.microsoft.com/office/drawing/2014/main" id="{02634D85-A9A7-43C1-BC90-F51BD9446A4D}"/>
              </a:ext>
            </a:extLst>
          </p:cNvPr>
          <p:cNvSpPr>
            <a:spLocks/>
          </p:cNvSpPr>
          <p:nvPr/>
        </p:nvSpPr>
        <p:spPr bwMode="auto">
          <a:xfrm>
            <a:off x="7469188" y="482600"/>
            <a:ext cx="76200" cy="80963"/>
          </a:xfrm>
          <a:custGeom>
            <a:avLst/>
            <a:gdLst>
              <a:gd name="T0" fmla="*/ 76200 w 33"/>
              <a:gd name="T1" fmla="*/ 37012 h 35"/>
              <a:gd name="T2" fmla="*/ 36945 w 33"/>
              <a:gd name="T3" fmla="*/ 0 h 35"/>
              <a:gd name="T4" fmla="*/ 0 w 33"/>
              <a:gd name="T5" fmla="*/ 37012 h 35"/>
              <a:gd name="T6" fmla="*/ 4618 w 33"/>
              <a:gd name="T7" fmla="*/ 41638 h 35"/>
              <a:gd name="T8" fmla="*/ 32327 w 33"/>
              <a:gd name="T9" fmla="*/ 13879 h 35"/>
              <a:gd name="T10" fmla="*/ 32327 w 33"/>
              <a:gd name="T11" fmla="*/ 80963 h 35"/>
              <a:gd name="T12" fmla="*/ 41564 w 33"/>
              <a:gd name="T13" fmla="*/ 80963 h 35"/>
              <a:gd name="T14" fmla="*/ 41564 w 33"/>
              <a:gd name="T15" fmla="*/ 13879 h 35"/>
              <a:gd name="T16" fmla="*/ 71582 w 33"/>
              <a:gd name="T17" fmla="*/ 41638 h 35"/>
              <a:gd name="T18" fmla="*/ 76200 w 33"/>
              <a:gd name="T19" fmla="*/ 37012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5">
                <a:moveTo>
                  <a:pt x="33" y="16"/>
                </a:moveTo>
                <a:lnTo>
                  <a:pt x="16" y="0"/>
                </a:lnTo>
                <a:lnTo>
                  <a:pt x="0" y="16"/>
                </a:lnTo>
                <a:lnTo>
                  <a:pt x="2" y="18"/>
                </a:lnTo>
                <a:lnTo>
                  <a:pt x="14" y="6"/>
                </a:lnTo>
                <a:lnTo>
                  <a:pt x="14" y="35"/>
                </a:lnTo>
                <a:lnTo>
                  <a:pt x="18" y="35"/>
                </a:lnTo>
                <a:lnTo>
                  <a:pt x="18" y="6"/>
                </a:lnTo>
                <a:lnTo>
                  <a:pt x="31" y="18"/>
                </a:lnTo>
                <a:lnTo>
                  <a:pt x="33" y="16"/>
                </a:lnTo>
                <a:close/>
              </a:path>
            </a:pathLst>
          </a:custGeom>
          <a:solidFill>
            <a:srgbClr val="C1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17" name="Freeform 45">
            <a:extLst>
              <a:ext uri="{FF2B5EF4-FFF2-40B4-BE49-F238E27FC236}">
                <a16:creationId xmlns:a16="http://schemas.microsoft.com/office/drawing/2014/main" id="{D2427D6C-7E7C-4B02-9DE3-BA7FE44397B6}"/>
              </a:ext>
            </a:extLst>
          </p:cNvPr>
          <p:cNvSpPr>
            <a:spLocks/>
          </p:cNvSpPr>
          <p:nvPr/>
        </p:nvSpPr>
        <p:spPr bwMode="auto">
          <a:xfrm>
            <a:off x="2555875" y="1995488"/>
            <a:ext cx="1479550" cy="1346200"/>
          </a:xfrm>
          <a:custGeom>
            <a:avLst/>
            <a:gdLst>
              <a:gd name="T0" fmla="*/ 114 w 932"/>
              <a:gd name="T1" fmla="*/ 0 h 848"/>
              <a:gd name="T2" fmla="*/ 0 w 932"/>
              <a:gd name="T3" fmla="*/ 848 h 848"/>
              <a:gd name="T4" fmla="*/ 820 w 932"/>
              <a:gd name="T5" fmla="*/ 848 h 848"/>
              <a:gd name="T6" fmla="*/ 932 w 932"/>
              <a:gd name="T7" fmla="*/ 0 h 848"/>
              <a:gd name="T8" fmla="*/ 114 w 932"/>
              <a:gd name="T9" fmla="*/ 0 h 848"/>
            </a:gdLst>
            <a:ahLst/>
            <a:cxnLst>
              <a:cxn ang="0">
                <a:pos x="T0" y="T1"/>
              </a:cxn>
              <a:cxn ang="0">
                <a:pos x="T2" y="T3"/>
              </a:cxn>
              <a:cxn ang="0">
                <a:pos x="T4" y="T5"/>
              </a:cxn>
              <a:cxn ang="0">
                <a:pos x="T6" y="T7"/>
              </a:cxn>
              <a:cxn ang="0">
                <a:pos x="T8" y="T9"/>
              </a:cxn>
            </a:cxnLst>
            <a:rect l="0" t="0" r="r" b="b"/>
            <a:pathLst>
              <a:path w="932" h="848">
                <a:moveTo>
                  <a:pt x="114" y="0"/>
                </a:moveTo>
                <a:lnTo>
                  <a:pt x="0" y="848"/>
                </a:lnTo>
                <a:lnTo>
                  <a:pt x="820" y="848"/>
                </a:lnTo>
                <a:lnTo>
                  <a:pt x="932" y="0"/>
                </a:lnTo>
                <a:lnTo>
                  <a:pt x="114" y="0"/>
                </a:lnTo>
                <a:close/>
              </a:path>
            </a:pathLst>
          </a:custGeom>
          <a:blipFill dpi="0" rotWithShape="1">
            <a:blip r:embed="rId3"/>
            <a:srcRect/>
            <a:stretch>
              <a:fillRect b="-23094"/>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8718" name="Freeform 46">
            <a:extLst>
              <a:ext uri="{FF2B5EF4-FFF2-40B4-BE49-F238E27FC236}">
                <a16:creationId xmlns:a16="http://schemas.microsoft.com/office/drawing/2014/main" id="{63387312-0831-4F4F-98A9-92F8E741E180}"/>
              </a:ext>
            </a:extLst>
          </p:cNvPr>
          <p:cNvSpPr>
            <a:spLocks/>
          </p:cNvSpPr>
          <p:nvPr/>
        </p:nvSpPr>
        <p:spPr bwMode="auto">
          <a:xfrm>
            <a:off x="4384675" y="1995488"/>
            <a:ext cx="1479550" cy="1346200"/>
          </a:xfrm>
          <a:custGeom>
            <a:avLst/>
            <a:gdLst>
              <a:gd name="T0" fmla="*/ 114 w 932"/>
              <a:gd name="T1" fmla="*/ 0 h 848"/>
              <a:gd name="T2" fmla="*/ 0 w 932"/>
              <a:gd name="T3" fmla="*/ 848 h 848"/>
              <a:gd name="T4" fmla="*/ 820 w 932"/>
              <a:gd name="T5" fmla="*/ 848 h 848"/>
              <a:gd name="T6" fmla="*/ 932 w 932"/>
              <a:gd name="T7" fmla="*/ 0 h 848"/>
              <a:gd name="T8" fmla="*/ 114 w 932"/>
              <a:gd name="T9" fmla="*/ 0 h 848"/>
            </a:gdLst>
            <a:ahLst/>
            <a:cxnLst>
              <a:cxn ang="0">
                <a:pos x="T0" y="T1"/>
              </a:cxn>
              <a:cxn ang="0">
                <a:pos x="T2" y="T3"/>
              </a:cxn>
              <a:cxn ang="0">
                <a:pos x="T4" y="T5"/>
              </a:cxn>
              <a:cxn ang="0">
                <a:pos x="T6" y="T7"/>
              </a:cxn>
              <a:cxn ang="0">
                <a:pos x="T8" y="T9"/>
              </a:cxn>
            </a:cxnLst>
            <a:rect l="0" t="0" r="r" b="b"/>
            <a:pathLst>
              <a:path w="932" h="848">
                <a:moveTo>
                  <a:pt x="114" y="0"/>
                </a:moveTo>
                <a:lnTo>
                  <a:pt x="0" y="848"/>
                </a:lnTo>
                <a:lnTo>
                  <a:pt x="820" y="848"/>
                </a:lnTo>
                <a:lnTo>
                  <a:pt x="932" y="0"/>
                </a:lnTo>
                <a:lnTo>
                  <a:pt x="114" y="0"/>
                </a:lnTo>
                <a:close/>
              </a:path>
            </a:pathLst>
          </a:custGeom>
          <a:blipFill dpi="0" rotWithShape="1">
            <a:blip r:embed="rId4"/>
            <a:srcRect/>
            <a:stretch>
              <a:fillRect b="-10189"/>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
        <p:nvSpPr>
          <p:cNvPr id="28719" name="Freeform 47">
            <a:extLst>
              <a:ext uri="{FF2B5EF4-FFF2-40B4-BE49-F238E27FC236}">
                <a16:creationId xmlns:a16="http://schemas.microsoft.com/office/drawing/2014/main" id="{A0D75EE3-6A08-4282-A33A-6B5A48B0D2E9}"/>
              </a:ext>
            </a:extLst>
          </p:cNvPr>
          <p:cNvSpPr>
            <a:spLocks/>
          </p:cNvSpPr>
          <p:nvPr/>
        </p:nvSpPr>
        <p:spPr bwMode="auto">
          <a:xfrm>
            <a:off x="6213475" y="1995488"/>
            <a:ext cx="1479550" cy="1346200"/>
          </a:xfrm>
          <a:custGeom>
            <a:avLst/>
            <a:gdLst>
              <a:gd name="T0" fmla="*/ 114 w 932"/>
              <a:gd name="T1" fmla="*/ 0 h 848"/>
              <a:gd name="T2" fmla="*/ 0 w 932"/>
              <a:gd name="T3" fmla="*/ 848 h 848"/>
              <a:gd name="T4" fmla="*/ 820 w 932"/>
              <a:gd name="T5" fmla="*/ 848 h 848"/>
              <a:gd name="T6" fmla="*/ 932 w 932"/>
              <a:gd name="T7" fmla="*/ 0 h 848"/>
              <a:gd name="T8" fmla="*/ 114 w 932"/>
              <a:gd name="T9" fmla="*/ 0 h 848"/>
            </a:gdLst>
            <a:ahLst/>
            <a:cxnLst>
              <a:cxn ang="0">
                <a:pos x="T0" y="T1"/>
              </a:cxn>
              <a:cxn ang="0">
                <a:pos x="T2" y="T3"/>
              </a:cxn>
              <a:cxn ang="0">
                <a:pos x="T4" y="T5"/>
              </a:cxn>
              <a:cxn ang="0">
                <a:pos x="T6" y="T7"/>
              </a:cxn>
              <a:cxn ang="0">
                <a:pos x="T8" y="T9"/>
              </a:cxn>
            </a:cxnLst>
            <a:rect l="0" t="0" r="r" b="b"/>
            <a:pathLst>
              <a:path w="932" h="848">
                <a:moveTo>
                  <a:pt x="114" y="0"/>
                </a:moveTo>
                <a:lnTo>
                  <a:pt x="0" y="848"/>
                </a:lnTo>
                <a:lnTo>
                  <a:pt x="820" y="848"/>
                </a:lnTo>
                <a:lnTo>
                  <a:pt x="932" y="0"/>
                </a:lnTo>
                <a:lnTo>
                  <a:pt x="114" y="0"/>
                </a:lnTo>
                <a:close/>
              </a:path>
            </a:pathLst>
          </a:custGeom>
          <a:blipFill dpi="0" rotWithShape="1">
            <a:blip r:embed="rId5"/>
            <a:srcRect/>
            <a:stretch>
              <a:fillRect b="-13617"/>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latin typeface="Arial" charset="0"/>
              <a:ea typeface="宋体" charset="-122"/>
            </a:endParaRPr>
          </a:p>
        </p:txBody>
      </p:sp>
    </p:spTree>
  </p:cSld>
  <p:clrMapOvr>
    <a:masterClrMapping/>
  </p:clrMapOvr>
  <p:transition advClick="0" advTm="3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8690"/>
                                        </p:tgtEl>
                                        <p:attrNameLst>
                                          <p:attrName>style.visibility</p:attrName>
                                        </p:attrNameLst>
                                      </p:cBhvr>
                                      <p:to>
                                        <p:strVal val="visible"/>
                                      </p:to>
                                    </p:set>
                                    <p:animEffect transition="in" filter="fade">
                                      <p:cBhvr>
                                        <p:cTn id="7" dur="1000"/>
                                        <p:tgtEl>
                                          <p:spTgt spid="28690"/>
                                        </p:tgtEl>
                                      </p:cBhvr>
                                    </p:animEffect>
                                  </p:childTnLst>
                                </p:cTn>
                              </p:par>
                              <p:par>
                                <p:cTn id="8" presetID="22" presetClass="entr" presetSubtype="1"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wipe(up)">
                                      <p:cBhvr>
                                        <p:cTn id="10" dur="500"/>
                                        <p:tgtEl>
                                          <p:spTgt spid="28674"/>
                                        </p:tgtEl>
                                      </p:cBhvr>
                                    </p:animEffect>
                                  </p:childTnLst>
                                </p:cTn>
                              </p:par>
                              <p:par>
                                <p:cTn id="11" presetID="22" presetClass="entr" presetSubtype="4" fill="hold" nodeType="withEffect">
                                  <p:stCondLst>
                                    <p:cond delay="0"/>
                                  </p:stCondLst>
                                  <p:childTnLst>
                                    <p:set>
                                      <p:cBhvr>
                                        <p:cTn id="12" dur="1" fill="hold">
                                          <p:stCondLst>
                                            <p:cond delay="0"/>
                                          </p:stCondLst>
                                        </p:cTn>
                                        <p:tgtEl>
                                          <p:spTgt spid="28675"/>
                                        </p:tgtEl>
                                        <p:attrNameLst>
                                          <p:attrName>style.visibility</p:attrName>
                                        </p:attrNameLst>
                                      </p:cBhvr>
                                      <p:to>
                                        <p:strVal val="visible"/>
                                      </p:to>
                                    </p:set>
                                    <p:animEffect transition="in" filter="wipe(down)">
                                      <p:cBhvr>
                                        <p:cTn id="13" dur="500"/>
                                        <p:tgtEl>
                                          <p:spTgt spid="28675"/>
                                        </p:tgtEl>
                                      </p:cBhvr>
                                    </p:animEffect>
                                  </p:childTnLst>
                                </p:cTn>
                              </p:par>
                              <p:par>
                                <p:cTn id="14" presetID="1" presetClass="entr" presetSubtype="0" fill="hold" nodeType="withEffect">
                                  <p:stCondLst>
                                    <p:cond delay="100"/>
                                  </p:stCondLst>
                                  <p:childTnLst>
                                    <p:set>
                                      <p:cBhvr>
                                        <p:cTn id="15" dur="1" fill="hold">
                                          <p:stCondLst>
                                            <p:cond delay="0"/>
                                          </p:stCondLst>
                                        </p:cTn>
                                        <p:tgtEl>
                                          <p:spTgt spid="28676"/>
                                        </p:tgtEl>
                                        <p:attrNameLst>
                                          <p:attrName>style.visibility</p:attrName>
                                        </p:attrNameLst>
                                      </p:cBhvr>
                                      <p:to>
                                        <p:strVal val="visible"/>
                                      </p:to>
                                    </p:set>
                                  </p:childTnLst>
                                </p:cTn>
                              </p:par>
                              <p:par>
                                <p:cTn id="16" presetID="1" presetClass="entr" presetSubtype="0" fill="hold" nodeType="withEffect">
                                  <p:stCondLst>
                                    <p:cond delay="100"/>
                                  </p:stCondLst>
                                  <p:childTnLst>
                                    <p:set>
                                      <p:cBhvr>
                                        <p:cTn id="17" dur="1" fill="hold">
                                          <p:stCondLst>
                                            <p:cond delay="0"/>
                                          </p:stCondLst>
                                        </p:cTn>
                                        <p:tgtEl>
                                          <p:spTgt spid="28677"/>
                                        </p:tgtEl>
                                        <p:attrNameLst>
                                          <p:attrName>style.visibility</p:attrName>
                                        </p:attrNameLst>
                                      </p:cBhvr>
                                      <p:to>
                                        <p:strVal val="visible"/>
                                      </p:to>
                                    </p:set>
                                  </p:childTnLst>
                                </p:cTn>
                              </p:par>
                              <p:par>
                                <p:cTn id="18" presetID="0" presetClass="path" presetSubtype="0" accel="50000" decel="50000" fill="hold" nodeType="withEffect">
                                  <p:stCondLst>
                                    <p:cond delay="100"/>
                                  </p:stCondLst>
                                  <p:childTnLst>
                                    <p:animMotion origin="layout" path="M 0 0 L 0.11979 -0.71111 " pathEditMode="relative" ptsTypes="AA">
                                      <p:cBhvr>
                                        <p:cTn id="19" dur="500" spd="-100000" fill="hold"/>
                                        <p:tgtEl>
                                          <p:spTgt spid="28676"/>
                                        </p:tgtEl>
                                        <p:attrNameLst>
                                          <p:attrName>ppt_x</p:attrName>
                                          <p:attrName>ppt_y</p:attrName>
                                        </p:attrNameLst>
                                      </p:cBhvr>
                                    </p:animMotion>
                                  </p:childTnLst>
                                </p:cTn>
                              </p:par>
                              <p:par>
                                <p:cTn id="20" presetID="0" presetClass="path" presetSubtype="0" accel="50000" decel="50000" fill="hold" nodeType="withEffect">
                                  <p:stCondLst>
                                    <p:cond delay="100"/>
                                  </p:stCondLst>
                                  <p:childTnLst>
                                    <p:animMotion origin="layout" path="M 0 0 L 0.11979 -0.71111 " pathEditMode="relative" rAng="0" ptsTypes="AA">
                                      <p:cBhvr>
                                        <p:cTn id="21" dur="1000" spd="-100000" fill="hold"/>
                                        <p:tgtEl>
                                          <p:spTgt spid="28677"/>
                                        </p:tgtEl>
                                        <p:attrNameLst>
                                          <p:attrName>ppt_x</p:attrName>
                                          <p:attrName>ppt_y</p:attrName>
                                        </p:attrNameLst>
                                      </p:cBhvr>
                                      <p:rCtr x="0" y="0"/>
                                    </p:animMotion>
                                  </p:childTnLst>
                                </p:cTn>
                              </p:par>
                              <p:par>
                                <p:cTn id="22" presetID="22" presetClass="entr" presetSubtype="8" fill="hold" nodeType="withEffect">
                                  <p:stCondLst>
                                    <p:cond delay="200"/>
                                  </p:stCondLst>
                                  <p:childTnLst>
                                    <p:set>
                                      <p:cBhvr>
                                        <p:cTn id="23" dur="1" fill="hold">
                                          <p:stCondLst>
                                            <p:cond delay="0"/>
                                          </p:stCondLst>
                                        </p:cTn>
                                        <p:tgtEl>
                                          <p:spTgt spid="28682"/>
                                        </p:tgtEl>
                                        <p:attrNameLst>
                                          <p:attrName>style.visibility</p:attrName>
                                        </p:attrNameLst>
                                      </p:cBhvr>
                                      <p:to>
                                        <p:strVal val="visible"/>
                                      </p:to>
                                    </p:set>
                                    <p:animEffect transition="in" filter="wipe(left)">
                                      <p:cBhvr>
                                        <p:cTn id="24" dur="500"/>
                                        <p:tgtEl>
                                          <p:spTgt spid="28682"/>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8685"/>
                                        </p:tgtEl>
                                        <p:attrNameLst>
                                          <p:attrName>style.visibility</p:attrName>
                                        </p:attrNameLst>
                                      </p:cBhvr>
                                      <p:to>
                                        <p:strVal val="visible"/>
                                      </p:to>
                                    </p:set>
                                    <p:animEffect transition="in" filter="wipe(left)">
                                      <p:cBhvr>
                                        <p:cTn id="27" dur="500"/>
                                        <p:tgtEl>
                                          <p:spTgt spid="28685"/>
                                        </p:tgtEl>
                                      </p:cBhvr>
                                    </p:animEffect>
                                  </p:childTnLst>
                                </p:cTn>
                              </p:par>
                              <p:par>
                                <p:cTn id="28" presetID="10" presetClass="entr" presetSubtype="0" fill="hold" nodeType="withEffect">
                                  <p:stCondLst>
                                    <p:cond delay="500"/>
                                  </p:stCondLst>
                                  <p:childTnLst>
                                    <p:set>
                                      <p:cBhvr>
                                        <p:cTn id="29" dur="1" fill="hold">
                                          <p:stCondLst>
                                            <p:cond delay="0"/>
                                          </p:stCondLst>
                                        </p:cTn>
                                        <p:tgtEl>
                                          <p:spTgt spid="28710"/>
                                        </p:tgtEl>
                                        <p:attrNameLst>
                                          <p:attrName>style.visibility</p:attrName>
                                        </p:attrNameLst>
                                      </p:cBhvr>
                                      <p:to>
                                        <p:strVal val="visible"/>
                                      </p:to>
                                    </p:set>
                                    <p:animEffect transition="in" filter="fade">
                                      <p:cBhvr>
                                        <p:cTn id="30" dur="500"/>
                                        <p:tgtEl>
                                          <p:spTgt spid="28710"/>
                                        </p:tgtEl>
                                      </p:cBhvr>
                                    </p:animEffect>
                                  </p:childTnLst>
                                </p:cTn>
                              </p:par>
                              <p:par>
                                <p:cTn id="31" presetID="10" presetClass="entr" presetSubtype="0" fill="hold" nodeType="withEffect">
                                  <p:stCondLst>
                                    <p:cond delay="600"/>
                                  </p:stCondLst>
                                  <p:childTnLst>
                                    <p:set>
                                      <p:cBhvr>
                                        <p:cTn id="32" dur="1" fill="hold">
                                          <p:stCondLst>
                                            <p:cond delay="0"/>
                                          </p:stCondLst>
                                        </p:cTn>
                                        <p:tgtEl>
                                          <p:spTgt spid="28711"/>
                                        </p:tgtEl>
                                        <p:attrNameLst>
                                          <p:attrName>style.visibility</p:attrName>
                                        </p:attrNameLst>
                                      </p:cBhvr>
                                      <p:to>
                                        <p:strVal val="visible"/>
                                      </p:to>
                                    </p:set>
                                    <p:animEffect transition="in" filter="fade">
                                      <p:cBhvr>
                                        <p:cTn id="33" dur="500"/>
                                        <p:tgtEl>
                                          <p:spTgt spid="28711"/>
                                        </p:tgtEl>
                                      </p:cBhvr>
                                    </p:animEffect>
                                  </p:childTnLst>
                                </p:cTn>
                              </p:par>
                              <p:par>
                                <p:cTn id="34" presetID="10" presetClass="entr" presetSubtype="0" fill="hold" nodeType="withEffect">
                                  <p:stCondLst>
                                    <p:cond delay="700"/>
                                  </p:stCondLst>
                                  <p:childTnLst>
                                    <p:set>
                                      <p:cBhvr>
                                        <p:cTn id="35" dur="1" fill="hold">
                                          <p:stCondLst>
                                            <p:cond delay="0"/>
                                          </p:stCondLst>
                                        </p:cTn>
                                        <p:tgtEl>
                                          <p:spTgt spid="28712"/>
                                        </p:tgtEl>
                                        <p:attrNameLst>
                                          <p:attrName>style.visibility</p:attrName>
                                        </p:attrNameLst>
                                      </p:cBhvr>
                                      <p:to>
                                        <p:strVal val="visible"/>
                                      </p:to>
                                    </p:set>
                                    <p:animEffect transition="in" filter="fade">
                                      <p:cBhvr>
                                        <p:cTn id="36" dur="500"/>
                                        <p:tgtEl>
                                          <p:spTgt spid="28712"/>
                                        </p:tgtEl>
                                      </p:cBhvr>
                                    </p:animEffect>
                                  </p:childTnLst>
                                </p:cTn>
                              </p:par>
                              <p:par>
                                <p:cTn id="37" presetID="10" presetClass="entr" presetSubtype="0" fill="hold" nodeType="withEffect">
                                  <p:stCondLst>
                                    <p:cond delay="800"/>
                                  </p:stCondLst>
                                  <p:childTnLst>
                                    <p:set>
                                      <p:cBhvr>
                                        <p:cTn id="38" dur="1" fill="hold">
                                          <p:stCondLst>
                                            <p:cond delay="0"/>
                                          </p:stCondLst>
                                        </p:cTn>
                                        <p:tgtEl>
                                          <p:spTgt spid="28713"/>
                                        </p:tgtEl>
                                        <p:attrNameLst>
                                          <p:attrName>style.visibility</p:attrName>
                                        </p:attrNameLst>
                                      </p:cBhvr>
                                      <p:to>
                                        <p:strVal val="visible"/>
                                      </p:to>
                                    </p:set>
                                    <p:animEffect transition="in" filter="fade">
                                      <p:cBhvr>
                                        <p:cTn id="39" dur="500"/>
                                        <p:tgtEl>
                                          <p:spTgt spid="28713"/>
                                        </p:tgtEl>
                                      </p:cBhvr>
                                    </p:animEffect>
                                  </p:childTnLst>
                                </p:cTn>
                              </p:par>
                              <p:par>
                                <p:cTn id="40" presetID="10" presetClass="entr" presetSubtype="0" fill="hold" nodeType="withEffect">
                                  <p:stCondLst>
                                    <p:cond delay="900"/>
                                  </p:stCondLst>
                                  <p:childTnLst>
                                    <p:set>
                                      <p:cBhvr>
                                        <p:cTn id="41" dur="1" fill="hold">
                                          <p:stCondLst>
                                            <p:cond delay="0"/>
                                          </p:stCondLst>
                                        </p:cTn>
                                        <p:tgtEl>
                                          <p:spTgt spid="28714"/>
                                        </p:tgtEl>
                                        <p:attrNameLst>
                                          <p:attrName>style.visibility</p:attrName>
                                        </p:attrNameLst>
                                      </p:cBhvr>
                                      <p:to>
                                        <p:strVal val="visible"/>
                                      </p:to>
                                    </p:set>
                                    <p:animEffect transition="in" filter="fade">
                                      <p:cBhvr>
                                        <p:cTn id="42" dur="500"/>
                                        <p:tgtEl>
                                          <p:spTgt spid="28714"/>
                                        </p:tgtEl>
                                      </p:cBhvr>
                                    </p:animEffect>
                                  </p:childTnLst>
                                </p:cTn>
                              </p:par>
                              <p:par>
                                <p:cTn id="43" presetID="10" presetClass="entr" presetSubtype="0" fill="hold" nodeType="withEffect">
                                  <p:stCondLst>
                                    <p:cond delay="1000"/>
                                  </p:stCondLst>
                                  <p:childTnLst>
                                    <p:set>
                                      <p:cBhvr>
                                        <p:cTn id="44" dur="1" fill="hold">
                                          <p:stCondLst>
                                            <p:cond delay="0"/>
                                          </p:stCondLst>
                                        </p:cTn>
                                        <p:tgtEl>
                                          <p:spTgt spid="28715"/>
                                        </p:tgtEl>
                                        <p:attrNameLst>
                                          <p:attrName>style.visibility</p:attrName>
                                        </p:attrNameLst>
                                      </p:cBhvr>
                                      <p:to>
                                        <p:strVal val="visible"/>
                                      </p:to>
                                    </p:set>
                                    <p:animEffect transition="in" filter="fade">
                                      <p:cBhvr>
                                        <p:cTn id="45" dur="500"/>
                                        <p:tgtEl>
                                          <p:spTgt spid="28715"/>
                                        </p:tgtEl>
                                      </p:cBhvr>
                                    </p:animEffect>
                                  </p:childTnLst>
                                </p:cTn>
                              </p:par>
                              <p:par>
                                <p:cTn id="46" presetID="10" presetClass="entr" presetSubtype="0" fill="hold" nodeType="withEffect">
                                  <p:stCondLst>
                                    <p:cond delay="1100"/>
                                  </p:stCondLst>
                                  <p:childTnLst>
                                    <p:set>
                                      <p:cBhvr>
                                        <p:cTn id="47" dur="1" fill="hold">
                                          <p:stCondLst>
                                            <p:cond delay="0"/>
                                          </p:stCondLst>
                                        </p:cTn>
                                        <p:tgtEl>
                                          <p:spTgt spid="28716"/>
                                        </p:tgtEl>
                                        <p:attrNameLst>
                                          <p:attrName>style.visibility</p:attrName>
                                        </p:attrNameLst>
                                      </p:cBhvr>
                                      <p:to>
                                        <p:strVal val="visible"/>
                                      </p:to>
                                    </p:set>
                                    <p:animEffect transition="in" filter="fade">
                                      <p:cBhvr>
                                        <p:cTn id="48" dur="500"/>
                                        <p:tgtEl>
                                          <p:spTgt spid="28716"/>
                                        </p:tgtEl>
                                      </p:cBhvr>
                                    </p:animEffect>
                                  </p:childTnLst>
                                </p:cTn>
                              </p:par>
                              <p:par>
                                <p:cTn id="49" presetID="22" presetClass="entr" presetSubtype="1" fill="hold" nodeType="withEffect">
                                  <p:stCondLst>
                                    <p:cond delay="0"/>
                                  </p:stCondLst>
                                  <p:childTnLst>
                                    <p:set>
                                      <p:cBhvr>
                                        <p:cTn id="50" dur="1" fill="hold">
                                          <p:stCondLst>
                                            <p:cond delay="0"/>
                                          </p:stCondLst>
                                        </p:cTn>
                                        <p:tgtEl>
                                          <p:spTgt spid="28679"/>
                                        </p:tgtEl>
                                        <p:attrNameLst>
                                          <p:attrName>style.visibility</p:attrName>
                                        </p:attrNameLst>
                                      </p:cBhvr>
                                      <p:to>
                                        <p:strVal val="visible"/>
                                      </p:to>
                                    </p:set>
                                    <p:animEffect transition="in" filter="wipe(up)">
                                      <p:cBhvr>
                                        <p:cTn id="51" dur="500"/>
                                        <p:tgtEl>
                                          <p:spTgt spid="28679"/>
                                        </p:tgtEl>
                                      </p:cBhvr>
                                    </p:animEffect>
                                  </p:childTnLst>
                                </p:cTn>
                              </p:par>
                              <p:par>
                                <p:cTn id="52" presetID="22" presetClass="entr" presetSubtype="4" fill="hold" nodeType="withEffect">
                                  <p:stCondLst>
                                    <p:cond delay="100"/>
                                  </p:stCondLst>
                                  <p:childTnLst>
                                    <p:set>
                                      <p:cBhvr>
                                        <p:cTn id="53" dur="1" fill="hold">
                                          <p:stCondLst>
                                            <p:cond delay="0"/>
                                          </p:stCondLst>
                                        </p:cTn>
                                        <p:tgtEl>
                                          <p:spTgt spid="28678"/>
                                        </p:tgtEl>
                                        <p:attrNameLst>
                                          <p:attrName>style.visibility</p:attrName>
                                        </p:attrNameLst>
                                      </p:cBhvr>
                                      <p:to>
                                        <p:strVal val="visible"/>
                                      </p:to>
                                    </p:set>
                                    <p:animEffect transition="in" filter="wipe(down)">
                                      <p:cBhvr>
                                        <p:cTn id="54" dur="500"/>
                                        <p:tgtEl>
                                          <p:spTgt spid="28678"/>
                                        </p:tgtEl>
                                      </p:cBhvr>
                                    </p:animEffect>
                                  </p:childTnLst>
                                </p:cTn>
                              </p:par>
                              <p:par>
                                <p:cTn id="55" presetID="1" presetClass="entr" presetSubtype="0" fill="hold" nodeType="withEffect">
                                  <p:stCondLst>
                                    <p:cond delay="100"/>
                                  </p:stCondLst>
                                  <p:childTnLst>
                                    <p:set>
                                      <p:cBhvr>
                                        <p:cTn id="56" dur="1" fill="hold">
                                          <p:stCondLst>
                                            <p:cond delay="0"/>
                                          </p:stCondLst>
                                        </p:cTn>
                                        <p:tgtEl>
                                          <p:spTgt spid="28680"/>
                                        </p:tgtEl>
                                        <p:attrNameLst>
                                          <p:attrName>style.visibility</p:attrName>
                                        </p:attrNameLst>
                                      </p:cBhvr>
                                      <p:to>
                                        <p:strVal val="visible"/>
                                      </p:to>
                                    </p:set>
                                  </p:childTnLst>
                                </p:cTn>
                              </p:par>
                              <p:par>
                                <p:cTn id="57" presetID="1" presetClass="entr" presetSubtype="0" fill="hold" nodeType="withEffect">
                                  <p:stCondLst>
                                    <p:cond delay="100"/>
                                  </p:stCondLst>
                                  <p:childTnLst>
                                    <p:set>
                                      <p:cBhvr>
                                        <p:cTn id="58" dur="1" fill="hold">
                                          <p:stCondLst>
                                            <p:cond delay="0"/>
                                          </p:stCondLst>
                                        </p:cTn>
                                        <p:tgtEl>
                                          <p:spTgt spid="28681"/>
                                        </p:tgtEl>
                                        <p:attrNameLst>
                                          <p:attrName>style.visibility</p:attrName>
                                        </p:attrNameLst>
                                      </p:cBhvr>
                                      <p:to>
                                        <p:strVal val="visible"/>
                                      </p:to>
                                    </p:set>
                                  </p:childTnLst>
                                </p:cTn>
                              </p:par>
                              <p:par>
                                <p:cTn id="59" presetID="0" presetClass="path" presetSubtype="0" accel="50000" decel="50000" fill="hold" nodeType="withEffect">
                                  <p:stCondLst>
                                    <p:cond delay="100"/>
                                  </p:stCondLst>
                                  <p:childTnLst>
                                    <p:animMotion origin="layout" path="M 0 0 L 0.09791 -0.59074 " pathEditMode="relative" ptsTypes="AA">
                                      <p:cBhvr>
                                        <p:cTn id="60" dur="1000" spd="-100000" fill="hold"/>
                                        <p:tgtEl>
                                          <p:spTgt spid="28680"/>
                                        </p:tgtEl>
                                        <p:attrNameLst>
                                          <p:attrName>ppt_x</p:attrName>
                                          <p:attrName>ppt_y</p:attrName>
                                        </p:attrNameLst>
                                      </p:cBhvr>
                                    </p:animMotion>
                                  </p:childTnLst>
                                </p:cTn>
                              </p:par>
                              <p:par>
                                <p:cTn id="61" presetID="0" presetClass="path" presetSubtype="0" accel="50000" decel="50000" fill="hold" nodeType="withEffect">
                                  <p:stCondLst>
                                    <p:cond delay="100"/>
                                  </p:stCondLst>
                                  <p:childTnLst>
                                    <p:animMotion origin="layout" path="M 0 0 L 0.09791 -0.59074 " pathEditMode="relative" ptsTypes="AA">
                                      <p:cBhvr>
                                        <p:cTn id="62" dur="500" spd="-100000" fill="hold"/>
                                        <p:tgtEl>
                                          <p:spTgt spid="28681"/>
                                        </p:tgtEl>
                                        <p:attrNameLst>
                                          <p:attrName>ppt_x</p:attrName>
                                          <p:attrName>ppt_y</p:attrName>
                                        </p:attrNameLst>
                                      </p:cBhvr>
                                    </p:animMotion>
                                  </p:childTnLst>
                                </p:cTn>
                              </p:par>
                              <p:par>
                                <p:cTn id="63" presetID="16" presetClass="entr" presetSubtype="42" fill="hold" nodeType="withEffect">
                                  <p:stCondLst>
                                    <p:cond delay="0"/>
                                  </p:stCondLst>
                                  <p:childTnLst>
                                    <p:set>
                                      <p:cBhvr>
                                        <p:cTn id="64" dur="1" fill="hold">
                                          <p:stCondLst>
                                            <p:cond delay="0"/>
                                          </p:stCondLst>
                                        </p:cTn>
                                        <p:tgtEl>
                                          <p:spTgt spid="28683"/>
                                        </p:tgtEl>
                                        <p:attrNameLst>
                                          <p:attrName>style.visibility</p:attrName>
                                        </p:attrNameLst>
                                      </p:cBhvr>
                                      <p:to>
                                        <p:strVal val="visible"/>
                                      </p:to>
                                    </p:set>
                                    <p:animEffect transition="in" filter="barn(outHorizontal)">
                                      <p:cBhvr>
                                        <p:cTn id="65" dur="500"/>
                                        <p:tgtEl>
                                          <p:spTgt spid="28683"/>
                                        </p:tgtEl>
                                      </p:cBhvr>
                                    </p:animEffect>
                                  </p:childTnLst>
                                </p:cTn>
                              </p:par>
                              <p:par>
                                <p:cTn id="66" presetID="23" presetClass="entr" presetSubtype="16" fill="hold" grpId="0" nodeType="withEffect">
                                  <p:stCondLst>
                                    <p:cond delay="0"/>
                                  </p:stCondLst>
                                  <p:childTnLst>
                                    <p:set>
                                      <p:cBhvr>
                                        <p:cTn id="67" dur="1" fill="hold">
                                          <p:stCondLst>
                                            <p:cond delay="0"/>
                                          </p:stCondLst>
                                        </p:cTn>
                                        <p:tgtEl>
                                          <p:spTgt spid="28696"/>
                                        </p:tgtEl>
                                        <p:attrNameLst>
                                          <p:attrName>style.visibility</p:attrName>
                                        </p:attrNameLst>
                                      </p:cBhvr>
                                      <p:to>
                                        <p:strVal val="visible"/>
                                      </p:to>
                                    </p:set>
                                    <p:anim calcmode="lin" valueType="num">
                                      <p:cBhvr>
                                        <p:cTn id="68" dur="500" fill="hold"/>
                                        <p:tgtEl>
                                          <p:spTgt spid="28696"/>
                                        </p:tgtEl>
                                        <p:attrNameLst>
                                          <p:attrName>ppt_w</p:attrName>
                                        </p:attrNameLst>
                                      </p:cBhvr>
                                      <p:tavLst>
                                        <p:tav tm="0">
                                          <p:val>
                                            <p:fltVal val="0"/>
                                          </p:val>
                                        </p:tav>
                                        <p:tav tm="100000">
                                          <p:val>
                                            <p:strVal val="#ppt_w"/>
                                          </p:val>
                                        </p:tav>
                                      </p:tavLst>
                                    </p:anim>
                                    <p:anim calcmode="lin" valueType="num">
                                      <p:cBhvr>
                                        <p:cTn id="69" dur="500" fill="hold"/>
                                        <p:tgtEl>
                                          <p:spTgt spid="28696"/>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200"/>
                                  </p:stCondLst>
                                  <p:childTnLst>
                                    <p:set>
                                      <p:cBhvr>
                                        <p:cTn id="71" dur="1" fill="hold">
                                          <p:stCondLst>
                                            <p:cond delay="0"/>
                                          </p:stCondLst>
                                        </p:cTn>
                                        <p:tgtEl>
                                          <p:spTgt spid="28698"/>
                                        </p:tgtEl>
                                        <p:attrNameLst>
                                          <p:attrName>style.visibility</p:attrName>
                                        </p:attrNameLst>
                                      </p:cBhvr>
                                      <p:to>
                                        <p:strVal val="visible"/>
                                      </p:to>
                                    </p:set>
                                    <p:anim calcmode="lin" valueType="num">
                                      <p:cBhvr>
                                        <p:cTn id="72" dur="500" fill="hold"/>
                                        <p:tgtEl>
                                          <p:spTgt spid="28698"/>
                                        </p:tgtEl>
                                        <p:attrNameLst>
                                          <p:attrName>ppt_w</p:attrName>
                                        </p:attrNameLst>
                                      </p:cBhvr>
                                      <p:tavLst>
                                        <p:tav tm="0">
                                          <p:val>
                                            <p:fltVal val="0"/>
                                          </p:val>
                                        </p:tav>
                                        <p:tav tm="100000">
                                          <p:val>
                                            <p:strVal val="#ppt_w"/>
                                          </p:val>
                                        </p:tav>
                                      </p:tavLst>
                                    </p:anim>
                                    <p:anim calcmode="lin" valueType="num">
                                      <p:cBhvr>
                                        <p:cTn id="73" dur="500" fill="hold"/>
                                        <p:tgtEl>
                                          <p:spTgt spid="28698"/>
                                        </p:tgtEl>
                                        <p:attrNameLst>
                                          <p:attrName>ppt_h</p:attrName>
                                        </p:attrNameLst>
                                      </p:cBhvr>
                                      <p:tavLst>
                                        <p:tav tm="0">
                                          <p:val>
                                            <p:fltVal val="0"/>
                                          </p:val>
                                        </p:tav>
                                        <p:tav tm="100000">
                                          <p:val>
                                            <p:strVal val="#ppt_h"/>
                                          </p:val>
                                        </p:tav>
                                      </p:tavLst>
                                    </p:anim>
                                  </p:childTnLst>
                                </p:cTn>
                              </p:par>
                              <p:par>
                                <p:cTn id="74" presetID="16" presetClass="entr" presetSubtype="42" fill="hold" nodeType="withEffect">
                                  <p:stCondLst>
                                    <p:cond delay="100"/>
                                  </p:stCondLst>
                                  <p:childTnLst>
                                    <p:set>
                                      <p:cBhvr>
                                        <p:cTn id="75" dur="1" fill="hold">
                                          <p:stCondLst>
                                            <p:cond delay="0"/>
                                          </p:stCondLst>
                                        </p:cTn>
                                        <p:tgtEl>
                                          <p:spTgt spid="28686"/>
                                        </p:tgtEl>
                                        <p:attrNameLst>
                                          <p:attrName>style.visibility</p:attrName>
                                        </p:attrNameLst>
                                      </p:cBhvr>
                                      <p:to>
                                        <p:strVal val="visible"/>
                                      </p:to>
                                    </p:set>
                                    <p:animEffect transition="in" filter="barn(outHorizontal)">
                                      <p:cBhvr>
                                        <p:cTn id="76" dur="500"/>
                                        <p:tgtEl>
                                          <p:spTgt spid="28686"/>
                                        </p:tgtEl>
                                      </p:cBhvr>
                                    </p:animEffect>
                                  </p:childTnLst>
                                </p:cTn>
                              </p:par>
                              <p:par>
                                <p:cTn id="77" presetID="16" presetClass="entr" presetSubtype="42" fill="hold" nodeType="withEffect">
                                  <p:stCondLst>
                                    <p:cond delay="100"/>
                                  </p:stCondLst>
                                  <p:childTnLst>
                                    <p:set>
                                      <p:cBhvr>
                                        <p:cTn id="78" dur="1" fill="hold">
                                          <p:stCondLst>
                                            <p:cond delay="0"/>
                                          </p:stCondLst>
                                        </p:cTn>
                                        <p:tgtEl>
                                          <p:spTgt spid="28717"/>
                                        </p:tgtEl>
                                        <p:attrNameLst>
                                          <p:attrName>style.visibility</p:attrName>
                                        </p:attrNameLst>
                                      </p:cBhvr>
                                      <p:to>
                                        <p:strVal val="visible"/>
                                      </p:to>
                                    </p:set>
                                    <p:animEffect transition="in" filter="barn(outHorizontal)">
                                      <p:cBhvr>
                                        <p:cTn id="79" dur="500"/>
                                        <p:tgtEl>
                                          <p:spTgt spid="28717"/>
                                        </p:tgtEl>
                                      </p:cBhvr>
                                    </p:animEffect>
                                  </p:childTnLst>
                                </p:cTn>
                              </p:par>
                              <p:par>
                                <p:cTn id="80" presetID="47" presetClass="entr" presetSubtype="0" fill="hold" grpId="0" nodeType="withEffect">
                                  <p:stCondLst>
                                    <p:cond delay="100"/>
                                  </p:stCondLst>
                                  <p:childTnLst>
                                    <p:set>
                                      <p:cBhvr>
                                        <p:cTn id="81" dur="1" fill="hold">
                                          <p:stCondLst>
                                            <p:cond delay="0"/>
                                          </p:stCondLst>
                                        </p:cTn>
                                        <p:tgtEl>
                                          <p:spTgt spid="28695"/>
                                        </p:tgtEl>
                                        <p:attrNameLst>
                                          <p:attrName>style.visibility</p:attrName>
                                        </p:attrNameLst>
                                      </p:cBhvr>
                                      <p:to>
                                        <p:strVal val="visible"/>
                                      </p:to>
                                    </p:set>
                                    <p:animEffect transition="in" filter="fade">
                                      <p:cBhvr>
                                        <p:cTn id="82" dur="500"/>
                                        <p:tgtEl>
                                          <p:spTgt spid="28695"/>
                                        </p:tgtEl>
                                      </p:cBhvr>
                                    </p:animEffect>
                                    <p:anim calcmode="lin" valueType="num">
                                      <p:cBhvr>
                                        <p:cTn id="83" dur="500" fill="hold"/>
                                        <p:tgtEl>
                                          <p:spTgt spid="28695"/>
                                        </p:tgtEl>
                                        <p:attrNameLst>
                                          <p:attrName>ppt_x</p:attrName>
                                        </p:attrNameLst>
                                      </p:cBhvr>
                                      <p:tavLst>
                                        <p:tav tm="0">
                                          <p:val>
                                            <p:strVal val="#ppt_x"/>
                                          </p:val>
                                        </p:tav>
                                        <p:tav tm="100000">
                                          <p:val>
                                            <p:strVal val="#ppt_x"/>
                                          </p:val>
                                        </p:tav>
                                      </p:tavLst>
                                    </p:anim>
                                    <p:anim calcmode="lin" valueType="num">
                                      <p:cBhvr>
                                        <p:cTn id="84" dur="500" fill="hold"/>
                                        <p:tgtEl>
                                          <p:spTgt spid="28695"/>
                                        </p:tgtEl>
                                        <p:attrNameLst>
                                          <p:attrName>ppt_y</p:attrName>
                                        </p:attrNameLst>
                                      </p:cBhvr>
                                      <p:tavLst>
                                        <p:tav tm="0">
                                          <p:val>
                                            <p:strVal val="#ppt_y-.1"/>
                                          </p:val>
                                        </p:tav>
                                        <p:tav tm="100000">
                                          <p:val>
                                            <p:strVal val="#ppt_y"/>
                                          </p:val>
                                        </p:tav>
                                      </p:tavLst>
                                    </p:anim>
                                  </p:childTnLst>
                                </p:cTn>
                              </p:par>
                              <p:par>
                                <p:cTn id="85" presetID="16" presetClass="entr" presetSubtype="42" fill="hold" nodeType="withEffect">
                                  <p:stCondLst>
                                    <p:cond delay="300"/>
                                  </p:stCondLst>
                                  <p:childTnLst>
                                    <p:set>
                                      <p:cBhvr>
                                        <p:cTn id="86" dur="1" fill="hold">
                                          <p:stCondLst>
                                            <p:cond delay="0"/>
                                          </p:stCondLst>
                                        </p:cTn>
                                        <p:tgtEl>
                                          <p:spTgt spid="28718"/>
                                        </p:tgtEl>
                                        <p:attrNameLst>
                                          <p:attrName>style.visibility</p:attrName>
                                        </p:attrNameLst>
                                      </p:cBhvr>
                                      <p:to>
                                        <p:strVal val="visible"/>
                                      </p:to>
                                    </p:set>
                                    <p:animEffect transition="in" filter="barn(outHorizontal)">
                                      <p:cBhvr>
                                        <p:cTn id="87" dur="500"/>
                                        <p:tgtEl>
                                          <p:spTgt spid="28718"/>
                                        </p:tgtEl>
                                      </p:cBhvr>
                                    </p:animEffect>
                                  </p:childTnLst>
                                </p:cTn>
                              </p:par>
                              <p:par>
                                <p:cTn id="88" presetID="47" presetClass="entr" presetSubtype="0" fill="hold" grpId="0" nodeType="withEffect">
                                  <p:stCondLst>
                                    <p:cond delay="300"/>
                                  </p:stCondLst>
                                  <p:childTnLst>
                                    <p:set>
                                      <p:cBhvr>
                                        <p:cTn id="89" dur="1" fill="hold">
                                          <p:stCondLst>
                                            <p:cond delay="0"/>
                                          </p:stCondLst>
                                        </p:cTn>
                                        <p:tgtEl>
                                          <p:spTgt spid="28697"/>
                                        </p:tgtEl>
                                        <p:attrNameLst>
                                          <p:attrName>style.visibility</p:attrName>
                                        </p:attrNameLst>
                                      </p:cBhvr>
                                      <p:to>
                                        <p:strVal val="visible"/>
                                      </p:to>
                                    </p:set>
                                    <p:animEffect transition="in" filter="fade">
                                      <p:cBhvr>
                                        <p:cTn id="90" dur="500"/>
                                        <p:tgtEl>
                                          <p:spTgt spid="28697"/>
                                        </p:tgtEl>
                                      </p:cBhvr>
                                    </p:animEffect>
                                    <p:anim calcmode="lin" valueType="num">
                                      <p:cBhvr>
                                        <p:cTn id="91" dur="500" fill="hold"/>
                                        <p:tgtEl>
                                          <p:spTgt spid="28697"/>
                                        </p:tgtEl>
                                        <p:attrNameLst>
                                          <p:attrName>ppt_x</p:attrName>
                                        </p:attrNameLst>
                                      </p:cBhvr>
                                      <p:tavLst>
                                        <p:tav tm="0">
                                          <p:val>
                                            <p:strVal val="#ppt_x"/>
                                          </p:val>
                                        </p:tav>
                                        <p:tav tm="100000">
                                          <p:val>
                                            <p:strVal val="#ppt_x"/>
                                          </p:val>
                                        </p:tav>
                                      </p:tavLst>
                                    </p:anim>
                                    <p:anim calcmode="lin" valueType="num">
                                      <p:cBhvr>
                                        <p:cTn id="92" dur="500" fill="hold"/>
                                        <p:tgtEl>
                                          <p:spTgt spid="28697"/>
                                        </p:tgtEl>
                                        <p:attrNameLst>
                                          <p:attrName>ppt_y</p:attrName>
                                        </p:attrNameLst>
                                      </p:cBhvr>
                                      <p:tavLst>
                                        <p:tav tm="0">
                                          <p:val>
                                            <p:strVal val="#ppt_y-.1"/>
                                          </p:val>
                                        </p:tav>
                                        <p:tav tm="100000">
                                          <p:val>
                                            <p:strVal val="#ppt_y"/>
                                          </p:val>
                                        </p:tav>
                                      </p:tavLst>
                                    </p:anim>
                                  </p:childTnLst>
                                </p:cTn>
                              </p:par>
                              <p:par>
                                <p:cTn id="93" presetID="16" presetClass="entr" presetSubtype="42" fill="hold" nodeType="withEffect">
                                  <p:stCondLst>
                                    <p:cond delay="200"/>
                                  </p:stCondLst>
                                  <p:childTnLst>
                                    <p:set>
                                      <p:cBhvr>
                                        <p:cTn id="94" dur="1" fill="hold">
                                          <p:stCondLst>
                                            <p:cond delay="0"/>
                                          </p:stCondLst>
                                        </p:cTn>
                                        <p:tgtEl>
                                          <p:spTgt spid="28688"/>
                                        </p:tgtEl>
                                        <p:attrNameLst>
                                          <p:attrName>style.visibility</p:attrName>
                                        </p:attrNameLst>
                                      </p:cBhvr>
                                      <p:to>
                                        <p:strVal val="visible"/>
                                      </p:to>
                                    </p:set>
                                    <p:animEffect transition="in" filter="barn(outHorizontal)">
                                      <p:cBhvr>
                                        <p:cTn id="95" dur="500"/>
                                        <p:tgtEl>
                                          <p:spTgt spid="28688"/>
                                        </p:tgtEl>
                                      </p:cBhvr>
                                    </p:animEffect>
                                  </p:childTnLst>
                                </p:cTn>
                              </p:par>
                              <p:par>
                                <p:cTn id="96" presetID="23" presetClass="entr" presetSubtype="16" fill="hold" grpId="0" nodeType="withEffect">
                                  <p:stCondLst>
                                    <p:cond delay="200"/>
                                  </p:stCondLst>
                                  <p:childTnLst>
                                    <p:set>
                                      <p:cBhvr>
                                        <p:cTn id="97" dur="1" fill="hold">
                                          <p:stCondLst>
                                            <p:cond delay="0"/>
                                          </p:stCondLst>
                                        </p:cTn>
                                        <p:tgtEl>
                                          <p:spTgt spid="28700"/>
                                        </p:tgtEl>
                                        <p:attrNameLst>
                                          <p:attrName>style.visibility</p:attrName>
                                        </p:attrNameLst>
                                      </p:cBhvr>
                                      <p:to>
                                        <p:strVal val="visible"/>
                                      </p:to>
                                    </p:set>
                                    <p:anim calcmode="lin" valueType="num">
                                      <p:cBhvr>
                                        <p:cTn id="98" dur="500" fill="hold"/>
                                        <p:tgtEl>
                                          <p:spTgt spid="28700"/>
                                        </p:tgtEl>
                                        <p:attrNameLst>
                                          <p:attrName>ppt_w</p:attrName>
                                        </p:attrNameLst>
                                      </p:cBhvr>
                                      <p:tavLst>
                                        <p:tav tm="0">
                                          <p:val>
                                            <p:fltVal val="0"/>
                                          </p:val>
                                        </p:tav>
                                        <p:tav tm="100000">
                                          <p:val>
                                            <p:strVal val="#ppt_w"/>
                                          </p:val>
                                        </p:tav>
                                      </p:tavLst>
                                    </p:anim>
                                    <p:anim calcmode="lin" valueType="num">
                                      <p:cBhvr>
                                        <p:cTn id="99" dur="500" fill="hold"/>
                                        <p:tgtEl>
                                          <p:spTgt spid="28700"/>
                                        </p:tgtEl>
                                        <p:attrNameLst>
                                          <p:attrName>ppt_h</p:attrName>
                                        </p:attrNameLst>
                                      </p:cBhvr>
                                      <p:tavLst>
                                        <p:tav tm="0">
                                          <p:val>
                                            <p:fltVal val="0"/>
                                          </p:val>
                                        </p:tav>
                                        <p:tav tm="100000">
                                          <p:val>
                                            <p:strVal val="#ppt_h"/>
                                          </p:val>
                                        </p:tav>
                                      </p:tavLst>
                                    </p:anim>
                                  </p:childTnLst>
                                </p:cTn>
                              </p:par>
                              <p:par>
                                <p:cTn id="100" presetID="16" presetClass="entr" presetSubtype="42" fill="hold" nodeType="withEffect">
                                  <p:stCondLst>
                                    <p:cond delay="400"/>
                                  </p:stCondLst>
                                  <p:childTnLst>
                                    <p:set>
                                      <p:cBhvr>
                                        <p:cTn id="101" dur="1" fill="hold">
                                          <p:stCondLst>
                                            <p:cond delay="0"/>
                                          </p:stCondLst>
                                        </p:cTn>
                                        <p:tgtEl>
                                          <p:spTgt spid="28719"/>
                                        </p:tgtEl>
                                        <p:attrNameLst>
                                          <p:attrName>style.visibility</p:attrName>
                                        </p:attrNameLst>
                                      </p:cBhvr>
                                      <p:to>
                                        <p:strVal val="visible"/>
                                      </p:to>
                                    </p:set>
                                    <p:animEffect transition="in" filter="barn(outHorizontal)">
                                      <p:cBhvr>
                                        <p:cTn id="102" dur="500"/>
                                        <p:tgtEl>
                                          <p:spTgt spid="28719"/>
                                        </p:tgtEl>
                                      </p:cBhvr>
                                    </p:animEffect>
                                  </p:childTnLst>
                                </p:cTn>
                              </p:par>
                              <p:par>
                                <p:cTn id="103" presetID="47" presetClass="entr" presetSubtype="0" fill="hold" grpId="0" nodeType="withEffect">
                                  <p:stCondLst>
                                    <p:cond delay="400"/>
                                  </p:stCondLst>
                                  <p:childTnLst>
                                    <p:set>
                                      <p:cBhvr>
                                        <p:cTn id="104" dur="1" fill="hold">
                                          <p:stCondLst>
                                            <p:cond delay="0"/>
                                          </p:stCondLst>
                                        </p:cTn>
                                        <p:tgtEl>
                                          <p:spTgt spid="28699"/>
                                        </p:tgtEl>
                                        <p:attrNameLst>
                                          <p:attrName>style.visibility</p:attrName>
                                        </p:attrNameLst>
                                      </p:cBhvr>
                                      <p:to>
                                        <p:strVal val="visible"/>
                                      </p:to>
                                    </p:set>
                                    <p:animEffect transition="in" filter="fade">
                                      <p:cBhvr>
                                        <p:cTn id="105" dur="500"/>
                                        <p:tgtEl>
                                          <p:spTgt spid="28699"/>
                                        </p:tgtEl>
                                      </p:cBhvr>
                                    </p:animEffect>
                                    <p:anim calcmode="lin" valueType="num">
                                      <p:cBhvr>
                                        <p:cTn id="106" dur="500" fill="hold"/>
                                        <p:tgtEl>
                                          <p:spTgt spid="28699"/>
                                        </p:tgtEl>
                                        <p:attrNameLst>
                                          <p:attrName>ppt_x</p:attrName>
                                        </p:attrNameLst>
                                      </p:cBhvr>
                                      <p:tavLst>
                                        <p:tav tm="0">
                                          <p:val>
                                            <p:strVal val="#ppt_x"/>
                                          </p:val>
                                        </p:tav>
                                        <p:tav tm="100000">
                                          <p:val>
                                            <p:strVal val="#ppt_x"/>
                                          </p:val>
                                        </p:tav>
                                      </p:tavLst>
                                    </p:anim>
                                    <p:anim calcmode="lin" valueType="num">
                                      <p:cBhvr>
                                        <p:cTn id="107" dur="500" fill="hold"/>
                                        <p:tgtEl>
                                          <p:spTgt spid="28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28695" grpId="0"/>
      <p:bldP spid="28696" grpId="0" animBg="1"/>
      <p:bldP spid="28697" grpId="0"/>
      <p:bldP spid="28698" grpId="0" animBg="1"/>
      <p:bldP spid="28699" grpId="0"/>
      <p:bldP spid="28700" grpId="0" animBg="1"/>
    </p:bldLst>
  </p:timing>
</p:sld>
</file>

<file path=ppt/theme/theme1.xml><?xml version="1.0" encoding="utf-8"?>
<a:theme xmlns:a="http://schemas.openxmlformats.org/drawingml/2006/main" name="https://www.freeppt7.com">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ttps://www.freeppt7.com">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https://www.freeppt7.com">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默认设计模板">
  <a:themeElements>
    <a:clrScheme name="3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默认设计模板">
  <a:themeElements>
    <a:clrScheme name="5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默认设计模板">
  <a:themeElements>
    <a:clrScheme name="6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默认设计模板">
  <a:themeElements>
    <a:clrScheme name="7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默认设计模板">
  <a:themeElements>
    <a:clrScheme name="8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默认设计模板">
  <a:themeElements>
    <a:clrScheme name="9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568</TotalTime>
  <Words>337</Words>
  <Application>Microsoft Office PowerPoint</Application>
  <PresentationFormat>自定义</PresentationFormat>
  <Paragraphs>88</Paragraphs>
  <Slides>23</Slides>
  <Notes>0</Notes>
  <HiddenSlides>0</HiddenSlides>
  <MMClips>1</MMClips>
  <ScaleCrop>false</ScaleCrop>
  <HeadingPairs>
    <vt:vector size="6" baseType="variant">
      <vt:variant>
        <vt:lpstr>已用的字体</vt:lpstr>
      </vt:variant>
      <vt:variant>
        <vt:i4>4</vt:i4>
      </vt:variant>
      <vt:variant>
        <vt:lpstr>主题</vt:lpstr>
      </vt:variant>
      <vt:variant>
        <vt:i4>9</vt:i4>
      </vt:variant>
      <vt:variant>
        <vt:lpstr>幻灯片标题</vt:lpstr>
      </vt:variant>
      <vt:variant>
        <vt:i4>23</vt:i4>
      </vt:variant>
    </vt:vector>
  </HeadingPairs>
  <TitlesOfParts>
    <vt:vector size="36" baseType="lpstr">
      <vt:lpstr>Arial</vt:lpstr>
      <vt:lpstr>宋体</vt:lpstr>
      <vt:lpstr>Calibri</vt:lpstr>
      <vt:lpstr>微软雅黑</vt:lpstr>
      <vt:lpstr>https://www.freeppt7.com</vt:lpstr>
      <vt:lpstr>1_https://www.freeppt7.com</vt:lpstr>
      <vt:lpstr>2_https://www.freeppt7.com</vt:lpstr>
      <vt:lpstr>3_默认设计模板</vt:lpstr>
      <vt:lpstr>5_默认设计模板</vt:lpstr>
      <vt:lpstr>6_默认设计模板</vt:lpstr>
      <vt:lpstr>7_默认设计模板</vt:lpstr>
      <vt:lpstr>8_默认设计模板</vt:lpstr>
      <vt:lpstr>9_默认设计模板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PowerPoint template</dc:title>
  <dc:creator>freeppt7.com</dc:creator>
  <cp:keywords>https:/www.freeppt7.com</cp:keywords>
  <cp:lastModifiedBy>宇 之灵</cp:lastModifiedBy>
  <cp:revision>67</cp:revision>
  <dcterms:created xsi:type="dcterms:W3CDTF">2014-10-29T03:33:06Z</dcterms:created>
  <dcterms:modified xsi:type="dcterms:W3CDTF">2019-12-02T07:14:22Z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me">
    <vt:lpwstr>rzQwahrkti50451.ppt</vt:lpwstr>
  </property>
  <property fmtid="{D5CDD505-2E9C-101B-9397-08002B2CF9AE}" pid="3" name="fileid">
    <vt:lpwstr>514744</vt:lpwstr>
  </property>
</Properties>
</file>