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317" r:id="rId4"/>
    <p:sldId id="274" r:id="rId5"/>
    <p:sldId id="271" r:id="rId6"/>
    <p:sldId id="278" r:id="rId7"/>
    <p:sldId id="277" r:id="rId8"/>
    <p:sldId id="279" r:id="rId9"/>
    <p:sldId id="281" r:id="rId10"/>
    <p:sldId id="280" r:id="rId11"/>
    <p:sldId id="282" r:id="rId12"/>
    <p:sldId id="318" r:id="rId13"/>
    <p:sldId id="284" r:id="rId14"/>
    <p:sldId id="285" r:id="rId15"/>
    <p:sldId id="286" r:id="rId16"/>
    <p:sldId id="289" r:id="rId17"/>
    <p:sldId id="319" r:id="rId18"/>
    <p:sldId id="287" r:id="rId19"/>
    <p:sldId id="290" r:id="rId20"/>
    <p:sldId id="291" r:id="rId21"/>
    <p:sldId id="292" r:id="rId22"/>
    <p:sldId id="301" r:id="rId23"/>
    <p:sldId id="358" r:id="rId24"/>
    <p:sldId id="295" r:id="rId25"/>
    <p:sldId id="283" r:id="rId26"/>
    <p:sldId id="297" r:id="rId27"/>
    <p:sldId id="298" r:id="rId28"/>
    <p:sldId id="299" r:id="rId29"/>
    <p:sldId id="300" r:id="rId30"/>
    <p:sldId id="302" r:id="rId31"/>
    <p:sldId id="296" r:id="rId32"/>
    <p:sldId id="359" r:id="rId33"/>
    <p:sldId id="304" r:id="rId34"/>
    <p:sldId id="305" r:id="rId35"/>
    <p:sldId id="360" r:id="rId36"/>
    <p:sldId id="307" r:id="rId37"/>
    <p:sldId id="308" r:id="rId38"/>
    <p:sldId id="325" r:id="rId39"/>
    <p:sldId id="310" r:id="rId40"/>
    <p:sldId id="309" r:id="rId41"/>
    <p:sldId id="311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7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13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54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904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8BB6CB-4063-4E8B-9BC5-CC294ED7F89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316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29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728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8" r:id="rId12"/>
    <p:sldLayoutId id="2147483679" r:id="rId13"/>
    <p:sldLayoutId id="2147483677" r:id="rId14"/>
    <p:sldLayoutId id="2147483680" r:id="rId15"/>
    <p:sldLayoutId id="2147483681" r:id="rId16"/>
    <p:sldLayoutId id="2147483682" r:id="rId17"/>
    <p:sldLayoutId id="2147483683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26F23F-61BC-4438-B906-C10C8232AA27}"/>
              </a:ext>
            </a:extLst>
          </p:cNvPr>
          <p:cNvSpPr/>
          <p:nvPr/>
        </p:nvSpPr>
        <p:spPr>
          <a:xfrm>
            <a:off x="0" y="4849267"/>
            <a:ext cx="12192000" cy="15437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64038CDC-BED9-4EF8-BAE6-309E096D292D}"/>
              </a:ext>
            </a:extLst>
          </p:cNvPr>
          <p:cNvSpPr txBox="1"/>
          <p:nvPr/>
        </p:nvSpPr>
        <p:spPr>
          <a:xfrm>
            <a:off x="0" y="6507424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13EA5-5B9E-4F05-A8F0-4531AB5BD20D}"/>
              </a:ext>
            </a:extLst>
          </p:cNvPr>
          <p:cNvSpPr txBox="1"/>
          <p:nvPr/>
        </p:nvSpPr>
        <p:spPr>
          <a:xfrm>
            <a:off x="0" y="49563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14428-39F5-41EC-B1F4-8347B77A8C8E}"/>
              </a:ext>
            </a:extLst>
          </p:cNvPr>
          <p:cNvSpPr txBox="1"/>
          <p:nvPr/>
        </p:nvSpPr>
        <p:spPr>
          <a:xfrm>
            <a:off x="142" y="583591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rot="20292490" flipH="1">
            <a:off x="3271474" y="1461207"/>
            <a:ext cx="815779" cy="4805742"/>
            <a:chOff x="6012160" y="2713784"/>
            <a:chExt cx="713285" cy="42019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8" name="Rectangle 2">
                  <a:extLst>
                    <a:ext uri="{FF2B5EF4-FFF2-40B4-BE49-F238E27FC236}">
                      <a16:creationId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10" name="Hexagon 1">
              <a:extLst>
                <a:ext uri="{FF2B5EF4-FFF2-40B4-BE49-F238E27FC236}">
                  <a16:creationId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2B63E036-E51A-464D-A8FA-01AE2E9C58A0}"/>
              </a:ext>
            </a:extLst>
          </p:cNvPr>
          <p:cNvSpPr/>
          <p:nvPr/>
        </p:nvSpPr>
        <p:spPr>
          <a:xfrm>
            <a:off x="4535231" y="6070606"/>
            <a:ext cx="2595307" cy="41862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26" name="Graphic 3">
            <a:extLst>
              <a:ext uri="{FF2B5EF4-FFF2-40B4-BE49-F238E27FC236}">
                <a16:creationId xmlns:a16="http://schemas.microsoft.com/office/drawing/2014/main" id="{F2A41AFB-2AC5-42C0-8626-0B24B936D1CD}"/>
              </a:ext>
            </a:extLst>
          </p:cNvPr>
          <p:cNvGrpSpPr/>
          <p:nvPr/>
        </p:nvGrpSpPr>
        <p:grpSpPr>
          <a:xfrm>
            <a:off x="1190625" y="1612079"/>
            <a:ext cx="2482017" cy="4905631"/>
            <a:chOff x="1424872" y="2075061"/>
            <a:chExt cx="2247770" cy="444264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33">
            <a:extLst>
              <a:ext uri="{FF2B5EF4-FFF2-40B4-BE49-F238E27FC236}">
                <a16:creationId xmlns:a16="http://schemas.microsoft.com/office/drawing/2014/main" id="{81B2DF2A-28B8-4BA9-8BB5-FA86E1693E92}"/>
              </a:ext>
            </a:extLst>
          </p:cNvPr>
          <p:cNvGrpSpPr/>
          <p:nvPr/>
        </p:nvGrpSpPr>
        <p:grpSpPr>
          <a:xfrm>
            <a:off x="4947770" y="1841688"/>
            <a:ext cx="2416155" cy="1099567"/>
            <a:chOff x="973910" y="2552193"/>
            <a:chExt cx="1864530" cy="109956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B6A97F-2372-48D3-9E2B-996A232F06F5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E4CD9AA-215C-4FE0-A87F-6C4931F5CA4A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FCC63FF0-CE99-43C6-9381-41DE298FA889}"/>
              </a:ext>
            </a:extLst>
          </p:cNvPr>
          <p:cNvGrpSpPr/>
          <p:nvPr/>
        </p:nvGrpSpPr>
        <p:grpSpPr>
          <a:xfrm>
            <a:off x="4145884" y="2050325"/>
            <a:ext cx="684069" cy="684069"/>
            <a:chOff x="3218806" y="1961572"/>
            <a:chExt cx="684068" cy="684068"/>
          </a:xfrm>
        </p:grpSpPr>
        <p:sp>
          <p:nvSpPr>
            <p:cNvPr id="56" name="Diamond 36">
              <a:extLst>
                <a:ext uri="{FF2B5EF4-FFF2-40B4-BE49-F238E27FC236}">
                  <a16:creationId xmlns:a16="http://schemas.microsoft.com/office/drawing/2014/main" id="{2C820D78-78B9-4FE4-A59C-D0282FA1CC63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1303D8D-834D-4136-93DE-952730A5577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39">
            <a:extLst>
              <a:ext uri="{FF2B5EF4-FFF2-40B4-BE49-F238E27FC236}">
                <a16:creationId xmlns:a16="http://schemas.microsoft.com/office/drawing/2014/main" id="{499BA6FF-7EE1-464C-AD0A-D8799EA089B9}"/>
              </a:ext>
            </a:extLst>
          </p:cNvPr>
          <p:cNvGrpSpPr/>
          <p:nvPr/>
        </p:nvGrpSpPr>
        <p:grpSpPr>
          <a:xfrm>
            <a:off x="5840544" y="3667810"/>
            <a:ext cx="2416155" cy="1099567"/>
            <a:chOff x="973910" y="2552193"/>
            <a:chExt cx="1864530" cy="109956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A5DA024-304E-483E-BBAB-BF79A8287C9D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EFD9EE-39C6-4C95-BEB4-C4FA2C36E2A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42">
            <a:extLst>
              <a:ext uri="{FF2B5EF4-FFF2-40B4-BE49-F238E27FC236}">
                <a16:creationId xmlns:a16="http://schemas.microsoft.com/office/drawing/2014/main" id="{1F8C30AD-0CA5-4257-B561-B201F5B0E1A1}"/>
              </a:ext>
            </a:extLst>
          </p:cNvPr>
          <p:cNvGrpSpPr/>
          <p:nvPr/>
        </p:nvGrpSpPr>
        <p:grpSpPr>
          <a:xfrm>
            <a:off x="5038658" y="3876448"/>
            <a:ext cx="684069" cy="684069"/>
            <a:chOff x="3218806" y="1961572"/>
            <a:chExt cx="684068" cy="684068"/>
          </a:xfrm>
        </p:grpSpPr>
        <p:sp>
          <p:nvSpPr>
            <p:cNvPr id="62" name="Diamond 43">
              <a:extLst>
                <a:ext uri="{FF2B5EF4-FFF2-40B4-BE49-F238E27FC236}">
                  <a16:creationId xmlns:a16="http://schemas.microsoft.com/office/drawing/2014/main" id="{1E2867EB-81CA-4AA0-8BC4-13637536608C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8BBC46D-DB5F-493E-92C8-982899D542E2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5">
            <a:extLst>
              <a:ext uri="{FF2B5EF4-FFF2-40B4-BE49-F238E27FC236}">
                <a16:creationId xmlns:a16="http://schemas.microsoft.com/office/drawing/2014/main" id="{626BC14E-B3F8-49EE-BDCD-790472D63B64}"/>
              </a:ext>
            </a:extLst>
          </p:cNvPr>
          <p:cNvGrpSpPr/>
          <p:nvPr/>
        </p:nvGrpSpPr>
        <p:grpSpPr>
          <a:xfrm>
            <a:off x="9184517" y="4580872"/>
            <a:ext cx="2416155" cy="1099567"/>
            <a:chOff x="973910" y="2552193"/>
            <a:chExt cx="1864530" cy="109956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3C8864-D97A-44F1-9CBC-2A30AADC0253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4B1587-BB40-493B-9870-A72919CB5DBB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48">
            <a:extLst>
              <a:ext uri="{FF2B5EF4-FFF2-40B4-BE49-F238E27FC236}">
                <a16:creationId xmlns:a16="http://schemas.microsoft.com/office/drawing/2014/main" id="{928C7F71-14CF-4C64-875C-1E8B350708C3}"/>
              </a:ext>
            </a:extLst>
          </p:cNvPr>
          <p:cNvGrpSpPr/>
          <p:nvPr/>
        </p:nvGrpSpPr>
        <p:grpSpPr>
          <a:xfrm>
            <a:off x="8382630" y="4789509"/>
            <a:ext cx="684069" cy="684069"/>
            <a:chOff x="3218806" y="1961572"/>
            <a:chExt cx="684068" cy="684068"/>
          </a:xfrm>
        </p:grpSpPr>
        <p:sp>
          <p:nvSpPr>
            <p:cNvPr id="68" name="Diamond 49">
              <a:extLst>
                <a:ext uri="{FF2B5EF4-FFF2-40B4-BE49-F238E27FC236}">
                  <a16:creationId xmlns:a16="http://schemas.microsoft.com/office/drawing/2014/main" id="{708F5FDF-02C1-43AA-9572-4A55C7448535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2A4FB9-F792-4917-9D6E-3E43A5777824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51">
            <a:extLst>
              <a:ext uri="{FF2B5EF4-FFF2-40B4-BE49-F238E27FC236}">
                <a16:creationId xmlns:a16="http://schemas.microsoft.com/office/drawing/2014/main" id="{26D018A0-3477-4FBC-9225-5FA978C7D0CB}"/>
              </a:ext>
            </a:extLst>
          </p:cNvPr>
          <p:cNvGrpSpPr/>
          <p:nvPr/>
        </p:nvGrpSpPr>
        <p:grpSpPr>
          <a:xfrm>
            <a:off x="8394722" y="2754749"/>
            <a:ext cx="2416155" cy="1099567"/>
            <a:chOff x="973910" y="2552193"/>
            <a:chExt cx="1864530" cy="10995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9247E4-A18E-4D36-982F-359EA8DD82F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D5687B5-F939-477F-B62E-24C590AE79A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54">
            <a:extLst>
              <a:ext uri="{FF2B5EF4-FFF2-40B4-BE49-F238E27FC236}">
                <a16:creationId xmlns:a16="http://schemas.microsoft.com/office/drawing/2014/main" id="{0F0A6D03-F456-42E1-BF34-3CD63F78BE9B}"/>
              </a:ext>
            </a:extLst>
          </p:cNvPr>
          <p:cNvGrpSpPr/>
          <p:nvPr/>
        </p:nvGrpSpPr>
        <p:grpSpPr>
          <a:xfrm>
            <a:off x="7592836" y="2963387"/>
            <a:ext cx="684069" cy="684069"/>
            <a:chOff x="3218806" y="1961572"/>
            <a:chExt cx="684068" cy="684068"/>
          </a:xfrm>
        </p:grpSpPr>
        <p:sp>
          <p:nvSpPr>
            <p:cNvPr id="74" name="Diamond 55">
              <a:extLst>
                <a:ext uri="{FF2B5EF4-FFF2-40B4-BE49-F238E27FC236}">
                  <a16:creationId xmlns:a16="http://schemas.microsoft.com/office/drawing/2014/main" id="{6F6AD7C8-177C-46D7-AFB9-909ED382F7C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E4F1773-7A57-4413-8BEC-EF8BD08D0C1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8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90B84F-D7CC-4217-8512-B38DD6B42CD1}"/>
              </a:ext>
            </a:extLst>
          </p:cNvPr>
          <p:cNvGrpSpPr/>
          <p:nvPr/>
        </p:nvGrpSpPr>
        <p:grpSpPr>
          <a:xfrm>
            <a:off x="1736252" y="2082808"/>
            <a:ext cx="897023" cy="1150273"/>
            <a:chOff x="899593" y="1806235"/>
            <a:chExt cx="897023" cy="11502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3F83BDC2-11CE-401E-AF10-EAC24DE3427F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78A29EA4-B7DB-4871-8180-21D9B1DB34CE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653350-8F1E-42D0-AE1F-6C2220BA6DCB}"/>
              </a:ext>
            </a:extLst>
          </p:cNvPr>
          <p:cNvGrpSpPr/>
          <p:nvPr/>
        </p:nvGrpSpPr>
        <p:grpSpPr>
          <a:xfrm>
            <a:off x="3705057" y="2082807"/>
            <a:ext cx="897020" cy="1150273"/>
            <a:chOff x="2493539" y="1806234"/>
            <a:chExt cx="897020" cy="115027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116D33EE-C28F-40B7-97C2-7F4CF13894C1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470ECE0C-6AAB-4D97-9C5B-6EDBAFEACF6D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C39A9C-C57A-41E2-8EAC-D39756376441}"/>
              </a:ext>
            </a:extLst>
          </p:cNvPr>
          <p:cNvGrpSpPr/>
          <p:nvPr/>
        </p:nvGrpSpPr>
        <p:grpSpPr>
          <a:xfrm>
            <a:off x="7642672" y="2082809"/>
            <a:ext cx="897027" cy="1150270"/>
            <a:chOff x="5681430" y="1806237"/>
            <a:chExt cx="897027" cy="115027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C21BD6AF-A7BB-4BB8-AA92-8A2868559EDA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7AE59CD7-16F9-40C7-8690-99E6EBE476F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865FC6-44D3-4E5D-B701-1BA4CF9CF8C4}"/>
              </a:ext>
            </a:extLst>
          </p:cNvPr>
          <p:cNvGrpSpPr/>
          <p:nvPr/>
        </p:nvGrpSpPr>
        <p:grpSpPr>
          <a:xfrm>
            <a:off x="9611482" y="2082808"/>
            <a:ext cx="897026" cy="1150272"/>
            <a:chOff x="7275374" y="1806237"/>
            <a:chExt cx="897026" cy="1150272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C341BFEE-B93B-4781-B6D3-7BDE42A0B23F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2CF0BDAF-417E-4D8A-9213-96D4DD6DC765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13A140-ACA7-47AF-A50C-7711A8F10E09}"/>
              </a:ext>
            </a:extLst>
          </p:cNvPr>
          <p:cNvGrpSpPr/>
          <p:nvPr/>
        </p:nvGrpSpPr>
        <p:grpSpPr>
          <a:xfrm>
            <a:off x="5673860" y="2082809"/>
            <a:ext cx="897028" cy="1150273"/>
            <a:chOff x="4087480" y="1806236"/>
            <a:chExt cx="897028" cy="1150273"/>
          </a:xfrm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39B4522F-FBCC-473F-9F6D-244195F4E58A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2EF38CD4-C6B6-4D26-B3EF-665AB512C9C0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D35713-CB5B-4553-80AF-E6B9C58F2B40}"/>
              </a:ext>
            </a:extLst>
          </p:cNvPr>
          <p:cNvGrpSpPr/>
          <p:nvPr/>
        </p:nvGrpSpPr>
        <p:grpSpPr>
          <a:xfrm>
            <a:off x="1002324" y="3466765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691595-67CC-4F64-A599-8B73B396C1D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D197B8-2F79-4DC1-B1B7-EBFEA858C70D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E9FC2B-C75B-4807-B1BB-35A65CFE86FB}"/>
              </a:ext>
            </a:extLst>
          </p:cNvPr>
          <p:cNvGrpSpPr/>
          <p:nvPr/>
        </p:nvGrpSpPr>
        <p:grpSpPr>
          <a:xfrm>
            <a:off x="4939940" y="3466765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A98F03-27FB-45FC-B01F-22F0A856ED4D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B1C74B-FB88-47DA-B96B-479F4FA540B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E945A0-57F9-4C0A-8025-D4BC23155574}"/>
              </a:ext>
            </a:extLst>
          </p:cNvPr>
          <p:cNvGrpSpPr/>
          <p:nvPr/>
        </p:nvGrpSpPr>
        <p:grpSpPr>
          <a:xfrm>
            <a:off x="8877557" y="3466765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AC557B-8153-4013-9942-B39B57089B53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35D045-E724-4382-9E68-61EFD5507F18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D73247-F74B-4BE7-B676-4D489F847CD1}"/>
              </a:ext>
            </a:extLst>
          </p:cNvPr>
          <p:cNvGrpSpPr/>
          <p:nvPr/>
        </p:nvGrpSpPr>
        <p:grpSpPr>
          <a:xfrm>
            <a:off x="2971132" y="4821975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DD0846-DB35-44F4-871A-9F2FF6AFC17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4858B5-DDA8-4D1B-983B-E19DAF65B6B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A623AA-D4F2-49E9-B600-12A4887D2139}"/>
              </a:ext>
            </a:extLst>
          </p:cNvPr>
          <p:cNvGrpSpPr/>
          <p:nvPr/>
        </p:nvGrpSpPr>
        <p:grpSpPr>
          <a:xfrm>
            <a:off x="6908748" y="4821975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9AA5FB-DDBE-4EAD-A182-76E064542B7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0D4F36-D389-46E1-A152-4C124886438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24BAD6E-EA67-4159-81F8-504D013AA38B}"/>
              </a:ext>
            </a:extLst>
          </p:cNvPr>
          <p:cNvSpPr/>
          <p:nvPr/>
        </p:nvSpPr>
        <p:spPr>
          <a:xfrm flipH="1">
            <a:off x="3947676" y="268811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CC54330-8DDC-4823-9850-9E2739370113}"/>
              </a:ext>
            </a:extLst>
          </p:cNvPr>
          <p:cNvSpPr/>
          <p:nvPr/>
        </p:nvSpPr>
        <p:spPr>
          <a:xfrm rot="18805991">
            <a:off x="7888736" y="2614807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7CE8E4AF-98DB-4B19-BEDF-F46FC22F77DA}"/>
              </a:ext>
            </a:extLst>
          </p:cNvPr>
          <p:cNvSpPr/>
          <p:nvPr/>
        </p:nvSpPr>
        <p:spPr>
          <a:xfrm>
            <a:off x="5953172" y="2336968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DFFD43C-C977-4C60-975D-6D61BBA127EC}"/>
              </a:ext>
            </a:extLst>
          </p:cNvPr>
          <p:cNvSpPr/>
          <p:nvPr/>
        </p:nvSpPr>
        <p:spPr>
          <a:xfrm>
            <a:off x="1998868" y="2334549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3C547531-5532-431F-AEBC-36AFAB4DA73D}"/>
              </a:ext>
            </a:extLst>
          </p:cNvPr>
          <p:cNvSpPr>
            <a:spLocks noChangeAspect="1"/>
          </p:cNvSpPr>
          <p:nvPr/>
        </p:nvSpPr>
        <p:spPr>
          <a:xfrm>
            <a:off x="9918101" y="2295750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1FD58EF-A76D-4AEE-B9B4-AF01DECFD34C}"/>
              </a:ext>
            </a:extLst>
          </p:cNvPr>
          <p:cNvSpPr/>
          <p:nvPr/>
        </p:nvSpPr>
        <p:spPr>
          <a:xfrm>
            <a:off x="619126" y="539682"/>
            <a:ext cx="10953750" cy="5778636"/>
          </a:xfrm>
          <a:custGeom>
            <a:avLst/>
            <a:gdLst>
              <a:gd name="connsiteX0" fmla="*/ 7271650 w 10953750"/>
              <a:gd name="connsiteY0" fmla="*/ 0 h 5778636"/>
              <a:gd name="connsiteX1" fmla="*/ 10953750 w 10953750"/>
              <a:gd name="connsiteY1" fmla="*/ 0 h 5778636"/>
              <a:gd name="connsiteX2" fmla="*/ 10953750 w 10953750"/>
              <a:gd name="connsiteY2" fmla="*/ 5778636 h 5778636"/>
              <a:gd name="connsiteX3" fmla="*/ 5877084 w 10953750"/>
              <a:gd name="connsiteY3" fmla="*/ 5778636 h 5778636"/>
              <a:gd name="connsiteX4" fmla="*/ 5981945 w 10953750"/>
              <a:gd name="connsiteY4" fmla="*/ 5665441 h 5778636"/>
              <a:gd name="connsiteX5" fmla="*/ 6143904 w 10953750"/>
              <a:gd name="connsiteY5" fmla="*/ 5486259 h 5778636"/>
              <a:gd name="connsiteX6" fmla="*/ 6431706 w 10953750"/>
              <a:gd name="connsiteY6" fmla="*/ 5128860 h 5778636"/>
              <a:gd name="connsiteX7" fmla="*/ 6649063 w 10953750"/>
              <a:gd name="connsiteY7" fmla="*/ 4852740 h 5778636"/>
              <a:gd name="connsiteX8" fmla="*/ 6821138 w 10953750"/>
              <a:gd name="connsiteY8" fmla="*/ 4646649 h 5778636"/>
              <a:gd name="connsiteX9" fmla="*/ 6939634 w 10953750"/>
              <a:gd name="connsiteY9" fmla="*/ 4494884 h 5778636"/>
              <a:gd name="connsiteX10" fmla="*/ 7011706 w 10953750"/>
              <a:gd name="connsiteY10" fmla="*/ 4397692 h 5778636"/>
              <a:gd name="connsiteX11" fmla="*/ 7033651 w 10953750"/>
              <a:gd name="connsiteY11" fmla="*/ 4367058 h 5778636"/>
              <a:gd name="connsiteX12" fmla="*/ 7036657 w 10953750"/>
              <a:gd name="connsiteY12" fmla="*/ 4359453 h 5778636"/>
              <a:gd name="connsiteX13" fmla="*/ 7352923 w 10953750"/>
              <a:gd name="connsiteY13" fmla="*/ 3890699 h 5778636"/>
              <a:gd name="connsiteX14" fmla="*/ 7431477 w 10953750"/>
              <a:gd name="connsiteY14" fmla="*/ 3763994 h 5778636"/>
              <a:gd name="connsiteX15" fmla="*/ 7599911 w 10953750"/>
              <a:gd name="connsiteY15" fmla="*/ 3484543 h 5778636"/>
              <a:gd name="connsiteX16" fmla="*/ 7729535 w 10953750"/>
              <a:gd name="connsiteY16" fmla="*/ 3262678 h 5778636"/>
              <a:gd name="connsiteX17" fmla="*/ 7848762 w 10953750"/>
              <a:gd name="connsiteY17" fmla="*/ 3055324 h 5778636"/>
              <a:gd name="connsiteX18" fmla="*/ 7855469 w 10953750"/>
              <a:gd name="connsiteY18" fmla="*/ 3035731 h 5778636"/>
              <a:gd name="connsiteX19" fmla="*/ 7899632 w 10953750"/>
              <a:gd name="connsiteY19" fmla="*/ 2916106 h 5778636"/>
              <a:gd name="connsiteX20" fmla="*/ 7971020 w 10953750"/>
              <a:gd name="connsiteY20" fmla="*/ 2806225 h 5778636"/>
              <a:gd name="connsiteX21" fmla="*/ 8071780 w 10953750"/>
              <a:gd name="connsiteY21" fmla="*/ 2607598 h 5778636"/>
              <a:gd name="connsiteX22" fmla="*/ 8093538 w 10953750"/>
              <a:gd name="connsiteY22" fmla="*/ 2515837 h 5778636"/>
              <a:gd name="connsiteX23" fmla="*/ 8104629 w 10953750"/>
              <a:gd name="connsiteY23" fmla="*/ 2496945 h 5778636"/>
              <a:gd name="connsiteX24" fmla="*/ 8134659 w 10953750"/>
              <a:gd name="connsiteY24" fmla="*/ 2455026 h 5778636"/>
              <a:gd name="connsiteX25" fmla="*/ 8161249 w 10953750"/>
              <a:gd name="connsiteY25" fmla="*/ 2383804 h 5778636"/>
              <a:gd name="connsiteX26" fmla="*/ 8199637 w 10953750"/>
              <a:gd name="connsiteY26" fmla="*/ 2272240 h 5778636"/>
              <a:gd name="connsiteX27" fmla="*/ 8229220 w 10953750"/>
              <a:gd name="connsiteY27" fmla="*/ 2210482 h 5778636"/>
              <a:gd name="connsiteX28" fmla="*/ 8282588 w 10953750"/>
              <a:gd name="connsiteY28" fmla="*/ 2129168 h 5778636"/>
              <a:gd name="connsiteX29" fmla="*/ 8304086 w 10953750"/>
              <a:gd name="connsiteY29" fmla="*/ 2078696 h 5778636"/>
              <a:gd name="connsiteX30" fmla="*/ 8304098 w 10953750"/>
              <a:gd name="connsiteY30" fmla="*/ 2061626 h 5778636"/>
              <a:gd name="connsiteX31" fmla="*/ 8292795 w 10953750"/>
              <a:gd name="connsiteY31" fmla="*/ 2053529 h 5778636"/>
              <a:gd name="connsiteX32" fmla="*/ 8293503 w 10953750"/>
              <a:gd name="connsiteY32" fmla="*/ 2032078 h 5778636"/>
              <a:gd name="connsiteX33" fmla="*/ 8348684 w 10953750"/>
              <a:gd name="connsiteY33" fmla="*/ 1995978 h 5778636"/>
              <a:gd name="connsiteX34" fmla="*/ 8359775 w 10953750"/>
              <a:gd name="connsiteY34" fmla="*/ 1977086 h 5778636"/>
              <a:gd name="connsiteX35" fmla="*/ 8342474 w 10953750"/>
              <a:gd name="connsiteY35" fmla="*/ 1967131 h 5778636"/>
              <a:gd name="connsiteX36" fmla="*/ 8328414 w 10953750"/>
              <a:gd name="connsiteY36" fmla="*/ 1942421 h 5778636"/>
              <a:gd name="connsiteX37" fmla="*/ 8333965 w 10953750"/>
              <a:gd name="connsiteY37" fmla="*/ 1924440 h 5778636"/>
              <a:gd name="connsiteX38" fmla="*/ 8324054 w 10953750"/>
              <a:gd name="connsiteY38" fmla="*/ 1907581 h 5778636"/>
              <a:gd name="connsiteX39" fmla="*/ 8311596 w 10953750"/>
              <a:gd name="connsiteY39" fmla="*/ 1901096 h 5778636"/>
              <a:gd name="connsiteX40" fmla="*/ 8319222 w 10953750"/>
              <a:gd name="connsiteY40" fmla="*/ 1887041 h 5778636"/>
              <a:gd name="connsiteX41" fmla="*/ 8348098 w 10953750"/>
              <a:gd name="connsiteY41" fmla="*/ 1846734 h 5778636"/>
              <a:gd name="connsiteX42" fmla="*/ 8454560 w 10953750"/>
              <a:gd name="connsiteY42" fmla="*/ 1742462 h 5778636"/>
              <a:gd name="connsiteX43" fmla="*/ 8480182 w 10953750"/>
              <a:gd name="connsiteY43" fmla="*/ 1733981 h 5778636"/>
              <a:gd name="connsiteX44" fmla="*/ 8454112 w 10953750"/>
              <a:gd name="connsiteY44" fmla="*/ 1722624 h 5778636"/>
              <a:gd name="connsiteX45" fmla="*/ 8437755 w 10953750"/>
              <a:gd name="connsiteY45" fmla="*/ 1684068 h 5778636"/>
              <a:gd name="connsiteX46" fmla="*/ 8507800 w 10953750"/>
              <a:gd name="connsiteY46" fmla="*/ 1514672 h 5778636"/>
              <a:gd name="connsiteX47" fmla="*/ 8537843 w 10953750"/>
              <a:gd name="connsiteY47" fmla="*/ 1455683 h 5778636"/>
              <a:gd name="connsiteX48" fmla="*/ 8524019 w 10953750"/>
              <a:gd name="connsiteY48" fmla="*/ 1423822 h 5778636"/>
              <a:gd name="connsiteX49" fmla="*/ 8524279 w 10953750"/>
              <a:gd name="connsiteY49" fmla="*/ 1382533 h 5778636"/>
              <a:gd name="connsiteX50" fmla="*/ 8546920 w 10953750"/>
              <a:gd name="connsiteY50" fmla="*/ 1347518 h 5778636"/>
              <a:gd name="connsiteX51" fmla="*/ 8561935 w 10953750"/>
              <a:gd name="connsiteY51" fmla="*/ 1326559 h 5778636"/>
              <a:gd name="connsiteX52" fmla="*/ 8586415 w 10953750"/>
              <a:gd name="connsiteY52" fmla="*/ 1302620 h 5778636"/>
              <a:gd name="connsiteX53" fmla="*/ 8594971 w 10953750"/>
              <a:gd name="connsiteY53" fmla="*/ 1277033 h 5778636"/>
              <a:gd name="connsiteX54" fmla="*/ 8592450 w 10953750"/>
              <a:gd name="connsiteY54" fmla="*/ 1253269 h 5778636"/>
              <a:gd name="connsiteX55" fmla="*/ 8601702 w 10953750"/>
              <a:gd name="connsiteY55" fmla="*/ 1223301 h 5778636"/>
              <a:gd name="connsiteX56" fmla="*/ 8641409 w 10953750"/>
              <a:gd name="connsiteY56" fmla="*/ 1205392 h 5778636"/>
              <a:gd name="connsiteX57" fmla="*/ 8639334 w 10953750"/>
              <a:gd name="connsiteY57" fmla="*/ 1201466 h 5778636"/>
              <a:gd name="connsiteX58" fmla="*/ 8594584 w 10953750"/>
              <a:gd name="connsiteY58" fmla="*/ 1171847 h 5778636"/>
              <a:gd name="connsiteX59" fmla="*/ 8589976 w 10953750"/>
              <a:gd name="connsiteY59" fmla="*/ 1161227 h 5778636"/>
              <a:gd name="connsiteX60" fmla="*/ 8613337 w 10953750"/>
              <a:gd name="connsiteY60" fmla="*/ 1087692 h 5778636"/>
              <a:gd name="connsiteX61" fmla="*/ 8618901 w 10953750"/>
              <a:gd name="connsiteY61" fmla="*/ 1052642 h 5778636"/>
              <a:gd name="connsiteX62" fmla="*/ 8594681 w 10953750"/>
              <a:gd name="connsiteY62" fmla="*/ 1035291 h 5778636"/>
              <a:gd name="connsiteX63" fmla="*/ 8550119 w 10953750"/>
              <a:gd name="connsiteY63" fmla="*/ 1066800 h 5778636"/>
              <a:gd name="connsiteX64" fmla="*/ 8540619 w 10953750"/>
              <a:gd name="connsiteY64" fmla="*/ 1120988 h 5778636"/>
              <a:gd name="connsiteX65" fmla="*/ 8531814 w 10953750"/>
              <a:gd name="connsiteY65" fmla="*/ 1170794 h 5778636"/>
              <a:gd name="connsiteX66" fmla="*/ 8507782 w 10953750"/>
              <a:gd name="connsiteY66" fmla="*/ 1214571 h 5778636"/>
              <a:gd name="connsiteX67" fmla="*/ 8469219 w 10953750"/>
              <a:gd name="connsiteY67" fmla="*/ 1247938 h 5778636"/>
              <a:gd name="connsiteX68" fmla="*/ 8433376 w 10953750"/>
              <a:gd name="connsiteY68" fmla="*/ 1349127 h 5778636"/>
              <a:gd name="connsiteX69" fmla="*/ 8375637 w 10953750"/>
              <a:gd name="connsiteY69" fmla="*/ 1412672 h 5778636"/>
              <a:gd name="connsiteX70" fmla="*/ 8359231 w 10953750"/>
              <a:gd name="connsiteY70" fmla="*/ 1442394 h 5778636"/>
              <a:gd name="connsiteX71" fmla="*/ 8285248 w 10953750"/>
              <a:gd name="connsiteY71" fmla="*/ 1630927 h 5778636"/>
              <a:gd name="connsiteX72" fmla="*/ 8268383 w 10953750"/>
              <a:gd name="connsiteY72" fmla="*/ 1657881 h 5778636"/>
              <a:gd name="connsiteX73" fmla="*/ 8260521 w 10953750"/>
              <a:gd name="connsiteY73" fmla="*/ 1679086 h 5778636"/>
              <a:gd name="connsiteX74" fmla="*/ 8241146 w 10953750"/>
              <a:gd name="connsiteY74" fmla="*/ 1665206 h 5778636"/>
              <a:gd name="connsiteX75" fmla="*/ 8221299 w 10953750"/>
              <a:gd name="connsiteY75" fmla="*/ 1665625 h 5778636"/>
              <a:gd name="connsiteX76" fmla="*/ 8205352 w 10953750"/>
              <a:gd name="connsiteY76" fmla="*/ 1698117 h 5778636"/>
              <a:gd name="connsiteX77" fmla="*/ 8171149 w 10953750"/>
              <a:gd name="connsiteY77" fmla="*/ 1766324 h 5778636"/>
              <a:gd name="connsiteX78" fmla="*/ 8172987 w 10953750"/>
              <a:gd name="connsiteY78" fmla="*/ 1777399 h 5778636"/>
              <a:gd name="connsiteX79" fmla="*/ 8169957 w 10953750"/>
              <a:gd name="connsiteY79" fmla="*/ 1819144 h 5778636"/>
              <a:gd name="connsiteX80" fmla="*/ 8089764 w 10953750"/>
              <a:gd name="connsiteY80" fmla="*/ 1978831 h 5778636"/>
              <a:gd name="connsiteX81" fmla="*/ 8080524 w 10953750"/>
              <a:gd name="connsiteY81" fmla="*/ 1991730 h 5778636"/>
              <a:gd name="connsiteX82" fmla="*/ 8070341 w 10953750"/>
              <a:gd name="connsiteY82" fmla="*/ 2033229 h 5778636"/>
              <a:gd name="connsiteX83" fmla="*/ 8052084 w 10953750"/>
              <a:gd name="connsiteY83" fmla="*/ 2068944 h 5778636"/>
              <a:gd name="connsiteX84" fmla="*/ 8023232 w 10953750"/>
              <a:gd name="connsiteY84" fmla="*/ 2075113 h 5778636"/>
              <a:gd name="connsiteX85" fmla="*/ 8025282 w 10953750"/>
              <a:gd name="connsiteY85" fmla="*/ 2113177 h 5778636"/>
              <a:gd name="connsiteX86" fmla="*/ 8000331 w 10953750"/>
              <a:gd name="connsiteY86" fmla="*/ 2151416 h 5778636"/>
              <a:gd name="connsiteX87" fmla="*/ 7920695 w 10953750"/>
              <a:gd name="connsiteY87" fmla="*/ 2177317 h 5778636"/>
              <a:gd name="connsiteX88" fmla="*/ 7917925 w 10953750"/>
              <a:gd name="connsiteY88" fmla="*/ 2177772 h 5778636"/>
              <a:gd name="connsiteX89" fmla="*/ 7882143 w 10953750"/>
              <a:gd name="connsiteY89" fmla="*/ 2193613 h 5778636"/>
              <a:gd name="connsiteX90" fmla="*/ 7764047 w 10953750"/>
              <a:gd name="connsiteY90" fmla="*/ 2433495 h 5778636"/>
              <a:gd name="connsiteX91" fmla="*/ 7682015 w 10953750"/>
              <a:gd name="connsiteY91" fmla="*/ 2582106 h 5778636"/>
              <a:gd name="connsiteX92" fmla="*/ 7604804 w 10953750"/>
              <a:gd name="connsiteY92" fmla="*/ 2768325 h 5778636"/>
              <a:gd name="connsiteX93" fmla="*/ 7520946 w 10953750"/>
              <a:gd name="connsiteY93" fmla="*/ 2888791 h 5778636"/>
              <a:gd name="connsiteX94" fmla="*/ 7492294 w 10953750"/>
              <a:gd name="connsiteY94" fmla="*/ 2939017 h 5778636"/>
              <a:gd name="connsiteX95" fmla="*/ 7440058 w 10953750"/>
              <a:gd name="connsiteY95" fmla="*/ 3052859 h 5778636"/>
              <a:gd name="connsiteX96" fmla="*/ 7379525 w 10953750"/>
              <a:gd name="connsiteY96" fmla="*/ 3150998 h 5778636"/>
              <a:gd name="connsiteX97" fmla="*/ 7292414 w 10953750"/>
              <a:gd name="connsiteY97" fmla="*/ 3303289 h 5778636"/>
              <a:gd name="connsiteX98" fmla="*/ 7235346 w 10953750"/>
              <a:gd name="connsiteY98" fmla="*/ 3396591 h 5778636"/>
              <a:gd name="connsiteX99" fmla="*/ 7114044 w 10953750"/>
              <a:gd name="connsiteY99" fmla="*/ 3600020 h 5778636"/>
              <a:gd name="connsiteX100" fmla="*/ 6981439 w 10953750"/>
              <a:gd name="connsiteY100" fmla="*/ 3795352 h 5778636"/>
              <a:gd name="connsiteX101" fmla="*/ 6895955 w 10953750"/>
              <a:gd name="connsiteY101" fmla="*/ 3931730 h 5778636"/>
              <a:gd name="connsiteX102" fmla="*/ 6749266 w 10953750"/>
              <a:gd name="connsiteY102" fmla="*/ 4136490 h 5778636"/>
              <a:gd name="connsiteX103" fmla="*/ 6681803 w 10953750"/>
              <a:gd name="connsiteY103" fmla="*/ 4244303 h 5778636"/>
              <a:gd name="connsiteX104" fmla="*/ 6587562 w 10953750"/>
              <a:gd name="connsiteY104" fmla="*/ 4362209 h 5778636"/>
              <a:gd name="connsiteX105" fmla="*/ 6533276 w 10953750"/>
              <a:gd name="connsiteY105" fmla="*/ 4437986 h 5778636"/>
              <a:gd name="connsiteX106" fmla="*/ 6478754 w 10953750"/>
              <a:gd name="connsiteY106" fmla="*/ 4520914 h 5778636"/>
              <a:gd name="connsiteX107" fmla="*/ 6394225 w 10953750"/>
              <a:gd name="connsiteY107" fmla="*/ 4611622 h 5778636"/>
              <a:gd name="connsiteX108" fmla="*/ 6287975 w 10953750"/>
              <a:gd name="connsiteY108" fmla="*/ 4742882 h 5778636"/>
              <a:gd name="connsiteX109" fmla="*/ 6141770 w 10953750"/>
              <a:gd name="connsiteY109" fmla="*/ 4916272 h 5778636"/>
              <a:gd name="connsiteX110" fmla="*/ 6056310 w 10953750"/>
              <a:gd name="connsiteY110" fmla="*/ 5018511 h 5778636"/>
              <a:gd name="connsiteX111" fmla="*/ 5932958 w 10953750"/>
              <a:gd name="connsiteY111" fmla="*/ 5183875 h 5778636"/>
              <a:gd name="connsiteX112" fmla="*/ 5915185 w 10953750"/>
              <a:gd name="connsiteY112" fmla="*/ 5188221 h 5778636"/>
              <a:gd name="connsiteX113" fmla="*/ 5908974 w 10953750"/>
              <a:gd name="connsiteY113" fmla="*/ 5159374 h 5778636"/>
              <a:gd name="connsiteX114" fmla="*/ 5934844 w 10953750"/>
              <a:gd name="connsiteY114" fmla="*/ 5126673 h 5778636"/>
              <a:gd name="connsiteX115" fmla="*/ 6475138 w 10953750"/>
              <a:gd name="connsiteY115" fmla="*/ 4413414 h 5778636"/>
              <a:gd name="connsiteX116" fmla="*/ 6945246 w 10953750"/>
              <a:gd name="connsiteY116" fmla="*/ 3740147 h 5778636"/>
              <a:gd name="connsiteX117" fmla="*/ 7222266 w 10953750"/>
              <a:gd name="connsiteY117" fmla="*/ 3292071 h 5778636"/>
              <a:gd name="connsiteX118" fmla="*/ 7448712 w 10953750"/>
              <a:gd name="connsiteY118" fmla="*/ 2890717 h 5778636"/>
              <a:gd name="connsiteX119" fmla="*/ 7692084 w 10953750"/>
              <a:gd name="connsiteY119" fmla="*/ 2377062 h 5778636"/>
              <a:gd name="connsiteX120" fmla="*/ 7773432 w 10953750"/>
              <a:gd name="connsiteY120" fmla="*/ 2215762 h 5778636"/>
              <a:gd name="connsiteX121" fmla="*/ 7843253 w 10953750"/>
              <a:gd name="connsiteY121" fmla="*/ 2036447 h 5778636"/>
              <a:gd name="connsiteX122" fmla="*/ 7880226 w 10953750"/>
              <a:gd name="connsiteY122" fmla="*/ 1967784 h 5778636"/>
              <a:gd name="connsiteX123" fmla="*/ 7912567 w 10953750"/>
              <a:gd name="connsiteY123" fmla="*/ 1922641 h 5778636"/>
              <a:gd name="connsiteX124" fmla="*/ 7957626 w 10953750"/>
              <a:gd name="connsiteY124" fmla="*/ 1842692 h 5778636"/>
              <a:gd name="connsiteX125" fmla="*/ 7976366 w 10953750"/>
              <a:gd name="connsiteY125" fmla="*/ 1775606 h 5778636"/>
              <a:gd name="connsiteX126" fmla="*/ 7985383 w 10953750"/>
              <a:gd name="connsiteY126" fmla="*/ 1752789 h 5778636"/>
              <a:gd name="connsiteX127" fmla="*/ 8013563 w 10953750"/>
              <a:gd name="connsiteY127" fmla="*/ 1716863 h 5778636"/>
              <a:gd name="connsiteX128" fmla="*/ 8067897 w 10953750"/>
              <a:gd name="connsiteY128" fmla="*/ 1572808 h 5778636"/>
              <a:gd name="connsiteX129" fmla="*/ 8094003 w 10953750"/>
              <a:gd name="connsiteY129" fmla="*/ 1532957 h 5778636"/>
              <a:gd name="connsiteX130" fmla="*/ 8117588 w 10953750"/>
              <a:gd name="connsiteY130" fmla="*/ 1469341 h 5778636"/>
              <a:gd name="connsiteX131" fmla="*/ 8118767 w 10953750"/>
              <a:gd name="connsiteY131" fmla="*/ 1433590 h 5778636"/>
              <a:gd name="connsiteX132" fmla="*/ 8162694 w 10953750"/>
              <a:gd name="connsiteY132" fmla="*/ 1321115 h 5778636"/>
              <a:gd name="connsiteX133" fmla="*/ 8209839 w 10953750"/>
              <a:gd name="connsiteY133" fmla="*/ 1228022 h 5778636"/>
              <a:gd name="connsiteX134" fmla="*/ 8216322 w 10953750"/>
              <a:gd name="connsiteY134" fmla="*/ 1198510 h 5778636"/>
              <a:gd name="connsiteX135" fmla="*/ 8218196 w 10953750"/>
              <a:gd name="connsiteY135" fmla="*/ 1158378 h 5778636"/>
              <a:gd name="connsiteX136" fmla="*/ 8243643 w 10953750"/>
              <a:gd name="connsiteY136" fmla="*/ 1071699 h 5778636"/>
              <a:gd name="connsiteX137" fmla="*/ 8291731 w 10953750"/>
              <a:gd name="connsiteY137" fmla="*/ 950006 h 5778636"/>
              <a:gd name="connsiteX138" fmla="*/ 8291060 w 10953750"/>
              <a:gd name="connsiteY138" fmla="*/ 920248 h 5778636"/>
              <a:gd name="connsiteX139" fmla="*/ 8279298 w 10953750"/>
              <a:gd name="connsiteY139" fmla="*/ 909382 h 5778636"/>
              <a:gd name="connsiteX140" fmla="*/ 8266242 w 10953750"/>
              <a:gd name="connsiteY140" fmla="*/ 770723 h 5778636"/>
              <a:gd name="connsiteX141" fmla="*/ 8256790 w 10953750"/>
              <a:gd name="connsiteY141" fmla="*/ 756632 h 5778636"/>
              <a:gd name="connsiteX142" fmla="*/ 8241327 w 10953750"/>
              <a:gd name="connsiteY142" fmla="*/ 757753 h 5778636"/>
              <a:gd name="connsiteX143" fmla="*/ 8215717 w 10953750"/>
              <a:gd name="connsiteY143" fmla="*/ 749165 h 5778636"/>
              <a:gd name="connsiteX144" fmla="*/ 8229118 w 10953750"/>
              <a:gd name="connsiteY144" fmla="*/ 727049 h 5778636"/>
              <a:gd name="connsiteX145" fmla="*/ 8262614 w 10953750"/>
              <a:gd name="connsiteY145" fmla="*/ 680293 h 5778636"/>
              <a:gd name="connsiteX146" fmla="*/ 8294483 w 10953750"/>
              <a:gd name="connsiteY146" fmla="*/ 649450 h 5778636"/>
              <a:gd name="connsiteX147" fmla="*/ 8310641 w 10953750"/>
              <a:gd name="connsiteY147" fmla="*/ 643947 h 5778636"/>
              <a:gd name="connsiteX148" fmla="*/ 8322191 w 10953750"/>
              <a:gd name="connsiteY148" fmla="*/ 627824 h 5778636"/>
              <a:gd name="connsiteX149" fmla="*/ 8306045 w 10953750"/>
              <a:gd name="connsiteY149" fmla="*/ 616257 h 5778636"/>
              <a:gd name="connsiteX150" fmla="*/ 8279044 w 10953750"/>
              <a:gd name="connsiteY150" fmla="*/ 616432 h 5778636"/>
              <a:gd name="connsiteX151" fmla="*/ 8267506 w 10953750"/>
              <a:gd name="connsiteY151" fmla="*/ 615485 h 5778636"/>
              <a:gd name="connsiteX152" fmla="*/ 8272821 w 10953750"/>
              <a:gd name="connsiteY152" fmla="*/ 604655 h 5778636"/>
              <a:gd name="connsiteX153" fmla="*/ 8284136 w 10953750"/>
              <a:gd name="connsiteY153" fmla="*/ 595682 h 5778636"/>
              <a:gd name="connsiteX154" fmla="*/ 8291066 w 10953750"/>
              <a:gd name="connsiteY154" fmla="*/ 586009 h 5778636"/>
              <a:gd name="connsiteX155" fmla="*/ 8311893 w 10953750"/>
              <a:gd name="connsiteY155" fmla="*/ 505779 h 5778636"/>
              <a:gd name="connsiteX156" fmla="*/ 8336148 w 10953750"/>
              <a:gd name="connsiteY156" fmla="*/ 471921 h 5778636"/>
              <a:gd name="connsiteX157" fmla="*/ 8341936 w 10953750"/>
              <a:gd name="connsiteY157" fmla="*/ 446790 h 5778636"/>
              <a:gd name="connsiteX158" fmla="*/ 8317704 w 10953750"/>
              <a:gd name="connsiteY158" fmla="*/ 446509 h 5778636"/>
              <a:gd name="connsiteX159" fmla="*/ 8302701 w 10953750"/>
              <a:gd name="connsiteY159" fmla="*/ 450399 h 5778636"/>
              <a:gd name="connsiteX160" fmla="*/ 8284009 w 10953750"/>
              <a:gd name="connsiteY160" fmla="*/ 449207 h 5778636"/>
              <a:gd name="connsiteX161" fmla="*/ 8290715 w 10953750"/>
              <a:gd name="connsiteY161" fmla="*/ 429614 h 5778636"/>
              <a:gd name="connsiteX162" fmla="*/ 8309903 w 10953750"/>
              <a:gd name="connsiteY162" fmla="*/ 382367 h 5778636"/>
              <a:gd name="connsiteX163" fmla="*/ 8379169 w 10953750"/>
              <a:gd name="connsiteY163" fmla="*/ 336838 h 5778636"/>
              <a:gd name="connsiteX164" fmla="*/ 8415410 w 10953750"/>
              <a:gd name="connsiteY164" fmla="*/ 323766 h 5778636"/>
              <a:gd name="connsiteX165" fmla="*/ 8324991 w 10953750"/>
              <a:gd name="connsiteY165" fmla="*/ 258990 h 5778636"/>
              <a:gd name="connsiteX166" fmla="*/ 8285756 w 10953750"/>
              <a:gd name="connsiteY166" fmla="*/ 262599 h 5778636"/>
              <a:gd name="connsiteX167" fmla="*/ 8276305 w 10953750"/>
              <a:gd name="connsiteY167" fmla="*/ 248509 h 5778636"/>
              <a:gd name="connsiteX168" fmla="*/ 8263140 w 10953750"/>
              <a:gd name="connsiteY168" fmla="*/ 263475 h 5778636"/>
              <a:gd name="connsiteX169" fmla="*/ 8258284 w 10953750"/>
              <a:gd name="connsiteY169" fmla="*/ 277074 h 5778636"/>
              <a:gd name="connsiteX170" fmla="*/ 8237046 w 10953750"/>
              <a:gd name="connsiteY170" fmla="*/ 286257 h 5778636"/>
              <a:gd name="connsiteX171" fmla="*/ 8215348 w 10953750"/>
              <a:gd name="connsiteY171" fmla="*/ 292670 h 5778636"/>
              <a:gd name="connsiteX172" fmla="*/ 8197551 w 10953750"/>
              <a:gd name="connsiteY172" fmla="*/ 331155 h 5778636"/>
              <a:gd name="connsiteX173" fmla="*/ 8176065 w 10953750"/>
              <a:gd name="connsiteY173" fmla="*/ 364557 h 5778636"/>
              <a:gd name="connsiteX174" fmla="*/ 8144220 w 10953750"/>
              <a:gd name="connsiteY174" fmla="*/ 361262 h 5778636"/>
              <a:gd name="connsiteX175" fmla="*/ 8129912 w 10953750"/>
              <a:gd name="connsiteY175" fmla="*/ 360771 h 5778636"/>
              <a:gd name="connsiteX176" fmla="*/ 8136334 w 10953750"/>
              <a:gd name="connsiteY176" fmla="*/ 416606 h 5778636"/>
              <a:gd name="connsiteX177" fmla="*/ 8148320 w 10953750"/>
              <a:gd name="connsiteY177" fmla="*/ 437391 h 5778636"/>
              <a:gd name="connsiteX178" fmla="*/ 8127753 w 10953750"/>
              <a:gd name="connsiteY178" fmla="*/ 476331 h 5778636"/>
              <a:gd name="connsiteX179" fmla="*/ 8115756 w 10953750"/>
              <a:gd name="connsiteY179" fmla="*/ 472616 h 5778636"/>
              <a:gd name="connsiteX180" fmla="*/ 8098914 w 10953750"/>
              <a:gd name="connsiteY180" fmla="*/ 465430 h 5778636"/>
              <a:gd name="connsiteX181" fmla="*/ 8080905 w 10953750"/>
              <a:gd name="connsiteY181" fmla="*/ 476926 h 5778636"/>
              <a:gd name="connsiteX182" fmla="*/ 8065170 w 10953750"/>
              <a:gd name="connsiteY182" fmla="*/ 536406 h 5778636"/>
              <a:gd name="connsiteX183" fmla="*/ 8056837 w 10953750"/>
              <a:gd name="connsiteY183" fmla="*/ 571912 h 5778636"/>
              <a:gd name="connsiteX184" fmla="*/ 7993323 w 10953750"/>
              <a:gd name="connsiteY184" fmla="*/ 643518 h 5778636"/>
              <a:gd name="connsiteX185" fmla="*/ 7973923 w 10953750"/>
              <a:gd name="connsiteY185" fmla="*/ 663776 h 5778636"/>
              <a:gd name="connsiteX186" fmla="*/ 7951705 w 10953750"/>
              <a:gd name="connsiteY186" fmla="*/ 752768 h 5778636"/>
              <a:gd name="connsiteX187" fmla="*/ 7924444 w 10953750"/>
              <a:gd name="connsiteY187" fmla="*/ 794232 h 5778636"/>
              <a:gd name="connsiteX188" fmla="*/ 7859339 w 10953750"/>
              <a:gd name="connsiteY188" fmla="*/ 830542 h 5778636"/>
              <a:gd name="connsiteX189" fmla="*/ 7886092 w 10953750"/>
              <a:gd name="connsiteY189" fmla="*/ 854588 h 5778636"/>
              <a:gd name="connsiteX190" fmla="*/ 7884218 w 10953750"/>
              <a:gd name="connsiteY190" fmla="*/ 894720 h 5778636"/>
              <a:gd name="connsiteX191" fmla="*/ 7860222 w 10953750"/>
              <a:gd name="connsiteY191" fmla="*/ 887289 h 5778636"/>
              <a:gd name="connsiteX192" fmla="*/ 7836215 w 10953750"/>
              <a:gd name="connsiteY192" fmla="*/ 896927 h 5778636"/>
              <a:gd name="connsiteX193" fmla="*/ 7813338 w 10953750"/>
              <a:gd name="connsiteY193" fmla="*/ 939092 h 5778636"/>
              <a:gd name="connsiteX194" fmla="*/ 7784450 w 10953750"/>
              <a:gd name="connsiteY194" fmla="*/ 996468 h 5778636"/>
              <a:gd name="connsiteX195" fmla="*/ 7763200 w 10953750"/>
              <a:gd name="connsiteY195" fmla="*/ 1022720 h 5778636"/>
              <a:gd name="connsiteX196" fmla="*/ 7741043 w 10953750"/>
              <a:gd name="connsiteY196" fmla="*/ 1026365 h 5778636"/>
              <a:gd name="connsiteX197" fmla="*/ 7710341 w 10953750"/>
              <a:gd name="connsiteY197" fmla="*/ 1038527 h 5778636"/>
              <a:gd name="connsiteX198" fmla="*/ 7727170 w 10953750"/>
              <a:gd name="connsiteY198" fmla="*/ 1062782 h 5778636"/>
              <a:gd name="connsiteX199" fmla="*/ 7725544 w 10953750"/>
              <a:gd name="connsiteY199" fmla="*/ 1078695 h 5778636"/>
              <a:gd name="connsiteX200" fmla="*/ 7713310 w 10953750"/>
              <a:gd name="connsiteY200" fmla="*/ 1082129 h 5778636"/>
              <a:gd name="connsiteX201" fmla="*/ 7674075 w 10953750"/>
              <a:gd name="connsiteY201" fmla="*/ 1085738 h 5778636"/>
              <a:gd name="connsiteX202" fmla="*/ 7650080 w 10953750"/>
              <a:gd name="connsiteY202" fmla="*/ 1078307 h 5778636"/>
              <a:gd name="connsiteX203" fmla="*/ 7651707 w 10953750"/>
              <a:gd name="connsiteY203" fmla="*/ 1062394 h 5778636"/>
              <a:gd name="connsiteX204" fmla="*/ 7713667 w 10953750"/>
              <a:gd name="connsiteY204" fmla="*/ 904284 h 5778636"/>
              <a:gd name="connsiteX205" fmla="*/ 7749297 w 10953750"/>
              <a:gd name="connsiteY205" fmla="*/ 776106 h 5778636"/>
              <a:gd name="connsiteX206" fmla="*/ 7724431 w 10953750"/>
              <a:gd name="connsiteY206" fmla="*/ 694859 h 5778636"/>
              <a:gd name="connsiteX207" fmla="*/ 7754686 w 10953750"/>
              <a:gd name="connsiteY207" fmla="*/ 662859 h 5778636"/>
              <a:gd name="connsiteX208" fmla="*/ 7738316 w 10953750"/>
              <a:gd name="connsiteY208" fmla="*/ 641373 h 5778636"/>
              <a:gd name="connsiteX209" fmla="*/ 7732341 w 10953750"/>
              <a:gd name="connsiteY209" fmla="*/ 605376 h 5778636"/>
              <a:gd name="connsiteX210" fmla="*/ 7760273 w 10953750"/>
              <a:gd name="connsiteY210" fmla="*/ 593670 h 5778636"/>
              <a:gd name="connsiteX211" fmla="*/ 7796962 w 10953750"/>
              <a:gd name="connsiteY211" fmla="*/ 600435 h 5778636"/>
              <a:gd name="connsiteX212" fmla="*/ 7782218 w 10953750"/>
              <a:gd name="connsiteY212" fmla="*/ 563036 h 5778636"/>
              <a:gd name="connsiteX213" fmla="*/ 7779014 w 10953750"/>
              <a:gd name="connsiteY213" fmla="*/ 526584 h 5778636"/>
              <a:gd name="connsiteX214" fmla="*/ 7717410 w 10953750"/>
              <a:gd name="connsiteY214" fmla="*/ 506849 h 5778636"/>
              <a:gd name="connsiteX215" fmla="*/ 7692012 w 10953750"/>
              <a:gd name="connsiteY215" fmla="*/ 525250 h 5778636"/>
              <a:gd name="connsiteX216" fmla="*/ 7701228 w 10953750"/>
              <a:gd name="connsiteY216" fmla="*/ 546490 h 5778636"/>
              <a:gd name="connsiteX217" fmla="*/ 7703985 w 10953750"/>
              <a:gd name="connsiteY217" fmla="*/ 563104 h 5778636"/>
              <a:gd name="connsiteX218" fmla="*/ 7693330 w 10953750"/>
              <a:gd name="connsiteY218" fmla="*/ 618904 h 5778636"/>
              <a:gd name="connsiteX219" fmla="*/ 7669534 w 10953750"/>
              <a:gd name="connsiteY219" fmla="*/ 655531 h 5778636"/>
              <a:gd name="connsiteX220" fmla="*/ 7667448 w 10953750"/>
              <a:gd name="connsiteY220" fmla="*/ 668675 h 5778636"/>
              <a:gd name="connsiteX221" fmla="*/ 7671820 w 10953750"/>
              <a:gd name="connsiteY221" fmla="*/ 686445 h 5778636"/>
              <a:gd name="connsiteX222" fmla="*/ 7611758 w 10953750"/>
              <a:gd name="connsiteY222" fmla="*/ 770284 h 5778636"/>
              <a:gd name="connsiteX223" fmla="*/ 7577343 w 10953750"/>
              <a:gd name="connsiteY223" fmla="*/ 811502 h 5778636"/>
              <a:gd name="connsiteX224" fmla="*/ 7572463 w 10953750"/>
              <a:gd name="connsiteY224" fmla="*/ 859241 h 5778636"/>
              <a:gd name="connsiteX225" fmla="*/ 7567371 w 10953750"/>
              <a:gd name="connsiteY225" fmla="*/ 879990 h 5778636"/>
              <a:gd name="connsiteX226" fmla="*/ 7543376 w 10953750"/>
              <a:gd name="connsiteY226" fmla="*/ 872559 h 5778636"/>
              <a:gd name="connsiteX227" fmla="*/ 7527925 w 10953750"/>
              <a:gd name="connsiteY227" fmla="*/ 856610 h 5778636"/>
              <a:gd name="connsiteX228" fmla="*/ 7516187 w 10953750"/>
              <a:gd name="connsiteY228" fmla="*/ 811606 h 5778636"/>
              <a:gd name="connsiteX229" fmla="*/ 7550874 w 10953750"/>
              <a:gd name="connsiteY229" fmla="*/ 712029 h 5778636"/>
              <a:gd name="connsiteX230" fmla="*/ 7526431 w 10953750"/>
              <a:gd name="connsiteY230" fmla="*/ 684759 h 5778636"/>
              <a:gd name="connsiteX231" fmla="*/ 7522047 w 10953750"/>
              <a:gd name="connsiteY231" fmla="*/ 684058 h 5778636"/>
              <a:gd name="connsiteX232" fmla="*/ 7469660 w 10953750"/>
              <a:gd name="connsiteY232" fmla="*/ 685563 h 5778636"/>
              <a:gd name="connsiteX233" fmla="*/ 7463649 w 10953750"/>
              <a:gd name="connsiteY233" fmla="*/ 700775 h 5778636"/>
              <a:gd name="connsiteX234" fmla="*/ 7498959 w 10953750"/>
              <a:gd name="connsiteY234" fmla="*/ 699234 h 5778636"/>
              <a:gd name="connsiteX235" fmla="*/ 7501940 w 10953750"/>
              <a:gd name="connsiteY235" fmla="*/ 725767 h 5778636"/>
              <a:gd name="connsiteX236" fmla="*/ 7484862 w 10953750"/>
              <a:gd name="connsiteY236" fmla="*/ 725732 h 5778636"/>
              <a:gd name="connsiteX237" fmla="*/ 7430848 w 10953750"/>
              <a:gd name="connsiteY237" fmla="*/ 743150 h 5778636"/>
              <a:gd name="connsiteX238" fmla="*/ 7381182 w 10953750"/>
              <a:gd name="connsiteY238" fmla="*/ 812478 h 5778636"/>
              <a:gd name="connsiteX239" fmla="*/ 7390374 w 10953750"/>
              <a:gd name="connsiteY239" fmla="*/ 867858 h 5778636"/>
              <a:gd name="connsiteX240" fmla="*/ 7395218 w 10953750"/>
              <a:gd name="connsiteY240" fmla="*/ 871328 h 5778636"/>
              <a:gd name="connsiteX241" fmla="*/ 7408594 w 10953750"/>
              <a:gd name="connsiteY241" fmla="*/ 883350 h 5778636"/>
              <a:gd name="connsiteX242" fmla="*/ 7388735 w 10953750"/>
              <a:gd name="connsiteY242" fmla="*/ 900840 h 5778636"/>
              <a:gd name="connsiteX243" fmla="*/ 7365199 w 10953750"/>
              <a:gd name="connsiteY243" fmla="*/ 896178 h 5778636"/>
              <a:gd name="connsiteX244" fmla="*/ 7344185 w 10953750"/>
              <a:gd name="connsiteY244" fmla="*/ 915280 h 5778636"/>
              <a:gd name="connsiteX245" fmla="*/ 7362405 w 10953750"/>
              <a:gd name="connsiteY245" fmla="*/ 930772 h 5778636"/>
              <a:gd name="connsiteX246" fmla="*/ 7373943 w 10953750"/>
              <a:gd name="connsiteY246" fmla="*/ 931719 h 5778636"/>
              <a:gd name="connsiteX247" fmla="*/ 7385246 w 10953750"/>
              <a:gd name="connsiteY247" fmla="*/ 939816 h 5778636"/>
              <a:gd name="connsiteX248" fmla="*/ 7375086 w 10953750"/>
              <a:gd name="connsiteY248" fmla="*/ 947176 h 5778636"/>
              <a:gd name="connsiteX249" fmla="*/ 7345316 w 10953750"/>
              <a:gd name="connsiteY249" fmla="*/ 947806 h 5778636"/>
              <a:gd name="connsiteX250" fmla="*/ 7302368 w 10953750"/>
              <a:gd name="connsiteY250" fmla="*/ 980472 h 5778636"/>
              <a:gd name="connsiteX251" fmla="*/ 7297724 w 10953750"/>
              <a:gd name="connsiteY251" fmla="*/ 1021060 h 5778636"/>
              <a:gd name="connsiteX252" fmla="*/ 7279479 w 10953750"/>
              <a:gd name="connsiteY252" fmla="*/ 1039706 h 5778636"/>
              <a:gd name="connsiteX253" fmla="*/ 7239313 w 10953750"/>
              <a:gd name="connsiteY253" fmla="*/ 1054847 h 5778636"/>
              <a:gd name="connsiteX254" fmla="*/ 7226832 w 10953750"/>
              <a:gd name="connsiteY254" fmla="*/ 1082501 h 5778636"/>
              <a:gd name="connsiteX255" fmla="*/ 7162102 w 10953750"/>
              <a:gd name="connsiteY255" fmla="*/ 1241067 h 5778636"/>
              <a:gd name="connsiteX256" fmla="*/ 7151930 w 10953750"/>
              <a:gd name="connsiteY256" fmla="*/ 1265497 h 5778636"/>
              <a:gd name="connsiteX257" fmla="*/ 7127886 w 10953750"/>
              <a:gd name="connsiteY257" fmla="*/ 1326343 h 5778636"/>
              <a:gd name="connsiteX258" fmla="*/ 7046151 w 10953750"/>
              <a:gd name="connsiteY258" fmla="*/ 1382457 h 5778636"/>
              <a:gd name="connsiteX259" fmla="*/ 7009438 w 10953750"/>
              <a:gd name="connsiteY259" fmla="*/ 1409830 h 5778636"/>
              <a:gd name="connsiteX260" fmla="*/ 6950024 w 10953750"/>
              <a:gd name="connsiteY260" fmla="*/ 1557565 h 5778636"/>
              <a:gd name="connsiteX261" fmla="*/ 6930624 w 10953750"/>
              <a:gd name="connsiteY261" fmla="*/ 1577824 h 5778636"/>
              <a:gd name="connsiteX262" fmla="*/ 6915621 w 10953750"/>
              <a:gd name="connsiteY262" fmla="*/ 1581714 h 5778636"/>
              <a:gd name="connsiteX263" fmla="*/ 6902468 w 10953750"/>
              <a:gd name="connsiteY263" fmla="*/ 1579611 h 5778636"/>
              <a:gd name="connsiteX264" fmla="*/ 6901797 w 10953750"/>
              <a:gd name="connsiteY264" fmla="*/ 1549853 h 5778636"/>
              <a:gd name="connsiteX265" fmla="*/ 6892817 w 10953750"/>
              <a:gd name="connsiteY265" fmla="*/ 1521462 h 5778636"/>
              <a:gd name="connsiteX266" fmla="*/ 6876882 w 10953750"/>
              <a:gd name="connsiteY266" fmla="*/ 1536884 h 5778636"/>
              <a:gd name="connsiteX267" fmla="*/ 6887924 w 10953750"/>
              <a:gd name="connsiteY267" fmla="*/ 1586269 h 5778636"/>
              <a:gd name="connsiteX268" fmla="*/ 6848829 w 10953750"/>
              <a:gd name="connsiteY268" fmla="*/ 1719284 h 5778636"/>
              <a:gd name="connsiteX269" fmla="*/ 6818115 w 10953750"/>
              <a:gd name="connsiteY269" fmla="*/ 1748515 h 5778636"/>
              <a:gd name="connsiteX270" fmla="*/ 6819717 w 10953750"/>
              <a:gd name="connsiteY270" fmla="*/ 1766742 h 5778636"/>
              <a:gd name="connsiteX271" fmla="*/ 6819233 w 10953750"/>
              <a:gd name="connsiteY271" fmla="*/ 1798112 h 5778636"/>
              <a:gd name="connsiteX272" fmla="*/ 6753409 w 10953750"/>
              <a:gd name="connsiteY272" fmla="*/ 1872942 h 5778636"/>
              <a:gd name="connsiteX273" fmla="*/ 6628726 w 10953750"/>
              <a:gd name="connsiteY273" fmla="*/ 1961721 h 5778636"/>
              <a:gd name="connsiteX274" fmla="*/ 6630800 w 10953750"/>
              <a:gd name="connsiteY274" fmla="*/ 1965647 h 5778636"/>
              <a:gd name="connsiteX275" fmla="*/ 6651567 w 10953750"/>
              <a:gd name="connsiteY275" fmla="*/ 1970765 h 5778636"/>
              <a:gd name="connsiteX276" fmla="*/ 6665391 w 10953750"/>
              <a:gd name="connsiteY276" fmla="*/ 2002626 h 5778636"/>
              <a:gd name="connsiteX277" fmla="*/ 6630305 w 10953750"/>
              <a:gd name="connsiteY277" fmla="*/ 2014086 h 5778636"/>
              <a:gd name="connsiteX278" fmla="*/ 6611153 w 10953750"/>
              <a:gd name="connsiteY278" fmla="*/ 2010125 h 5778636"/>
              <a:gd name="connsiteX279" fmla="*/ 6622667 w 10953750"/>
              <a:gd name="connsiteY279" fmla="*/ 2045211 h 5778636"/>
              <a:gd name="connsiteX280" fmla="*/ 6634193 w 10953750"/>
              <a:gd name="connsiteY280" fmla="*/ 2063227 h 5778636"/>
              <a:gd name="connsiteX281" fmla="*/ 6620980 w 10953750"/>
              <a:gd name="connsiteY281" fmla="*/ 2146471 h 5778636"/>
              <a:gd name="connsiteX282" fmla="*/ 6584019 w 10953750"/>
              <a:gd name="connsiteY282" fmla="*/ 2198064 h 5778636"/>
              <a:gd name="connsiteX283" fmla="*/ 6563700 w 10953750"/>
              <a:gd name="connsiteY283" fmla="*/ 2212784 h 5778636"/>
              <a:gd name="connsiteX284" fmla="*/ 6540823 w 10953750"/>
              <a:gd name="connsiteY284" fmla="*/ 2254950 h 5778636"/>
              <a:gd name="connsiteX285" fmla="*/ 6541954 w 10953750"/>
              <a:gd name="connsiteY285" fmla="*/ 2287476 h 5778636"/>
              <a:gd name="connsiteX286" fmla="*/ 6538937 w 10953750"/>
              <a:gd name="connsiteY286" fmla="*/ 2312152 h 5778636"/>
              <a:gd name="connsiteX287" fmla="*/ 6515612 w 10953750"/>
              <a:gd name="connsiteY287" fmla="*/ 2334478 h 5778636"/>
              <a:gd name="connsiteX288" fmla="*/ 6455835 w 10953750"/>
              <a:gd name="connsiteY288" fmla="*/ 2342888 h 5778636"/>
              <a:gd name="connsiteX289" fmla="*/ 6434149 w 10953750"/>
              <a:gd name="connsiteY289" fmla="*/ 2332232 h 5778636"/>
              <a:gd name="connsiteX290" fmla="*/ 6441678 w 10953750"/>
              <a:gd name="connsiteY290" fmla="*/ 2454733 h 5778636"/>
              <a:gd name="connsiteX291" fmla="*/ 6413970 w 10953750"/>
              <a:gd name="connsiteY291" fmla="*/ 2476358 h 5778636"/>
              <a:gd name="connsiteX292" fmla="*/ 6383975 w 10953750"/>
              <a:gd name="connsiteY292" fmla="*/ 2467070 h 5778636"/>
              <a:gd name="connsiteX293" fmla="*/ 6393451 w 10953750"/>
              <a:gd name="connsiteY293" fmla="*/ 2447021 h 5778636"/>
              <a:gd name="connsiteX294" fmla="*/ 6397388 w 10953750"/>
              <a:gd name="connsiteY294" fmla="*/ 2427883 h 5778636"/>
              <a:gd name="connsiteX295" fmla="*/ 6373852 w 10953750"/>
              <a:gd name="connsiteY295" fmla="*/ 2423221 h 5778636"/>
              <a:gd name="connsiteX296" fmla="*/ 6353993 w 10953750"/>
              <a:gd name="connsiteY296" fmla="*/ 2440711 h 5778636"/>
              <a:gd name="connsiteX297" fmla="*/ 6332519 w 10953750"/>
              <a:gd name="connsiteY297" fmla="*/ 2457044 h 5778636"/>
              <a:gd name="connsiteX298" fmla="*/ 6339473 w 10953750"/>
              <a:gd name="connsiteY298" fmla="*/ 2413231 h 5778636"/>
              <a:gd name="connsiteX299" fmla="*/ 6381786 w 10953750"/>
              <a:gd name="connsiteY299" fmla="*/ 2299599 h 5778636"/>
              <a:gd name="connsiteX300" fmla="*/ 6431676 w 10953750"/>
              <a:gd name="connsiteY300" fmla="*/ 2240190 h 5778636"/>
              <a:gd name="connsiteX301" fmla="*/ 6442307 w 10953750"/>
              <a:gd name="connsiteY301" fmla="*/ 2218530 h 5778636"/>
              <a:gd name="connsiteX302" fmla="*/ 6442120 w 10953750"/>
              <a:gd name="connsiteY302" fmla="*/ 2157402 h 5778636"/>
              <a:gd name="connsiteX303" fmla="*/ 6461060 w 10953750"/>
              <a:gd name="connsiteY303" fmla="*/ 2134374 h 5778636"/>
              <a:gd name="connsiteX304" fmla="*/ 6506094 w 10953750"/>
              <a:gd name="connsiteY304" fmla="*/ 2088565 h 5778636"/>
              <a:gd name="connsiteX305" fmla="*/ 6525058 w 10953750"/>
              <a:gd name="connsiteY305" fmla="*/ 2031398 h 5778636"/>
              <a:gd name="connsiteX306" fmla="*/ 6548606 w 10953750"/>
              <a:gd name="connsiteY306" fmla="*/ 2018991 h 5778636"/>
              <a:gd name="connsiteX307" fmla="*/ 6570763 w 10953750"/>
              <a:gd name="connsiteY307" fmla="*/ 2015347 h 5778636"/>
              <a:gd name="connsiteX308" fmla="*/ 6560864 w 10953750"/>
              <a:gd name="connsiteY308" fmla="*/ 1981418 h 5778636"/>
              <a:gd name="connsiteX309" fmla="*/ 6548431 w 10953750"/>
              <a:gd name="connsiteY309" fmla="*/ 1940794 h 5778636"/>
              <a:gd name="connsiteX310" fmla="*/ 6581691 w 10953750"/>
              <a:gd name="connsiteY310" fmla="*/ 1901188 h 5778636"/>
              <a:gd name="connsiteX311" fmla="*/ 6619583 w 10953750"/>
              <a:gd name="connsiteY311" fmla="*/ 1838063 h 5778636"/>
              <a:gd name="connsiteX312" fmla="*/ 6606914 w 10953750"/>
              <a:gd name="connsiteY312" fmla="*/ 1804590 h 5778636"/>
              <a:gd name="connsiteX313" fmla="*/ 6597474 w 10953750"/>
              <a:gd name="connsiteY313" fmla="*/ 1773430 h 5778636"/>
              <a:gd name="connsiteX314" fmla="*/ 6644879 w 10953750"/>
              <a:gd name="connsiteY314" fmla="*/ 1639048 h 5778636"/>
              <a:gd name="connsiteX315" fmla="*/ 6703301 w 10953750"/>
              <a:gd name="connsiteY315" fmla="*/ 1588192 h 5778636"/>
              <a:gd name="connsiteX316" fmla="*/ 6705611 w 10953750"/>
              <a:gd name="connsiteY316" fmla="*/ 1584968 h 5778636"/>
              <a:gd name="connsiteX317" fmla="*/ 6692011 w 10953750"/>
              <a:gd name="connsiteY317" fmla="*/ 1563026 h 5778636"/>
              <a:gd name="connsiteX318" fmla="*/ 6723632 w 10953750"/>
              <a:gd name="connsiteY318" fmla="*/ 1556402 h 5778636"/>
              <a:gd name="connsiteX319" fmla="*/ 6733556 w 10953750"/>
              <a:gd name="connsiteY319" fmla="*/ 1556192 h 5778636"/>
              <a:gd name="connsiteX320" fmla="*/ 6777858 w 10953750"/>
              <a:gd name="connsiteY320" fmla="*/ 1565972 h 5778636"/>
              <a:gd name="connsiteX321" fmla="*/ 6797022 w 10953750"/>
              <a:gd name="connsiteY321" fmla="*/ 1552864 h 5778636"/>
              <a:gd name="connsiteX322" fmla="*/ 6788265 w 10953750"/>
              <a:gd name="connsiteY322" fmla="*/ 1534392 h 5778636"/>
              <a:gd name="connsiteX323" fmla="*/ 6728524 w 10953750"/>
              <a:gd name="connsiteY323" fmla="*/ 1491594 h 5778636"/>
              <a:gd name="connsiteX324" fmla="*/ 6733616 w 10953750"/>
              <a:gd name="connsiteY324" fmla="*/ 1470845 h 5778636"/>
              <a:gd name="connsiteX325" fmla="*/ 6789493 w 10953750"/>
              <a:gd name="connsiteY325" fmla="*/ 1430363 h 5778636"/>
              <a:gd name="connsiteX326" fmla="*/ 6795504 w 10953750"/>
              <a:gd name="connsiteY326" fmla="*/ 1415151 h 5778636"/>
              <a:gd name="connsiteX327" fmla="*/ 6802011 w 10953750"/>
              <a:gd name="connsiteY327" fmla="*/ 1351500 h 5778636"/>
              <a:gd name="connsiteX328" fmla="*/ 6808282 w 10953750"/>
              <a:gd name="connsiteY328" fmla="*/ 1294999 h 5778636"/>
              <a:gd name="connsiteX329" fmla="*/ 6812219 w 10953750"/>
              <a:gd name="connsiteY329" fmla="*/ 1275862 h 5778636"/>
              <a:gd name="connsiteX330" fmla="*/ 6860282 w 10953750"/>
              <a:gd name="connsiteY330" fmla="*/ 1188308 h 5778636"/>
              <a:gd name="connsiteX331" fmla="*/ 6877148 w 10953750"/>
              <a:gd name="connsiteY331" fmla="*/ 1161355 h 5778636"/>
              <a:gd name="connsiteX332" fmla="*/ 6917350 w 10953750"/>
              <a:gd name="connsiteY332" fmla="*/ 1095006 h 5778636"/>
              <a:gd name="connsiteX333" fmla="*/ 6925671 w 10953750"/>
              <a:gd name="connsiteY333" fmla="*/ 1076569 h 5778636"/>
              <a:gd name="connsiteX334" fmla="*/ 6958520 w 10953750"/>
              <a:gd name="connsiteY334" fmla="*/ 965916 h 5778636"/>
              <a:gd name="connsiteX335" fmla="*/ 6999394 w 10953750"/>
              <a:gd name="connsiteY335" fmla="*/ 929325 h 5778636"/>
              <a:gd name="connsiteX336" fmla="*/ 7035448 w 10953750"/>
              <a:gd name="connsiteY336" fmla="*/ 855125 h 5778636"/>
              <a:gd name="connsiteX337" fmla="*/ 7029050 w 10953750"/>
              <a:gd name="connsiteY337" fmla="*/ 765150 h 5778636"/>
              <a:gd name="connsiteX338" fmla="*/ 7022132 w 10953750"/>
              <a:gd name="connsiteY338" fmla="*/ 757755 h 5778636"/>
              <a:gd name="connsiteX339" fmla="*/ 7029993 w 10953750"/>
              <a:gd name="connsiteY339" fmla="*/ 736549 h 5778636"/>
              <a:gd name="connsiteX340" fmla="*/ 7064384 w 10953750"/>
              <a:gd name="connsiteY340" fmla="*/ 729470 h 5778636"/>
              <a:gd name="connsiteX341" fmla="*/ 7103219 w 10953750"/>
              <a:gd name="connsiteY341" fmla="*/ 637745 h 5778636"/>
              <a:gd name="connsiteX342" fmla="*/ 7088029 w 10953750"/>
              <a:gd name="connsiteY342" fmla="*/ 580507 h 5778636"/>
              <a:gd name="connsiteX343" fmla="*/ 7078377 w 10953750"/>
              <a:gd name="connsiteY343" fmla="*/ 522358 h 5778636"/>
              <a:gd name="connsiteX344" fmla="*/ 7136975 w 10953750"/>
              <a:gd name="connsiteY344" fmla="*/ 549699 h 5778636"/>
              <a:gd name="connsiteX345" fmla="*/ 7153853 w 10953750"/>
              <a:gd name="connsiteY345" fmla="*/ 505676 h 5778636"/>
              <a:gd name="connsiteX346" fmla="*/ 7172334 w 10953750"/>
              <a:gd name="connsiteY346" fmla="*/ 479880 h 5778636"/>
              <a:gd name="connsiteX347" fmla="*/ 7200326 w 10953750"/>
              <a:gd name="connsiteY347" fmla="*/ 382827 h 5778636"/>
              <a:gd name="connsiteX348" fmla="*/ 7297458 w 10953750"/>
              <a:gd name="connsiteY348" fmla="*/ 93770 h 5778636"/>
              <a:gd name="connsiteX349" fmla="*/ 7299320 w 10953750"/>
              <a:gd name="connsiteY349" fmla="*/ 70706 h 5778636"/>
              <a:gd name="connsiteX350" fmla="*/ 7275089 w 10953750"/>
              <a:gd name="connsiteY350" fmla="*/ 70425 h 5778636"/>
              <a:gd name="connsiteX351" fmla="*/ 7256397 w 10953750"/>
              <a:gd name="connsiteY351" fmla="*/ 69233 h 5778636"/>
              <a:gd name="connsiteX352" fmla="*/ 7253875 w 10953750"/>
              <a:gd name="connsiteY352" fmla="*/ 45469 h 5778636"/>
              <a:gd name="connsiteX353" fmla="*/ 7264270 w 10953750"/>
              <a:gd name="connsiteY353" fmla="*/ 30958 h 5778636"/>
              <a:gd name="connsiteX354" fmla="*/ 6995439 w 10953750"/>
              <a:gd name="connsiteY354" fmla="*/ 0 h 5778636"/>
              <a:gd name="connsiteX355" fmla="*/ 7132522 w 10953750"/>
              <a:gd name="connsiteY355" fmla="*/ 0 h 5778636"/>
              <a:gd name="connsiteX356" fmla="*/ 7129053 w 10953750"/>
              <a:gd name="connsiteY356" fmla="*/ 4842 h 5778636"/>
              <a:gd name="connsiteX357" fmla="*/ 7070770 w 10953750"/>
              <a:gd name="connsiteY357" fmla="*/ 185104 h 5778636"/>
              <a:gd name="connsiteX358" fmla="*/ 7036826 w 10953750"/>
              <a:gd name="connsiteY358" fmla="*/ 212022 h 5778636"/>
              <a:gd name="connsiteX359" fmla="*/ 7024829 w 10953750"/>
              <a:gd name="connsiteY359" fmla="*/ 208306 h 5778636"/>
              <a:gd name="connsiteX360" fmla="*/ 7024357 w 10953750"/>
              <a:gd name="connsiteY360" fmla="*/ 222607 h 5778636"/>
              <a:gd name="connsiteX361" fmla="*/ 7028965 w 10953750"/>
              <a:gd name="connsiteY361" fmla="*/ 233227 h 5778636"/>
              <a:gd name="connsiteX362" fmla="*/ 7021563 w 10953750"/>
              <a:gd name="connsiteY362" fmla="*/ 257201 h 5778636"/>
              <a:gd name="connsiteX363" fmla="*/ 7011652 w 10953750"/>
              <a:gd name="connsiteY363" fmla="*/ 240342 h 5778636"/>
              <a:gd name="connsiteX364" fmla="*/ 7009577 w 10953750"/>
              <a:gd name="connsiteY364" fmla="*/ 236416 h 5778636"/>
              <a:gd name="connsiteX365" fmla="*/ 6999430 w 10953750"/>
              <a:gd name="connsiteY365" fmla="*/ 226707 h 5778636"/>
              <a:gd name="connsiteX366" fmla="*/ 6989730 w 10953750"/>
              <a:gd name="connsiteY366" fmla="*/ 236836 h 5778636"/>
              <a:gd name="connsiteX367" fmla="*/ 6939393 w 10953750"/>
              <a:gd name="connsiteY367" fmla="*/ 276407 h 5778636"/>
              <a:gd name="connsiteX368" fmla="*/ 6921160 w 10953750"/>
              <a:gd name="connsiteY368" fmla="*/ 277983 h 5778636"/>
              <a:gd name="connsiteX369" fmla="*/ 6913123 w 10953750"/>
              <a:gd name="connsiteY369" fmla="*/ 220991 h 5778636"/>
              <a:gd name="connsiteX370" fmla="*/ 6967198 w 10953750"/>
              <a:gd name="connsiteY370" fmla="*/ 118225 h 5778636"/>
              <a:gd name="connsiteX371" fmla="*/ 6991913 w 10953750"/>
              <a:gd name="connsiteY371" fmla="*/ 87137 h 5778636"/>
              <a:gd name="connsiteX372" fmla="*/ 6994695 w 10953750"/>
              <a:gd name="connsiteY372" fmla="*/ 69611 h 5778636"/>
              <a:gd name="connsiteX373" fmla="*/ 6986646 w 10953750"/>
              <a:gd name="connsiteY373" fmla="*/ 29689 h 5778636"/>
              <a:gd name="connsiteX374" fmla="*/ 6276976 w 10953750"/>
              <a:gd name="connsiteY374" fmla="*/ 0 h 5778636"/>
              <a:gd name="connsiteX375" fmla="*/ 6675372 w 10953750"/>
              <a:gd name="connsiteY375" fmla="*/ 0 h 5778636"/>
              <a:gd name="connsiteX376" fmla="*/ 6673365 w 10953750"/>
              <a:gd name="connsiteY376" fmla="*/ 5505 h 5778636"/>
              <a:gd name="connsiteX377" fmla="*/ 6675103 w 10953750"/>
              <a:gd name="connsiteY377" fmla="*/ 21198 h 5778636"/>
              <a:gd name="connsiteX378" fmla="*/ 6674408 w 10953750"/>
              <a:gd name="connsiteY378" fmla="*/ 25579 h 5778636"/>
              <a:gd name="connsiteX379" fmla="*/ 6610482 w 10953750"/>
              <a:gd name="connsiteY379" fmla="*/ 26138 h 5778636"/>
              <a:gd name="connsiteX380" fmla="*/ 6573793 w 10953750"/>
              <a:gd name="connsiteY380" fmla="*/ 19373 h 5778636"/>
              <a:gd name="connsiteX381" fmla="*/ 6569173 w 10953750"/>
              <a:gd name="connsiteY381" fmla="*/ 25822 h 5778636"/>
              <a:gd name="connsiteX382" fmla="*/ 6572378 w 10953750"/>
              <a:gd name="connsiteY382" fmla="*/ 62274 h 5778636"/>
              <a:gd name="connsiteX383" fmla="*/ 6586662 w 10953750"/>
              <a:gd name="connsiteY383" fmla="*/ 96904 h 5778636"/>
              <a:gd name="connsiteX384" fmla="*/ 6606249 w 10953750"/>
              <a:gd name="connsiteY384" fmla="*/ 137773 h 5778636"/>
              <a:gd name="connsiteX385" fmla="*/ 6577149 w 10953750"/>
              <a:gd name="connsiteY385" fmla="*/ 168161 h 5778636"/>
              <a:gd name="connsiteX386" fmla="*/ 6574368 w 10953750"/>
              <a:gd name="connsiteY386" fmla="*/ 185686 h 5778636"/>
              <a:gd name="connsiteX387" fmla="*/ 6575498 w 10953750"/>
              <a:gd name="connsiteY387" fmla="*/ 218213 h 5778636"/>
              <a:gd name="connsiteX388" fmla="*/ 6566954 w 10953750"/>
              <a:gd name="connsiteY388" fmla="*/ 226730 h 5778636"/>
              <a:gd name="connsiteX389" fmla="*/ 6558385 w 10953750"/>
              <a:gd name="connsiteY389" fmla="*/ 269386 h 5778636"/>
              <a:gd name="connsiteX390" fmla="*/ 6556038 w 10953750"/>
              <a:gd name="connsiteY390" fmla="*/ 323819 h 5778636"/>
              <a:gd name="connsiteX391" fmla="*/ 6526491 w 10953750"/>
              <a:gd name="connsiteY391" fmla="*/ 334368 h 5778636"/>
              <a:gd name="connsiteX392" fmla="*/ 6508035 w 10953750"/>
              <a:gd name="connsiteY392" fmla="*/ 326026 h 5778636"/>
              <a:gd name="connsiteX393" fmla="*/ 6476898 w 10953750"/>
              <a:gd name="connsiteY393" fmla="*/ 301279 h 5778636"/>
              <a:gd name="connsiteX394" fmla="*/ 6422249 w 10953750"/>
              <a:gd name="connsiteY394" fmla="*/ 237732 h 5778636"/>
              <a:gd name="connsiteX395" fmla="*/ 6409755 w 10953750"/>
              <a:gd name="connsiteY395" fmla="*/ 282456 h 5778636"/>
              <a:gd name="connsiteX396" fmla="*/ 6391486 w 10953750"/>
              <a:gd name="connsiteY396" fmla="*/ 335241 h 5778636"/>
              <a:gd name="connsiteX397" fmla="*/ 6385910 w 10953750"/>
              <a:gd name="connsiteY397" fmla="*/ 387360 h 5778636"/>
              <a:gd name="connsiteX398" fmla="*/ 6374028 w 10953750"/>
              <a:gd name="connsiteY398" fmla="*/ 547189 h 5778636"/>
              <a:gd name="connsiteX399" fmla="*/ 6357633 w 10953750"/>
              <a:gd name="connsiteY399" fmla="*/ 559842 h 5778636"/>
              <a:gd name="connsiteX400" fmla="*/ 6342630 w 10953750"/>
              <a:gd name="connsiteY400" fmla="*/ 563732 h 5778636"/>
              <a:gd name="connsiteX401" fmla="*/ 6350467 w 10953750"/>
              <a:gd name="connsiteY401" fmla="*/ 576666 h 5778636"/>
              <a:gd name="connsiteX402" fmla="*/ 6359683 w 10953750"/>
              <a:gd name="connsiteY402" fmla="*/ 597907 h 5778636"/>
              <a:gd name="connsiteX403" fmla="*/ 6353201 w 10953750"/>
              <a:gd name="connsiteY403" fmla="*/ 627419 h 5778636"/>
              <a:gd name="connsiteX404" fmla="*/ 6366801 w 10953750"/>
              <a:gd name="connsiteY404" fmla="*/ 649361 h 5778636"/>
              <a:gd name="connsiteX405" fmla="*/ 6382935 w 10953750"/>
              <a:gd name="connsiteY405" fmla="*/ 677997 h 5778636"/>
              <a:gd name="connsiteX406" fmla="*/ 6360083 w 10953750"/>
              <a:gd name="connsiteY406" fmla="*/ 686023 h 5778636"/>
              <a:gd name="connsiteX407" fmla="*/ 6349004 w 10953750"/>
              <a:gd name="connsiteY407" fmla="*/ 687846 h 5778636"/>
              <a:gd name="connsiteX408" fmla="*/ 6367908 w 10953750"/>
              <a:gd name="connsiteY408" fmla="*/ 716027 h 5778636"/>
              <a:gd name="connsiteX409" fmla="*/ 6368815 w 10953750"/>
              <a:gd name="connsiteY409" fmla="*/ 738634 h 5778636"/>
              <a:gd name="connsiteX410" fmla="*/ 6348968 w 10953750"/>
              <a:gd name="connsiteY410" fmla="*/ 739054 h 5778636"/>
              <a:gd name="connsiteX411" fmla="*/ 6275318 w 10953750"/>
              <a:gd name="connsiteY411" fmla="*/ 783881 h 5778636"/>
              <a:gd name="connsiteX412" fmla="*/ 6272300 w 10953750"/>
              <a:gd name="connsiteY412" fmla="*/ 808557 h 5778636"/>
              <a:gd name="connsiteX413" fmla="*/ 6211096 w 10953750"/>
              <a:gd name="connsiteY413" fmla="*/ 876938 h 5778636"/>
              <a:gd name="connsiteX414" fmla="*/ 6208326 w 10953750"/>
              <a:gd name="connsiteY414" fmla="*/ 877394 h 5778636"/>
              <a:gd name="connsiteX415" fmla="*/ 6192156 w 10953750"/>
              <a:gd name="connsiteY415" fmla="*/ 899966 h 5778636"/>
              <a:gd name="connsiteX416" fmla="*/ 6198379 w 10953750"/>
              <a:gd name="connsiteY416" fmla="*/ 911743 h 5778636"/>
              <a:gd name="connsiteX417" fmla="*/ 6221231 w 10953750"/>
              <a:gd name="connsiteY417" fmla="*/ 903717 h 5778636"/>
              <a:gd name="connsiteX418" fmla="*/ 6235775 w 10953750"/>
              <a:gd name="connsiteY418" fmla="*/ 897058 h 5778636"/>
              <a:gd name="connsiteX419" fmla="*/ 6236918 w 10953750"/>
              <a:gd name="connsiteY419" fmla="*/ 912515 h 5778636"/>
              <a:gd name="connsiteX420" fmla="*/ 6227666 w 10953750"/>
              <a:gd name="connsiteY420" fmla="*/ 942482 h 5778636"/>
              <a:gd name="connsiteX421" fmla="*/ 6225791 w 10953750"/>
              <a:gd name="connsiteY421" fmla="*/ 982615 h 5778636"/>
              <a:gd name="connsiteX422" fmla="*/ 6216315 w 10953750"/>
              <a:gd name="connsiteY422" fmla="*/ 1002664 h 5778636"/>
              <a:gd name="connsiteX423" fmla="*/ 6195500 w 10953750"/>
              <a:gd name="connsiteY423" fmla="*/ 1065824 h 5778636"/>
              <a:gd name="connsiteX424" fmla="*/ 6213932 w 10953750"/>
              <a:gd name="connsiteY424" fmla="*/ 1108305 h 5778636"/>
              <a:gd name="connsiteX425" fmla="*/ 6215510 w 10953750"/>
              <a:gd name="connsiteY425" fmla="*/ 1160670 h 5778636"/>
              <a:gd name="connsiteX426" fmla="*/ 6176264 w 10953750"/>
              <a:gd name="connsiteY426" fmla="*/ 1181349 h 5778636"/>
              <a:gd name="connsiteX427" fmla="*/ 6140010 w 10953750"/>
              <a:gd name="connsiteY427" fmla="*/ 1211491 h 5778636"/>
              <a:gd name="connsiteX428" fmla="*/ 6132149 w 10953750"/>
              <a:gd name="connsiteY428" fmla="*/ 1232696 h 5778636"/>
              <a:gd name="connsiteX429" fmla="*/ 6132820 w 10953750"/>
              <a:gd name="connsiteY429" fmla="*/ 1262454 h 5778636"/>
              <a:gd name="connsiteX430" fmla="*/ 6140893 w 10953750"/>
              <a:gd name="connsiteY430" fmla="*/ 1268237 h 5778636"/>
              <a:gd name="connsiteX431" fmla="*/ 6139950 w 10953750"/>
              <a:gd name="connsiteY431" fmla="*/ 1296839 h 5778636"/>
              <a:gd name="connsiteX432" fmla="*/ 6107857 w 10953750"/>
              <a:gd name="connsiteY432" fmla="*/ 1317763 h 5778636"/>
              <a:gd name="connsiteX433" fmla="*/ 6089764 w 10953750"/>
              <a:gd name="connsiteY433" fmla="*/ 1448745 h 5778636"/>
              <a:gd name="connsiteX434" fmla="*/ 6134054 w 10953750"/>
              <a:gd name="connsiteY434" fmla="*/ 1475595 h 5778636"/>
              <a:gd name="connsiteX435" fmla="*/ 6152709 w 10953750"/>
              <a:gd name="connsiteY435" fmla="*/ 1527996 h 5778636"/>
              <a:gd name="connsiteX436" fmla="*/ 6139992 w 10953750"/>
              <a:gd name="connsiteY436" fmla="*/ 1562800 h 5778636"/>
              <a:gd name="connsiteX437" fmla="*/ 6096125 w 10953750"/>
              <a:gd name="connsiteY437" fmla="*/ 1589928 h 5778636"/>
              <a:gd name="connsiteX438" fmla="*/ 6080650 w 10953750"/>
              <a:gd name="connsiteY438" fmla="*/ 1608119 h 5778636"/>
              <a:gd name="connsiteX439" fmla="*/ 6042087 w 10953750"/>
              <a:gd name="connsiteY439" fmla="*/ 1641485 h 5778636"/>
              <a:gd name="connsiteX440" fmla="*/ 6029406 w 10953750"/>
              <a:gd name="connsiteY440" fmla="*/ 1625081 h 5778636"/>
              <a:gd name="connsiteX441" fmla="*/ 6047179 w 10953750"/>
              <a:gd name="connsiteY441" fmla="*/ 1620736 h 5778636"/>
              <a:gd name="connsiteX442" fmla="*/ 6062182 w 10953750"/>
              <a:gd name="connsiteY442" fmla="*/ 1616845 h 5778636"/>
              <a:gd name="connsiteX443" fmla="*/ 6057810 w 10953750"/>
              <a:gd name="connsiteY443" fmla="*/ 1599075 h 5778636"/>
              <a:gd name="connsiteX444" fmla="*/ 6001758 w 10953750"/>
              <a:gd name="connsiteY444" fmla="*/ 1561359 h 5778636"/>
              <a:gd name="connsiteX445" fmla="*/ 6005670 w 10953750"/>
              <a:gd name="connsiteY445" fmla="*/ 1576361 h 5778636"/>
              <a:gd name="connsiteX446" fmla="*/ 5994332 w 10953750"/>
              <a:gd name="connsiteY446" fmla="*/ 1619473 h 5778636"/>
              <a:gd name="connsiteX447" fmla="*/ 5973789 w 10953750"/>
              <a:gd name="connsiteY447" fmla="*/ 1624274 h 5778636"/>
              <a:gd name="connsiteX448" fmla="*/ 5949310 w 10953750"/>
              <a:gd name="connsiteY448" fmla="*/ 1648212 h 5778636"/>
              <a:gd name="connsiteX449" fmla="*/ 5931053 w 10953750"/>
              <a:gd name="connsiteY449" fmla="*/ 1683928 h 5778636"/>
              <a:gd name="connsiteX450" fmla="*/ 5910535 w 10953750"/>
              <a:gd name="connsiteY450" fmla="*/ 1654591 h 5778636"/>
              <a:gd name="connsiteX451" fmla="*/ 5881671 w 10953750"/>
              <a:gd name="connsiteY451" fmla="*/ 1677828 h 5778636"/>
              <a:gd name="connsiteX452" fmla="*/ 5876132 w 10953750"/>
              <a:gd name="connsiteY452" fmla="*/ 1678739 h 5778636"/>
              <a:gd name="connsiteX453" fmla="*/ 5862991 w 10953750"/>
              <a:gd name="connsiteY453" fmla="*/ 1659566 h 5778636"/>
              <a:gd name="connsiteX454" fmla="*/ 5872715 w 10953750"/>
              <a:gd name="connsiteY454" fmla="*/ 1615298 h 5778636"/>
              <a:gd name="connsiteX455" fmla="*/ 5901119 w 10953750"/>
              <a:gd name="connsiteY455" fmla="*/ 1589292 h 5778636"/>
              <a:gd name="connsiteX456" fmla="*/ 5916594 w 10953750"/>
              <a:gd name="connsiteY456" fmla="*/ 1571101 h 5778636"/>
              <a:gd name="connsiteX457" fmla="*/ 5904409 w 10953750"/>
              <a:gd name="connsiteY457" fmla="*/ 1506257 h 5778636"/>
              <a:gd name="connsiteX458" fmla="*/ 5918505 w 10953750"/>
              <a:gd name="connsiteY458" fmla="*/ 1479760 h 5778636"/>
              <a:gd name="connsiteX459" fmla="*/ 5943903 w 10953750"/>
              <a:gd name="connsiteY459" fmla="*/ 1461359 h 5778636"/>
              <a:gd name="connsiteX460" fmla="*/ 5937693 w 10953750"/>
              <a:gd name="connsiteY460" fmla="*/ 1432513 h 5778636"/>
              <a:gd name="connsiteX461" fmla="*/ 5966792 w 10953750"/>
              <a:gd name="connsiteY461" fmla="*/ 1402125 h 5778636"/>
              <a:gd name="connsiteX462" fmla="*/ 5981584 w 10953750"/>
              <a:gd name="connsiteY462" fmla="*/ 1371246 h 5778636"/>
              <a:gd name="connsiteX463" fmla="*/ 5997083 w 10953750"/>
              <a:gd name="connsiteY463" fmla="*/ 1318916 h 5778636"/>
              <a:gd name="connsiteX464" fmla="*/ 5983035 w 10953750"/>
              <a:gd name="connsiteY464" fmla="*/ 1277136 h 5778636"/>
              <a:gd name="connsiteX465" fmla="*/ 6013761 w 10953750"/>
              <a:gd name="connsiteY465" fmla="*/ 1230835 h 5778636"/>
              <a:gd name="connsiteX466" fmla="*/ 6041918 w 10953750"/>
              <a:gd name="connsiteY466" fmla="*/ 1229049 h 5778636"/>
              <a:gd name="connsiteX467" fmla="*/ 6013326 w 10953750"/>
              <a:gd name="connsiteY467" fmla="*/ 1193927 h 5778636"/>
              <a:gd name="connsiteX468" fmla="*/ 6023250 w 10953750"/>
              <a:gd name="connsiteY468" fmla="*/ 1193717 h 5778636"/>
              <a:gd name="connsiteX469" fmla="*/ 6061130 w 10953750"/>
              <a:gd name="connsiteY469" fmla="*/ 1147662 h 5778636"/>
              <a:gd name="connsiteX470" fmla="*/ 6051914 w 10953750"/>
              <a:gd name="connsiteY470" fmla="*/ 1126422 h 5778636"/>
              <a:gd name="connsiteX471" fmla="*/ 6040611 w 10953750"/>
              <a:gd name="connsiteY471" fmla="*/ 1118325 h 5778636"/>
              <a:gd name="connsiteX472" fmla="*/ 6016628 w 10953750"/>
              <a:gd name="connsiteY472" fmla="*/ 1093824 h 5778636"/>
              <a:gd name="connsiteX473" fmla="*/ 6040013 w 10953750"/>
              <a:gd name="connsiteY473" fmla="*/ 986150 h 5778636"/>
              <a:gd name="connsiteX474" fmla="*/ 6086982 w 10953750"/>
              <a:gd name="connsiteY474" fmla="*/ 814860 h 5778636"/>
              <a:gd name="connsiteX475" fmla="*/ 6106865 w 10953750"/>
              <a:gd name="connsiteY475" fmla="*/ 763232 h 5778636"/>
              <a:gd name="connsiteX476" fmla="*/ 6118663 w 10953750"/>
              <a:gd name="connsiteY476" fmla="*/ 722889 h 5778636"/>
              <a:gd name="connsiteX477" fmla="*/ 6132100 w 10953750"/>
              <a:gd name="connsiteY477" fmla="*/ 649565 h 5778636"/>
              <a:gd name="connsiteX478" fmla="*/ 6155921 w 10953750"/>
              <a:gd name="connsiteY478" fmla="*/ 578799 h 5778636"/>
              <a:gd name="connsiteX479" fmla="*/ 6193341 w 10953750"/>
              <a:gd name="connsiteY479" fmla="*/ 529975 h 5778636"/>
              <a:gd name="connsiteX480" fmla="*/ 6190384 w 10953750"/>
              <a:gd name="connsiteY480" fmla="*/ 469303 h 5778636"/>
              <a:gd name="connsiteX481" fmla="*/ 6206343 w 10953750"/>
              <a:gd name="connsiteY481" fmla="*/ 419742 h 5778636"/>
              <a:gd name="connsiteX482" fmla="*/ 6212862 w 10953750"/>
              <a:gd name="connsiteY482" fmla="*/ 339021 h 5778636"/>
              <a:gd name="connsiteX483" fmla="*/ 6247809 w 10953750"/>
              <a:gd name="connsiteY483" fmla="*/ 198155 h 5778636"/>
              <a:gd name="connsiteX484" fmla="*/ 6280658 w 10953750"/>
              <a:gd name="connsiteY484" fmla="*/ 87502 h 5778636"/>
              <a:gd name="connsiteX485" fmla="*/ 6279987 w 10953750"/>
              <a:gd name="connsiteY485" fmla="*/ 57745 h 5778636"/>
              <a:gd name="connsiteX486" fmla="*/ 6270772 w 10953750"/>
              <a:gd name="connsiteY486" fmla="*/ 8258 h 5778636"/>
              <a:gd name="connsiteX487" fmla="*/ 0 w 10953750"/>
              <a:gd name="connsiteY487" fmla="*/ 0 h 5778636"/>
              <a:gd name="connsiteX488" fmla="*/ 6204714 w 10953750"/>
              <a:gd name="connsiteY488" fmla="*/ 0 h 5778636"/>
              <a:gd name="connsiteX489" fmla="*/ 6191394 w 10953750"/>
              <a:gd name="connsiteY489" fmla="*/ 21114 h 5778636"/>
              <a:gd name="connsiteX490" fmla="*/ 6190215 w 10953750"/>
              <a:gd name="connsiteY490" fmla="*/ 56866 h 5778636"/>
              <a:gd name="connsiteX491" fmla="*/ 6209590 w 10953750"/>
              <a:gd name="connsiteY491" fmla="*/ 70746 h 5778636"/>
              <a:gd name="connsiteX492" fmla="*/ 6212807 w 10953750"/>
              <a:gd name="connsiteY492" fmla="*/ 90129 h 5778636"/>
              <a:gd name="connsiteX493" fmla="*/ 6165016 w 10953750"/>
              <a:gd name="connsiteY493" fmla="*/ 119325 h 5778636"/>
              <a:gd name="connsiteX494" fmla="*/ 6153242 w 10953750"/>
              <a:gd name="connsiteY494" fmla="*/ 125528 h 5778636"/>
              <a:gd name="connsiteX495" fmla="*/ 6159464 w 10953750"/>
              <a:gd name="connsiteY495" fmla="*/ 137305 h 5778636"/>
              <a:gd name="connsiteX496" fmla="*/ 6167538 w 10953750"/>
              <a:gd name="connsiteY496" fmla="*/ 143089 h 5778636"/>
              <a:gd name="connsiteX497" fmla="*/ 6168445 w 10953750"/>
              <a:gd name="connsiteY497" fmla="*/ 165696 h 5778636"/>
              <a:gd name="connsiteX498" fmla="*/ 6162657 w 10953750"/>
              <a:gd name="connsiteY498" fmla="*/ 190827 h 5778636"/>
              <a:gd name="connsiteX499" fmla="*/ 6181573 w 10953750"/>
              <a:gd name="connsiteY499" fmla="*/ 201939 h 5778636"/>
              <a:gd name="connsiteX500" fmla="*/ 6193819 w 10953750"/>
              <a:gd name="connsiteY500" fmla="*/ 181435 h 5778636"/>
              <a:gd name="connsiteX501" fmla="*/ 6204674 w 10953750"/>
              <a:gd name="connsiteY501" fmla="*/ 169693 h 5778636"/>
              <a:gd name="connsiteX502" fmla="*/ 6218050 w 10953750"/>
              <a:gd name="connsiteY502" fmla="*/ 181716 h 5778636"/>
              <a:gd name="connsiteX503" fmla="*/ 6177872 w 10953750"/>
              <a:gd name="connsiteY503" fmla="*/ 213926 h 5778636"/>
              <a:gd name="connsiteX504" fmla="*/ 6137930 w 10953750"/>
              <a:gd name="connsiteY504" fmla="*/ 238986 h 5778636"/>
              <a:gd name="connsiteX505" fmla="*/ 6101852 w 10953750"/>
              <a:gd name="connsiteY505" fmla="*/ 347325 h 5778636"/>
              <a:gd name="connsiteX506" fmla="*/ 6114533 w 10953750"/>
              <a:gd name="connsiteY506" fmla="*/ 363729 h 5778636"/>
              <a:gd name="connsiteX507" fmla="*/ 6146142 w 10953750"/>
              <a:gd name="connsiteY507" fmla="*/ 374175 h 5778636"/>
              <a:gd name="connsiteX508" fmla="*/ 6153048 w 10953750"/>
              <a:gd name="connsiteY508" fmla="*/ 398640 h 5778636"/>
              <a:gd name="connsiteX509" fmla="*/ 6139660 w 10953750"/>
              <a:gd name="connsiteY509" fmla="*/ 403687 h 5778636"/>
              <a:gd name="connsiteX510" fmla="*/ 6087272 w 10953750"/>
              <a:gd name="connsiteY510" fmla="*/ 405193 h 5778636"/>
              <a:gd name="connsiteX511" fmla="*/ 6092576 w 10953750"/>
              <a:gd name="connsiteY511" fmla="*/ 411432 h 5778636"/>
              <a:gd name="connsiteX512" fmla="*/ 6088403 w 10953750"/>
              <a:gd name="connsiteY512" fmla="*/ 437719 h 5778636"/>
              <a:gd name="connsiteX513" fmla="*/ 6084702 w 10953750"/>
              <a:gd name="connsiteY513" fmla="*/ 449707 h 5778636"/>
              <a:gd name="connsiteX514" fmla="*/ 6080753 w 10953750"/>
              <a:gd name="connsiteY514" fmla="*/ 485913 h 5778636"/>
              <a:gd name="connsiteX515" fmla="*/ 6036179 w 10953750"/>
              <a:gd name="connsiteY515" fmla="*/ 534492 h 5778636"/>
              <a:gd name="connsiteX516" fmla="*/ 6019101 w 10953750"/>
              <a:gd name="connsiteY516" fmla="*/ 534456 h 5778636"/>
              <a:gd name="connsiteX517" fmla="*/ 5990721 w 10953750"/>
              <a:gd name="connsiteY517" fmla="*/ 526324 h 5778636"/>
              <a:gd name="connsiteX518" fmla="*/ 6006221 w 10953750"/>
              <a:gd name="connsiteY518" fmla="*/ 473994 h 5778636"/>
              <a:gd name="connsiteX519" fmla="*/ 6009027 w 10953750"/>
              <a:gd name="connsiteY519" fmla="*/ 422330 h 5778636"/>
              <a:gd name="connsiteX520" fmla="*/ 5981753 w 10953750"/>
              <a:gd name="connsiteY520" fmla="*/ 480863 h 5778636"/>
              <a:gd name="connsiteX521" fmla="*/ 5946419 w 10953750"/>
              <a:gd name="connsiteY521" fmla="*/ 516544 h 5778636"/>
              <a:gd name="connsiteX522" fmla="*/ 5933018 w 10953750"/>
              <a:gd name="connsiteY522" fmla="*/ 538660 h 5778636"/>
              <a:gd name="connsiteX523" fmla="*/ 5936707 w 10953750"/>
              <a:gd name="connsiteY523" fmla="*/ 543742 h 5778636"/>
              <a:gd name="connsiteX524" fmla="*/ 5890494 w 10953750"/>
              <a:gd name="connsiteY524" fmla="*/ 625303 h 5778636"/>
              <a:gd name="connsiteX525" fmla="*/ 5830705 w 10953750"/>
              <a:gd name="connsiteY525" fmla="*/ 650783 h 5778636"/>
              <a:gd name="connsiteX526" fmla="*/ 5803891 w 10953750"/>
              <a:gd name="connsiteY526" fmla="*/ 712085 h 5778636"/>
              <a:gd name="connsiteX527" fmla="*/ 5779140 w 10953750"/>
              <a:gd name="connsiteY527" fmla="*/ 794383 h 5778636"/>
              <a:gd name="connsiteX528" fmla="*/ 5757865 w 10953750"/>
              <a:gd name="connsiteY528" fmla="*/ 854774 h 5778636"/>
              <a:gd name="connsiteX529" fmla="*/ 5738218 w 10953750"/>
              <a:gd name="connsiteY529" fmla="*/ 899252 h 5778636"/>
              <a:gd name="connsiteX530" fmla="*/ 5728034 w 10953750"/>
              <a:gd name="connsiteY530" fmla="*/ 940751 h 5778636"/>
              <a:gd name="connsiteX531" fmla="*/ 5784522 w 10953750"/>
              <a:gd name="connsiteY531" fmla="*/ 1015375 h 5778636"/>
              <a:gd name="connsiteX532" fmla="*/ 5793738 w 10953750"/>
              <a:gd name="connsiteY532" fmla="*/ 1036615 h 5778636"/>
              <a:gd name="connsiteX533" fmla="*/ 5772959 w 10953750"/>
              <a:gd name="connsiteY533" fmla="*/ 1048567 h 5778636"/>
              <a:gd name="connsiteX534" fmla="*/ 5753112 w 10953750"/>
              <a:gd name="connsiteY534" fmla="*/ 1048987 h 5778636"/>
              <a:gd name="connsiteX535" fmla="*/ 5699086 w 10953750"/>
              <a:gd name="connsiteY535" fmla="*/ 1083475 h 5778636"/>
              <a:gd name="connsiteX536" fmla="*/ 5705060 w 10953750"/>
              <a:gd name="connsiteY536" fmla="*/ 1119472 h 5778636"/>
              <a:gd name="connsiteX537" fmla="*/ 5661889 w 10953750"/>
              <a:gd name="connsiteY537" fmla="*/ 1142218 h 5778636"/>
              <a:gd name="connsiteX538" fmla="*/ 5625388 w 10953750"/>
              <a:gd name="connsiteY538" fmla="*/ 1196580 h 5778636"/>
              <a:gd name="connsiteX539" fmla="*/ 5589298 w 10953750"/>
              <a:gd name="connsiteY539" fmla="*/ 1321989 h 5778636"/>
              <a:gd name="connsiteX540" fmla="*/ 5584206 w 10953750"/>
              <a:gd name="connsiteY540" fmla="*/ 1342739 h 5778636"/>
              <a:gd name="connsiteX541" fmla="*/ 5551641 w 10953750"/>
              <a:gd name="connsiteY541" fmla="*/ 1377964 h 5778636"/>
              <a:gd name="connsiteX542" fmla="*/ 5537098 w 10953750"/>
              <a:gd name="connsiteY542" fmla="*/ 1384623 h 5778636"/>
              <a:gd name="connsiteX543" fmla="*/ 5522318 w 10953750"/>
              <a:gd name="connsiteY543" fmla="*/ 1398432 h 5778636"/>
              <a:gd name="connsiteX544" fmla="*/ 5521834 w 10953750"/>
              <a:gd name="connsiteY544" fmla="*/ 1429802 h 5778636"/>
              <a:gd name="connsiteX545" fmla="*/ 5530119 w 10953750"/>
              <a:gd name="connsiteY545" fmla="*/ 1462574 h 5778636"/>
              <a:gd name="connsiteX546" fmla="*/ 5524791 w 10953750"/>
              <a:gd name="connsiteY546" fmla="*/ 1490474 h 5778636"/>
              <a:gd name="connsiteX547" fmla="*/ 5514148 w 10953750"/>
              <a:gd name="connsiteY547" fmla="*/ 1529204 h 5778636"/>
              <a:gd name="connsiteX548" fmla="*/ 5503753 w 10953750"/>
              <a:gd name="connsiteY548" fmla="*/ 1543715 h 5778636"/>
              <a:gd name="connsiteX549" fmla="*/ 5460086 w 10953750"/>
              <a:gd name="connsiteY549" fmla="*/ 1614901 h 5778636"/>
              <a:gd name="connsiteX550" fmla="*/ 5433532 w 10953750"/>
              <a:gd name="connsiteY550" fmla="*/ 1634914 h 5778636"/>
              <a:gd name="connsiteX551" fmla="*/ 5426862 w 10953750"/>
              <a:gd name="connsiteY551" fmla="*/ 1603299 h 5778636"/>
              <a:gd name="connsiteX552" fmla="*/ 5427098 w 10953750"/>
              <a:gd name="connsiteY552" fmla="*/ 1596148 h 5778636"/>
              <a:gd name="connsiteX553" fmla="*/ 5373132 w 10953750"/>
              <a:gd name="connsiteY553" fmla="*/ 1545289 h 5778636"/>
              <a:gd name="connsiteX554" fmla="*/ 5386484 w 10953750"/>
              <a:gd name="connsiteY554" fmla="*/ 1591451 h 5778636"/>
              <a:gd name="connsiteX555" fmla="*/ 5350690 w 10953750"/>
              <a:gd name="connsiteY555" fmla="*/ 1624361 h 5778636"/>
              <a:gd name="connsiteX556" fmla="*/ 5351374 w 10953750"/>
              <a:gd name="connsiteY556" fmla="*/ 1637050 h 5778636"/>
              <a:gd name="connsiteX557" fmla="*/ 5363372 w 10953750"/>
              <a:gd name="connsiteY557" fmla="*/ 1640765 h 5778636"/>
              <a:gd name="connsiteX558" fmla="*/ 5377903 w 10953750"/>
              <a:gd name="connsiteY558" fmla="*/ 1651176 h 5778636"/>
              <a:gd name="connsiteX559" fmla="*/ 5369358 w 10953750"/>
              <a:gd name="connsiteY559" fmla="*/ 1659693 h 5778636"/>
              <a:gd name="connsiteX560" fmla="*/ 5369806 w 10953750"/>
              <a:gd name="connsiteY560" fmla="*/ 1679531 h 5778636"/>
              <a:gd name="connsiteX561" fmla="*/ 5378339 w 10953750"/>
              <a:gd name="connsiteY561" fmla="*/ 1688084 h 5778636"/>
              <a:gd name="connsiteX562" fmla="*/ 5298902 w 10953750"/>
              <a:gd name="connsiteY562" fmla="*/ 1758042 h 5778636"/>
              <a:gd name="connsiteX563" fmla="*/ 5298206 w 10953750"/>
              <a:gd name="connsiteY563" fmla="*/ 1762423 h 5778636"/>
              <a:gd name="connsiteX564" fmla="*/ 5242964 w 10953750"/>
              <a:gd name="connsiteY564" fmla="*/ 1883871 h 5778636"/>
              <a:gd name="connsiteX565" fmla="*/ 5237401 w 10953750"/>
              <a:gd name="connsiteY565" fmla="*/ 1918921 h 5778636"/>
              <a:gd name="connsiteX566" fmla="*/ 5235986 w 10953750"/>
              <a:gd name="connsiteY566" fmla="*/ 1961823 h 5778636"/>
              <a:gd name="connsiteX567" fmla="*/ 5200168 w 10953750"/>
              <a:gd name="connsiteY567" fmla="*/ 2028873 h 5778636"/>
              <a:gd name="connsiteX568" fmla="*/ 5167168 w 10953750"/>
              <a:gd name="connsiteY568" fmla="*/ 2027189 h 5778636"/>
              <a:gd name="connsiteX569" fmla="*/ 5155406 w 10953750"/>
              <a:gd name="connsiteY569" fmla="*/ 2016323 h 5778636"/>
              <a:gd name="connsiteX570" fmla="*/ 5124952 w 10953750"/>
              <a:gd name="connsiteY570" fmla="*/ 2004265 h 5778636"/>
              <a:gd name="connsiteX571" fmla="*/ 5108570 w 10953750"/>
              <a:gd name="connsiteY571" fmla="*/ 1999849 h 5778636"/>
              <a:gd name="connsiteX572" fmla="*/ 5110172 w 10953750"/>
              <a:gd name="connsiteY572" fmla="*/ 2018075 h 5778636"/>
              <a:gd name="connsiteX573" fmla="*/ 5135299 w 10953750"/>
              <a:gd name="connsiteY573" fmla="*/ 2058033 h 5778636"/>
              <a:gd name="connsiteX574" fmla="*/ 5128544 w 10953750"/>
              <a:gd name="connsiteY574" fmla="*/ 2145904 h 5778636"/>
              <a:gd name="connsiteX575" fmla="*/ 5095744 w 10953750"/>
              <a:gd name="connsiteY575" fmla="*/ 2188279 h 5778636"/>
              <a:gd name="connsiteX576" fmla="*/ 5095248 w 10953750"/>
              <a:gd name="connsiteY576" fmla="*/ 2236718 h 5778636"/>
              <a:gd name="connsiteX577" fmla="*/ 5101470 w 10953750"/>
              <a:gd name="connsiteY577" fmla="*/ 2248495 h 5778636"/>
              <a:gd name="connsiteX578" fmla="*/ 5049319 w 10953750"/>
              <a:gd name="connsiteY578" fmla="*/ 2242851 h 5778636"/>
              <a:gd name="connsiteX579" fmla="*/ 5036613 w 10953750"/>
              <a:gd name="connsiteY579" fmla="*/ 2260586 h 5778636"/>
              <a:gd name="connsiteX580" fmla="*/ 5023436 w 10953750"/>
              <a:gd name="connsiteY580" fmla="*/ 2292621 h 5778636"/>
              <a:gd name="connsiteX581" fmla="*/ 4989257 w 10953750"/>
              <a:gd name="connsiteY581" fmla="*/ 2326689 h 5778636"/>
              <a:gd name="connsiteX582" fmla="*/ 4969126 w 10953750"/>
              <a:gd name="connsiteY582" fmla="*/ 2402537 h 5778636"/>
              <a:gd name="connsiteX583" fmla="*/ 4932637 w 10953750"/>
              <a:gd name="connsiteY583" fmla="*/ 2439830 h 5778636"/>
              <a:gd name="connsiteX584" fmla="*/ 4905140 w 10953750"/>
              <a:gd name="connsiteY584" fmla="*/ 2488444 h 5778636"/>
              <a:gd name="connsiteX585" fmla="*/ 4888274 w 10953750"/>
              <a:gd name="connsiteY585" fmla="*/ 2515397 h 5778636"/>
              <a:gd name="connsiteX586" fmla="*/ 4884349 w 10953750"/>
              <a:gd name="connsiteY586" fmla="*/ 2517465 h 5778636"/>
              <a:gd name="connsiteX587" fmla="*/ 4874873 w 10953750"/>
              <a:gd name="connsiteY587" fmla="*/ 2537513 h 5778636"/>
              <a:gd name="connsiteX588" fmla="*/ 4885940 w 10953750"/>
              <a:gd name="connsiteY588" fmla="*/ 2552761 h 5778636"/>
              <a:gd name="connsiteX589" fmla="*/ 4881060 w 10953750"/>
              <a:gd name="connsiteY589" fmla="*/ 2600499 h 5778636"/>
              <a:gd name="connsiteX590" fmla="*/ 4799089 w 10953750"/>
              <a:gd name="connsiteY590" fmla="*/ 2663763 h 5778636"/>
              <a:gd name="connsiteX591" fmla="*/ 4791687 w 10953750"/>
              <a:gd name="connsiteY591" fmla="*/ 2687737 h 5778636"/>
              <a:gd name="connsiteX592" fmla="*/ 4786595 w 10953750"/>
              <a:gd name="connsiteY592" fmla="*/ 2708486 h 5778636"/>
              <a:gd name="connsiteX593" fmla="*/ 4752876 w 10953750"/>
              <a:gd name="connsiteY593" fmla="*/ 2745323 h 5778636"/>
              <a:gd name="connsiteX594" fmla="*/ 4702786 w 10953750"/>
              <a:gd name="connsiteY594" fmla="*/ 2760674 h 5778636"/>
              <a:gd name="connsiteX595" fmla="*/ 4679933 w 10953750"/>
              <a:gd name="connsiteY595" fmla="*/ 2768700 h 5778636"/>
              <a:gd name="connsiteX596" fmla="*/ 4655678 w 10953750"/>
              <a:gd name="connsiteY596" fmla="*/ 2802558 h 5778636"/>
              <a:gd name="connsiteX597" fmla="*/ 4613226 w 10953750"/>
              <a:gd name="connsiteY597" fmla="*/ 2786784 h 5778636"/>
              <a:gd name="connsiteX598" fmla="*/ 4638588 w 10953750"/>
              <a:gd name="connsiteY598" fmla="*/ 2819592 h 5778636"/>
              <a:gd name="connsiteX599" fmla="*/ 4704600 w 10953750"/>
              <a:gd name="connsiteY599" fmla="*/ 2805889 h 5778636"/>
              <a:gd name="connsiteX600" fmla="*/ 4653791 w 10953750"/>
              <a:gd name="connsiteY600" fmla="*/ 2859760 h 5778636"/>
              <a:gd name="connsiteX601" fmla="*/ 4629560 w 10953750"/>
              <a:gd name="connsiteY601" fmla="*/ 2859479 h 5778636"/>
              <a:gd name="connsiteX602" fmla="*/ 4579010 w 10953750"/>
              <a:gd name="connsiteY602" fmla="*/ 2872060 h 5778636"/>
              <a:gd name="connsiteX603" fmla="*/ 4560318 w 10953750"/>
              <a:gd name="connsiteY603" fmla="*/ 2870868 h 5778636"/>
              <a:gd name="connsiteX604" fmla="*/ 4519941 w 10953750"/>
              <a:gd name="connsiteY604" fmla="*/ 2859020 h 5778636"/>
              <a:gd name="connsiteX605" fmla="*/ 4529393 w 10953750"/>
              <a:gd name="connsiteY605" fmla="*/ 2873110 h 5778636"/>
              <a:gd name="connsiteX606" fmla="*/ 4513670 w 10953750"/>
              <a:gd name="connsiteY606" fmla="*/ 2915521 h 5778636"/>
              <a:gd name="connsiteX607" fmla="*/ 4472101 w 10953750"/>
              <a:gd name="connsiteY607" fmla="*/ 2956494 h 5778636"/>
              <a:gd name="connsiteX608" fmla="*/ 4454763 w 10953750"/>
              <a:gd name="connsiteY608" fmla="*/ 2997747 h 5778636"/>
              <a:gd name="connsiteX609" fmla="*/ 4416363 w 10953750"/>
              <a:gd name="connsiteY609" fmla="*/ 3126381 h 5778636"/>
              <a:gd name="connsiteX610" fmla="*/ 4436422 w 10953750"/>
              <a:gd name="connsiteY610" fmla="*/ 3152949 h 5778636"/>
              <a:gd name="connsiteX611" fmla="*/ 4476352 w 10953750"/>
              <a:gd name="connsiteY611" fmla="*/ 3144959 h 5778636"/>
              <a:gd name="connsiteX612" fmla="*/ 4523672 w 10953750"/>
              <a:gd name="connsiteY612" fmla="*/ 3130064 h 5778636"/>
              <a:gd name="connsiteX613" fmla="*/ 4374970 w 10953750"/>
              <a:gd name="connsiteY613" fmla="*/ 3245550 h 5778636"/>
              <a:gd name="connsiteX614" fmla="*/ 4359035 w 10953750"/>
              <a:gd name="connsiteY614" fmla="*/ 3260972 h 5778636"/>
              <a:gd name="connsiteX615" fmla="*/ 4370325 w 10953750"/>
              <a:gd name="connsiteY615" fmla="*/ 3286138 h 5778636"/>
              <a:gd name="connsiteX616" fmla="*/ 4389477 w 10953750"/>
              <a:gd name="connsiteY616" fmla="*/ 3290100 h 5778636"/>
              <a:gd name="connsiteX617" fmla="*/ 4446249 w 10953750"/>
              <a:gd name="connsiteY617" fmla="*/ 3289295 h 5778636"/>
              <a:gd name="connsiteX618" fmla="*/ 4481299 w 10953750"/>
              <a:gd name="connsiteY618" fmla="*/ 3329043 h 5778636"/>
              <a:gd name="connsiteX619" fmla="*/ 4446896 w 10953750"/>
              <a:gd name="connsiteY619" fmla="*/ 3353192 h 5778636"/>
              <a:gd name="connsiteX620" fmla="*/ 4423360 w 10953750"/>
              <a:gd name="connsiteY620" fmla="*/ 3348530 h 5778636"/>
              <a:gd name="connsiteX621" fmla="*/ 4341649 w 10953750"/>
              <a:gd name="connsiteY621" fmla="*/ 3370504 h 5778636"/>
              <a:gd name="connsiteX622" fmla="*/ 4304464 w 10953750"/>
              <a:gd name="connsiteY622" fmla="*/ 3412178 h 5778636"/>
              <a:gd name="connsiteX623" fmla="*/ 4247372 w 10953750"/>
              <a:gd name="connsiteY623" fmla="*/ 3539619 h 5778636"/>
              <a:gd name="connsiteX624" fmla="*/ 4221738 w 10953750"/>
              <a:gd name="connsiteY624" fmla="*/ 3565170 h 5778636"/>
              <a:gd name="connsiteX625" fmla="*/ 4175325 w 10953750"/>
              <a:gd name="connsiteY625" fmla="*/ 3602672 h 5778636"/>
              <a:gd name="connsiteX626" fmla="*/ 4160969 w 10953750"/>
              <a:gd name="connsiteY626" fmla="*/ 3670459 h 5778636"/>
              <a:gd name="connsiteX627" fmla="*/ 4138787 w 10953750"/>
              <a:gd name="connsiteY627" fmla="*/ 3708243 h 5778636"/>
              <a:gd name="connsiteX628" fmla="*/ 4112234 w 10953750"/>
              <a:gd name="connsiteY628" fmla="*/ 3728256 h 5778636"/>
              <a:gd name="connsiteX629" fmla="*/ 4093765 w 10953750"/>
              <a:gd name="connsiteY629" fmla="*/ 3736983 h 5778636"/>
              <a:gd name="connsiteX630" fmla="*/ 4108521 w 10953750"/>
              <a:gd name="connsiteY630" fmla="*/ 3757312 h 5778636"/>
              <a:gd name="connsiteX631" fmla="*/ 4137596 w 10953750"/>
              <a:gd name="connsiteY631" fmla="*/ 3761064 h 5778636"/>
              <a:gd name="connsiteX632" fmla="*/ 4158090 w 10953750"/>
              <a:gd name="connsiteY632" fmla="*/ 3824540 h 5778636"/>
              <a:gd name="connsiteX633" fmla="*/ 4139386 w 10953750"/>
              <a:gd name="connsiteY633" fmla="*/ 3840417 h 5778636"/>
              <a:gd name="connsiteX634" fmla="*/ 4128295 w 10953750"/>
              <a:gd name="connsiteY634" fmla="*/ 3859309 h 5778636"/>
              <a:gd name="connsiteX635" fmla="*/ 4079077 w 10953750"/>
              <a:gd name="connsiteY635" fmla="*/ 3948476 h 5778636"/>
              <a:gd name="connsiteX636" fmla="*/ 4069153 w 10953750"/>
              <a:gd name="connsiteY636" fmla="*/ 3948686 h 5778636"/>
              <a:gd name="connsiteX637" fmla="*/ 4057627 w 10953750"/>
              <a:gd name="connsiteY637" fmla="*/ 3930670 h 5778636"/>
              <a:gd name="connsiteX638" fmla="*/ 4065476 w 10953750"/>
              <a:gd name="connsiteY638" fmla="*/ 3926534 h 5778636"/>
              <a:gd name="connsiteX639" fmla="*/ 4097581 w 10953750"/>
              <a:gd name="connsiteY639" fmla="*/ 3888540 h 5778636"/>
              <a:gd name="connsiteX640" fmla="*/ 4067151 w 10953750"/>
              <a:gd name="connsiteY640" fmla="*/ 3842343 h 5778636"/>
              <a:gd name="connsiteX641" fmla="*/ 4054682 w 10953750"/>
              <a:gd name="connsiteY641" fmla="*/ 3852928 h 5778636"/>
              <a:gd name="connsiteX642" fmla="*/ 4029048 w 10953750"/>
              <a:gd name="connsiteY642" fmla="*/ 3878479 h 5778636"/>
              <a:gd name="connsiteX643" fmla="*/ 3973854 w 10953750"/>
              <a:gd name="connsiteY643" fmla="*/ 3931649 h 5778636"/>
              <a:gd name="connsiteX644" fmla="*/ 3960677 w 10953750"/>
              <a:gd name="connsiteY644" fmla="*/ 3963684 h 5778636"/>
              <a:gd name="connsiteX645" fmla="*/ 3947724 w 10953750"/>
              <a:gd name="connsiteY645" fmla="*/ 4005639 h 5778636"/>
              <a:gd name="connsiteX646" fmla="*/ 3934783 w 10953750"/>
              <a:gd name="connsiteY646" fmla="*/ 4030524 h 5778636"/>
              <a:gd name="connsiteX647" fmla="*/ 3912613 w 10953750"/>
              <a:gd name="connsiteY647" fmla="*/ 4051239 h 5778636"/>
              <a:gd name="connsiteX648" fmla="*/ 3929207 w 10953750"/>
              <a:gd name="connsiteY648" fmla="*/ 4082644 h 5778636"/>
              <a:gd name="connsiteX649" fmla="*/ 3847720 w 10953750"/>
              <a:gd name="connsiteY649" fmla="*/ 4114538 h 5778636"/>
              <a:gd name="connsiteX650" fmla="*/ 3865257 w 10953750"/>
              <a:gd name="connsiteY650" fmla="*/ 4117342 h 5778636"/>
              <a:gd name="connsiteX651" fmla="*/ 3882994 w 10953750"/>
              <a:gd name="connsiteY651" fmla="*/ 4164205 h 5778636"/>
              <a:gd name="connsiteX652" fmla="*/ 3846033 w 10953750"/>
              <a:gd name="connsiteY652" fmla="*/ 4215798 h 5778636"/>
              <a:gd name="connsiteX653" fmla="*/ 3822425 w 10953750"/>
              <a:gd name="connsiteY653" fmla="*/ 4313552 h 5778636"/>
              <a:gd name="connsiteX654" fmla="*/ 3789636 w 10953750"/>
              <a:gd name="connsiteY654" fmla="*/ 4338858 h 5778636"/>
              <a:gd name="connsiteX655" fmla="*/ 3740466 w 10953750"/>
              <a:gd name="connsiteY655" fmla="*/ 4359746 h 5778636"/>
              <a:gd name="connsiteX656" fmla="*/ 3714819 w 10953750"/>
              <a:gd name="connsiteY656" fmla="*/ 4402367 h 5778636"/>
              <a:gd name="connsiteX657" fmla="*/ 3711106 w 10953750"/>
              <a:gd name="connsiteY657" fmla="*/ 4431423 h 5778636"/>
              <a:gd name="connsiteX658" fmla="*/ 3709715 w 10953750"/>
              <a:gd name="connsiteY658" fmla="*/ 4440186 h 5778636"/>
              <a:gd name="connsiteX659" fmla="*/ 3654982 w 10953750"/>
              <a:gd name="connsiteY659" fmla="*/ 4496125 h 5778636"/>
              <a:gd name="connsiteX660" fmla="*/ 3598409 w 10953750"/>
              <a:gd name="connsiteY660" fmla="*/ 4540988 h 5778636"/>
              <a:gd name="connsiteX661" fmla="*/ 3590088 w 10953750"/>
              <a:gd name="connsiteY661" fmla="*/ 4559424 h 5778636"/>
              <a:gd name="connsiteX662" fmla="*/ 3577607 w 10953750"/>
              <a:gd name="connsiteY662" fmla="*/ 4587078 h 5778636"/>
              <a:gd name="connsiteX663" fmla="*/ 3497946 w 10953750"/>
              <a:gd name="connsiteY663" fmla="*/ 4647117 h 5778636"/>
              <a:gd name="connsiteX664" fmla="*/ 3481304 w 10953750"/>
              <a:gd name="connsiteY664" fmla="*/ 4683989 h 5778636"/>
              <a:gd name="connsiteX665" fmla="*/ 3485900 w 10953750"/>
              <a:gd name="connsiteY665" fmla="*/ 4711679 h 5778636"/>
              <a:gd name="connsiteX666" fmla="*/ 3493961 w 10953750"/>
              <a:gd name="connsiteY666" fmla="*/ 4734532 h 5778636"/>
              <a:gd name="connsiteX667" fmla="*/ 3461832 w 10953750"/>
              <a:gd name="connsiteY667" fmla="*/ 4806665 h 5778636"/>
              <a:gd name="connsiteX668" fmla="*/ 3426062 w 10953750"/>
              <a:gd name="connsiteY668" fmla="*/ 4805437 h 5778636"/>
              <a:gd name="connsiteX669" fmla="*/ 3392839 w 10953750"/>
              <a:gd name="connsiteY669" fmla="*/ 4793834 h 5778636"/>
              <a:gd name="connsiteX670" fmla="*/ 3410811 w 10953750"/>
              <a:gd name="connsiteY670" fmla="*/ 4833547 h 5778636"/>
              <a:gd name="connsiteX671" fmla="*/ 3424151 w 10953750"/>
              <a:gd name="connsiteY671" fmla="*/ 4896778 h 5778636"/>
              <a:gd name="connsiteX672" fmla="*/ 3367355 w 10953750"/>
              <a:gd name="connsiteY672" fmla="*/ 4931722 h 5778636"/>
              <a:gd name="connsiteX673" fmla="*/ 3342416 w 10953750"/>
              <a:gd name="connsiteY673" fmla="*/ 4952891 h 5778636"/>
              <a:gd name="connsiteX674" fmla="*/ 3329687 w 10953750"/>
              <a:gd name="connsiteY674" fmla="*/ 5004766 h 5778636"/>
              <a:gd name="connsiteX675" fmla="*/ 3322521 w 10953750"/>
              <a:gd name="connsiteY675" fmla="*/ 5021589 h 5778636"/>
              <a:gd name="connsiteX676" fmla="*/ 3293421 w 10953750"/>
              <a:gd name="connsiteY676" fmla="*/ 5051977 h 5778636"/>
              <a:gd name="connsiteX677" fmla="*/ 3313964 w 10953750"/>
              <a:gd name="connsiteY677" fmla="*/ 5047176 h 5778636"/>
              <a:gd name="connsiteX678" fmla="*/ 3335414 w 10953750"/>
              <a:gd name="connsiteY678" fmla="*/ 5064982 h 5778636"/>
              <a:gd name="connsiteX679" fmla="*/ 3318324 w 10953750"/>
              <a:gd name="connsiteY679" fmla="*/ 5082016 h 5778636"/>
              <a:gd name="connsiteX680" fmla="*/ 3242153 w 10953750"/>
              <a:gd name="connsiteY680" fmla="*/ 5103079 h 5778636"/>
              <a:gd name="connsiteX681" fmla="*/ 3208433 w 10953750"/>
              <a:gd name="connsiteY681" fmla="*/ 5139916 h 5778636"/>
              <a:gd name="connsiteX682" fmla="*/ 3180477 w 10953750"/>
              <a:gd name="connsiteY682" fmla="*/ 5185761 h 5778636"/>
              <a:gd name="connsiteX683" fmla="*/ 3155054 w 10953750"/>
              <a:gd name="connsiteY683" fmla="*/ 5238300 h 5778636"/>
              <a:gd name="connsiteX684" fmla="*/ 3127569 w 10953750"/>
              <a:gd name="connsiteY684" fmla="*/ 5269845 h 5778636"/>
              <a:gd name="connsiteX685" fmla="*/ 3100308 w 10953750"/>
              <a:gd name="connsiteY685" fmla="*/ 5311309 h 5778636"/>
              <a:gd name="connsiteX686" fmla="*/ 3103525 w 10953750"/>
              <a:gd name="connsiteY686" fmla="*/ 5330692 h 5778636"/>
              <a:gd name="connsiteX687" fmla="*/ 3085716 w 10953750"/>
              <a:gd name="connsiteY687" fmla="*/ 5386246 h 5778636"/>
              <a:gd name="connsiteX688" fmla="*/ 3044171 w 10953750"/>
              <a:gd name="connsiteY688" fmla="*/ 5393080 h 5778636"/>
              <a:gd name="connsiteX689" fmla="*/ 2996615 w 10953750"/>
              <a:gd name="connsiteY689" fmla="*/ 5415125 h 5778636"/>
              <a:gd name="connsiteX690" fmla="*/ 2943036 w 10953750"/>
              <a:gd name="connsiteY690" fmla="*/ 5469452 h 5778636"/>
              <a:gd name="connsiteX691" fmla="*/ 2928257 w 10953750"/>
              <a:gd name="connsiteY691" fmla="*/ 5483261 h 5778636"/>
              <a:gd name="connsiteX692" fmla="*/ 2868420 w 10953750"/>
              <a:gd name="connsiteY692" fmla="*/ 5577019 h 5778636"/>
              <a:gd name="connsiteX693" fmla="*/ 2915727 w 10953750"/>
              <a:gd name="connsiteY693" fmla="*/ 5579193 h 5778636"/>
              <a:gd name="connsiteX694" fmla="*/ 2934879 w 10953750"/>
              <a:gd name="connsiteY694" fmla="*/ 5583155 h 5778636"/>
              <a:gd name="connsiteX695" fmla="*/ 2952180 w 10953750"/>
              <a:gd name="connsiteY695" fmla="*/ 5593109 h 5778636"/>
              <a:gd name="connsiteX696" fmla="*/ 2939015 w 10953750"/>
              <a:gd name="connsiteY696" fmla="*/ 5608075 h 5778636"/>
              <a:gd name="connsiteX697" fmla="*/ 2906935 w 10953750"/>
              <a:gd name="connsiteY697" fmla="*/ 5611930 h 5778636"/>
              <a:gd name="connsiteX698" fmla="*/ 2900923 w 10953750"/>
              <a:gd name="connsiteY698" fmla="*/ 5627141 h 5778636"/>
              <a:gd name="connsiteX699" fmla="*/ 2911754 w 10953750"/>
              <a:gd name="connsiteY699" fmla="*/ 5649539 h 5778636"/>
              <a:gd name="connsiteX700" fmla="*/ 2844775 w 10953750"/>
              <a:gd name="connsiteY700" fmla="*/ 5725982 h 5778636"/>
              <a:gd name="connsiteX701" fmla="*/ 2813153 w 10953750"/>
              <a:gd name="connsiteY701" fmla="*/ 5732605 h 5778636"/>
              <a:gd name="connsiteX702" fmla="*/ 2833684 w 10953750"/>
              <a:gd name="connsiteY702" fmla="*/ 5744873 h 5778636"/>
              <a:gd name="connsiteX703" fmla="*/ 2835510 w 10953750"/>
              <a:gd name="connsiteY703" fmla="*/ 5773019 h 5778636"/>
              <a:gd name="connsiteX704" fmla="*/ 2829076 w 10953750"/>
              <a:gd name="connsiteY704" fmla="*/ 5778636 h 5778636"/>
              <a:gd name="connsiteX705" fmla="*/ 2762510 w 10953750"/>
              <a:gd name="connsiteY705" fmla="*/ 5778636 h 5778636"/>
              <a:gd name="connsiteX706" fmla="*/ 2751973 w 10953750"/>
              <a:gd name="connsiteY706" fmla="*/ 5766848 h 5778636"/>
              <a:gd name="connsiteX707" fmla="*/ 2752608 w 10953750"/>
              <a:gd name="connsiteY707" fmla="*/ 5778636 h 5778636"/>
              <a:gd name="connsiteX708" fmla="*/ 0 w 10953750"/>
              <a:gd name="connsiteY708" fmla="*/ 5778636 h 57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</a:cxnLst>
            <a:rect l="l" t="t" r="r" b="b"/>
            <a:pathLst>
              <a:path w="10953750" h="5778636">
                <a:moveTo>
                  <a:pt x="7271650" y="0"/>
                </a:moveTo>
                <a:lnTo>
                  <a:pt x="10953750" y="0"/>
                </a:lnTo>
                <a:lnTo>
                  <a:pt x="10953750" y="5778636"/>
                </a:lnTo>
                <a:lnTo>
                  <a:pt x="5877084" y="5778636"/>
                </a:lnTo>
                <a:lnTo>
                  <a:pt x="5981945" y="5665441"/>
                </a:lnTo>
                <a:cubicBezTo>
                  <a:pt x="6036508" y="5606330"/>
                  <a:pt x="6090667" y="5546930"/>
                  <a:pt x="6143904" y="5486259"/>
                </a:cubicBezTo>
                <a:cubicBezTo>
                  <a:pt x="6245758" y="5371368"/>
                  <a:pt x="6342769" y="5253005"/>
                  <a:pt x="6431706" y="5128860"/>
                </a:cubicBezTo>
                <a:cubicBezTo>
                  <a:pt x="6499853" y="5033735"/>
                  <a:pt x="6572843" y="4942081"/>
                  <a:pt x="6649063" y="4852740"/>
                </a:cubicBezTo>
                <a:cubicBezTo>
                  <a:pt x="6707498" y="4784814"/>
                  <a:pt x="6765933" y="4716888"/>
                  <a:pt x="6821138" y="4646649"/>
                </a:cubicBezTo>
                <a:cubicBezTo>
                  <a:pt x="6859714" y="4596212"/>
                  <a:pt x="6898289" y="4545776"/>
                  <a:pt x="6939634" y="4494884"/>
                </a:cubicBezTo>
                <a:cubicBezTo>
                  <a:pt x="6962735" y="4462639"/>
                  <a:pt x="6986990" y="4428781"/>
                  <a:pt x="7011706" y="4397692"/>
                </a:cubicBezTo>
                <a:cubicBezTo>
                  <a:pt x="7019791" y="4386406"/>
                  <a:pt x="7026721" y="4376732"/>
                  <a:pt x="7033651" y="4367058"/>
                </a:cubicBezTo>
                <a:cubicBezTo>
                  <a:pt x="7035961" y="4363834"/>
                  <a:pt x="7035502" y="4361065"/>
                  <a:pt x="7036657" y="4359453"/>
                </a:cubicBezTo>
                <a:cubicBezTo>
                  <a:pt x="7138311" y="4200502"/>
                  <a:pt x="7256112" y="4053119"/>
                  <a:pt x="7352923" y="3890699"/>
                </a:cubicBezTo>
                <a:cubicBezTo>
                  <a:pt x="7378569" y="3848078"/>
                  <a:pt x="7407445" y="3807771"/>
                  <a:pt x="7431477" y="3763994"/>
                </a:cubicBezTo>
                <a:cubicBezTo>
                  <a:pt x="7485316" y="3668379"/>
                  <a:pt x="7541229" y="3576689"/>
                  <a:pt x="7599911" y="3484543"/>
                </a:cubicBezTo>
                <a:cubicBezTo>
                  <a:pt x="7646349" y="3412901"/>
                  <a:pt x="7692786" y="3341260"/>
                  <a:pt x="7729535" y="3262678"/>
                </a:cubicBezTo>
                <a:cubicBezTo>
                  <a:pt x="7762819" y="3188934"/>
                  <a:pt x="7799332" y="3117502"/>
                  <a:pt x="7848762" y="3055324"/>
                </a:cubicBezTo>
                <a:cubicBezTo>
                  <a:pt x="7853383" y="3048875"/>
                  <a:pt x="7856848" y="3044038"/>
                  <a:pt x="7855469" y="3035731"/>
                </a:cubicBezTo>
                <a:cubicBezTo>
                  <a:pt x="7850426" y="2988203"/>
                  <a:pt x="7871452" y="2952031"/>
                  <a:pt x="7899632" y="2916106"/>
                </a:cubicBezTo>
                <a:cubicBezTo>
                  <a:pt x="7926657" y="2881792"/>
                  <a:pt x="7952068" y="2846322"/>
                  <a:pt x="7971020" y="2806225"/>
                </a:cubicBezTo>
                <a:cubicBezTo>
                  <a:pt x="8002454" y="2738474"/>
                  <a:pt x="8029503" y="2670021"/>
                  <a:pt x="8071780" y="2607598"/>
                </a:cubicBezTo>
                <a:cubicBezTo>
                  <a:pt x="8091415" y="2580189"/>
                  <a:pt x="8099053" y="2549065"/>
                  <a:pt x="8093538" y="2515837"/>
                </a:cubicBezTo>
                <a:cubicBezTo>
                  <a:pt x="8091699" y="2504761"/>
                  <a:pt x="8095164" y="2499924"/>
                  <a:pt x="8104629" y="2496945"/>
                </a:cubicBezTo>
                <a:cubicBezTo>
                  <a:pt x="8123097" y="2488218"/>
                  <a:pt x="8138336" y="2477178"/>
                  <a:pt x="8134659" y="2455026"/>
                </a:cubicBezTo>
                <a:cubicBezTo>
                  <a:pt x="8132833" y="2426880"/>
                  <a:pt x="8143464" y="2405220"/>
                  <a:pt x="8161249" y="2383804"/>
                </a:cubicBezTo>
                <a:cubicBezTo>
                  <a:pt x="8187119" y="2351103"/>
                  <a:pt x="8200992" y="2314686"/>
                  <a:pt x="8199637" y="2272240"/>
                </a:cubicBezTo>
                <a:cubicBezTo>
                  <a:pt x="8198271" y="2246864"/>
                  <a:pt x="8207982" y="2219665"/>
                  <a:pt x="8229220" y="2210482"/>
                </a:cubicBezTo>
                <a:cubicBezTo>
                  <a:pt x="8267772" y="2194185"/>
                  <a:pt x="8278639" y="2165374"/>
                  <a:pt x="8282588" y="2129168"/>
                </a:cubicBezTo>
                <a:cubicBezTo>
                  <a:pt x="8285369" y="2111642"/>
                  <a:pt x="8289306" y="2092505"/>
                  <a:pt x="8304086" y="2078696"/>
                </a:cubicBezTo>
                <a:cubicBezTo>
                  <a:pt x="8313090" y="2072948"/>
                  <a:pt x="8310556" y="2066253"/>
                  <a:pt x="8304098" y="2061626"/>
                </a:cubicBezTo>
                <a:cubicBezTo>
                  <a:pt x="8299254" y="2058156"/>
                  <a:pt x="8296025" y="2055843"/>
                  <a:pt x="8292795" y="2053529"/>
                </a:cubicBezTo>
                <a:cubicBezTo>
                  <a:pt x="8273880" y="2042417"/>
                  <a:pt x="8275035" y="2040805"/>
                  <a:pt x="8293503" y="2032078"/>
                </a:cubicBezTo>
                <a:cubicBezTo>
                  <a:pt x="8313126" y="2021739"/>
                  <a:pt x="8332290" y="2008631"/>
                  <a:pt x="8348684" y="1995978"/>
                </a:cubicBezTo>
                <a:cubicBezTo>
                  <a:pt x="8354919" y="1990686"/>
                  <a:pt x="8361154" y="1985393"/>
                  <a:pt x="8359775" y="1977086"/>
                </a:cubicBezTo>
                <a:cubicBezTo>
                  <a:pt x="8358396" y="1968779"/>
                  <a:pt x="8349628" y="1967377"/>
                  <a:pt x="8342474" y="1967131"/>
                </a:cubicBezTo>
                <a:cubicBezTo>
                  <a:pt x="8323782" y="1965939"/>
                  <a:pt x="8320788" y="1956476"/>
                  <a:pt x="8328414" y="1942421"/>
                </a:cubicBezTo>
                <a:cubicBezTo>
                  <a:pt x="8330264" y="1936427"/>
                  <a:pt x="8330500" y="1929277"/>
                  <a:pt x="8333965" y="1924440"/>
                </a:cubicBezTo>
                <a:cubicBezTo>
                  <a:pt x="8342050" y="1913154"/>
                  <a:pt x="8338362" y="1908072"/>
                  <a:pt x="8324054" y="1907581"/>
                </a:cubicBezTo>
                <a:cubicBezTo>
                  <a:pt x="8318514" y="1908492"/>
                  <a:pt x="8311361" y="1908246"/>
                  <a:pt x="8311596" y="1901096"/>
                </a:cubicBezTo>
                <a:cubicBezTo>
                  <a:pt x="8309063" y="1894401"/>
                  <a:pt x="8314142" y="1890721"/>
                  <a:pt x="8319222" y="1887041"/>
                </a:cubicBezTo>
                <a:cubicBezTo>
                  <a:pt x="8334921" y="1878770"/>
                  <a:pt x="8340932" y="1863558"/>
                  <a:pt x="8348098" y="1846734"/>
                </a:cubicBezTo>
                <a:cubicBezTo>
                  <a:pt x="8366367" y="1793949"/>
                  <a:pt x="8405389" y="1763351"/>
                  <a:pt x="8454560" y="1742462"/>
                </a:cubicBezTo>
                <a:cubicBezTo>
                  <a:pt x="8462409" y="1738327"/>
                  <a:pt x="8472792" y="1740886"/>
                  <a:pt x="8480182" y="1733981"/>
                </a:cubicBezTo>
                <a:cubicBezTo>
                  <a:pt x="8470954" y="1729810"/>
                  <a:pt x="8463341" y="1726795"/>
                  <a:pt x="8454112" y="1722624"/>
                </a:cubicBezTo>
                <a:cubicBezTo>
                  <a:pt x="8435656" y="1714281"/>
                  <a:pt x="8430588" y="1700892"/>
                  <a:pt x="8437755" y="1684068"/>
                </a:cubicBezTo>
                <a:cubicBezTo>
                  <a:pt x="8461103" y="1627603"/>
                  <a:pt x="8484452" y="1571137"/>
                  <a:pt x="8507800" y="1514672"/>
                </a:cubicBezTo>
                <a:cubicBezTo>
                  <a:pt x="8517276" y="1494623"/>
                  <a:pt x="8531596" y="1478045"/>
                  <a:pt x="8537843" y="1455683"/>
                </a:cubicBezTo>
                <a:cubicBezTo>
                  <a:pt x="8541084" y="1440927"/>
                  <a:pt x="8540860" y="1431008"/>
                  <a:pt x="8524019" y="1423822"/>
                </a:cubicBezTo>
                <a:cubicBezTo>
                  <a:pt x="8505103" y="1412710"/>
                  <a:pt x="8504656" y="1392872"/>
                  <a:pt x="8524279" y="1382533"/>
                </a:cubicBezTo>
                <a:cubicBezTo>
                  <a:pt x="8539978" y="1374261"/>
                  <a:pt x="8545293" y="1363431"/>
                  <a:pt x="8546920" y="1347518"/>
                </a:cubicBezTo>
                <a:cubicBezTo>
                  <a:pt x="8545081" y="1336442"/>
                  <a:pt x="8549702" y="1329993"/>
                  <a:pt x="8561935" y="1326559"/>
                </a:cubicBezTo>
                <a:cubicBezTo>
                  <a:pt x="8575783" y="1324281"/>
                  <a:pt x="8584328" y="1315764"/>
                  <a:pt x="8586415" y="1302620"/>
                </a:cubicBezTo>
                <a:cubicBezTo>
                  <a:pt x="8589420" y="1295014"/>
                  <a:pt x="8590351" y="1283482"/>
                  <a:pt x="8594971" y="1277033"/>
                </a:cubicBezTo>
                <a:cubicBezTo>
                  <a:pt x="8601902" y="1267360"/>
                  <a:pt x="8599368" y="1260665"/>
                  <a:pt x="8592450" y="1253269"/>
                </a:cubicBezTo>
                <a:cubicBezTo>
                  <a:pt x="8579769" y="1236865"/>
                  <a:pt x="8580464" y="1232484"/>
                  <a:pt x="8601702" y="1223301"/>
                </a:cubicBezTo>
                <a:cubicBezTo>
                  <a:pt x="8615091" y="1218255"/>
                  <a:pt x="8630094" y="1214364"/>
                  <a:pt x="8641409" y="1205392"/>
                </a:cubicBezTo>
                <a:cubicBezTo>
                  <a:pt x="8639794" y="1204235"/>
                  <a:pt x="8640949" y="1202623"/>
                  <a:pt x="8639334" y="1201466"/>
                </a:cubicBezTo>
                <a:cubicBezTo>
                  <a:pt x="8607949" y="1200940"/>
                  <a:pt x="8607949" y="1200940"/>
                  <a:pt x="8594584" y="1171847"/>
                </a:cubicBezTo>
                <a:cubicBezTo>
                  <a:pt x="8592510" y="1167922"/>
                  <a:pt x="8590436" y="1163996"/>
                  <a:pt x="8589976" y="1161227"/>
                </a:cubicBezTo>
                <a:cubicBezTo>
                  <a:pt x="8571768" y="1128665"/>
                  <a:pt x="8580785" y="1105847"/>
                  <a:pt x="8613337" y="1087692"/>
                </a:cubicBezTo>
                <a:cubicBezTo>
                  <a:pt x="8631805" y="1078965"/>
                  <a:pt x="8633892" y="1065821"/>
                  <a:pt x="8618901" y="1052642"/>
                </a:cubicBezTo>
                <a:cubicBezTo>
                  <a:pt x="8611982" y="1045246"/>
                  <a:pt x="8603909" y="1039463"/>
                  <a:pt x="8594681" y="1035291"/>
                </a:cubicBezTo>
                <a:cubicBezTo>
                  <a:pt x="8568611" y="1023934"/>
                  <a:pt x="8547138" y="1040267"/>
                  <a:pt x="8550119" y="1066800"/>
                </a:cubicBezTo>
                <a:cubicBezTo>
                  <a:pt x="8552181" y="1087796"/>
                  <a:pt x="8547785" y="1104164"/>
                  <a:pt x="8540619" y="1120988"/>
                </a:cubicBezTo>
                <a:cubicBezTo>
                  <a:pt x="8531838" y="1136655"/>
                  <a:pt x="8527442" y="1153024"/>
                  <a:pt x="8531814" y="1170794"/>
                </a:cubicBezTo>
                <a:cubicBezTo>
                  <a:pt x="8540794" y="1199185"/>
                  <a:pt x="8536633" y="1208403"/>
                  <a:pt x="8507782" y="1214571"/>
                </a:cubicBezTo>
                <a:cubicBezTo>
                  <a:pt x="8488854" y="1220529"/>
                  <a:pt x="8477540" y="1229502"/>
                  <a:pt x="8469219" y="1247938"/>
                </a:cubicBezTo>
                <a:cubicBezTo>
                  <a:pt x="8453272" y="1280429"/>
                  <a:pt x="8446553" y="1317092"/>
                  <a:pt x="8433376" y="1349127"/>
                </a:cubicBezTo>
                <a:cubicBezTo>
                  <a:pt x="8422509" y="1377938"/>
                  <a:pt x="8405184" y="1402122"/>
                  <a:pt x="8375637" y="1412672"/>
                </a:cubicBezTo>
                <a:cubicBezTo>
                  <a:pt x="8357864" y="1417018"/>
                  <a:pt x="8356473" y="1425780"/>
                  <a:pt x="8359231" y="1442394"/>
                </a:cubicBezTo>
                <a:cubicBezTo>
                  <a:pt x="8372099" y="1519926"/>
                  <a:pt x="8357743" y="1587713"/>
                  <a:pt x="8285248" y="1630927"/>
                </a:cubicBezTo>
                <a:cubicBezTo>
                  <a:pt x="8273474" y="1637131"/>
                  <a:pt x="8270929" y="1647506"/>
                  <a:pt x="8268383" y="1657881"/>
                </a:cubicBezTo>
                <a:cubicBezTo>
                  <a:pt x="8268147" y="1665031"/>
                  <a:pt x="8269985" y="1676107"/>
                  <a:pt x="8260521" y="1679086"/>
                </a:cubicBezTo>
                <a:cubicBezTo>
                  <a:pt x="8249442" y="1680908"/>
                  <a:pt x="8246449" y="1671445"/>
                  <a:pt x="8241146" y="1665206"/>
                </a:cubicBezTo>
                <a:cubicBezTo>
                  <a:pt x="8234923" y="1653428"/>
                  <a:pt x="8228229" y="1655952"/>
                  <a:pt x="8221299" y="1665625"/>
                </a:cubicBezTo>
                <a:cubicBezTo>
                  <a:pt x="8214368" y="1675299"/>
                  <a:pt x="8210667" y="1687286"/>
                  <a:pt x="8205352" y="1698117"/>
                </a:cubicBezTo>
                <a:cubicBezTo>
                  <a:pt x="8196795" y="1723703"/>
                  <a:pt x="8192163" y="1747222"/>
                  <a:pt x="8171149" y="1766324"/>
                </a:cubicBezTo>
                <a:cubicBezTo>
                  <a:pt x="8167684" y="1771161"/>
                  <a:pt x="8170913" y="1773474"/>
                  <a:pt x="8172987" y="1777399"/>
                </a:cubicBezTo>
                <a:cubicBezTo>
                  <a:pt x="8184053" y="1792647"/>
                  <a:pt x="8179197" y="1806246"/>
                  <a:pt x="8169957" y="1819144"/>
                </a:cubicBezTo>
                <a:cubicBezTo>
                  <a:pt x="8136921" y="1868670"/>
                  <a:pt x="8107114" y="1920508"/>
                  <a:pt x="8089764" y="1978831"/>
                </a:cubicBezTo>
                <a:cubicBezTo>
                  <a:pt x="8089069" y="1983213"/>
                  <a:pt x="8085604" y="1988050"/>
                  <a:pt x="8080524" y="1991730"/>
                </a:cubicBezTo>
                <a:cubicBezTo>
                  <a:pt x="8062056" y="2000456"/>
                  <a:pt x="8059970" y="2013600"/>
                  <a:pt x="8070341" y="2033229"/>
                </a:cubicBezTo>
                <a:cubicBezTo>
                  <a:pt x="8080712" y="2052857"/>
                  <a:pt x="8075396" y="2063688"/>
                  <a:pt x="8052084" y="2068944"/>
                </a:cubicBezTo>
                <a:cubicBezTo>
                  <a:pt x="8042620" y="2071923"/>
                  <a:pt x="8034311" y="2073290"/>
                  <a:pt x="8023232" y="2075113"/>
                </a:cubicBezTo>
                <a:cubicBezTo>
                  <a:pt x="8028300" y="2088502"/>
                  <a:pt x="8033367" y="2101891"/>
                  <a:pt x="8025282" y="2113177"/>
                </a:cubicBezTo>
                <a:cubicBezTo>
                  <a:pt x="8016042" y="2126076"/>
                  <a:pt x="8008416" y="2140130"/>
                  <a:pt x="8000331" y="2151416"/>
                </a:cubicBezTo>
                <a:cubicBezTo>
                  <a:pt x="7971915" y="2194493"/>
                  <a:pt x="7971679" y="2201643"/>
                  <a:pt x="7920695" y="2177317"/>
                </a:cubicBezTo>
                <a:cubicBezTo>
                  <a:pt x="7920695" y="2177317"/>
                  <a:pt x="7919540" y="2178929"/>
                  <a:pt x="7917925" y="2177772"/>
                </a:cubicBezTo>
                <a:cubicBezTo>
                  <a:pt x="7898314" y="2171042"/>
                  <a:pt x="7888850" y="2174021"/>
                  <a:pt x="7882143" y="2193613"/>
                </a:cubicBezTo>
                <a:cubicBezTo>
                  <a:pt x="7845854" y="2274964"/>
                  <a:pt x="7803565" y="2354457"/>
                  <a:pt x="7764047" y="2433495"/>
                </a:cubicBezTo>
                <a:cubicBezTo>
                  <a:pt x="7738164" y="2483265"/>
                  <a:pt x="7709512" y="2533492"/>
                  <a:pt x="7682015" y="2582106"/>
                </a:cubicBezTo>
                <a:cubicBezTo>
                  <a:pt x="7649203" y="2641550"/>
                  <a:pt x="7628388" y="2704710"/>
                  <a:pt x="7604804" y="2768325"/>
                </a:cubicBezTo>
                <a:cubicBezTo>
                  <a:pt x="7585616" y="2815573"/>
                  <a:pt x="7564354" y="2858895"/>
                  <a:pt x="7520946" y="2888791"/>
                </a:cubicBezTo>
                <a:cubicBezTo>
                  <a:pt x="7502938" y="2900287"/>
                  <a:pt x="7495771" y="2917111"/>
                  <a:pt x="7492294" y="2939017"/>
                </a:cubicBezTo>
                <a:cubicBezTo>
                  <a:pt x="7484880" y="2980061"/>
                  <a:pt x="7467083" y="3018546"/>
                  <a:pt x="7440058" y="3052859"/>
                </a:cubicBezTo>
                <a:cubicBezTo>
                  <a:pt x="7414883" y="3081179"/>
                  <a:pt x="7393397" y="3114582"/>
                  <a:pt x="7379525" y="3150998"/>
                </a:cubicBezTo>
                <a:cubicBezTo>
                  <a:pt x="7355717" y="3204695"/>
                  <a:pt x="7327065" y="3254921"/>
                  <a:pt x="7292414" y="3303289"/>
                </a:cubicBezTo>
                <a:cubicBezTo>
                  <a:pt x="7270468" y="3333923"/>
                  <a:pt x="7252907" y="3365257"/>
                  <a:pt x="7235346" y="3396591"/>
                </a:cubicBezTo>
                <a:cubicBezTo>
                  <a:pt x="7199987" y="3466411"/>
                  <a:pt x="7158630" y="3534372"/>
                  <a:pt x="7114044" y="3600020"/>
                </a:cubicBezTo>
                <a:cubicBezTo>
                  <a:pt x="7069457" y="3665668"/>
                  <a:pt x="7021641" y="3729003"/>
                  <a:pt x="6981439" y="3795352"/>
                </a:cubicBezTo>
                <a:cubicBezTo>
                  <a:pt x="6955097" y="3842354"/>
                  <a:pt x="6931985" y="3891669"/>
                  <a:pt x="6895955" y="3931730"/>
                </a:cubicBezTo>
                <a:cubicBezTo>
                  <a:pt x="6836601" y="3994118"/>
                  <a:pt x="6794548" y="4066461"/>
                  <a:pt x="6749266" y="4136490"/>
                </a:cubicBezTo>
                <a:cubicBezTo>
                  <a:pt x="6728240" y="4172661"/>
                  <a:pt x="6708828" y="4209989"/>
                  <a:pt x="6681803" y="4244303"/>
                </a:cubicBezTo>
                <a:cubicBezTo>
                  <a:pt x="6649698" y="4282296"/>
                  <a:pt x="6626126" y="4328842"/>
                  <a:pt x="6587562" y="4362209"/>
                </a:cubicBezTo>
                <a:cubicBezTo>
                  <a:pt x="6562623" y="4383379"/>
                  <a:pt x="6545758" y="4410332"/>
                  <a:pt x="6533276" y="4437986"/>
                </a:cubicBezTo>
                <a:cubicBezTo>
                  <a:pt x="6520099" y="4470022"/>
                  <a:pt x="6503233" y="4496975"/>
                  <a:pt x="6478754" y="4520914"/>
                </a:cubicBezTo>
                <a:cubicBezTo>
                  <a:pt x="6447580" y="4547376"/>
                  <a:pt x="6420096" y="4578920"/>
                  <a:pt x="6394225" y="4611622"/>
                </a:cubicBezTo>
                <a:cubicBezTo>
                  <a:pt x="6357500" y="4656064"/>
                  <a:pt x="6323544" y="4700052"/>
                  <a:pt x="6287975" y="4742882"/>
                </a:cubicBezTo>
                <a:cubicBezTo>
                  <a:pt x="6239240" y="4800679"/>
                  <a:pt x="6190505" y="4858475"/>
                  <a:pt x="6141770" y="4916272"/>
                </a:cubicBezTo>
                <a:cubicBezTo>
                  <a:pt x="6113589" y="4952198"/>
                  <a:pt x="6084950" y="4985354"/>
                  <a:pt x="6056310" y="5018511"/>
                </a:cubicBezTo>
                <a:cubicBezTo>
                  <a:pt x="6011040" y="5071471"/>
                  <a:pt x="5958852" y="5117035"/>
                  <a:pt x="5932958" y="5183875"/>
                </a:cubicBezTo>
                <a:cubicBezTo>
                  <a:pt x="5928797" y="5193093"/>
                  <a:pt x="5923258" y="5194004"/>
                  <a:pt x="5915185" y="5188221"/>
                </a:cubicBezTo>
                <a:cubicBezTo>
                  <a:pt x="5903882" y="5180124"/>
                  <a:pt x="5900889" y="5170660"/>
                  <a:pt x="5908974" y="5159374"/>
                </a:cubicBezTo>
                <a:cubicBezTo>
                  <a:pt x="5917059" y="5148088"/>
                  <a:pt x="5926759" y="5137959"/>
                  <a:pt x="5934844" y="5126673"/>
                </a:cubicBezTo>
                <a:cubicBezTo>
                  <a:pt x="6114557" y="4889457"/>
                  <a:pt x="6298654" y="4652943"/>
                  <a:pt x="6475138" y="4413414"/>
                </a:cubicBezTo>
                <a:cubicBezTo>
                  <a:pt x="6636146" y="4192076"/>
                  <a:pt x="6795540" y="3969582"/>
                  <a:pt x="6945246" y="3740147"/>
                </a:cubicBezTo>
                <a:cubicBezTo>
                  <a:pt x="7041585" y="3592027"/>
                  <a:pt x="7133540" y="3443206"/>
                  <a:pt x="7222266" y="3292071"/>
                </a:cubicBezTo>
                <a:cubicBezTo>
                  <a:pt x="7301515" y="3160986"/>
                  <a:pt x="7375921" y="3026430"/>
                  <a:pt x="7448712" y="2890717"/>
                </a:cubicBezTo>
                <a:cubicBezTo>
                  <a:pt x="7537449" y="2722513"/>
                  <a:pt x="7612575" y="2549437"/>
                  <a:pt x="7692084" y="2377062"/>
                </a:cubicBezTo>
                <a:cubicBezTo>
                  <a:pt x="7718662" y="2322910"/>
                  <a:pt x="7737166" y="2262974"/>
                  <a:pt x="7773432" y="2215762"/>
                </a:cubicBezTo>
                <a:cubicBezTo>
                  <a:pt x="7812703" y="2160945"/>
                  <a:pt x="7844820" y="2105882"/>
                  <a:pt x="7843253" y="2036447"/>
                </a:cubicBezTo>
                <a:cubicBezTo>
                  <a:pt x="7843042" y="2009459"/>
                  <a:pt x="7857598" y="1985730"/>
                  <a:pt x="7880226" y="1967784"/>
                </a:cubicBezTo>
                <a:cubicBezTo>
                  <a:pt x="7895466" y="1956744"/>
                  <a:pt x="7904246" y="1941077"/>
                  <a:pt x="7912567" y="1922641"/>
                </a:cubicBezTo>
                <a:cubicBezTo>
                  <a:pt x="7925049" y="1894986"/>
                  <a:pt x="7932686" y="1863862"/>
                  <a:pt x="7957626" y="1842692"/>
                </a:cubicBezTo>
                <a:cubicBezTo>
                  <a:pt x="7978640" y="1823591"/>
                  <a:pt x="7983732" y="1802841"/>
                  <a:pt x="7976366" y="1775606"/>
                </a:cubicBezTo>
                <a:cubicBezTo>
                  <a:pt x="7973373" y="1766143"/>
                  <a:pt x="7976378" y="1758537"/>
                  <a:pt x="7985383" y="1752789"/>
                </a:cubicBezTo>
                <a:cubicBezTo>
                  <a:pt x="7998311" y="1744973"/>
                  <a:pt x="8009166" y="1733232"/>
                  <a:pt x="8013563" y="1716863"/>
                </a:cubicBezTo>
                <a:cubicBezTo>
                  <a:pt x="8028366" y="1668915"/>
                  <a:pt x="8056323" y="1623070"/>
                  <a:pt x="8067897" y="1572808"/>
                </a:cubicBezTo>
                <a:cubicBezTo>
                  <a:pt x="8070679" y="1555283"/>
                  <a:pt x="8078305" y="1541228"/>
                  <a:pt x="8094003" y="1532957"/>
                </a:cubicBezTo>
                <a:cubicBezTo>
                  <a:pt x="8124941" y="1513645"/>
                  <a:pt x="8129102" y="1504427"/>
                  <a:pt x="8117588" y="1469341"/>
                </a:cubicBezTo>
                <a:cubicBezTo>
                  <a:pt x="8112520" y="1455952"/>
                  <a:pt x="8111837" y="1443263"/>
                  <a:pt x="8118767" y="1433590"/>
                </a:cubicBezTo>
                <a:cubicBezTo>
                  <a:pt x="8141408" y="1398575"/>
                  <a:pt x="8150437" y="1358688"/>
                  <a:pt x="8162694" y="1321115"/>
                </a:cubicBezTo>
                <a:cubicBezTo>
                  <a:pt x="8172642" y="1286766"/>
                  <a:pt x="8184205" y="1253573"/>
                  <a:pt x="8209839" y="1228022"/>
                </a:cubicBezTo>
                <a:cubicBezTo>
                  <a:pt x="8219539" y="1217893"/>
                  <a:pt x="8220930" y="1209131"/>
                  <a:pt x="8216322" y="1198510"/>
                </a:cubicBezTo>
                <a:cubicBezTo>
                  <a:pt x="8211254" y="1185121"/>
                  <a:pt x="8205727" y="1168962"/>
                  <a:pt x="8218196" y="1158378"/>
                </a:cubicBezTo>
                <a:cubicBezTo>
                  <a:pt x="8244290" y="1135596"/>
                  <a:pt x="8249158" y="1104927"/>
                  <a:pt x="8243643" y="1071699"/>
                </a:cubicBezTo>
                <a:cubicBezTo>
                  <a:pt x="8236985" y="1023014"/>
                  <a:pt x="8252708" y="980603"/>
                  <a:pt x="8291731" y="950006"/>
                </a:cubicBezTo>
                <a:cubicBezTo>
                  <a:pt x="8305356" y="937809"/>
                  <a:pt x="8305592" y="930658"/>
                  <a:pt x="8291060" y="920248"/>
                </a:cubicBezTo>
                <a:cubicBezTo>
                  <a:pt x="8286216" y="916778"/>
                  <a:pt x="8281372" y="913308"/>
                  <a:pt x="8279298" y="909382"/>
                </a:cubicBezTo>
                <a:cubicBezTo>
                  <a:pt x="8260406" y="864132"/>
                  <a:pt x="8243129" y="820038"/>
                  <a:pt x="8266242" y="770723"/>
                </a:cubicBezTo>
                <a:cubicBezTo>
                  <a:pt x="8271557" y="759892"/>
                  <a:pt x="8265559" y="758035"/>
                  <a:pt x="8256790" y="756632"/>
                </a:cubicBezTo>
                <a:cubicBezTo>
                  <a:pt x="8252406" y="755931"/>
                  <a:pt x="8246867" y="756842"/>
                  <a:pt x="8241327" y="757753"/>
                </a:cubicBezTo>
                <a:cubicBezTo>
                  <a:pt x="8230249" y="759576"/>
                  <a:pt x="8220785" y="762555"/>
                  <a:pt x="8215717" y="749165"/>
                </a:cubicBezTo>
                <a:cubicBezTo>
                  <a:pt x="8209494" y="737388"/>
                  <a:pt x="8221728" y="733954"/>
                  <a:pt x="8229118" y="727049"/>
                </a:cubicBezTo>
                <a:cubicBezTo>
                  <a:pt x="8245512" y="714396"/>
                  <a:pt x="8263061" y="700131"/>
                  <a:pt x="8262614" y="680293"/>
                </a:cubicBezTo>
                <a:cubicBezTo>
                  <a:pt x="8262861" y="656073"/>
                  <a:pt x="8273481" y="651482"/>
                  <a:pt x="8294483" y="649450"/>
                </a:cubicBezTo>
                <a:cubicBezTo>
                  <a:pt x="8300022" y="648538"/>
                  <a:pt x="8305561" y="647627"/>
                  <a:pt x="8310641" y="643947"/>
                </a:cubicBezTo>
                <a:cubicBezTo>
                  <a:pt x="8318950" y="642580"/>
                  <a:pt x="8324030" y="638900"/>
                  <a:pt x="8322191" y="627824"/>
                </a:cubicBezTo>
                <a:cubicBezTo>
                  <a:pt x="8320813" y="619517"/>
                  <a:pt x="8314354" y="614891"/>
                  <a:pt x="8306045" y="616257"/>
                </a:cubicBezTo>
                <a:cubicBezTo>
                  <a:pt x="8296122" y="616467"/>
                  <a:pt x="8288508" y="613453"/>
                  <a:pt x="8279044" y="616432"/>
                </a:cubicBezTo>
                <a:cubicBezTo>
                  <a:pt x="8275119" y="618500"/>
                  <a:pt x="8271195" y="620567"/>
                  <a:pt x="8267506" y="615485"/>
                </a:cubicBezTo>
                <a:cubicBezTo>
                  <a:pt x="8265432" y="611559"/>
                  <a:pt x="8270511" y="607879"/>
                  <a:pt x="8272821" y="604655"/>
                </a:cubicBezTo>
                <a:cubicBezTo>
                  <a:pt x="8276286" y="599818"/>
                  <a:pt x="8278596" y="596593"/>
                  <a:pt x="8284136" y="595682"/>
                </a:cubicBezTo>
                <a:cubicBezTo>
                  <a:pt x="8289675" y="594771"/>
                  <a:pt x="8291985" y="591546"/>
                  <a:pt x="8291066" y="586009"/>
                </a:cubicBezTo>
                <a:cubicBezTo>
                  <a:pt x="8286010" y="555550"/>
                  <a:pt x="8292953" y="528806"/>
                  <a:pt x="8311893" y="505779"/>
                </a:cubicBezTo>
                <a:cubicBezTo>
                  <a:pt x="8321593" y="495650"/>
                  <a:pt x="8329678" y="484364"/>
                  <a:pt x="8336148" y="471921"/>
                </a:cubicBezTo>
                <a:cubicBezTo>
                  <a:pt x="8340768" y="465472"/>
                  <a:pt x="8347699" y="455798"/>
                  <a:pt x="8341936" y="446790"/>
                </a:cubicBezTo>
                <a:cubicBezTo>
                  <a:pt x="8336632" y="440551"/>
                  <a:pt x="8326013" y="445142"/>
                  <a:pt x="8317704" y="446509"/>
                </a:cubicBezTo>
                <a:cubicBezTo>
                  <a:pt x="8312165" y="447420"/>
                  <a:pt x="8308240" y="449488"/>
                  <a:pt x="8302701" y="450399"/>
                </a:cubicBezTo>
                <a:cubicBezTo>
                  <a:pt x="8297162" y="451310"/>
                  <a:pt x="8288157" y="457058"/>
                  <a:pt x="8284009" y="449207"/>
                </a:cubicBezTo>
                <a:cubicBezTo>
                  <a:pt x="8278705" y="442968"/>
                  <a:pt x="8284481" y="434906"/>
                  <a:pt x="8290715" y="429614"/>
                </a:cubicBezTo>
                <a:cubicBezTo>
                  <a:pt x="8301110" y="415104"/>
                  <a:pt x="8305966" y="401504"/>
                  <a:pt x="8309903" y="382367"/>
                </a:cubicBezTo>
                <a:cubicBezTo>
                  <a:pt x="8316858" y="338554"/>
                  <a:pt x="8337636" y="326602"/>
                  <a:pt x="8379169" y="336838"/>
                </a:cubicBezTo>
                <a:cubicBezTo>
                  <a:pt x="8395551" y="341255"/>
                  <a:pt x="8407784" y="337821"/>
                  <a:pt x="8415410" y="323766"/>
                </a:cubicBezTo>
                <a:cubicBezTo>
                  <a:pt x="8384732" y="301788"/>
                  <a:pt x="8355669" y="280967"/>
                  <a:pt x="8324991" y="258990"/>
                </a:cubicBezTo>
                <a:cubicBezTo>
                  <a:pt x="8307206" y="280405"/>
                  <a:pt x="8295668" y="279459"/>
                  <a:pt x="8285756" y="262599"/>
                </a:cubicBezTo>
                <a:cubicBezTo>
                  <a:pt x="8282068" y="257517"/>
                  <a:pt x="8283458" y="248754"/>
                  <a:pt x="8276305" y="248509"/>
                </a:cubicBezTo>
                <a:cubicBezTo>
                  <a:pt x="8267996" y="249876"/>
                  <a:pt x="8264990" y="257481"/>
                  <a:pt x="8263140" y="263475"/>
                </a:cubicBezTo>
                <a:cubicBezTo>
                  <a:pt x="8259675" y="268312"/>
                  <a:pt x="8258979" y="272693"/>
                  <a:pt x="8258284" y="277074"/>
                </a:cubicBezTo>
                <a:cubicBezTo>
                  <a:pt x="8254583" y="289061"/>
                  <a:pt x="8249503" y="292741"/>
                  <a:pt x="8237046" y="286257"/>
                </a:cubicBezTo>
                <a:cubicBezTo>
                  <a:pt x="8229432" y="283242"/>
                  <a:pt x="8216279" y="281139"/>
                  <a:pt x="8215348" y="292670"/>
                </a:cubicBezTo>
                <a:cubicBezTo>
                  <a:pt x="8212107" y="307427"/>
                  <a:pt x="8204022" y="318713"/>
                  <a:pt x="8197551" y="331155"/>
                </a:cubicBezTo>
                <a:cubicBezTo>
                  <a:pt x="8192235" y="341986"/>
                  <a:pt x="8187380" y="355585"/>
                  <a:pt x="8176065" y="364557"/>
                </a:cubicBezTo>
                <a:cubicBezTo>
                  <a:pt x="8165906" y="371918"/>
                  <a:pt x="8154591" y="380890"/>
                  <a:pt x="8144220" y="361262"/>
                </a:cubicBezTo>
                <a:cubicBezTo>
                  <a:pt x="8141686" y="354567"/>
                  <a:pt x="8136147" y="355478"/>
                  <a:pt x="8129912" y="360771"/>
                </a:cubicBezTo>
                <a:cubicBezTo>
                  <a:pt x="8112587" y="384955"/>
                  <a:pt x="8113270" y="397643"/>
                  <a:pt x="8136334" y="416606"/>
                </a:cubicBezTo>
                <a:cubicBezTo>
                  <a:pt x="8144408" y="422390"/>
                  <a:pt x="8149711" y="428629"/>
                  <a:pt x="8148320" y="437391"/>
                </a:cubicBezTo>
                <a:cubicBezTo>
                  <a:pt x="8145079" y="452147"/>
                  <a:pt x="8140223" y="465747"/>
                  <a:pt x="8127753" y="476331"/>
                </a:cubicBezTo>
                <a:cubicBezTo>
                  <a:pt x="8125443" y="479556"/>
                  <a:pt x="8117830" y="476542"/>
                  <a:pt x="8115756" y="472616"/>
                </a:cubicBezTo>
                <a:cubicBezTo>
                  <a:pt x="8110912" y="469146"/>
                  <a:pt x="8104453" y="464519"/>
                  <a:pt x="8098914" y="465430"/>
                </a:cubicBezTo>
                <a:cubicBezTo>
                  <a:pt x="8090605" y="466797"/>
                  <a:pt x="8074683" y="465149"/>
                  <a:pt x="8080905" y="476926"/>
                </a:cubicBezTo>
                <a:cubicBezTo>
                  <a:pt x="8089426" y="502548"/>
                  <a:pt x="8077876" y="518671"/>
                  <a:pt x="8065170" y="536406"/>
                </a:cubicBezTo>
                <a:cubicBezTo>
                  <a:pt x="8059855" y="547236"/>
                  <a:pt x="8054539" y="558067"/>
                  <a:pt x="8056837" y="571912"/>
                </a:cubicBezTo>
                <a:cubicBezTo>
                  <a:pt x="8063955" y="623366"/>
                  <a:pt x="8045015" y="646393"/>
                  <a:pt x="7993323" y="643518"/>
                </a:cubicBezTo>
                <a:cubicBezTo>
                  <a:pt x="7979015" y="643027"/>
                  <a:pt x="7970010" y="648775"/>
                  <a:pt x="7973923" y="663776"/>
                </a:cubicBezTo>
                <a:cubicBezTo>
                  <a:pt x="7979438" y="697004"/>
                  <a:pt x="7968571" y="725815"/>
                  <a:pt x="7951705" y="752768"/>
                </a:cubicBezTo>
                <a:cubicBezTo>
                  <a:pt x="7944080" y="766823"/>
                  <a:pt x="7933225" y="778565"/>
                  <a:pt x="7924444" y="794232"/>
                </a:cubicBezTo>
                <a:cubicBezTo>
                  <a:pt x="7910348" y="820730"/>
                  <a:pt x="7895333" y="841689"/>
                  <a:pt x="7859339" y="830542"/>
                </a:cubicBezTo>
                <a:cubicBezTo>
                  <a:pt x="7870642" y="838639"/>
                  <a:pt x="7879870" y="842810"/>
                  <a:pt x="7886092" y="854588"/>
                </a:cubicBezTo>
                <a:cubicBezTo>
                  <a:pt x="7895544" y="868678"/>
                  <a:pt x="7892303" y="883434"/>
                  <a:pt x="7884218" y="894720"/>
                </a:cubicBezTo>
                <a:cubicBezTo>
                  <a:pt x="7873363" y="906462"/>
                  <a:pt x="7867836" y="890303"/>
                  <a:pt x="7860222" y="887289"/>
                </a:cubicBezTo>
                <a:cubicBezTo>
                  <a:pt x="7849380" y="881961"/>
                  <a:pt x="7838301" y="883783"/>
                  <a:pt x="7836215" y="896927"/>
                </a:cubicBezTo>
                <a:cubicBezTo>
                  <a:pt x="7833433" y="914452"/>
                  <a:pt x="7825348" y="925738"/>
                  <a:pt x="7813338" y="939092"/>
                </a:cubicBezTo>
                <a:cubicBezTo>
                  <a:pt x="7795789" y="953357"/>
                  <a:pt x="7783083" y="971092"/>
                  <a:pt x="7784450" y="996468"/>
                </a:cubicBezTo>
                <a:cubicBezTo>
                  <a:pt x="7785593" y="1011925"/>
                  <a:pt x="7777048" y="1020442"/>
                  <a:pt x="7763200" y="1022720"/>
                </a:cubicBezTo>
                <a:cubicBezTo>
                  <a:pt x="7754891" y="1024087"/>
                  <a:pt x="7746582" y="1025454"/>
                  <a:pt x="7741043" y="1026365"/>
                </a:cubicBezTo>
                <a:cubicBezTo>
                  <a:pt x="7728809" y="1029800"/>
                  <a:pt x="7714042" y="1026539"/>
                  <a:pt x="7710341" y="1038527"/>
                </a:cubicBezTo>
                <a:cubicBezTo>
                  <a:pt x="7706640" y="1050514"/>
                  <a:pt x="7719097" y="1056998"/>
                  <a:pt x="7727170" y="1062782"/>
                </a:cubicBezTo>
                <a:cubicBezTo>
                  <a:pt x="7735244" y="1068565"/>
                  <a:pt x="7727394" y="1072701"/>
                  <a:pt x="7725544" y="1078695"/>
                </a:cubicBezTo>
                <a:cubicBezTo>
                  <a:pt x="7722079" y="1083531"/>
                  <a:pt x="7718614" y="1088368"/>
                  <a:pt x="7713310" y="1082129"/>
                </a:cubicBezTo>
                <a:cubicBezTo>
                  <a:pt x="7697859" y="1066181"/>
                  <a:pt x="7686085" y="1072385"/>
                  <a:pt x="7674075" y="1085738"/>
                </a:cubicBezTo>
                <a:cubicBezTo>
                  <a:pt x="7662066" y="1099092"/>
                  <a:pt x="7654452" y="1096078"/>
                  <a:pt x="7650080" y="1078307"/>
                </a:cubicBezTo>
                <a:cubicBezTo>
                  <a:pt x="7648006" y="1074381"/>
                  <a:pt x="7649856" y="1068388"/>
                  <a:pt x="7651707" y="1062394"/>
                </a:cubicBezTo>
                <a:cubicBezTo>
                  <a:pt x="7662362" y="1006594"/>
                  <a:pt x="7685015" y="954510"/>
                  <a:pt x="7713667" y="904284"/>
                </a:cubicBezTo>
                <a:cubicBezTo>
                  <a:pt x="7735389" y="863731"/>
                  <a:pt x="7751571" y="824090"/>
                  <a:pt x="7749297" y="776106"/>
                </a:cubicBezTo>
                <a:cubicBezTo>
                  <a:pt x="7747471" y="747961"/>
                  <a:pt x="7737336" y="721182"/>
                  <a:pt x="7724431" y="694859"/>
                </a:cubicBezTo>
                <a:cubicBezTo>
                  <a:pt x="7751892" y="697453"/>
                  <a:pt x="7759282" y="690549"/>
                  <a:pt x="7754686" y="662859"/>
                </a:cubicBezTo>
                <a:cubicBezTo>
                  <a:pt x="7753307" y="654552"/>
                  <a:pt x="7747544" y="645544"/>
                  <a:pt x="7738316" y="641373"/>
                </a:cubicBezTo>
                <a:cubicBezTo>
                  <a:pt x="7722629" y="632575"/>
                  <a:pt x="7725870" y="617818"/>
                  <a:pt x="7732341" y="605376"/>
                </a:cubicBezTo>
                <a:cubicBezTo>
                  <a:pt x="7737197" y="591776"/>
                  <a:pt x="7748735" y="592723"/>
                  <a:pt x="7760273" y="593670"/>
                </a:cubicBezTo>
                <a:cubicBezTo>
                  <a:pt x="7770656" y="596229"/>
                  <a:pt x="7780344" y="603169"/>
                  <a:pt x="7796962" y="600435"/>
                </a:cubicBezTo>
                <a:cubicBezTo>
                  <a:pt x="7774121" y="591392"/>
                  <a:pt x="7776208" y="578248"/>
                  <a:pt x="7782218" y="563036"/>
                </a:cubicBezTo>
                <a:cubicBezTo>
                  <a:pt x="7788689" y="550594"/>
                  <a:pt x="7789856" y="531912"/>
                  <a:pt x="7779014" y="526584"/>
                </a:cubicBezTo>
                <a:cubicBezTo>
                  <a:pt x="7758943" y="517085"/>
                  <a:pt x="7740027" y="505973"/>
                  <a:pt x="7717410" y="506849"/>
                </a:cubicBezTo>
                <a:cubicBezTo>
                  <a:pt x="7704717" y="507514"/>
                  <a:pt x="7698482" y="512807"/>
                  <a:pt x="7692012" y="525250"/>
                </a:cubicBezTo>
                <a:cubicBezTo>
                  <a:pt x="7689466" y="535624"/>
                  <a:pt x="7690385" y="541162"/>
                  <a:pt x="7701228" y="546490"/>
                </a:cubicBezTo>
                <a:cubicBezTo>
                  <a:pt x="7707686" y="551117"/>
                  <a:pt x="7707450" y="558267"/>
                  <a:pt x="7703985" y="563104"/>
                </a:cubicBezTo>
                <a:cubicBezTo>
                  <a:pt x="7688510" y="581295"/>
                  <a:pt x="7690113" y="599521"/>
                  <a:pt x="7693330" y="618904"/>
                </a:cubicBezTo>
                <a:cubicBezTo>
                  <a:pt x="7694933" y="637130"/>
                  <a:pt x="7688922" y="652342"/>
                  <a:pt x="7669534" y="655531"/>
                </a:cubicBezTo>
                <a:cubicBezTo>
                  <a:pt x="7655686" y="657809"/>
                  <a:pt x="7656605" y="663347"/>
                  <a:pt x="7667448" y="668675"/>
                </a:cubicBezTo>
                <a:cubicBezTo>
                  <a:pt x="7673906" y="673302"/>
                  <a:pt x="7673211" y="677683"/>
                  <a:pt x="7671820" y="686445"/>
                </a:cubicBezTo>
                <a:cubicBezTo>
                  <a:pt x="7661872" y="720794"/>
                  <a:pt x="7641082" y="749815"/>
                  <a:pt x="7611758" y="770284"/>
                </a:cubicBezTo>
                <a:cubicBezTo>
                  <a:pt x="7594905" y="780168"/>
                  <a:pt x="7584509" y="794678"/>
                  <a:pt x="7577343" y="811502"/>
                </a:cubicBezTo>
                <a:cubicBezTo>
                  <a:pt x="7571332" y="826714"/>
                  <a:pt x="7571320" y="843783"/>
                  <a:pt x="7572463" y="859241"/>
                </a:cubicBezTo>
                <a:cubicBezTo>
                  <a:pt x="7573842" y="867547"/>
                  <a:pt x="7577990" y="875399"/>
                  <a:pt x="7567371" y="879990"/>
                </a:cubicBezTo>
                <a:cubicBezTo>
                  <a:pt x="7556752" y="884581"/>
                  <a:pt x="7550294" y="879955"/>
                  <a:pt x="7543376" y="872559"/>
                </a:cubicBezTo>
                <a:cubicBezTo>
                  <a:pt x="7538072" y="866320"/>
                  <a:pt x="7535539" y="859625"/>
                  <a:pt x="7527925" y="856610"/>
                </a:cubicBezTo>
                <a:cubicBezTo>
                  <a:pt x="7510164" y="843887"/>
                  <a:pt x="7507866" y="830042"/>
                  <a:pt x="7516187" y="811606"/>
                </a:cubicBezTo>
                <a:cubicBezTo>
                  <a:pt x="7530519" y="777958"/>
                  <a:pt x="7540927" y="746378"/>
                  <a:pt x="7550874" y="712029"/>
                </a:cubicBezTo>
                <a:cubicBezTo>
                  <a:pt x="7554352" y="690122"/>
                  <a:pt x="7547434" y="682727"/>
                  <a:pt x="7526431" y="684759"/>
                </a:cubicBezTo>
                <a:cubicBezTo>
                  <a:pt x="7525276" y="686371"/>
                  <a:pt x="7523662" y="685215"/>
                  <a:pt x="7522047" y="684058"/>
                </a:cubicBezTo>
                <a:cubicBezTo>
                  <a:pt x="7503591" y="675715"/>
                  <a:pt x="7485818" y="680061"/>
                  <a:pt x="7469660" y="685563"/>
                </a:cubicBezTo>
                <a:cubicBezTo>
                  <a:pt x="7457426" y="688998"/>
                  <a:pt x="7458345" y="694536"/>
                  <a:pt x="7463649" y="700775"/>
                </a:cubicBezTo>
                <a:cubicBezTo>
                  <a:pt x="7475870" y="714410"/>
                  <a:pt x="7488104" y="710975"/>
                  <a:pt x="7498959" y="699234"/>
                </a:cubicBezTo>
                <a:cubicBezTo>
                  <a:pt x="7504722" y="708242"/>
                  <a:pt x="7507715" y="717706"/>
                  <a:pt x="7501940" y="725767"/>
                </a:cubicBezTo>
                <a:cubicBezTo>
                  <a:pt x="7498475" y="730604"/>
                  <a:pt x="7490861" y="727589"/>
                  <a:pt x="7484862" y="725732"/>
                </a:cubicBezTo>
                <a:cubicBezTo>
                  <a:pt x="7456023" y="714830"/>
                  <a:pt x="7446559" y="717809"/>
                  <a:pt x="7430848" y="743150"/>
                </a:cubicBezTo>
                <a:cubicBezTo>
                  <a:pt x="7417907" y="768035"/>
                  <a:pt x="7400582" y="792219"/>
                  <a:pt x="7381182" y="812478"/>
                </a:cubicBezTo>
                <a:cubicBezTo>
                  <a:pt x="7354393" y="839641"/>
                  <a:pt x="7356231" y="850717"/>
                  <a:pt x="7390374" y="867858"/>
                </a:cubicBezTo>
                <a:cubicBezTo>
                  <a:pt x="7391989" y="869014"/>
                  <a:pt x="7393603" y="870171"/>
                  <a:pt x="7395218" y="871328"/>
                </a:cubicBezTo>
                <a:cubicBezTo>
                  <a:pt x="7401217" y="873186"/>
                  <a:pt x="7411140" y="872976"/>
                  <a:pt x="7408594" y="883350"/>
                </a:cubicBezTo>
                <a:cubicBezTo>
                  <a:pt x="7404434" y="892569"/>
                  <a:pt x="7401888" y="902943"/>
                  <a:pt x="7388735" y="900840"/>
                </a:cubicBezTo>
                <a:cubicBezTo>
                  <a:pt x="7379967" y="899438"/>
                  <a:pt x="7372813" y="899192"/>
                  <a:pt x="7365199" y="896178"/>
                </a:cubicBezTo>
                <a:cubicBezTo>
                  <a:pt x="7350891" y="895687"/>
                  <a:pt x="7344656" y="900979"/>
                  <a:pt x="7344185" y="915280"/>
                </a:cubicBezTo>
                <a:cubicBezTo>
                  <a:pt x="7342099" y="928423"/>
                  <a:pt x="7351327" y="932595"/>
                  <a:pt x="7362405" y="930772"/>
                </a:cubicBezTo>
                <a:cubicBezTo>
                  <a:pt x="7366789" y="931473"/>
                  <a:pt x="7369559" y="931018"/>
                  <a:pt x="7373943" y="931719"/>
                </a:cubicBezTo>
                <a:cubicBezTo>
                  <a:pt x="7379483" y="930808"/>
                  <a:pt x="7384327" y="934278"/>
                  <a:pt x="7385246" y="939816"/>
                </a:cubicBezTo>
                <a:cubicBezTo>
                  <a:pt x="7385010" y="946966"/>
                  <a:pt x="7379011" y="945108"/>
                  <a:pt x="7375086" y="947176"/>
                </a:cubicBezTo>
                <a:cubicBezTo>
                  <a:pt x="7365622" y="950155"/>
                  <a:pt x="7355699" y="950365"/>
                  <a:pt x="7345316" y="947806"/>
                </a:cubicBezTo>
                <a:cubicBezTo>
                  <a:pt x="7316240" y="944055"/>
                  <a:pt x="7306081" y="951415"/>
                  <a:pt x="7302368" y="980472"/>
                </a:cubicBezTo>
                <a:cubicBezTo>
                  <a:pt x="7300282" y="993616"/>
                  <a:pt x="7299810" y="1007916"/>
                  <a:pt x="7297724" y="1021060"/>
                </a:cubicBezTo>
                <a:cubicBezTo>
                  <a:pt x="7296333" y="1029823"/>
                  <a:pt x="7292172" y="1039041"/>
                  <a:pt x="7279479" y="1039706"/>
                </a:cubicBezTo>
                <a:cubicBezTo>
                  <a:pt x="7264016" y="1040827"/>
                  <a:pt x="7249249" y="1037567"/>
                  <a:pt x="7239313" y="1054847"/>
                </a:cubicBezTo>
                <a:cubicBezTo>
                  <a:pt x="7233998" y="1065677"/>
                  <a:pt x="7226148" y="1069813"/>
                  <a:pt x="7226832" y="1082501"/>
                </a:cubicBezTo>
                <a:cubicBezTo>
                  <a:pt x="7231863" y="1147099"/>
                  <a:pt x="7207595" y="1198026"/>
                  <a:pt x="7162102" y="1241067"/>
                </a:cubicBezTo>
                <a:cubicBezTo>
                  <a:pt x="7154712" y="1247972"/>
                  <a:pt x="7151706" y="1255577"/>
                  <a:pt x="7151930" y="1265497"/>
                </a:cubicBezTo>
                <a:cubicBezTo>
                  <a:pt x="7156066" y="1290418"/>
                  <a:pt x="7144976" y="1309309"/>
                  <a:pt x="7127886" y="1326343"/>
                </a:cubicBezTo>
                <a:cubicBezTo>
                  <a:pt x="7101792" y="1349125"/>
                  <a:pt x="7076394" y="1367526"/>
                  <a:pt x="7046151" y="1382457"/>
                </a:cubicBezTo>
                <a:cubicBezTo>
                  <a:pt x="7031608" y="1389116"/>
                  <a:pt x="7017064" y="1395775"/>
                  <a:pt x="7009438" y="1409830"/>
                </a:cubicBezTo>
                <a:cubicBezTo>
                  <a:pt x="6989095" y="1458689"/>
                  <a:pt x="6956754" y="1503833"/>
                  <a:pt x="6950024" y="1557565"/>
                </a:cubicBezTo>
                <a:cubicBezTo>
                  <a:pt x="6949093" y="1569097"/>
                  <a:pt x="6942858" y="1574389"/>
                  <a:pt x="6930624" y="1577824"/>
                </a:cubicBezTo>
                <a:cubicBezTo>
                  <a:pt x="6925085" y="1578735"/>
                  <a:pt x="6919546" y="1579646"/>
                  <a:pt x="6915621" y="1581714"/>
                </a:cubicBezTo>
                <a:cubicBezTo>
                  <a:pt x="6908231" y="1588618"/>
                  <a:pt x="6906157" y="1584693"/>
                  <a:pt x="6902468" y="1579611"/>
                </a:cubicBezTo>
                <a:cubicBezTo>
                  <a:pt x="6895090" y="1569446"/>
                  <a:pt x="6894867" y="1559527"/>
                  <a:pt x="6901797" y="1549853"/>
                </a:cubicBezTo>
                <a:cubicBezTo>
                  <a:pt x="6909882" y="1538567"/>
                  <a:pt x="6903659" y="1526790"/>
                  <a:pt x="6892817" y="1521462"/>
                </a:cubicBezTo>
                <a:cubicBezTo>
                  <a:pt x="6883588" y="1517290"/>
                  <a:pt x="6879888" y="1529278"/>
                  <a:pt x="6876882" y="1536884"/>
                </a:cubicBezTo>
                <a:cubicBezTo>
                  <a:pt x="6867406" y="1556932"/>
                  <a:pt x="6878473" y="1572179"/>
                  <a:pt x="6887924" y="1586269"/>
                </a:cubicBezTo>
                <a:cubicBezTo>
                  <a:pt x="6916963" y="1641229"/>
                  <a:pt x="6903774" y="1690334"/>
                  <a:pt x="6848829" y="1719284"/>
                </a:cubicBezTo>
                <a:cubicBezTo>
                  <a:pt x="6835900" y="1727100"/>
                  <a:pt x="6824585" y="1736073"/>
                  <a:pt x="6818115" y="1748515"/>
                </a:cubicBezTo>
                <a:cubicBezTo>
                  <a:pt x="6812340" y="1756577"/>
                  <a:pt x="6811644" y="1760958"/>
                  <a:pt x="6819717" y="1766742"/>
                </a:cubicBezTo>
                <a:cubicBezTo>
                  <a:pt x="6833094" y="1778764"/>
                  <a:pt x="6834472" y="1787071"/>
                  <a:pt x="6819233" y="1798112"/>
                </a:cubicBezTo>
                <a:cubicBezTo>
                  <a:pt x="6791525" y="1819737"/>
                  <a:pt x="6773044" y="1845534"/>
                  <a:pt x="6753409" y="1872942"/>
                </a:cubicBezTo>
                <a:cubicBezTo>
                  <a:pt x="6723838" y="1917630"/>
                  <a:pt x="6685274" y="1950997"/>
                  <a:pt x="6628726" y="1961721"/>
                </a:cubicBezTo>
                <a:cubicBezTo>
                  <a:pt x="6628726" y="1961721"/>
                  <a:pt x="6629186" y="1964490"/>
                  <a:pt x="6630800" y="1965647"/>
                </a:cubicBezTo>
                <a:cubicBezTo>
                  <a:pt x="6636799" y="1967505"/>
                  <a:pt x="6643953" y="1967750"/>
                  <a:pt x="6651567" y="1970765"/>
                </a:cubicBezTo>
                <a:cubicBezTo>
                  <a:pt x="6668409" y="1977950"/>
                  <a:pt x="6672557" y="1985802"/>
                  <a:pt x="6665391" y="2002626"/>
                </a:cubicBezTo>
                <a:cubicBezTo>
                  <a:pt x="6655915" y="2022674"/>
                  <a:pt x="6649220" y="2025198"/>
                  <a:pt x="6630305" y="2014086"/>
                </a:cubicBezTo>
                <a:cubicBezTo>
                  <a:pt x="6625461" y="2010616"/>
                  <a:pt x="6618083" y="2000452"/>
                  <a:pt x="6611153" y="2010125"/>
                </a:cubicBezTo>
                <a:cubicBezTo>
                  <a:pt x="6599143" y="2023479"/>
                  <a:pt x="6605130" y="2042406"/>
                  <a:pt x="6622667" y="2045211"/>
                </a:cubicBezTo>
                <a:cubicBezTo>
                  <a:pt x="6634205" y="2046157"/>
                  <a:pt x="6637894" y="2051240"/>
                  <a:pt x="6634193" y="2063227"/>
                </a:cubicBezTo>
                <a:cubicBezTo>
                  <a:pt x="6627251" y="2089970"/>
                  <a:pt x="6621923" y="2117870"/>
                  <a:pt x="6620980" y="2146471"/>
                </a:cubicBezTo>
                <a:cubicBezTo>
                  <a:pt x="6619117" y="2169534"/>
                  <a:pt x="6608026" y="2188426"/>
                  <a:pt x="6584019" y="2198064"/>
                </a:cubicBezTo>
                <a:cubicBezTo>
                  <a:pt x="6575710" y="2199431"/>
                  <a:pt x="6569475" y="2204723"/>
                  <a:pt x="6563700" y="2212784"/>
                </a:cubicBezTo>
                <a:cubicBezTo>
                  <a:pt x="6556074" y="2226839"/>
                  <a:pt x="6548449" y="2240895"/>
                  <a:pt x="6540823" y="2254950"/>
                </a:cubicBezTo>
                <a:cubicBezTo>
                  <a:pt x="6533893" y="2264623"/>
                  <a:pt x="6532962" y="2276154"/>
                  <a:pt x="6541954" y="2287476"/>
                </a:cubicBezTo>
                <a:cubicBezTo>
                  <a:pt x="6552101" y="2297185"/>
                  <a:pt x="6549096" y="2304791"/>
                  <a:pt x="6538937" y="2312152"/>
                </a:cubicBezTo>
                <a:cubicBezTo>
                  <a:pt x="6531547" y="2319056"/>
                  <a:pt x="6523002" y="2327573"/>
                  <a:pt x="6515612" y="2334478"/>
                </a:cubicBezTo>
                <a:cubicBezTo>
                  <a:pt x="6496908" y="2350355"/>
                  <a:pt x="6477520" y="2353544"/>
                  <a:pt x="6455835" y="2342888"/>
                </a:cubicBezTo>
                <a:cubicBezTo>
                  <a:pt x="6448221" y="2339874"/>
                  <a:pt x="6441763" y="2335247"/>
                  <a:pt x="6434149" y="2332232"/>
                </a:cubicBezTo>
                <a:cubicBezTo>
                  <a:pt x="6479123" y="2371770"/>
                  <a:pt x="6461785" y="2413024"/>
                  <a:pt x="6441678" y="2454733"/>
                </a:cubicBezTo>
                <a:cubicBezTo>
                  <a:pt x="6436822" y="2468333"/>
                  <a:pt x="6426203" y="2472924"/>
                  <a:pt x="6413970" y="2476358"/>
                </a:cubicBezTo>
                <a:cubicBezTo>
                  <a:pt x="6401736" y="2479793"/>
                  <a:pt x="6391353" y="2477234"/>
                  <a:pt x="6383975" y="2467070"/>
                </a:cubicBezTo>
                <a:cubicBezTo>
                  <a:pt x="6378212" y="2458061"/>
                  <a:pt x="6388831" y="2453470"/>
                  <a:pt x="6393451" y="2447021"/>
                </a:cubicBezTo>
                <a:cubicBezTo>
                  <a:pt x="6396916" y="2442184"/>
                  <a:pt x="6404306" y="2435279"/>
                  <a:pt x="6397388" y="2427883"/>
                </a:cubicBezTo>
                <a:cubicBezTo>
                  <a:pt x="6392085" y="2421644"/>
                  <a:pt x="6381701" y="2419085"/>
                  <a:pt x="6373852" y="2423221"/>
                </a:cubicBezTo>
                <a:cubicBezTo>
                  <a:pt x="6364388" y="2426200"/>
                  <a:pt x="6358613" y="2434262"/>
                  <a:pt x="6353993" y="2440711"/>
                </a:cubicBezTo>
                <a:cubicBezTo>
                  <a:pt x="6348218" y="2448772"/>
                  <a:pt x="6342443" y="2456834"/>
                  <a:pt x="6332519" y="2457044"/>
                </a:cubicBezTo>
                <a:cubicBezTo>
                  <a:pt x="6326992" y="2440885"/>
                  <a:pt x="6331388" y="2424517"/>
                  <a:pt x="6339473" y="2413231"/>
                </a:cubicBezTo>
                <a:cubicBezTo>
                  <a:pt x="6360500" y="2377060"/>
                  <a:pt x="6371143" y="2338329"/>
                  <a:pt x="6381786" y="2299599"/>
                </a:cubicBezTo>
                <a:cubicBezTo>
                  <a:pt x="6388728" y="2272856"/>
                  <a:pt x="6403744" y="2251896"/>
                  <a:pt x="6431676" y="2240190"/>
                </a:cubicBezTo>
                <a:cubicBezTo>
                  <a:pt x="6441140" y="2237211"/>
                  <a:pt x="6444145" y="2229606"/>
                  <a:pt x="6442307" y="2218530"/>
                </a:cubicBezTo>
                <a:cubicBezTo>
                  <a:pt x="6437475" y="2197990"/>
                  <a:pt x="6439798" y="2177696"/>
                  <a:pt x="6442120" y="2157402"/>
                </a:cubicBezTo>
                <a:cubicBezTo>
                  <a:pt x="6444666" y="2147027"/>
                  <a:pt x="6450441" y="2138965"/>
                  <a:pt x="6461060" y="2134374"/>
                </a:cubicBezTo>
                <a:cubicBezTo>
                  <a:pt x="6482298" y="2125192"/>
                  <a:pt x="6498232" y="2109770"/>
                  <a:pt x="6506094" y="2088565"/>
                </a:cubicBezTo>
                <a:cubicBezTo>
                  <a:pt x="6512800" y="2068972"/>
                  <a:pt x="6519507" y="2049379"/>
                  <a:pt x="6525058" y="2031398"/>
                </a:cubicBezTo>
                <a:cubicBezTo>
                  <a:pt x="6528299" y="2016642"/>
                  <a:pt x="6534534" y="2011350"/>
                  <a:pt x="6548606" y="2018991"/>
                </a:cubicBezTo>
                <a:cubicBezTo>
                  <a:pt x="6557834" y="2023162"/>
                  <a:pt x="6564988" y="2023408"/>
                  <a:pt x="6570763" y="2015347"/>
                </a:cubicBezTo>
                <a:cubicBezTo>
                  <a:pt x="6585083" y="1998768"/>
                  <a:pt x="6580475" y="1988148"/>
                  <a:pt x="6560864" y="1981418"/>
                </a:cubicBezTo>
                <a:cubicBezTo>
                  <a:pt x="6533639" y="1971673"/>
                  <a:pt x="6532260" y="1963366"/>
                  <a:pt x="6548431" y="1940794"/>
                </a:cubicBezTo>
                <a:cubicBezTo>
                  <a:pt x="6558826" y="1926283"/>
                  <a:pt x="6570836" y="1912930"/>
                  <a:pt x="6581691" y="1901188"/>
                </a:cubicBezTo>
                <a:cubicBezTo>
                  <a:pt x="6596706" y="1880228"/>
                  <a:pt x="6613796" y="1863194"/>
                  <a:pt x="6619583" y="1838063"/>
                </a:cubicBezTo>
                <a:cubicBezTo>
                  <a:pt x="6624439" y="1824464"/>
                  <a:pt x="6625370" y="1812933"/>
                  <a:pt x="6606914" y="1804590"/>
                </a:cubicBezTo>
                <a:cubicBezTo>
                  <a:pt x="6593301" y="1799718"/>
                  <a:pt x="6588234" y="1786328"/>
                  <a:pt x="6597474" y="1773430"/>
                </a:cubicBezTo>
                <a:cubicBezTo>
                  <a:pt x="6624735" y="1731966"/>
                  <a:pt x="6635614" y="1686086"/>
                  <a:pt x="6644879" y="1639048"/>
                </a:cubicBezTo>
                <a:cubicBezTo>
                  <a:pt x="6653212" y="1603543"/>
                  <a:pt x="6663147" y="1586263"/>
                  <a:pt x="6703301" y="1588192"/>
                </a:cubicBezTo>
                <a:cubicBezTo>
                  <a:pt x="6704456" y="1586580"/>
                  <a:pt x="6705611" y="1584968"/>
                  <a:pt x="6705611" y="1584968"/>
                </a:cubicBezTo>
                <a:cubicBezTo>
                  <a:pt x="6705388" y="1575049"/>
                  <a:pt x="6685081" y="1572700"/>
                  <a:pt x="6692011" y="1563026"/>
                </a:cubicBezTo>
                <a:cubicBezTo>
                  <a:pt x="6697786" y="1554964"/>
                  <a:pt x="6712094" y="1555456"/>
                  <a:pt x="6723632" y="1556402"/>
                </a:cubicBezTo>
                <a:cubicBezTo>
                  <a:pt x="6726402" y="1555947"/>
                  <a:pt x="6730786" y="1556648"/>
                  <a:pt x="6733556" y="1556192"/>
                </a:cubicBezTo>
                <a:cubicBezTo>
                  <a:pt x="6749478" y="1557840"/>
                  <a:pt x="6764246" y="1561100"/>
                  <a:pt x="6777858" y="1565972"/>
                </a:cubicBezTo>
                <a:cubicBezTo>
                  <a:pt x="6788241" y="1568532"/>
                  <a:pt x="6794476" y="1563239"/>
                  <a:pt x="6797022" y="1552864"/>
                </a:cubicBezTo>
                <a:cubicBezTo>
                  <a:pt x="6797258" y="1545714"/>
                  <a:pt x="6797034" y="1535795"/>
                  <a:pt x="6788265" y="1534392"/>
                </a:cubicBezTo>
                <a:cubicBezTo>
                  <a:pt x="6756880" y="1533866"/>
                  <a:pt x="6743280" y="1511924"/>
                  <a:pt x="6728524" y="1491594"/>
                </a:cubicBezTo>
                <a:cubicBezTo>
                  <a:pt x="6719532" y="1480273"/>
                  <a:pt x="6716998" y="1473578"/>
                  <a:pt x="6733616" y="1470845"/>
                </a:cubicBezTo>
                <a:cubicBezTo>
                  <a:pt x="6758083" y="1463975"/>
                  <a:pt x="6773559" y="1445785"/>
                  <a:pt x="6789493" y="1430363"/>
                </a:cubicBezTo>
                <a:cubicBezTo>
                  <a:pt x="6795728" y="1425071"/>
                  <a:pt x="6799193" y="1420234"/>
                  <a:pt x="6795504" y="1415151"/>
                </a:cubicBezTo>
                <a:cubicBezTo>
                  <a:pt x="6783059" y="1391597"/>
                  <a:pt x="6792535" y="1371549"/>
                  <a:pt x="6802011" y="1351500"/>
                </a:cubicBezTo>
                <a:cubicBezTo>
                  <a:pt x="6808717" y="1331907"/>
                  <a:pt x="6817038" y="1313471"/>
                  <a:pt x="6808282" y="1294999"/>
                </a:cubicBezTo>
                <a:cubicBezTo>
                  <a:pt x="6802519" y="1285991"/>
                  <a:pt x="6804829" y="1282767"/>
                  <a:pt x="6812219" y="1275862"/>
                </a:cubicBezTo>
                <a:cubicBezTo>
                  <a:pt x="6841082" y="1252625"/>
                  <a:pt x="6860718" y="1225216"/>
                  <a:pt x="6860282" y="1188308"/>
                </a:cubicBezTo>
                <a:cubicBezTo>
                  <a:pt x="6860754" y="1174007"/>
                  <a:pt x="6865374" y="1167558"/>
                  <a:pt x="6877148" y="1161355"/>
                </a:cubicBezTo>
                <a:cubicBezTo>
                  <a:pt x="6901851" y="1147335"/>
                  <a:pt x="6916867" y="1126375"/>
                  <a:pt x="6917350" y="1095006"/>
                </a:cubicBezTo>
                <a:cubicBezTo>
                  <a:pt x="6915972" y="1086699"/>
                  <a:pt x="6917822" y="1080705"/>
                  <a:pt x="6925671" y="1076569"/>
                </a:cubicBezTo>
                <a:cubicBezTo>
                  <a:pt x="6954995" y="1056101"/>
                  <a:pt x="6972344" y="997778"/>
                  <a:pt x="6958520" y="965916"/>
                </a:cubicBezTo>
                <a:cubicBezTo>
                  <a:pt x="6980677" y="962272"/>
                  <a:pt x="6993842" y="947306"/>
                  <a:pt x="6999394" y="929325"/>
                </a:cubicBezTo>
                <a:cubicBezTo>
                  <a:pt x="7006336" y="902582"/>
                  <a:pt x="7020892" y="878853"/>
                  <a:pt x="7035448" y="855125"/>
                </a:cubicBezTo>
                <a:cubicBezTo>
                  <a:pt x="7054164" y="822178"/>
                  <a:pt x="7057181" y="797503"/>
                  <a:pt x="7029050" y="765150"/>
                </a:cubicBezTo>
                <a:cubicBezTo>
                  <a:pt x="7025820" y="762837"/>
                  <a:pt x="7025361" y="760068"/>
                  <a:pt x="7022132" y="757755"/>
                </a:cubicBezTo>
                <a:cubicBezTo>
                  <a:pt x="7013139" y="746433"/>
                  <a:pt x="7016145" y="738827"/>
                  <a:pt x="7029993" y="736549"/>
                </a:cubicBezTo>
                <a:cubicBezTo>
                  <a:pt x="7041072" y="734727"/>
                  <a:pt x="7052150" y="732905"/>
                  <a:pt x="7064384" y="729470"/>
                </a:cubicBezTo>
                <a:cubicBezTo>
                  <a:pt x="7109394" y="717800"/>
                  <a:pt x="7124421" y="679770"/>
                  <a:pt x="7103219" y="637745"/>
                </a:cubicBezTo>
                <a:cubicBezTo>
                  <a:pt x="7093308" y="620885"/>
                  <a:pt x="7087321" y="601958"/>
                  <a:pt x="7088029" y="580507"/>
                </a:cubicBezTo>
                <a:cubicBezTo>
                  <a:pt x="7087581" y="560669"/>
                  <a:pt x="7087134" y="540830"/>
                  <a:pt x="7078377" y="522358"/>
                </a:cubicBezTo>
                <a:cubicBezTo>
                  <a:pt x="7101454" y="524252"/>
                  <a:pt x="7113899" y="547806"/>
                  <a:pt x="7136975" y="549699"/>
                </a:cubicBezTo>
                <a:cubicBezTo>
                  <a:pt x="7126380" y="520152"/>
                  <a:pt x="7126380" y="520152"/>
                  <a:pt x="7153853" y="505676"/>
                </a:cubicBezTo>
                <a:cubicBezTo>
                  <a:pt x="7164013" y="498316"/>
                  <a:pt x="7170247" y="493024"/>
                  <a:pt x="7172334" y="479880"/>
                </a:cubicBezTo>
                <a:cubicBezTo>
                  <a:pt x="7179512" y="445986"/>
                  <a:pt x="7189919" y="414407"/>
                  <a:pt x="7200326" y="382827"/>
                </a:cubicBezTo>
                <a:cubicBezTo>
                  <a:pt x="7231089" y="285318"/>
                  <a:pt x="7272694" y="193136"/>
                  <a:pt x="7297458" y="93770"/>
                </a:cubicBezTo>
                <a:cubicBezTo>
                  <a:pt x="7300463" y="86164"/>
                  <a:pt x="7307393" y="76490"/>
                  <a:pt x="7299320" y="70706"/>
                </a:cubicBezTo>
                <a:cubicBezTo>
                  <a:pt x="7292402" y="63311"/>
                  <a:pt x="7283398" y="69059"/>
                  <a:pt x="7275089" y="70425"/>
                </a:cubicBezTo>
                <a:cubicBezTo>
                  <a:pt x="7268394" y="72949"/>
                  <a:pt x="7260545" y="77085"/>
                  <a:pt x="7256397" y="69233"/>
                </a:cubicBezTo>
                <a:cubicBezTo>
                  <a:pt x="7249479" y="61837"/>
                  <a:pt x="7250869" y="53075"/>
                  <a:pt x="7253875" y="45469"/>
                </a:cubicBezTo>
                <a:cubicBezTo>
                  <a:pt x="7257340" y="40632"/>
                  <a:pt x="7260805" y="35795"/>
                  <a:pt x="7264270" y="30958"/>
                </a:cubicBezTo>
                <a:close/>
                <a:moveTo>
                  <a:pt x="6995439" y="0"/>
                </a:moveTo>
                <a:lnTo>
                  <a:pt x="7132522" y="0"/>
                </a:lnTo>
                <a:lnTo>
                  <a:pt x="7129053" y="4842"/>
                </a:lnTo>
                <a:cubicBezTo>
                  <a:pt x="7090937" y="58048"/>
                  <a:pt x="7062050" y="115424"/>
                  <a:pt x="7070770" y="185104"/>
                </a:cubicBezTo>
                <a:cubicBezTo>
                  <a:pt x="7073751" y="211637"/>
                  <a:pt x="7061977" y="217841"/>
                  <a:pt x="7036826" y="212022"/>
                </a:cubicBezTo>
                <a:cubicBezTo>
                  <a:pt x="7032442" y="211321"/>
                  <a:pt x="7029908" y="204626"/>
                  <a:pt x="7024829" y="208306"/>
                </a:cubicBezTo>
                <a:cubicBezTo>
                  <a:pt x="7021364" y="213143"/>
                  <a:pt x="7022283" y="218681"/>
                  <a:pt x="7024357" y="222607"/>
                </a:cubicBezTo>
                <a:cubicBezTo>
                  <a:pt x="7026431" y="226532"/>
                  <a:pt x="7028505" y="230458"/>
                  <a:pt x="7028965" y="233227"/>
                </a:cubicBezTo>
                <a:cubicBezTo>
                  <a:pt x="7033573" y="243847"/>
                  <a:pt x="7035411" y="254924"/>
                  <a:pt x="7021563" y="257201"/>
                </a:cubicBezTo>
                <a:cubicBezTo>
                  <a:pt x="7006560" y="261091"/>
                  <a:pt x="7014185" y="247037"/>
                  <a:pt x="7011652" y="240342"/>
                </a:cubicBezTo>
                <a:cubicBezTo>
                  <a:pt x="7010037" y="239185"/>
                  <a:pt x="7011192" y="237573"/>
                  <a:pt x="7009577" y="236416"/>
                </a:cubicBezTo>
                <a:cubicBezTo>
                  <a:pt x="7008658" y="230878"/>
                  <a:pt x="7004969" y="225796"/>
                  <a:pt x="6999430" y="226707"/>
                </a:cubicBezTo>
                <a:cubicBezTo>
                  <a:pt x="6992276" y="226461"/>
                  <a:pt x="6989966" y="229686"/>
                  <a:pt x="6989730" y="236836"/>
                </a:cubicBezTo>
                <a:cubicBezTo>
                  <a:pt x="6985558" y="263124"/>
                  <a:pt x="6966394" y="276232"/>
                  <a:pt x="6939393" y="276407"/>
                </a:cubicBezTo>
                <a:cubicBezTo>
                  <a:pt x="6933853" y="277318"/>
                  <a:pt x="6926004" y="281453"/>
                  <a:pt x="6921160" y="277983"/>
                </a:cubicBezTo>
                <a:cubicBezTo>
                  <a:pt x="6903399" y="265260"/>
                  <a:pt x="6898344" y="234801"/>
                  <a:pt x="6913123" y="220991"/>
                </a:cubicBezTo>
                <a:cubicBezTo>
                  <a:pt x="6942683" y="193373"/>
                  <a:pt x="6959784" y="159269"/>
                  <a:pt x="6967198" y="118225"/>
                </a:cubicBezTo>
                <a:cubicBezTo>
                  <a:pt x="6972054" y="104626"/>
                  <a:pt x="6976910" y="91027"/>
                  <a:pt x="6991913" y="87137"/>
                </a:cubicBezTo>
                <a:cubicBezTo>
                  <a:pt x="7002532" y="82545"/>
                  <a:pt x="7003228" y="78164"/>
                  <a:pt x="6994695" y="69611"/>
                </a:cubicBezTo>
                <a:cubicBezTo>
                  <a:pt x="6982933" y="58745"/>
                  <a:pt x="6980635" y="44901"/>
                  <a:pt x="6986646" y="29689"/>
                </a:cubicBezTo>
                <a:close/>
                <a:moveTo>
                  <a:pt x="6276976" y="0"/>
                </a:moveTo>
                <a:lnTo>
                  <a:pt x="6675372" y="0"/>
                </a:lnTo>
                <a:lnTo>
                  <a:pt x="6673365" y="5505"/>
                </a:lnTo>
                <a:cubicBezTo>
                  <a:pt x="6672673" y="10308"/>
                  <a:pt x="6673088" y="15485"/>
                  <a:pt x="6675103" y="21198"/>
                </a:cubicBezTo>
                <a:cubicBezTo>
                  <a:pt x="6676718" y="22355"/>
                  <a:pt x="6675563" y="23967"/>
                  <a:pt x="6674408" y="25579"/>
                </a:cubicBezTo>
                <a:cubicBezTo>
                  <a:pt x="6654089" y="40300"/>
                  <a:pt x="6632627" y="39563"/>
                  <a:pt x="6610482" y="26138"/>
                </a:cubicBezTo>
                <a:cubicBezTo>
                  <a:pt x="6599180" y="18041"/>
                  <a:pt x="6587877" y="9944"/>
                  <a:pt x="6573793" y="19373"/>
                </a:cubicBezTo>
                <a:cubicBezTo>
                  <a:pt x="6571023" y="19828"/>
                  <a:pt x="6564329" y="22352"/>
                  <a:pt x="6569173" y="25822"/>
                </a:cubicBezTo>
                <a:cubicBezTo>
                  <a:pt x="6580935" y="36688"/>
                  <a:pt x="6574464" y="49130"/>
                  <a:pt x="6572378" y="62274"/>
                </a:cubicBezTo>
                <a:cubicBezTo>
                  <a:pt x="6569137" y="77030"/>
                  <a:pt x="6572590" y="89263"/>
                  <a:pt x="6586662" y="96904"/>
                </a:cubicBezTo>
                <a:cubicBezTo>
                  <a:pt x="6602348" y="105702"/>
                  <a:pt x="6609031" y="120248"/>
                  <a:pt x="6606249" y="137773"/>
                </a:cubicBezTo>
                <a:cubicBezTo>
                  <a:pt x="6606237" y="154843"/>
                  <a:pt x="6593308" y="162659"/>
                  <a:pt x="6577149" y="168161"/>
                </a:cubicBezTo>
                <a:cubicBezTo>
                  <a:pt x="6560531" y="170895"/>
                  <a:pt x="6564680" y="178746"/>
                  <a:pt x="6574368" y="185686"/>
                </a:cubicBezTo>
                <a:cubicBezTo>
                  <a:pt x="6588899" y="196097"/>
                  <a:pt x="6587968" y="207628"/>
                  <a:pt x="6575498" y="218213"/>
                </a:cubicBezTo>
                <a:cubicBezTo>
                  <a:pt x="6573188" y="221438"/>
                  <a:pt x="6570878" y="224662"/>
                  <a:pt x="6566954" y="226730"/>
                </a:cubicBezTo>
                <a:cubicBezTo>
                  <a:pt x="6553329" y="238927"/>
                  <a:pt x="6546859" y="251370"/>
                  <a:pt x="6558385" y="269386"/>
                </a:cubicBezTo>
                <a:cubicBezTo>
                  <a:pt x="6567141" y="287858"/>
                  <a:pt x="6564819" y="308152"/>
                  <a:pt x="6556038" y="323819"/>
                </a:cubicBezTo>
                <a:cubicBezTo>
                  <a:pt x="6551182" y="337418"/>
                  <a:pt x="6541942" y="350317"/>
                  <a:pt x="6526491" y="334368"/>
                </a:cubicBezTo>
                <a:cubicBezTo>
                  <a:pt x="6521647" y="330898"/>
                  <a:pt x="6514034" y="327884"/>
                  <a:pt x="6508035" y="326026"/>
                </a:cubicBezTo>
                <a:cubicBezTo>
                  <a:pt x="6496733" y="317929"/>
                  <a:pt x="6481965" y="314669"/>
                  <a:pt x="6476898" y="301279"/>
                </a:cubicBezTo>
                <a:cubicBezTo>
                  <a:pt x="6470228" y="269664"/>
                  <a:pt x="6446468" y="255082"/>
                  <a:pt x="6422249" y="237732"/>
                </a:cubicBezTo>
                <a:cubicBezTo>
                  <a:pt x="6420622" y="253644"/>
                  <a:pt x="6418995" y="269557"/>
                  <a:pt x="6409755" y="282456"/>
                </a:cubicBezTo>
                <a:cubicBezTo>
                  <a:pt x="6396590" y="297422"/>
                  <a:pt x="6391039" y="315402"/>
                  <a:pt x="6391486" y="335241"/>
                </a:cubicBezTo>
                <a:cubicBezTo>
                  <a:pt x="6391474" y="352310"/>
                  <a:pt x="6388692" y="369835"/>
                  <a:pt x="6385910" y="387360"/>
                </a:cubicBezTo>
                <a:cubicBezTo>
                  <a:pt x="6380335" y="439480"/>
                  <a:pt x="6369220" y="492511"/>
                  <a:pt x="6374028" y="547189"/>
                </a:cubicBezTo>
                <a:cubicBezTo>
                  <a:pt x="6374711" y="559878"/>
                  <a:pt x="6368017" y="562401"/>
                  <a:pt x="6357633" y="559842"/>
                </a:cubicBezTo>
                <a:cubicBezTo>
                  <a:pt x="6353249" y="559141"/>
                  <a:pt x="6345636" y="556126"/>
                  <a:pt x="6342630" y="563732"/>
                </a:cubicBezTo>
                <a:cubicBezTo>
                  <a:pt x="6340780" y="569726"/>
                  <a:pt x="6347238" y="574353"/>
                  <a:pt x="6350467" y="576666"/>
                </a:cubicBezTo>
                <a:cubicBezTo>
                  <a:pt x="6357385" y="584062"/>
                  <a:pt x="6362689" y="590301"/>
                  <a:pt x="6359683" y="597907"/>
                </a:cubicBezTo>
                <a:cubicBezTo>
                  <a:pt x="6355523" y="607125"/>
                  <a:pt x="6357361" y="618201"/>
                  <a:pt x="6353201" y="627419"/>
                </a:cubicBezTo>
                <a:cubicBezTo>
                  <a:pt x="6348345" y="641018"/>
                  <a:pt x="6353648" y="647257"/>
                  <a:pt x="6366801" y="649361"/>
                </a:cubicBezTo>
                <a:cubicBezTo>
                  <a:pt x="6389418" y="648485"/>
                  <a:pt x="6383407" y="663697"/>
                  <a:pt x="6382935" y="677997"/>
                </a:cubicBezTo>
                <a:cubicBezTo>
                  <a:pt x="6381768" y="696679"/>
                  <a:pt x="6368851" y="687425"/>
                  <a:pt x="6360083" y="686023"/>
                </a:cubicBezTo>
                <a:cubicBezTo>
                  <a:pt x="6355698" y="685322"/>
                  <a:pt x="6352469" y="683009"/>
                  <a:pt x="6349004" y="687846"/>
                </a:cubicBezTo>
                <a:cubicBezTo>
                  <a:pt x="6354767" y="696854"/>
                  <a:pt x="6359375" y="707474"/>
                  <a:pt x="6367908" y="716027"/>
                </a:cubicBezTo>
                <a:cubicBezTo>
                  <a:pt x="6372056" y="723878"/>
                  <a:pt x="6373435" y="732185"/>
                  <a:pt x="6368815" y="738634"/>
                </a:cubicBezTo>
                <a:cubicBezTo>
                  <a:pt x="6363040" y="746695"/>
                  <a:pt x="6354967" y="740912"/>
                  <a:pt x="6348968" y="739054"/>
                </a:cubicBezTo>
                <a:cubicBezTo>
                  <a:pt x="6307435" y="728818"/>
                  <a:pt x="6285502" y="742382"/>
                  <a:pt x="6275318" y="783881"/>
                </a:cubicBezTo>
                <a:cubicBezTo>
                  <a:pt x="6273927" y="792644"/>
                  <a:pt x="6270922" y="800250"/>
                  <a:pt x="6272300" y="808557"/>
                </a:cubicBezTo>
                <a:cubicBezTo>
                  <a:pt x="6267196" y="846376"/>
                  <a:pt x="6254715" y="874030"/>
                  <a:pt x="6211096" y="876938"/>
                </a:cubicBezTo>
                <a:cubicBezTo>
                  <a:pt x="6211096" y="876938"/>
                  <a:pt x="6209941" y="878550"/>
                  <a:pt x="6208326" y="877394"/>
                </a:cubicBezTo>
                <a:cubicBezTo>
                  <a:pt x="6199322" y="883142"/>
                  <a:pt x="6193087" y="888434"/>
                  <a:pt x="6192156" y="899966"/>
                </a:cubicBezTo>
                <a:cubicBezTo>
                  <a:pt x="6191460" y="904347"/>
                  <a:pt x="6192380" y="909885"/>
                  <a:pt x="6198379" y="911743"/>
                </a:cubicBezTo>
                <a:cubicBezTo>
                  <a:pt x="6207607" y="915914"/>
                  <a:pt x="6214996" y="909009"/>
                  <a:pt x="6221231" y="903717"/>
                </a:cubicBezTo>
                <a:cubicBezTo>
                  <a:pt x="6224696" y="898880"/>
                  <a:pt x="6230931" y="893587"/>
                  <a:pt x="6235775" y="897058"/>
                </a:cubicBezTo>
                <a:cubicBezTo>
                  <a:pt x="6243388" y="900072"/>
                  <a:pt x="6235999" y="906977"/>
                  <a:pt x="6236918" y="912515"/>
                </a:cubicBezTo>
                <a:cubicBezTo>
                  <a:pt x="6234372" y="922890"/>
                  <a:pt x="6230211" y="932108"/>
                  <a:pt x="6227666" y="942482"/>
                </a:cubicBezTo>
                <a:cubicBezTo>
                  <a:pt x="6222810" y="956082"/>
                  <a:pt x="6220723" y="969226"/>
                  <a:pt x="6225791" y="982615"/>
                </a:cubicBezTo>
                <a:cubicBezTo>
                  <a:pt x="6228784" y="992079"/>
                  <a:pt x="6225319" y="996915"/>
                  <a:pt x="6216315" y="1002664"/>
                </a:cubicBezTo>
                <a:cubicBezTo>
                  <a:pt x="6192071" y="1019452"/>
                  <a:pt x="6186520" y="1037433"/>
                  <a:pt x="6195500" y="1065824"/>
                </a:cubicBezTo>
                <a:cubicBezTo>
                  <a:pt x="6199413" y="1080825"/>
                  <a:pt x="6207250" y="1093759"/>
                  <a:pt x="6213932" y="1108305"/>
                </a:cubicBezTo>
                <a:cubicBezTo>
                  <a:pt x="6221074" y="1125620"/>
                  <a:pt x="6221062" y="1142690"/>
                  <a:pt x="6215510" y="1160670"/>
                </a:cubicBezTo>
                <a:cubicBezTo>
                  <a:pt x="6208804" y="1180263"/>
                  <a:pt x="6199800" y="1186011"/>
                  <a:pt x="6176264" y="1181349"/>
                </a:cubicBezTo>
                <a:cubicBezTo>
                  <a:pt x="6151113" y="1175530"/>
                  <a:pt x="6141413" y="1185659"/>
                  <a:pt x="6140010" y="1211491"/>
                </a:cubicBezTo>
                <a:cubicBezTo>
                  <a:pt x="6138619" y="1220254"/>
                  <a:pt x="6139539" y="1225792"/>
                  <a:pt x="6132149" y="1232696"/>
                </a:cubicBezTo>
                <a:cubicBezTo>
                  <a:pt x="6111830" y="1247417"/>
                  <a:pt x="6111830" y="1247417"/>
                  <a:pt x="6132820" y="1262454"/>
                </a:cubicBezTo>
                <a:cubicBezTo>
                  <a:pt x="6137204" y="1263155"/>
                  <a:pt x="6138819" y="1264312"/>
                  <a:pt x="6140893" y="1268237"/>
                </a:cubicBezTo>
                <a:cubicBezTo>
                  <a:pt x="6153810" y="1277491"/>
                  <a:pt x="6154034" y="1287410"/>
                  <a:pt x="6139950" y="1296839"/>
                </a:cubicBezTo>
                <a:cubicBezTo>
                  <a:pt x="6129790" y="1304199"/>
                  <a:pt x="6116402" y="1309246"/>
                  <a:pt x="6107857" y="1317763"/>
                </a:cubicBezTo>
                <a:cubicBezTo>
                  <a:pt x="6064909" y="1350428"/>
                  <a:pt x="6057943" y="1411311"/>
                  <a:pt x="6089764" y="1448745"/>
                </a:cubicBezTo>
                <a:cubicBezTo>
                  <a:pt x="6101985" y="1462380"/>
                  <a:pt x="6119522" y="1465184"/>
                  <a:pt x="6134054" y="1475595"/>
                </a:cubicBezTo>
                <a:cubicBezTo>
                  <a:pt x="6156199" y="1489020"/>
                  <a:pt x="6160111" y="1504021"/>
                  <a:pt x="6152709" y="1527996"/>
                </a:cubicBezTo>
                <a:cubicBezTo>
                  <a:pt x="6149009" y="1539983"/>
                  <a:pt x="6143693" y="1550813"/>
                  <a:pt x="6139992" y="1562800"/>
                </a:cubicBezTo>
                <a:cubicBezTo>
                  <a:pt x="6132590" y="1586774"/>
                  <a:pt x="6121276" y="1595747"/>
                  <a:pt x="6096125" y="1589928"/>
                </a:cubicBezTo>
                <a:cubicBezTo>
                  <a:pt x="6080203" y="1588280"/>
                  <a:pt x="6078352" y="1594273"/>
                  <a:pt x="6080650" y="1608119"/>
                </a:cubicBezTo>
                <a:cubicBezTo>
                  <a:pt x="6084091" y="1637421"/>
                  <a:pt x="6071622" y="1648006"/>
                  <a:pt x="6042087" y="1641485"/>
                </a:cubicBezTo>
                <a:cubicBezTo>
                  <a:pt x="6034473" y="1638471"/>
                  <a:pt x="6028015" y="1633844"/>
                  <a:pt x="6029406" y="1625081"/>
                </a:cubicBezTo>
                <a:cubicBezTo>
                  <a:pt x="6031952" y="1614706"/>
                  <a:pt x="6039565" y="1617721"/>
                  <a:pt x="6047179" y="1620736"/>
                </a:cubicBezTo>
                <a:cubicBezTo>
                  <a:pt x="6052022" y="1624206"/>
                  <a:pt x="6059176" y="1624451"/>
                  <a:pt x="6062182" y="1616845"/>
                </a:cubicBezTo>
                <a:cubicBezTo>
                  <a:pt x="6066802" y="1610396"/>
                  <a:pt x="6065423" y="1602090"/>
                  <a:pt x="6057810" y="1599075"/>
                </a:cubicBezTo>
                <a:cubicBezTo>
                  <a:pt x="6038894" y="1587963"/>
                  <a:pt x="6022288" y="1573627"/>
                  <a:pt x="6001758" y="1561359"/>
                </a:cubicBezTo>
                <a:cubicBezTo>
                  <a:pt x="6003136" y="1569666"/>
                  <a:pt x="6003596" y="1572435"/>
                  <a:pt x="6005670" y="1576361"/>
                </a:cubicBezTo>
                <a:cubicBezTo>
                  <a:pt x="6008428" y="1592975"/>
                  <a:pt x="5999187" y="1605873"/>
                  <a:pt x="5994332" y="1619473"/>
                </a:cubicBezTo>
                <a:cubicBezTo>
                  <a:pt x="5991326" y="1627078"/>
                  <a:pt x="5980483" y="1621750"/>
                  <a:pt x="5973789" y="1624274"/>
                </a:cubicBezTo>
                <a:cubicBezTo>
                  <a:pt x="5963170" y="1628865"/>
                  <a:pt x="5954166" y="1634613"/>
                  <a:pt x="5949310" y="1648212"/>
                </a:cubicBezTo>
                <a:cubicBezTo>
                  <a:pt x="5943994" y="1659043"/>
                  <a:pt x="5935909" y="1670329"/>
                  <a:pt x="5931053" y="1683928"/>
                </a:cubicBezTo>
                <a:cubicBezTo>
                  <a:pt x="5923216" y="1670995"/>
                  <a:pt x="5927152" y="1651857"/>
                  <a:pt x="5910535" y="1654591"/>
                </a:cubicBezTo>
                <a:cubicBezTo>
                  <a:pt x="5897841" y="1655256"/>
                  <a:pt x="5877535" y="1652907"/>
                  <a:pt x="5881671" y="1677828"/>
                </a:cubicBezTo>
                <a:cubicBezTo>
                  <a:pt x="5881671" y="1677828"/>
                  <a:pt x="5877746" y="1679896"/>
                  <a:pt x="5876132" y="1678739"/>
                </a:cubicBezTo>
                <a:cubicBezTo>
                  <a:pt x="5866904" y="1674568"/>
                  <a:pt x="5856520" y="1672009"/>
                  <a:pt x="5862991" y="1659566"/>
                </a:cubicBezTo>
                <a:cubicBezTo>
                  <a:pt x="5870616" y="1645511"/>
                  <a:pt x="5872243" y="1629598"/>
                  <a:pt x="5872715" y="1615298"/>
                </a:cubicBezTo>
                <a:cubicBezTo>
                  <a:pt x="5875497" y="1597773"/>
                  <a:pt x="5885196" y="1587644"/>
                  <a:pt x="5901119" y="1589292"/>
                </a:cubicBezTo>
                <a:cubicBezTo>
                  <a:pt x="5918196" y="1589327"/>
                  <a:pt x="5918432" y="1582177"/>
                  <a:pt x="5916594" y="1571101"/>
                </a:cubicBezTo>
                <a:cubicBezTo>
                  <a:pt x="5912917" y="1548949"/>
                  <a:pt x="5905316" y="1528865"/>
                  <a:pt x="5904409" y="1506257"/>
                </a:cubicBezTo>
                <a:cubicBezTo>
                  <a:pt x="5903725" y="1493569"/>
                  <a:pt x="5906731" y="1485963"/>
                  <a:pt x="5918505" y="1479760"/>
                </a:cubicBezTo>
                <a:cubicBezTo>
                  <a:pt x="5929124" y="1475168"/>
                  <a:pt x="5940202" y="1473346"/>
                  <a:pt x="5943903" y="1461359"/>
                </a:cubicBezTo>
                <a:cubicBezTo>
                  <a:pt x="5949219" y="1450529"/>
                  <a:pt x="5940686" y="1441976"/>
                  <a:pt x="5937693" y="1432513"/>
                </a:cubicBezTo>
                <a:cubicBezTo>
                  <a:pt x="5967464" y="1431882"/>
                  <a:pt x="5967464" y="1431882"/>
                  <a:pt x="5966792" y="1402125"/>
                </a:cubicBezTo>
                <a:cubicBezTo>
                  <a:pt x="5967724" y="1390593"/>
                  <a:pt x="5967040" y="1377905"/>
                  <a:pt x="5981584" y="1371246"/>
                </a:cubicBezTo>
                <a:cubicBezTo>
                  <a:pt x="6008597" y="1354002"/>
                  <a:pt x="6010448" y="1348008"/>
                  <a:pt x="5997083" y="1318916"/>
                </a:cubicBezTo>
                <a:cubicBezTo>
                  <a:pt x="5992015" y="1305527"/>
                  <a:pt x="5986948" y="1292138"/>
                  <a:pt x="5983035" y="1277136"/>
                </a:cubicBezTo>
                <a:cubicBezTo>
                  <a:pt x="5971521" y="1242050"/>
                  <a:pt x="5977296" y="1233989"/>
                  <a:pt x="6013761" y="1230835"/>
                </a:cubicBezTo>
                <a:cubicBezTo>
                  <a:pt x="6022070" y="1229468"/>
                  <a:pt x="6030839" y="1230871"/>
                  <a:pt x="6041918" y="1229049"/>
                </a:cubicBezTo>
                <a:cubicBezTo>
                  <a:pt x="6031311" y="1216570"/>
                  <a:pt x="6023933" y="1206406"/>
                  <a:pt x="6013326" y="1193927"/>
                </a:cubicBezTo>
                <a:cubicBezTo>
                  <a:pt x="6018865" y="1193016"/>
                  <a:pt x="6020480" y="1194173"/>
                  <a:pt x="6023250" y="1193717"/>
                </a:cubicBezTo>
                <a:cubicBezTo>
                  <a:pt x="6062708" y="1200027"/>
                  <a:pt x="6074258" y="1183905"/>
                  <a:pt x="6061130" y="1147662"/>
                </a:cubicBezTo>
                <a:cubicBezTo>
                  <a:pt x="6058596" y="1140968"/>
                  <a:pt x="6056062" y="1134273"/>
                  <a:pt x="6051914" y="1126422"/>
                </a:cubicBezTo>
                <a:cubicBezTo>
                  <a:pt x="6049840" y="1122496"/>
                  <a:pt x="6047765" y="1118570"/>
                  <a:pt x="6040611" y="1118325"/>
                </a:cubicBezTo>
                <a:cubicBezTo>
                  <a:pt x="6020069" y="1123126"/>
                  <a:pt x="6018926" y="1107669"/>
                  <a:pt x="6016628" y="1093824"/>
                </a:cubicBezTo>
                <a:cubicBezTo>
                  <a:pt x="6014578" y="1055759"/>
                  <a:pt x="6027295" y="1020954"/>
                  <a:pt x="6040013" y="986150"/>
                </a:cubicBezTo>
                <a:cubicBezTo>
                  <a:pt x="6062206" y="931297"/>
                  <a:pt x="6088784" y="877145"/>
                  <a:pt x="6086982" y="814860"/>
                </a:cubicBezTo>
                <a:cubicBezTo>
                  <a:pt x="6086534" y="795022"/>
                  <a:pt x="6093700" y="778198"/>
                  <a:pt x="6106865" y="763232"/>
                </a:cubicBezTo>
                <a:cubicBezTo>
                  <a:pt x="6117720" y="751490"/>
                  <a:pt x="6120961" y="736734"/>
                  <a:pt x="6118663" y="722889"/>
                </a:cubicBezTo>
                <a:cubicBezTo>
                  <a:pt x="6117297" y="697513"/>
                  <a:pt x="6121929" y="673994"/>
                  <a:pt x="6132100" y="649565"/>
                </a:cubicBezTo>
                <a:cubicBezTo>
                  <a:pt x="6141117" y="626747"/>
                  <a:pt x="6156132" y="605787"/>
                  <a:pt x="6155921" y="578799"/>
                </a:cubicBezTo>
                <a:cubicBezTo>
                  <a:pt x="6157783" y="555736"/>
                  <a:pt x="6164490" y="536143"/>
                  <a:pt x="6193341" y="529975"/>
                </a:cubicBezTo>
                <a:cubicBezTo>
                  <a:pt x="6167048" y="508698"/>
                  <a:pt x="6178138" y="489807"/>
                  <a:pt x="6190384" y="469303"/>
                </a:cubicBezTo>
                <a:cubicBezTo>
                  <a:pt x="6200779" y="454792"/>
                  <a:pt x="6209560" y="439125"/>
                  <a:pt x="6206343" y="419742"/>
                </a:cubicBezTo>
                <a:cubicBezTo>
                  <a:pt x="6200132" y="390895"/>
                  <a:pt x="6205920" y="365764"/>
                  <a:pt x="6212862" y="339021"/>
                </a:cubicBezTo>
                <a:cubicBezTo>
                  <a:pt x="6226511" y="292685"/>
                  <a:pt x="6244543" y="247050"/>
                  <a:pt x="6247809" y="198155"/>
                </a:cubicBezTo>
                <a:cubicBezTo>
                  <a:pt x="6251298" y="159179"/>
                  <a:pt x="6260786" y="122061"/>
                  <a:pt x="6280658" y="87502"/>
                </a:cubicBezTo>
                <a:cubicBezTo>
                  <a:pt x="6287588" y="77829"/>
                  <a:pt x="6287364" y="67909"/>
                  <a:pt x="6279987" y="57745"/>
                </a:cubicBezTo>
                <a:cubicBezTo>
                  <a:pt x="6263908" y="31588"/>
                  <a:pt x="6260538" y="24142"/>
                  <a:pt x="6270772" y="8258"/>
                </a:cubicBezTo>
                <a:close/>
                <a:moveTo>
                  <a:pt x="0" y="0"/>
                </a:moveTo>
                <a:lnTo>
                  <a:pt x="6204714" y="0"/>
                </a:lnTo>
                <a:lnTo>
                  <a:pt x="6191394" y="21114"/>
                </a:lnTo>
                <a:cubicBezTo>
                  <a:pt x="6176615" y="34924"/>
                  <a:pt x="6176379" y="42074"/>
                  <a:pt x="6190215" y="56866"/>
                </a:cubicBezTo>
                <a:cubicBezTo>
                  <a:pt x="6196673" y="61493"/>
                  <a:pt x="6203132" y="66119"/>
                  <a:pt x="6209590" y="70746"/>
                </a:cubicBezTo>
                <a:cubicBezTo>
                  <a:pt x="6220433" y="76074"/>
                  <a:pt x="6218583" y="82068"/>
                  <a:pt x="6212807" y="90129"/>
                </a:cubicBezTo>
                <a:cubicBezTo>
                  <a:pt x="6201717" y="109021"/>
                  <a:pt x="6184403" y="116136"/>
                  <a:pt x="6165016" y="119325"/>
                </a:cubicBezTo>
                <a:cubicBezTo>
                  <a:pt x="6161091" y="121393"/>
                  <a:pt x="6155092" y="119535"/>
                  <a:pt x="6153242" y="125528"/>
                </a:cubicBezTo>
                <a:cubicBezTo>
                  <a:pt x="6152546" y="129909"/>
                  <a:pt x="6157390" y="133380"/>
                  <a:pt x="6159464" y="137305"/>
                </a:cubicBezTo>
                <a:cubicBezTo>
                  <a:pt x="6162694" y="139619"/>
                  <a:pt x="6164308" y="140775"/>
                  <a:pt x="6167538" y="143089"/>
                </a:cubicBezTo>
                <a:cubicBezTo>
                  <a:pt x="6178840" y="151186"/>
                  <a:pt x="6178604" y="158336"/>
                  <a:pt x="6168445" y="165696"/>
                </a:cubicBezTo>
                <a:cubicBezTo>
                  <a:pt x="6156671" y="171900"/>
                  <a:pt x="6158049" y="180207"/>
                  <a:pt x="6162657" y="190827"/>
                </a:cubicBezTo>
                <a:cubicBezTo>
                  <a:pt x="6165651" y="200291"/>
                  <a:pt x="6173264" y="203305"/>
                  <a:pt x="6181573" y="201939"/>
                </a:cubicBezTo>
                <a:cubicBezTo>
                  <a:pt x="6191497" y="201729"/>
                  <a:pt x="6194043" y="191354"/>
                  <a:pt x="6193819" y="181435"/>
                </a:cubicBezTo>
                <a:cubicBezTo>
                  <a:pt x="6195669" y="175441"/>
                  <a:pt x="6194750" y="169903"/>
                  <a:pt x="6204674" y="169693"/>
                </a:cubicBezTo>
                <a:cubicBezTo>
                  <a:pt x="6214597" y="169483"/>
                  <a:pt x="6215517" y="175021"/>
                  <a:pt x="6218050" y="181716"/>
                </a:cubicBezTo>
                <a:cubicBezTo>
                  <a:pt x="6220348" y="195560"/>
                  <a:pt x="6193099" y="219955"/>
                  <a:pt x="6177872" y="213926"/>
                </a:cubicBezTo>
                <a:cubicBezTo>
                  <a:pt x="6152262" y="205338"/>
                  <a:pt x="6145096" y="222162"/>
                  <a:pt x="6137930" y="238986"/>
                </a:cubicBezTo>
                <a:cubicBezTo>
                  <a:pt x="6120828" y="273089"/>
                  <a:pt x="6114569" y="312520"/>
                  <a:pt x="6101852" y="347325"/>
                </a:cubicBezTo>
                <a:cubicBezTo>
                  <a:pt x="6099306" y="357700"/>
                  <a:pt x="6105765" y="362327"/>
                  <a:pt x="6114533" y="363729"/>
                </a:cubicBezTo>
                <a:cubicBezTo>
                  <a:pt x="6124916" y="366288"/>
                  <a:pt x="6135300" y="368847"/>
                  <a:pt x="6146142" y="374175"/>
                </a:cubicBezTo>
                <a:cubicBezTo>
                  <a:pt x="6155830" y="381115"/>
                  <a:pt x="6154439" y="389878"/>
                  <a:pt x="6153048" y="398640"/>
                </a:cubicBezTo>
                <a:cubicBezTo>
                  <a:pt x="6152812" y="405790"/>
                  <a:pt x="6143584" y="401619"/>
                  <a:pt x="6139660" y="403687"/>
                </a:cubicBezTo>
                <a:cubicBezTo>
                  <a:pt x="6122582" y="403651"/>
                  <a:pt x="6104350" y="405228"/>
                  <a:pt x="6087272" y="405193"/>
                </a:cubicBezTo>
                <a:cubicBezTo>
                  <a:pt x="6089346" y="409118"/>
                  <a:pt x="6090961" y="410275"/>
                  <a:pt x="6092576" y="411432"/>
                </a:cubicBezTo>
                <a:cubicBezTo>
                  <a:pt x="6110796" y="426924"/>
                  <a:pt x="6110796" y="426924"/>
                  <a:pt x="6088403" y="437719"/>
                </a:cubicBezTo>
                <a:cubicBezTo>
                  <a:pt x="6078939" y="440698"/>
                  <a:pt x="6081013" y="444624"/>
                  <a:pt x="6084702" y="449707"/>
                </a:cubicBezTo>
                <a:cubicBezTo>
                  <a:pt x="6094154" y="463797"/>
                  <a:pt x="6092068" y="476941"/>
                  <a:pt x="6080753" y="485913"/>
                </a:cubicBezTo>
                <a:cubicBezTo>
                  <a:pt x="6059975" y="497865"/>
                  <a:pt x="6048884" y="516757"/>
                  <a:pt x="6036179" y="534492"/>
                </a:cubicBezTo>
                <a:cubicBezTo>
                  <a:pt x="6029249" y="544165"/>
                  <a:pt x="6024169" y="547846"/>
                  <a:pt x="6019101" y="534456"/>
                </a:cubicBezTo>
                <a:cubicBezTo>
                  <a:pt x="6012879" y="522679"/>
                  <a:pt x="6005265" y="519665"/>
                  <a:pt x="5990721" y="526324"/>
                </a:cubicBezTo>
                <a:cubicBezTo>
                  <a:pt x="5996273" y="508343"/>
                  <a:pt x="6003439" y="491519"/>
                  <a:pt x="6006221" y="473994"/>
                </a:cubicBezTo>
                <a:cubicBezTo>
                  <a:pt x="6010617" y="457626"/>
                  <a:pt x="6013399" y="440101"/>
                  <a:pt x="6009027" y="422330"/>
                </a:cubicBezTo>
                <a:cubicBezTo>
                  <a:pt x="5989167" y="439820"/>
                  <a:pt x="5989167" y="439820"/>
                  <a:pt x="5981753" y="480863"/>
                </a:cubicBezTo>
                <a:cubicBezTo>
                  <a:pt x="5977581" y="507151"/>
                  <a:pt x="5969036" y="515668"/>
                  <a:pt x="5946419" y="516544"/>
                </a:cubicBezTo>
                <a:cubicBezTo>
                  <a:pt x="5922188" y="516263"/>
                  <a:pt x="5922188" y="516263"/>
                  <a:pt x="5933018" y="538660"/>
                </a:cubicBezTo>
                <a:cubicBezTo>
                  <a:pt x="5934633" y="539817"/>
                  <a:pt x="5935093" y="542586"/>
                  <a:pt x="5936707" y="543742"/>
                </a:cubicBezTo>
                <a:cubicBezTo>
                  <a:pt x="5962517" y="596389"/>
                  <a:pt x="5947961" y="620117"/>
                  <a:pt x="5890494" y="625303"/>
                </a:cubicBezTo>
                <a:cubicBezTo>
                  <a:pt x="5867877" y="626179"/>
                  <a:pt x="5846639" y="635361"/>
                  <a:pt x="5830705" y="650783"/>
                </a:cubicBezTo>
                <a:cubicBezTo>
                  <a:pt x="5815230" y="668974"/>
                  <a:pt x="5810138" y="689723"/>
                  <a:pt x="5803891" y="712085"/>
                </a:cubicBezTo>
                <a:cubicBezTo>
                  <a:pt x="5798563" y="739985"/>
                  <a:pt x="5792081" y="769497"/>
                  <a:pt x="5779140" y="794383"/>
                </a:cubicBezTo>
                <a:cubicBezTo>
                  <a:pt x="5768049" y="813274"/>
                  <a:pt x="5760187" y="834480"/>
                  <a:pt x="5757865" y="854774"/>
                </a:cubicBezTo>
                <a:cubicBezTo>
                  <a:pt x="5756239" y="870686"/>
                  <a:pt x="5752302" y="889824"/>
                  <a:pt x="5738218" y="899252"/>
                </a:cubicBezTo>
                <a:cubicBezTo>
                  <a:pt x="5720209" y="910748"/>
                  <a:pt x="5722507" y="924593"/>
                  <a:pt x="5728034" y="940751"/>
                </a:cubicBezTo>
                <a:cubicBezTo>
                  <a:pt x="5738629" y="970299"/>
                  <a:pt x="5757073" y="995711"/>
                  <a:pt x="5784522" y="1015375"/>
                </a:cubicBezTo>
                <a:cubicBezTo>
                  <a:pt x="5790980" y="1020002"/>
                  <a:pt x="5797439" y="1024628"/>
                  <a:pt x="5793738" y="1036615"/>
                </a:cubicBezTo>
                <a:cubicBezTo>
                  <a:pt x="5791651" y="1049759"/>
                  <a:pt x="5781268" y="1047200"/>
                  <a:pt x="5772959" y="1048567"/>
                </a:cubicBezTo>
                <a:cubicBezTo>
                  <a:pt x="5765805" y="1048322"/>
                  <a:pt x="5758651" y="1048076"/>
                  <a:pt x="5753112" y="1048987"/>
                </a:cubicBezTo>
                <a:cubicBezTo>
                  <a:pt x="5729340" y="1051475"/>
                  <a:pt x="5713406" y="1066897"/>
                  <a:pt x="5699086" y="1083475"/>
                </a:cubicBezTo>
                <a:cubicBezTo>
                  <a:pt x="5688691" y="1097986"/>
                  <a:pt x="5701607" y="1107239"/>
                  <a:pt x="5705060" y="1119472"/>
                </a:cubicBezTo>
                <a:cubicBezTo>
                  <a:pt x="5684754" y="1117123"/>
                  <a:pt x="5669055" y="1125394"/>
                  <a:pt x="5661889" y="1142218"/>
                </a:cubicBezTo>
                <a:cubicBezTo>
                  <a:pt x="5654028" y="1163424"/>
                  <a:pt x="5639708" y="1180002"/>
                  <a:pt x="5625388" y="1196580"/>
                </a:cubicBezTo>
                <a:cubicBezTo>
                  <a:pt x="5597207" y="1232506"/>
                  <a:pt x="5579870" y="1273760"/>
                  <a:pt x="5589298" y="1321989"/>
                </a:cubicBezTo>
                <a:cubicBezTo>
                  <a:pt x="5590676" y="1330296"/>
                  <a:pt x="5592055" y="1338603"/>
                  <a:pt x="5584206" y="1342739"/>
                </a:cubicBezTo>
                <a:cubicBezTo>
                  <a:pt x="5566892" y="1349854"/>
                  <a:pt x="5559267" y="1363909"/>
                  <a:pt x="5551641" y="1377964"/>
                </a:cubicBezTo>
                <a:cubicBezTo>
                  <a:pt x="5548176" y="1382800"/>
                  <a:pt x="5544251" y="1384868"/>
                  <a:pt x="5537098" y="1384623"/>
                </a:cubicBezTo>
                <a:cubicBezTo>
                  <a:pt x="5526714" y="1382064"/>
                  <a:pt x="5523709" y="1389669"/>
                  <a:pt x="5522318" y="1398432"/>
                </a:cubicBezTo>
                <a:cubicBezTo>
                  <a:pt x="5519772" y="1408807"/>
                  <a:pt x="5510072" y="1418936"/>
                  <a:pt x="5521834" y="1429802"/>
                </a:cubicBezTo>
                <a:cubicBezTo>
                  <a:pt x="5534751" y="1439056"/>
                  <a:pt x="5533820" y="1450587"/>
                  <a:pt x="5530119" y="1462574"/>
                </a:cubicBezTo>
                <a:cubicBezTo>
                  <a:pt x="5527573" y="1472949"/>
                  <a:pt x="5520643" y="1482623"/>
                  <a:pt x="5524791" y="1490474"/>
                </a:cubicBezTo>
                <a:cubicBezTo>
                  <a:pt x="5534703" y="1507334"/>
                  <a:pt x="5523388" y="1516306"/>
                  <a:pt x="5514148" y="1529204"/>
                </a:cubicBezTo>
                <a:cubicBezTo>
                  <a:pt x="5509068" y="1532885"/>
                  <a:pt x="5507218" y="1538878"/>
                  <a:pt x="5503753" y="1543715"/>
                </a:cubicBezTo>
                <a:cubicBezTo>
                  <a:pt x="5489197" y="1567444"/>
                  <a:pt x="5477871" y="1593486"/>
                  <a:pt x="5460086" y="1614901"/>
                </a:cubicBezTo>
                <a:cubicBezTo>
                  <a:pt x="5451541" y="1623418"/>
                  <a:pt x="5442301" y="1636316"/>
                  <a:pt x="5433532" y="1634914"/>
                </a:cubicBezTo>
                <a:cubicBezTo>
                  <a:pt x="5421534" y="1631198"/>
                  <a:pt x="5425931" y="1614830"/>
                  <a:pt x="5426862" y="1603299"/>
                </a:cubicBezTo>
                <a:cubicBezTo>
                  <a:pt x="5426402" y="1600529"/>
                  <a:pt x="5425943" y="1597760"/>
                  <a:pt x="5427098" y="1596148"/>
                </a:cubicBezTo>
                <a:cubicBezTo>
                  <a:pt x="5426662" y="1559240"/>
                  <a:pt x="5411212" y="1543292"/>
                  <a:pt x="5373132" y="1545289"/>
                </a:cubicBezTo>
                <a:cubicBezTo>
                  <a:pt x="5378199" y="1558678"/>
                  <a:pt x="5389266" y="1573925"/>
                  <a:pt x="5386484" y="1591451"/>
                </a:cubicBezTo>
                <a:cubicBezTo>
                  <a:pt x="5382547" y="1610588"/>
                  <a:pt x="5364775" y="1614934"/>
                  <a:pt x="5350690" y="1624361"/>
                </a:cubicBezTo>
                <a:cubicBezTo>
                  <a:pt x="5343996" y="1626885"/>
                  <a:pt x="5342146" y="1632878"/>
                  <a:pt x="5351374" y="1637050"/>
                </a:cubicBezTo>
                <a:cubicBezTo>
                  <a:pt x="5355758" y="1637751"/>
                  <a:pt x="5358987" y="1640064"/>
                  <a:pt x="5363372" y="1640765"/>
                </a:cubicBezTo>
                <a:cubicBezTo>
                  <a:pt x="5369371" y="1642623"/>
                  <a:pt x="5375369" y="1644481"/>
                  <a:pt x="5377903" y="1651176"/>
                </a:cubicBezTo>
                <a:cubicBezTo>
                  <a:pt x="5379977" y="1655102"/>
                  <a:pt x="5371668" y="1656468"/>
                  <a:pt x="5369358" y="1659693"/>
                </a:cubicBezTo>
                <a:cubicBezTo>
                  <a:pt x="5356429" y="1667508"/>
                  <a:pt x="5358963" y="1674203"/>
                  <a:pt x="5369806" y="1679531"/>
                </a:cubicBezTo>
                <a:cubicBezTo>
                  <a:pt x="5373035" y="1681844"/>
                  <a:pt x="5378574" y="1680933"/>
                  <a:pt x="5378339" y="1688084"/>
                </a:cubicBezTo>
                <a:cubicBezTo>
                  <a:pt x="5323181" y="1690045"/>
                  <a:pt x="5310712" y="1700630"/>
                  <a:pt x="5298902" y="1758042"/>
                </a:cubicBezTo>
                <a:cubicBezTo>
                  <a:pt x="5297747" y="1759654"/>
                  <a:pt x="5297747" y="1759654"/>
                  <a:pt x="5298206" y="1762423"/>
                </a:cubicBezTo>
                <a:cubicBezTo>
                  <a:pt x="5290097" y="1807848"/>
                  <a:pt x="5274374" y="1850258"/>
                  <a:pt x="5242964" y="1883871"/>
                </a:cubicBezTo>
                <a:cubicBezTo>
                  <a:pt x="5232110" y="1895612"/>
                  <a:pt x="5231178" y="1907144"/>
                  <a:pt x="5237401" y="1918921"/>
                </a:cubicBezTo>
                <a:cubicBezTo>
                  <a:pt x="5244083" y="1933467"/>
                  <a:pt x="5242456" y="1949380"/>
                  <a:pt x="5235986" y="1961823"/>
                </a:cubicBezTo>
                <a:cubicBezTo>
                  <a:pt x="5226969" y="1984640"/>
                  <a:pt x="5215183" y="2007913"/>
                  <a:pt x="5200168" y="2028873"/>
                </a:cubicBezTo>
                <a:cubicBezTo>
                  <a:pt x="5187463" y="2046608"/>
                  <a:pt x="5178694" y="2045205"/>
                  <a:pt x="5167168" y="2027189"/>
                </a:cubicBezTo>
                <a:cubicBezTo>
                  <a:pt x="5163479" y="2022107"/>
                  <a:pt x="5163715" y="2014957"/>
                  <a:pt x="5155406" y="2016323"/>
                </a:cubicBezTo>
                <a:cubicBezTo>
                  <a:pt x="5143172" y="2019758"/>
                  <a:pt x="5134640" y="2011205"/>
                  <a:pt x="5124952" y="2004265"/>
                </a:cubicBezTo>
                <a:cubicBezTo>
                  <a:pt x="5120108" y="2000795"/>
                  <a:pt x="5114805" y="1994556"/>
                  <a:pt x="5108570" y="1999849"/>
                </a:cubicBezTo>
                <a:cubicBezTo>
                  <a:pt x="5102335" y="2005141"/>
                  <a:pt x="5106484" y="2012992"/>
                  <a:pt x="5110172" y="2018075"/>
                </a:cubicBezTo>
                <a:cubicBezTo>
                  <a:pt x="5119624" y="2032165"/>
                  <a:pt x="5127462" y="2045099"/>
                  <a:pt x="5135299" y="2058033"/>
                </a:cubicBezTo>
                <a:cubicBezTo>
                  <a:pt x="5151893" y="2089438"/>
                  <a:pt x="5150949" y="2118039"/>
                  <a:pt x="5128544" y="2145904"/>
                </a:cubicBezTo>
                <a:cubicBezTo>
                  <a:pt x="5118149" y="2160414"/>
                  <a:pt x="5106139" y="2173768"/>
                  <a:pt x="5095744" y="2188279"/>
                </a:cubicBezTo>
                <a:cubicBezTo>
                  <a:pt x="5081424" y="2204857"/>
                  <a:pt x="5082567" y="2220314"/>
                  <a:pt x="5095248" y="2236718"/>
                </a:cubicBezTo>
                <a:cubicBezTo>
                  <a:pt x="5097322" y="2240644"/>
                  <a:pt x="5103321" y="2242501"/>
                  <a:pt x="5101470" y="2248495"/>
                </a:cubicBezTo>
                <a:cubicBezTo>
                  <a:pt x="5085548" y="2246847"/>
                  <a:pt x="5066856" y="2245655"/>
                  <a:pt x="5049319" y="2242851"/>
                </a:cubicBezTo>
                <a:cubicBezTo>
                  <a:pt x="5027857" y="2242114"/>
                  <a:pt x="5027857" y="2242114"/>
                  <a:pt x="5036613" y="2260586"/>
                </a:cubicBezTo>
                <a:cubicBezTo>
                  <a:pt x="5044910" y="2276289"/>
                  <a:pt x="5042364" y="2286663"/>
                  <a:pt x="5023436" y="2292621"/>
                </a:cubicBezTo>
                <a:cubicBezTo>
                  <a:pt x="5007278" y="2298124"/>
                  <a:pt x="4996423" y="2309865"/>
                  <a:pt x="4989257" y="2326689"/>
                </a:cubicBezTo>
                <a:cubicBezTo>
                  <a:pt x="4977471" y="2349962"/>
                  <a:pt x="4973299" y="2376250"/>
                  <a:pt x="4969126" y="2402537"/>
                </a:cubicBezTo>
                <a:cubicBezTo>
                  <a:pt x="4964953" y="2428825"/>
                  <a:pt x="4957563" y="2435730"/>
                  <a:pt x="4932637" y="2439830"/>
                </a:cubicBezTo>
                <a:cubicBezTo>
                  <a:pt x="4903326" y="2443229"/>
                  <a:pt x="4892235" y="2462121"/>
                  <a:pt x="4905140" y="2488444"/>
                </a:cubicBezTo>
                <a:cubicBezTo>
                  <a:pt x="4914815" y="2512453"/>
                  <a:pt x="4914815" y="2512453"/>
                  <a:pt x="4888274" y="2515397"/>
                </a:cubicBezTo>
                <a:cubicBezTo>
                  <a:pt x="4887119" y="2517010"/>
                  <a:pt x="4885504" y="2515853"/>
                  <a:pt x="4884349" y="2517465"/>
                </a:cubicBezTo>
                <a:cubicBezTo>
                  <a:pt x="4871656" y="2518131"/>
                  <a:pt x="4868651" y="2525736"/>
                  <a:pt x="4874873" y="2537513"/>
                </a:cubicBezTo>
                <a:cubicBezTo>
                  <a:pt x="4878562" y="2542596"/>
                  <a:pt x="4882251" y="2547678"/>
                  <a:pt x="4885940" y="2552761"/>
                </a:cubicBezTo>
                <a:cubicBezTo>
                  <a:pt x="4897466" y="2570777"/>
                  <a:pt x="4897454" y="2587846"/>
                  <a:pt x="4881060" y="2600499"/>
                </a:cubicBezTo>
                <a:cubicBezTo>
                  <a:pt x="4853351" y="2622124"/>
                  <a:pt x="4832101" y="2648376"/>
                  <a:pt x="4799089" y="2663763"/>
                </a:cubicBezTo>
                <a:cubicBezTo>
                  <a:pt x="4788470" y="2668354"/>
                  <a:pt x="4779925" y="2676871"/>
                  <a:pt x="4791687" y="2687737"/>
                </a:cubicBezTo>
                <a:cubicBezTo>
                  <a:pt x="4799065" y="2697902"/>
                  <a:pt x="4794444" y="2704351"/>
                  <a:pt x="4786595" y="2708486"/>
                </a:cubicBezTo>
                <a:cubicBezTo>
                  <a:pt x="4772511" y="2717914"/>
                  <a:pt x="4762116" y="2732425"/>
                  <a:pt x="4752876" y="2745323"/>
                </a:cubicBezTo>
                <a:cubicBezTo>
                  <a:pt x="4737860" y="2766283"/>
                  <a:pt x="4725626" y="2769718"/>
                  <a:pt x="4702786" y="2760674"/>
                </a:cubicBezTo>
                <a:cubicBezTo>
                  <a:pt x="4690329" y="2754189"/>
                  <a:pt x="4686864" y="2759026"/>
                  <a:pt x="4679933" y="2768700"/>
                </a:cubicBezTo>
                <a:cubicBezTo>
                  <a:pt x="4671848" y="2779986"/>
                  <a:pt x="4673451" y="2798212"/>
                  <a:pt x="4655678" y="2802558"/>
                </a:cubicBezTo>
                <a:cubicBezTo>
                  <a:pt x="4640674" y="2806448"/>
                  <a:pt x="4629608" y="2791201"/>
                  <a:pt x="4613226" y="2786784"/>
                </a:cubicBezTo>
                <a:cubicBezTo>
                  <a:pt x="4618753" y="2802942"/>
                  <a:pt x="4626131" y="2813107"/>
                  <a:pt x="4638588" y="2819592"/>
                </a:cubicBezTo>
                <a:cubicBezTo>
                  <a:pt x="4663503" y="2832561"/>
                  <a:pt x="4682903" y="2812302"/>
                  <a:pt x="4704600" y="2805889"/>
                </a:cubicBezTo>
                <a:cubicBezTo>
                  <a:pt x="4707110" y="2846722"/>
                  <a:pt x="4693945" y="2861689"/>
                  <a:pt x="4653791" y="2859760"/>
                </a:cubicBezTo>
                <a:cubicBezTo>
                  <a:pt x="4646637" y="2859514"/>
                  <a:pt x="4638328" y="2860881"/>
                  <a:pt x="4629560" y="2859479"/>
                </a:cubicBezTo>
                <a:cubicBezTo>
                  <a:pt x="4610868" y="2858286"/>
                  <a:pt x="4593790" y="2858251"/>
                  <a:pt x="4579010" y="2872060"/>
                </a:cubicBezTo>
                <a:cubicBezTo>
                  <a:pt x="4572776" y="2877352"/>
                  <a:pt x="4567932" y="2873882"/>
                  <a:pt x="4560318" y="2870868"/>
                </a:cubicBezTo>
                <a:cubicBezTo>
                  <a:pt x="4548321" y="2867152"/>
                  <a:pt x="4536559" y="2856287"/>
                  <a:pt x="4519941" y="2859020"/>
                </a:cubicBezTo>
                <a:cubicBezTo>
                  <a:pt x="4523630" y="2864102"/>
                  <a:pt x="4525704" y="2868028"/>
                  <a:pt x="4529393" y="2873110"/>
                </a:cubicBezTo>
                <a:cubicBezTo>
                  <a:pt x="4538609" y="2894351"/>
                  <a:pt x="4534908" y="2906338"/>
                  <a:pt x="4513670" y="2915521"/>
                </a:cubicBezTo>
                <a:cubicBezTo>
                  <a:pt x="4493587" y="2923091"/>
                  <a:pt x="4480422" y="2938057"/>
                  <a:pt x="4472101" y="2956494"/>
                </a:cubicBezTo>
                <a:cubicBezTo>
                  <a:pt x="4467245" y="2970093"/>
                  <a:pt x="4460774" y="2982535"/>
                  <a:pt x="4454763" y="2997747"/>
                </a:cubicBezTo>
                <a:cubicBezTo>
                  <a:pt x="4437426" y="3039001"/>
                  <a:pt x="4421703" y="3081411"/>
                  <a:pt x="4416363" y="3126381"/>
                </a:cubicBezTo>
                <a:cubicBezTo>
                  <a:pt x="4413581" y="3143906"/>
                  <a:pt x="4420499" y="3151302"/>
                  <a:pt x="4436422" y="3152949"/>
                </a:cubicBezTo>
                <a:cubicBezTo>
                  <a:pt x="4450730" y="3153441"/>
                  <a:pt x="4462963" y="3150006"/>
                  <a:pt x="4476352" y="3144959"/>
                </a:cubicBezTo>
                <a:cubicBezTo>
                  <a:pt x="4491355" y="3141069"/>
                  <a:pt x="4505439" y="3131641"/>
                  <a:pt x="4523672" y="3130064"/>
                </a:cubicBezTo>
                <a:cubicBezTo>
                  <a:pt x="4482786" y="3183724"/>
                  <a:pt x="4445825" y="3235318"/>
                  <a:pt x="4374970" y="3245550"/>
                </a:cubicBezTo>
                <a:cubicBezTo>
                  <a:pt x="4368275" y="3248074"/>
                  <a:pt x="4360426" y="3252210"/>
                  <a:pt x="4359035" y="3260972"/>
                </a:cubicBezTo>
                <a:cubicBezTo>
                  <a:pt x="4359259" y="3270891"/>
                  <a:pt x="4360637" y="3279199"/>
                  <a:pt x="4370325" y="3286138"/>
                </a:cubicBezTo>
                <a:cubicBezTo>
                  <a:pt x="4375169" y="3289609"/>
                  <a:pt x="4382323" y="3289855"/>
                  <a:pt x="4389477" y="3290100"/>
                </a:cubicBezTo>
                <a:cubicBezTo>
                  <a:pt x="4408169" y="3291292"/>
                  <a:pt x="4427097" y="3285334"/>
                  <a:pt x="4446249" y="3289295"/>
                </a:cubicBezTo>
                <a:cubicBezTo>
                  <a:pt x="4465400" y="3293256"/>
                  <a:pt x="4484540" y="3314287"/>
                  <a:pt x="4481299" y="3329043"/>
                </a:cubicBezTo>
                <a:cubicBezTo>
                  <a:pt x="4478517" y="3346568"/>
                  <a:pt x="4461899" y="3349302"/>
                  <a:pt x="4446896" y="3353192"/>
                </a:cubicBezTo>
                <a:cubicBezTo>
                  <a:pt x="4437432" y="3356171"/>
                  <a:pt x="4430973" y="3351544"/>
                  <a:pt x="4423360" y="3348530"/>
                </a:cubicBezTo>
                <a:cubicBezTo>
                  <a:pt x="4384373" y="3327919"/>
                  <a:pt x="4363831" y="3332720"/>
                  <a:pt x="4341649" y="3370504"/>
                </a:cubicBezTo>
                <a:cubicBezTo>
                  <a:pt x="4331714" y="3387783"/>
                  <a:pt x="4319704" y="3401137"/>
                  <a:pt x="4304464" y="3412178"/>
                </a:cubicBezTo>
                <a:cubicBezTo>
                  <a:pt x="4261057" y="3442074"/>
                  <a:pt x="4236566" y="3483083"/>
                  <a:pt x="4247372" y="3539619"/>
                </a:cubicBezTo>
                <a:cubicBezTo>
                  <a:pt x="4251968" y="3567309"/>
                  <a:pt x="4251968" y="3567309"/>
                  <a:pt x="4221738" y="3565170"/>
                </a:cubicBezTo>
                <a:cubicBezTo>
                  <a:pt x="4198662" y="3563276"/>
                  <a:pt x="4169798" y="3586514"/>
                  <a:pt x="4175325" y="3602672"/>
                </a:cubicBezTo>
                <a:cubicBezTo>
                  <a:pt x="4187075" y="3630608"/>
                  <a:pt x="4175984" y="3649499"/>
                  <a:pt x="4160969" y="3670459"/>
                </a:cubicBezTo>
                <a:cubicBezTo>
                  <a:pt x="4151269" y="3680589"/>
                  <a:pt x="4138799" y="3691173"/>
                  <a:pt x="4138787" y="3708243"/>
                </a:cubicBezTo>
                <a:cubicBezTo>
                  <a:pt x="4139235" y="3728081"/>
                  <a:pt x="4129771" y="3731060"/>
                  <a:pt x="4112234" y="3728256"/>
                </a:cubicBezTo>
                <a:cubicBezTo>
                  <a:pt x="4103465" y="3726853"/>
                  <a:pt x="4094697" y="3725451"/>
                  <a:pt x="4093765" y="3736983"/>
                </a:cubicBezTo>
                <a:cubicBezTo>
                  <a:pt x="4093989" y="3746902"/>
                  <a:pt x="4095368" y="3755209"/>
                  <a:pt x="4108521" y="3757312"/>
                </a:cubicBezTo>
                <a:cubicBezTo>
                  <a:pt x="4117289" y="3758715"/>
                  <a:pt x="4127213" y="3758504"/>
                  <a:pt x="4137596" y="3761064"/>
                </a:cubicBezTo>
                <a:cubicBezTo>
                  <a:pt x="4171515" y="3768285"/>
                  <a:pt x="4179340" y="3798288"/>
                  <a:pt x="4158090" y="3824540"/>
                </a:cubicBezTo>
                <a:cubicBezTo>
                  <a:pt x="4153470" y="3830989"/>
                  <a:pt x="4145621" y="3835125"/>
                  <a:pt x="4139386" y="3840417"/>
                </a:cubicBezTo>
                <a:cubicBezTo>
                  <a:pt x="4133151" y="3845710"/>
                  <a:pt x="4126917" y="3851002"/>
                  <a:pt x="4128295" y="3859309"/>
                </a:cubicBezTo>
                <a:cubicBezTo>
                  <a:pt x="4132420" y="3901299"/>
                  <a:pt x="4103556" y="3924537"/>
                  <a:pt x="4079077" y="3948476"/>
                </a:cubicBezTo>
                <a:cubicBezTo>
                  <a:pt x="4075152" y="3950544"/>
                  <a:pt x="4072842" y="3953768"/>
                  <a:pt x="4069153" y="3948686"/>
                </a:cubicBezTo>
                <a:cubicBezTo>
                  <a:pt x="4065464" y="3943604"/>
                  <a:pt x="4059006" y="3938977"/>
                  <a:pt x="4057627" y="3930670"/>
                </a:cubicBezTo>
                <a:cubicBezTo>
                  <a:pt x="4056708" y="3925131"/>
                  <a:pt x="4062707" y="3926990"/>
                  <a:pt x="4065476" y="3926534"/>
                </a:cubicBezTo>
                <a:cubicBezTo>
                  <a:pt x="4087174" y="3920120"/>
                  <a:pt x="4098029" y="3908379"/>
                  <a:pt x="4097581" y="3888540"/>
                </a:cubicBezTo>
                <a:cubicBezTo>
                  <a:pt x="4098289" y="3867090"/>
                  <a:pt x="4085148" y="3847917"/>
                  <a:pt x="4067151" y="3842343"/>
                </a:cubicBezTo>
                <a:cubicBezTo>
                  <a:pt x="4057923" y="3838172"/>
                  <a:pt x="4052843" y="3841852"/>
                  <a:pt x="4054682" y="3852928"/>
                </a:cubicBezTo>
                <a:cubicBezTo>
                  <a:pt x="4056285" y="3871154"/>
                  <a:pt x="4048435" y="3875290"/>
                  <a:pt x="4029048" y="3878479"/>
                </a:cubicBezTo>
                <a:cubicBezTo>
                  <a:pt x="4000892" y="3880266"/>
                  <a:pt x="3971792" y="3910653"/>
                  <a:pt x="3973854" y="3931649"/>
                </a:cubicBezTo>
                <a:cubicBezTo>
                  <a:pt x="3976612" y="3948263"/>
                  <a:pt x="3970837" y="3956324"/>
                  <a:pt x="3960677" y="3963684"/>
                </a:cubicBezTo>
                <a:cubicBezTo>
                  <a:pt x="3948208" y="3974269"/>
                  <a:pt x="3938968" y="3987167"/>
                  <a:pt x="3947724" y="4005639"/>
                </a:cubicBezTo>
                <a:cubicBezTo>
                  <a:pt x="3953947" y="4017416"/>
                  <a:pt x="3943787" y="4024776"/>
                  <a:pt x="3934783" y="4030524"/>
                </a:cubicBezTo>
                <a:cubicBezTo>
                  <a:pt x="3925778" y="4036272"/>
                  <a:pt x="3915159" y="4040864"/>
                  <a:pt x="3912613" y="4051239"/>
                </a:cubicBezTo>
                <a:cubicBezTo>
                  <a:pt x="3906143" y="4063681"/>
                  <a:pt x="3920910" y="4066941"/>
                  <a:pt x="3929207" y="4082644"/>
                </a:cubicBezTo>
                <a:cubicBezTo>
                  <a:pt x="3889525" y="4066415"/>
                  <a:pt x="3877267" y="4103988"/>
                  <a:pt x="3847720" y="4114538"/>
                </a:cubicBezTo>
                <a:cubicBezTo>
                  <a:pt x="3856489" y="4115940"/>
                  <a:pt x="3860873" y="4116641"/>
                  <a:pt x="3865257" y="4117342"/>
                </a:cubicBezTo>
                <a:cubicBezTo>
                  <a:pt x="3896407" y="4125019"/>
                  <a:pt x="3901474" y="4138408"/>
                  <a:pt x="3882994" y="4164205"/>
                </a:cubicBezTo>
                <a:cubicBezTo>
                  <a:pt x="3868674" y="4180783"/>
                  <a:pt x="3857124" y="4196906"/>
                  <a:pt x="3846033" y="4215798"/>
                </a:cubicBezTo>
                <a:cubicBezTo>
                  <a:pt x="3831241" y="4246677"/>
                  <a:pt x="3822449" y="4279414"/>
                  <a:pt x="3822425" y="4313552"/>
                </a:cubicBezTo>
                <a:cubicBezTo>
                  <a:pt x="3821022" y="4339384"/>
                  <a:pt x="3812017" y="4345132"/>
                  <a:pt x="3789636" y="4338858"/>
                </a:cubicBezTo>
                <a:cubicBezTo>
                  <a:pt x="3765181" y="4328658"/>
                  <a:pt x="3750637" y="4335317"/>
                  <a:pt x="3740466" y="4359746"/>
                </a:cubicBezTo>
                <a:cubicBezTo>
                  <a:pt x="3732840" y="4373802"/>
                  <a:pt x="3726829" y="4389013"/>
                  <a:pt x="3714819" y="4402367"/>
                </a:cubicBezTo>
                <a:cubicBezTo>
                  <a:pt x="3709044" y="4410428"/>
                  <a:pt x="3706498" y="4420803"/>
                  <a:pt x="3711106" y="4431423"/>
                </a:cubicBezTo>
                <a:cubicBezTo>
                  <a:pt x="3713181" y="4435349"/>
                  <a:pt x="3716410" y="4437662"/>
                  <a:pt x="3709715" y="4440186"/>
                </a:cubicBezTo>
                <a:cubicBezTo>
                  <a:pt x="3681323" y="4449123"/>
                  <a:pt x="3668382" y="4474008"/>
                  <a:pt x="3654982" y="4496125"/>
                </a:cubicBezTo>
                <a:cubicBezTo>
                  <a:pt x="3641581" y="4518241"/>
                  <a:pt x="3626106" y="4536432"/>
                  <a:pt x="3598409" y="4540988"/>
                </a:cubicBezTo>
                <a:cubicBezTo>
                  <a:pt x="3587331" y="4542810"/>
                  <a:pt x="3585480" y="4548803"/>
                  <a:pt x="3590088" y="4559424"/>
                </a:cubicBezTo>
                <a:cubicBezTo>
                  <a:pt x="3599304" y="4580665"/>
                  <a:pt x="3598150" y="4582277"/>
                  <a:pt x="3577607" y="4587078"/>
                </a:cubicBezTo>
                <a:cubicBezTo>
                  <a:pt x="3542061" y="4595769"/>
                  <a:pt x="3511818" y="4610700"/>
                  <a:pt x="3497946" y="4647117"/>
                </a:cubicBezTo>
                <a:cubicBezTo>
                  <a:pt x="3492631" y="4657948"/>
                  <a:pt x="3487775" y="4671547"/>
                  <a:pt x="3481304" y="4683989"/>
                </a:cubicBezTo>
                <a:cubicBezTo>
                  <a:pt x="3478758" y="4694364"/>
                  <a:pt x="3469058" y="4704493"/>
                  <a:pt x="3485900" y="4711679"/>
                </a:cubicBezTo>
                <a:cubicBezTo>
                  <a:pt x="3493514" y="4714694"/>
                  <a:pt x="3494197" y="4727382"/>
                  <a:pt x="3493961" y="4734532"/>
                </a:cubicBezTo>
                <a:cubicBezTo>
                  <a:pt x="3491403" y="4761977"/>
                  <a:pt x="3481232" y="4786406"/>
                  <a:pt x="3461832" y="4806665"/>
                </a:cubicBezTo>
                <a:cubicBezTo>
                  <a:pt x="3444742" y="4823699"/>
                  <a:pt x="3443128" y="4822542"/>
                  <a:pt x="3426062" y="4805437"/>
                </a:cubicBezTo>
                <a:cubicBezTo>
                  <a:pt x="3417070" y="4794116"/>
                  <a:pt x="3407842" y="4789945"/>
                  <a:pt x="3392839" y="4793834"/>
                </a:cubicBezTo>
                <a:cubicBezTo>
                  <a:pt x="3411295" y="4802177"/>
                  <a:pt x="3417977" y="4816723"/>
                  <a:pt x="3410811" y="4833547"/>
                </a:cubicBezTo>
                <a:cubicBezTo>
                  <a:pt x="3399025" y="4856820"/>
                  <a:pt x="3392778" y="4879182"/>
                  <a:pt x="3424151" y="4896778"/>
                </a:cubicBezTo>
                <a:cubicBezTo>
                  <a:pt x="3391847" y="4890714"/>
                  <a:pt x="3377527" y="4907292"/>
                  <a:pt x="3367355" y="4931722"/>
                </a:cubicBezTo>
                <a:cubicBezTo>
                  <a:pt x="3363654" y="4943709"/>
                  <a:pt x="3353035" y="4948300"/>
                  <a:pt x="3342416" y="4952891"/>
                </a:cubicBezTo>
                <a:cubicBezTo>
                  <a:pt x="3313329" y="4966210"/>
                  <a:pt x="3308933" y="4982578"/>
                  <a:pt x="3329687" y="5004766"/>
                </a:cubicBezTo>
                <a:cubicBezTo>
                  <a:pt x="3340294" y="5017244"/>
                  <a:pt x="3335214" y="5020924"/>
                  <a:pt x="3322521" y="5021589"/>
                </a:cubicBezTo>
                <a:cubicBezTo>
                  <a:pt x="3305903" y="5024323"/>
                  <a:pt x="3294129" y="5030526"/>
                  <a:pt x="3293421" y="5051977"/>
                </a:cubicBezTo>
                <a:cubicBezTo>
                  <a:pt x="3301730" y="5050611"/>
                  <a:pt x="3308425" y="5048087"/>
                  <a:pt x="3313964" y="5047176"/>
                </a:cubicBezTo>
                <a:cubicBezTo>
                  <a:pt x="3327812" y="5044898"/>
                  <a:pt x="3335885" y="5050681"/>
                  <a:pt x="3335414" y="5064982"/>
                </a:cubicBezTo>
                <a:cubicBezTo>
                  <a:pt x="3336097" y="5077670"/>
                  <a:pt x="3331477" y="5084119"/>
                  <a:pt x="3318324" y="5082016"/>
                </a:cubicBezTo>
                <a:cubicBezTo>
                  <a:pt x="3289708" y="5081034"/>
                  <a:pt x="3266161" y="5093441"/>
                  <a:pt x="3242153" y="5103079"/>
                </a:cubicBezTo>
                <a:cubicBezTo>
                  <a:pt x="3226454" y="5111350"/>
                  <a:pt x="3213985" y="5121935"/>
                  <a:pt x="3208433" y="5139916"/>
                </a:cubicBezTo>
                <a:cubicBezTo>
                  <a:pt x="3202882" y="5157897"/>
                  <a:pt x="3192487" y="5172407"/>
                  <a:pt x="3180477" y="5185761"/>
                </a:cubicBezTo>
                <a:cubicBezTo>
                  <a:pt x="3165697" y="5199570"/>
                  <a:pt x="3151377" y="5216149"/>
                  <a:pt x="3155054" y="5238300"/>
                </a:cubicBezTo>
                <a:cubicBezTo>
                  <a:pt x="3157576" y="5262065"/>
                  <a:pt x="3146957" y="5266656"/>
                  <a:pt x="3127569" y="5269845"/>
                </a:cubicBezTo>
                <a:cubicBezTo>
                  <a:pt x="3103102" y="5276714"/>
                  <a:pt x="3096172" y="5286388"/>
                  <a:pt x="3100308" y="5311309"/>
                </a:cubicBezTo>
                <a:cubicBezTo>
                  <a:pt x="3100072" y="5318459"/>
                  <a:pt x="3102606" y="5325154"/>
                  <a:pt x="3103525" y="5330692"/>
                </a:cubicBezTo>
                <a:cubicBezTo>
                  <a:pt x="3107202" y="5352844"/>
                  <a:pt x="3100036" y="5369668"/>
                  <a:pt x="3085716" y="5386246"/>
                </a:cubicBezTo>
                <a:cubicBezTo>
                  <a:pt x="3073706" y="5399600"/>
                  <a:pt x="3058939" y="5396340"/>
                  <a:pt x="3044171" y="5393080"/>
                </a:cubicBezTo>
                <a:cubicBezTo>
                  <a:pt x="3025019" y="5389119"/>
                  <a:pt x="2998242" y="5399212"/>
                  <a:pt x="2996615" y="5415125"/>
                </a:cubicBezTo>
                <a:cubicBezTo>
                  <a:pt x="2991052" y="5450175"/>
                  <a:pt x="2968199" y="5458201"/>
                  <a:pt x="2943036" y="5469452"/>
                </a:cubicBezTo>
                <a:cubicBezTo>
                  <a:pt x="2937957" y="5473131"/>
                  <a:pt x="2933337" y="5479581"/>
                  <a:pt x="2928257" y="5483261"/>
                </a:cubicBezTo>
                <a:cubicBezTo>
                  <a:pt x="2904237" y="5509968"/>
                  <a:pt x="2894749" y="5547087"/>
                  <a:pt x="2868420" y="5577019"/>
                </a:cubicBezTo>
                <a:cubicBezTo>
                  <a:pt x="2887347" y="5571061"/>
                  <a:pt x="2900500" y="5573164"/>
                  <a:pt x="2915727" y="5579193"/>
                </a:cubicBezTo>
                <a:cubicBezTo>
                  <a:pt x="2921726" y="5581051"/>
                  <a:pt x="2928185" y="5585678"/>
                  <a:pt x="2934879" y="5583155"/>
                </a:cubicBezTo>
                <a:cubicBezTo>
                  <a:pt x="2943188" y="5581788"/>
                  <a:pt x="2951956" y="5583190"/>
                  <a:pt x="2952180" y="5593109"/>
                </a:cubicBezTo>
                <a:cubicBezTo>
                  <a:pt x="2952404" y="5603028"/>
                  <a:pt x="2947324" y="5606708"/>
                  <a:pt x="2939015" y="5608075"/>
                </a:cubicBezTo>
                <a:cubicBezTo>
                  <a:pt x="2927936" y="5609898"/>
                  <a:pt x="2918013" y="5610108"/>
                  <a:pt x="2906935" y="5611930"/>
                </a:cubicBezTo>
                <a:cubicBezTo>
                  <a:pt x="2897011" y="5612140"/>
                  <a:pt x="2895160" y="5618133"/>
                  <a:pt x="2900923" y="5627141"/>
                </a:cubicBezTo>
                <a:cubicBezTo>
                  <a:pt x="2905072" y="5634993"/>
                  <a:pt x="2911531" y="5639619"/>
                  <a:pt x="2911754" y="5649539"/>
                </a:cubicBezTo>
                <a:cubicBezTo>
                  <a:pt x="2909879" y="5689672"/>
                  <a:pt x="2883550" y="5719604"/>
                  <a:pt x="2844775" y="5725982"/>
                </a:cubicBezTo>
                <a:cubicBezTo>
                  <a:pt x="2835311" y="5728961"/>
                  <a:pt x="2824232" y="5730783"/>
                  <a:pt x="2813153" y="5732605"/>
                </a:cubicBezTo>
                <a:cubicBezTo>
                  <a:pt x="2819612" y="5737232"/>
                  <a:pt x="2826070" y="5741859"/>
                  <a:pt x="2833684" y="5744873"/>
                </a:cubicBezTo>
                <a:cubicBezTo>
                  <a:pt x="2848215" y="5755284"/>
                  <a:pt x="2847980" y="5762434"/>
                  <a:pt x="2835510" y="5773019"/>
                </a:cubicBezTo>
                <a:lnTo>
                  <a:pt x="2829076" y="5778636"/>
                </a:lnTo>
                <a:lnTo>
                  <a:pt x="2762510" y="5778636"/>
                </a:lnTo>
                <a:lnTo>
                  <a:pt x="2751973" y="5766848"/>
                </a:lnTo>
                <a:lnTo>
                  <a:pt x="2752608" y="5778636"/>
                </a:lnTo>
                <a:lnTo>
                  <a:pt x="0" y="57786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01835-DB58-4051-8B5D-36BF448A8CA8}"/>
              </a:ext>
            </a:extLst>
          </p:cNvPr>
          <p:cNvSpPr txBox="1"/>
          <p:nvPr/>
        </p:nvSpPr>
        <p:spPr>
          <a:xfrm>
            <a:off x="8341237" y="4205503"/>
            <a:ext cx="2761487" cy="17235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Professional PPT Designed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48AD6DC6-906A-4F3C-B45D-D7A49E12B2BB}"/>
              </a:ext>
            </a:extLst>
          </p:cNvPr>
          <p:cNvSpPr/>
          <p:nvPr/>
        </p:nvSpPr>
        <p:spPr>
          <a:xfrm>
            <a:off x="844015" y="5622678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C098DEF0-57ED-447F-BAE3-D2F6554FE9F2}"/>
              </a:ext>
            </a:extLst>
          </p:cNvPr>
          <p:cNvSpPr/>
          <p:nvPr/>
        </p:nvSpPr>
        <p:spPr>
          <a:xfrm rot="10800000">
            <a:off x="10874124" y="767723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F143B-A3A5-4797-A4D5-716006BCA04E}"/>
              </a:ext>
            </a:extLst>
          </p:cNvPr>
          <p:cNvSpPr txBox="1"/>
          <p:nvPr/>
        </p:nvSpPr>
        <p:spPr>
          <a:xfrm>
            <a:off x="938104" y="2425356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6ED57-D685-48E2-AF59-2F540F20FACC}"/>
              </a:ext>
            </a:extLst>
          </p:cNvPr>
          <p:cNvSpPr txBox="1"/>
          <p:nvPr/>
        </p:nvSpPr>
        <p:spPr>
          <a:xfrm>
            <a:off x="938104" y="2773289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6CB37-65F0-4496-B685-04644D66F940}"/>
              </a:ext>
            </a:extLst>
          </p:cNvPr>
          <p:cNvSpPr txBox="1"/>
          <p:nvPr/>
        </p:nvSpPr>
        <p:spPr>
          <a:xfrm>
            <a:off x="938104" y="3121223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249EE-8BFE-4642-B4C2-D19CDCFF13BD}"/>
              </a:ext>
            </a:extLst>
          </p:cNvPr>
          <p:cNvGrpSpPr/>
          <p:nvPr/>
        </p:nvGrpSpPr>
        <p:grpSpPr>
          <a:xfrm>
            <a:off x="938104" y="1002598"/>
            <a:ext cx="4035685" cy="1286652"/>
            <a:chOff x="596176" y="4031204"/>
            <a:chExt cx="2967129" cy="1286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A6366-6C08-4606-80AE-E382CEDFDE5B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1131C1-6804-45A0-A27E-B5596A675D3A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EDB88D-3319-4577-98E7-738D1C2A3147}"/>
              </a:ext>
            </a:extLst>
          </p:cNvPr>
          <p:cNvGrpSpPr/>
          <p:nvPr/>
        </p:nvGrpSpPr>
        <p:grpSpPr>
          <a:xfrm>
            <a:off x="881061" y="2857185"/>
            <a:ext cx="2060770" cy="1147267"/>
            <a:chOff x="892027" y="1882302"/>
            <a:chExt cx="1642180" cy="11472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0A3107-0A65-4EB6-971E-D664720F53A4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CA7329-6649-452C-96BB-5B255907C040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ight Arrow 61">
            <a:extLst>
              <a:ext uri="{FF2B5EF4-FFF2-40B4-BE49-F238E27FC236}">
                <a16:creationId xmlns:a16="http://schemas.microsoft.com/office/drawing/2014/main" id="{C674AF2C-B7EE-4F13-8F13-0DA3EE9A19C1}"/>
              </a:ext>
            </a:extLst>
          </p:cNvPr>
          <p:cNvSpPr/>
          <p:nvPr/>
        </p:nvSpPr>
        <p:spPr>
          <a:xfrm>
            <a:off x="7921367" y="2278492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8ED8406-6EB9-4ECC-991C-698A69C28273}"/>
              </a:ext>
            </a:extLst>
          </p:cNvPr>
          <p:cNvSpPr/>
          <p:nvPr/>
        </p:nvSpPr>
        <p:spPr>
          <a:xfrm>
            <a:off x="3127235" y="3804794"/>
            <a:ext cx="1265714" cy="1721942"/>
          </a:xfrm>
          <a:custGeom>
            <a:avLst/>
            <a:gdLst/>
            <a:ahLst/>
            <a:cxnLst/>
            <a:rect l="l" t="t" r="r" b="b"/>
            <a:pathLst>
              <a:path w="1126380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42156"/>
                </a:lnTo>
                <a:lnTo>
                  <a:pt x="910356" y="442156"/>
                </a:lnTo>
                <a:lnTo>
                  <a:pt x="910356" y="334144"/>
                </a:lnTo>
                <a:lnTo>
                  <a:pt x="1126380" y="550168"/>
                </a:lnTo>
                <a:lnTo>
                  <a:pt x="910356" y="766192"/>
                </a:lnTo>
                <a:lnTo>
                  <a:pt x="910356" y="658180"/>
                </a:lnTo>
                <a:lnTo>
                  <a:pt x="676754" y="658180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9">
            <a:extLst>
              <a:ext uri="{FF2B5EF4-FFF2-40B4-BE49-F238E27FC236}">
                <a16:creationId xmlns:a16="http://schemas.microsoft.com/office/drawing/2014/main" id="{FF772BCD-5657-4D90-ABA6-742B2F00D6E0}"/>
              </a:ext>
            </a:extLst>
          </p:cNvPr>
          <p:cNvSpPr/>
          <p:nvPr/>
        </p:nvSpPr>
        <p:spPr>
          <a:xfrm>
            <a:off x="4733435" y="3279718"/>
            <a:ext cx="1277947" cy="1721942"/>
          </a:xfrm>
          <a:custGeom>
            <a:avLst/>
            <a:gdLst/>
            <a:ahLst/>
            <a:cxnLst/>
            <a:rect l="l" t="t" r="r" b="b"/>
            <a:pathLst>
              <a:path w="113726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66497"/>
                </a:lnTo>
                <a:lnTo>
                  <a:pt x="921242" y="466497"/>
                </a:lnTo>
                <a:lnTo>
                  <a:pt x="921242" y="358485"/>
                </a:lnTo>
                <a:lnTo>
                  <a:pt x="1137266" y="574509"/>
                </a:lnTo>
                <a:lnTo>
                  <a:pt x="921242" y="790533"/>
                </a:lnTo>
                <a:lnTo>
                  <a:pt x="921242" y="682521"/>
                </a:lnTo>
                <a:lnTo>
                  <a:pt x="676754" y="682521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EC6A5E13-0312-4860-8404-5992BFBDF7BF}"/>
              </a:ext>
            </a:extLst>
          </p:cNvPr>
          <p:cNvSpPr/>
          <p:nvPr/>
        </p:nvSpPr>
        <p:spPr>
          <a:xfrm>
            <a:off x="9515333" y="1794978"/>
            <a:ext cx="760469" cy="172194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A0D8DD85-5E7F-474E-9207-C4E77D6EAD83}"/>
              </a:ext>
            </a:extLst>
          </p:cNvPr>
          <p:cNvSpPr/>
          <p:nvPr/>
        </p:nvSpPr>
        <p:spPr>
          <a:xfrm>
            <a:off x="1528924" y="4302520"/>
            <a:ext cx="1282415" cy="1721942"/>
          </a:xfrm>
          <a:custGeom>
            <a:avLst/>
            <a:gdLst/>
            <a:ahLst/>
            <a:cxnLst/>
            <a:rect l="l" t="t" r="r" b="b"/>
            <a:pathLst>
              <a:path w="1141242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20384"/>
                </a:lnTo>
                <a:lnTo>
                  <a:pt x="925218" y="420384"/>
                </a:lnTo>
                <a:lnTo>
                  <a:pt x="925218" y="312372"/>
                </a:lnTo>
                <a:lnTo>
                  <a:pt x="1141242" y="528396"/>
                </a:lnTo>
                <a:lnTo>
                  <a:pt x="925218" y="744420"/>
                </a:lnTo>
                <a:lnTo>
                  <a:pt x="925218" y="636408"/>
                </a:lnTo>
                <a:lnTo>
                  <a:pt x="676754" y="636408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61">
            <a:extLst>
              <a:ext uri="{FF2B5EF4-FFF2-40B4-BE49-F238E27FC236}">
                <a16:creationId xmlns:a16="http://schemas.microsoft.com/office/drawing/2014/main" id="{F3DD53E4-58C4-447F-AFDD-B1D3D5AB0CFD}"/>
              </a:ext>
            </a:extLst>
          </p:cNvPr>
          <p:cNvSpPr/>
          <p:nvPr/>
        </p:nvSpPr>
        <p:spPr>
          <a:xfrm>
            <a:off x="6327401" y="2766872"/>
            <a:ext cx="1268609" cy="1721942"/>
          </a:xfrm>
          <a:custGeom>
            <a:avLst/>
            <a:gdLst/>
            <a:ahLst/>
            <a:cxnLst/>
            <a:rect l="l" t="t" r="r" b="b"/>
            <a:pathLst>
              <a:path w="1128956" h="1532385">
                <a:moveTo>
                  <a:pt x="338377" y="0"/>
                </a:moveTo>
                <a:cubicBezTo>
                  <a:pt x="525257" y="0"/>
                  <a:pt x="676754" y="151497"/>
                  <a:pt x="676754" y="338377"/>
                </a:cubicBezTo>
                <a:lnTo>
                  <a:pt x="676754" y="479952"/>
                </a:lnTo>
                <a:lnTo>
                  <a:pt x="912932" y="479952"/>
                </a:lnTo>
                <a:lnTo>
                  <a:pt x="912932" y="371940"/>
                </a:lnTo>
                <a:lnTo>
                  <a:pt x="1128956" y="587964"/>
                </a:lnTo>
                <a:lnTo>
                  <a:pt x="912932" y="803988"/>
                </a:lnTo>
                <a:lnTo>
                  <a:pt x="912932" y="695976"/>
                </a:lnTo>
                <a:lnTo>
                  <a:pt x="676754" y="695976"/>
                </a:lnTo>
                <a:lnTo>
                  <a:pt x="676754" y="1194008"/>
                </a:lnTo>
                <a:cubicBezTo>
                  <a:pt x="676754" y="1380888"/>
                  <a:pt x="525257" y="1532385"/>
                  <a:pt x="338377" y="1532385"/>
                </a:cubicBezTo>
                <a:cubicBezTo>
                  <a:pt x="151497" y="1532385"/>
                  <a:pt x="0" y="1380888"/>
                  <a:pt x="0" y="1194008"/>
                </a:cubicBezTo>
                <a:lnTo>
                  <a:pt x="0" y="338377"/>
                </a:lnTo>
                <a:cubicBezTo>
                  <a:pt x="0" y="151497"/>
                  <a:pt x="151497" y="0"/>
                  <a:pt x="338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50800" dist="254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8889A-57B0-4846-9E4A-D13251F2A4E9}"/>
              </a:ext>
            </a:extLst>
          </p:cNvPr>
          <p:cNvGrpSpPr/>
          <p:nvPr/>
        </p:nvGrpSpPr>
        <p:grpSpPr>
          <a:xfrm>
            <a:off x="2464464" y="2257561"/>
            <a:ext cx="2169578" cy="1147267"/>
            <a:chOff x="892027" y="1882302"/>
            <a:chExt cx="1642180" cy="1147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E1F012-7E7D-4474-AC96-11463539C8C1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7716CE-62E1-4846-94D2-FBF6041E14EE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A7410E-BF82-4217-84A6-7DCBDE65AFE9}"/>
              </a:ext>
            </a:extLst>
          </p:cNvPr>
          <p:cNvGrpSpPr/>
          <p:nvPr/>
        </p:nvGrpSpPr>
        <p:grpSpPr>
          <a:xfrm>
            <a:off x="4156676" y="1657937"/>
            <a:ext cx="2170725" cy="1147267"/>
            <a:chOff x="892027" y="1882302"/>
            <a:chExt cx="1642180" cy="11472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2F4B40-E6FF-47F2-A338-920E99ED2CB7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2C10C7-BBD0-4A99-9DC8-A071A6746AED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2AB0DC-F05C-4607-8C09-E39249430E6D}"/>
              </a:ext>
            </a:extLst>
          </p:cNvPr>
          <p:cNvGrpSpPr/>
          <p:nvPr/>
        </p:nvGrpSpPr>
        <p:grpSpPr>
          <a:xfrm>
            <a:off x="1580673" y="5039383"/>
            <a:ext cx="648072" cy="654229"/>
            <a:chOff x="1078373" y="1766912"/>
            <a:chExt cx="648072" cy="654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5F9E09-9F2E-439A-8DD1-41655B1975F8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757D29-5EB8-4409-BD4E-1A7851B28390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9DCEE0-B7C4-410C-AB89-E3E3BD05A499}"/>
              </a:ext>
            </a:extLst>
          </p:cNvPr>
          <p:cNvGrpSpPr/>
          <p:nvPr/>
        </p:nvGrpSpPr>
        <p:grpSpPr>
          <a:xfrm>
            <a:off x="3179594" y="4529419"/>
            <a:ext cx="648072" cy="654229"/>
            <a:chOff x="1078373" y="1766912"/>
            <a:chExt cx="648072" cy="6542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F42A4-9A60-49AA-9653-89AD905052E2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0C8446-F818-46E0-940A-611993EB95DF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407A50-F7D8-4F00-8B1D-1E8E7CECBC84}"/>
              </a:ext>
            </a:extLst>
          </p:cNvPr>
          <p:cNvGrpSpPr/>
          <p:nvPr/>
        </p:nvGrpSpPr>
        <p:grpSpPr>
          <a:xfrm>
            <a:off x="4797565" y="4019455"/>
            <a:ext cx="648072" cy="654229"/>
            <a:chOff x="1078373" y="1766912"/>
            <a:chExt cx="648072" cy="6542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D22361-F791-4EA2-92CF-BBA30519A65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CF54E3-6AFC-48EA-BB27-E44C70B204BA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68A5A5-AD75-4845-AA63-98980AB65488}"/>
              </a:ext>
            </a:extLst>
          </p:cNvPr>
          <p:cNvGrpSpPr/>
          <p:nvPr/>
        </p:nvGrpSpPr>
        <p:grpSpPr>
          <a:xfrm>
            <a:off x="6377436" y="3509493"/>
            <a:ext cx="648072" cy="654229"/>
            <a:chOff x="1078373" y="1766912"/>
            <a:chExt cx="648072" cy="6542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5C3DC9-C8A7-4B9B-A260-AD9972E6D36A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09B77B-E43C-48C1-A53A-D0B1F4185FC5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472441-1933-478E-8598-C90CC77F08A7}"/>
              </a:ext>
            </a:extLst>
          </p:cNvPr>
          <p:cNvGrpSpPr/>
          <p:nvPr/>
        </p:nvGrpSpPr>
        <p:grpSpPr>
          <a:xfrm>
            <a:off x="7976358" y="2999529"/>
            <a:ext cx="648072" cy="654229"/>
            <a:chOff x="1078373" y="1766912"/>
            <a:chExt cx="648072" cy="6542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5C9E45-AFF6-41A1-A1EA-77C19B0A8A5B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76BE95-2B3F-41DA-94F0-58EEEA2C7FD6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0B147F9C-AF5E-4605-BD24-BA4E3FC85A91}"/>
              </a:ext>
            </a:extLst>
          </p:cNvPr>
          <p:cNvSpPr/>
          <p:nvPr/>
        </p:nvSpPr>
        <p:spPr>
          <a:xfrm rot="2700000">
            <a:off x="6559518" y="300942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A6E24FBD-F83F-4557-B9EE-60D96B31D19C}"/>
              </a:ext>
            </a:extLst>
          </p:cNvPr>
          <p:cNvSpPr/>
          <p:nvPr/>
        </p:nvSpPr>
        <p:spPr>
          <a:xfrm rot="18805991">
            <a:off x="8098229" y="25480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538112DE-3CC2-4E8D-9BE6-C04CB3539E07}"/>
              </a:ext>
            </a:extLst>
          </p:cNvPr>
          <p:cNvSpPr/>
          <p:nvPr/>
        </p:nvSpPr>
        <p:spPr>
          <a:xfrm>
            <a:off x="3289911" y="408159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4CAF1818-E349-40B1-B8D4-D55C9CD57989}"/>
              </a:ext>
            </a:extLst>
          </p:cNvPr>
          <p:cNvSpPr/>
          <p:nvPr/>
        </p:nvSpPr>
        <p:spPr>
          <a:xfrm>
            <a:off x="5022039" y="35447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자유형 151">
            <a:extLst>
              <a:ext uri="{FF2B5EF4-FFF2-40B4-BE49-F238E27FC236}">
                <a16:creationId xmlns:a16="http://schemas.microsoft.com/office/drawing/2014/main" id="{6D394A1C-3D28-45AE-A0AB-B9853B20F703}"/>
              </a:ext>
            </a:extLst>
          </p:cNvPr>
          <p:cNvSpPr/>
          <p:nvPr/>
        </p:nvSpPr>
        <p:spPr>
          <a:xfrm>
            <a:off x="1728900" y="456655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E6B942-0241-4D5B-B904-EF301D53E7EB}"/>
              </a:ext>
            </a:extLst>
          </p:cNvPr>
          <p:cNvGrpSpPr/>
          <p:nvPr/>
        </p:nvGrpSpPr>
        <p:grpSpPr>
          <a:xfrm>
            <a:off x="9571531" y="2537426"/>
            <a:ext cx="648072" cy="654229"/>
            <a:chOff x="1078373" y="1766912"/>
            <a:chExt cx="648072" cy="6542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682F42-5463-4832-AF13-17F11A40BBC9}"/>
                </a:ext>
              </a:extLst>
            </p:cNvPr>
            <p:cNvSpPr txBox="1"/>
            <p:nvPr/>
          </p:nvSpPr>
          <p:spPr>
            <a:xfrm>
              <a:off x="1078373" y="176691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F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6BE4ADE-3BA4-45D4-9E9B-46356880B1E7}"/>
                </a:ext>
              </a:extLst>
            </p:cNvPr>
            <p:cNvSpPr txBox="1"/>
            <p:nvPr/>
          </p:nvSpPr>
          <p:spPr>
            <a:xfrm>
              <a:off x="1078373" y="214414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Donut 24">
            <a:extLst>
              <a:ext uri="{FF2B5EF4-FFF2-40B4-BE49-F238E27FC236}">
                <a16:creationId xmlns:a16="http://schemas.microsoft.com/office/drawing/2014/main" id="{41A54959-0700-4FE8-8FD2-C33D09BBA058}"/>
              </a:ext>
            </a:extLst>
          </p:cNvPr>
          <p:cNvSpPr/>
          <p:nvPr/>
        </p:nvSpPr>
        <p:spPr>
          <a:xfrm>
            <a:off x="9697958" y="201396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87C09A0-BFAE-4882-B220-0D45854FE8D0}"/>
              </a:ext>
            </a:extLst>
          </p:cNvPr>
          <p:cNvGrpSpPr/>
          <p:nvPr/>
        </p:nvGrpSpPr>
        <p:grpSpPr>
          <a:xfrm>
            <a:off x="6058024" y="5066749"/>
            <a:ext cx="2060770" cy="1147267"/>
            <a:chOff x="892027" y="1882302"/>
            <a:chExt cx="1642180" cy="11472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CE54A0-B546-4584-B059-C0079F032472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5B3BC5-DEC5-4257-8EFE-CEB4772AF9B9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C9600B-B6F8-44C1-9B32-BA09257DD79F}"/>
              </a:ext>
            </a:extLst>
          </p:cNvPr>
          <p:cNvGrpSpPr/>
          <p:nvPr/>
        </p:nvGrpSpPr>
        <p:grpSpPr>
          <a:xfrm>
            <a:off x="7641427" y="4467125"/>
            <a:ext cx="2169578" cy="1147267"/>
            <a:chOff x="892027" y="1882302"/>
            <a:chExt cx="1642180" cy="114726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010517-886E-40A2-978E-C138DB0F0C08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14A6AD-6DDF-4CDD-914A-D4E5E089792C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B03C94-2346-43BA-8F03-231C5FC10707}"/>
              </a:ext>
            </a:extLst>
          </p:cNvPr>
          <p:cNvGrpSpPr/>
          <p:nvPr/>
        </p:nvGrpSpPr>
        <p:grpSpPr>
          <a:xfrm>
            <a:off x="9333639" y="3867501"/>
            <a:ext cx="2170725" cy="1147267"/>
            <a:chOff x="892027" y="1882302"/>
            <a:chExt cx="1642180" cy="11472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37C779-2E51-48D2-9AC6-F4337513509A}"/>
                </a:ext>
              </a:extLst>
            </p:cNvPr>
            <p:cNvSpPr txBox="1"/>
            <p:nvPr/>
          </p:nvSpPr>
          <p:spPr>
            <a:xfrm>
              <a:off x="892027" y="1882302"/>
              <a:ext cx="164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4B59D55-8064-4563-B9A7-455CF3761378}"/>
                </a:ext>
              </a:extLst>
            </p:cNvPr>
            <p:cNvSpPr txBox="1"/>
            <p:nvPr/>
          </p:nvSpPr>
          <p:spPr>
            <a:xfrm>
              <a:off x="892027" y="2198572"/>
              <a:ext cx="1642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F6704-73F1-47D7-BBE4-E53C23A52646}"/>
              </a:ext>
            </a:extLst>
          </p:cNvPr>
          <p:cNvSpPr/>
          <p:nvPr/>
        </p:nvSpPr>
        <p:spPr>
          <a:xfrm>
            <a:off x="2" y="2300464"/>
            <a:ext cx="8568000" cy="62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8D4EE-3EF4-44D2-97E1-86B46F01AC0F}"/>
              </a:ext>
            </a:extLst>
          </p:cNvPr>
          <p:cNvSpPr/>
          <p:nvPr/>
        </p:nvSpPr>
        <p:spPr>
          <a:xfrm>
            <a:off x="2" y="2979534"/>
            <a:ext cx="8568000" cy="62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0F0FB-5D92-48C3-9BE1-1A8D2EFF0E35}"/>
              </a:ext>
            </a:extLst>
          </p:cNvPr>
          <p:cNvSpPr/>
          <p:nvPr/>
        </p:nvSpPr>
        <p:spPr>
          <a:xfrm>
            <a:off x="2" y="3658602"/>
            <a:ext cx="8568000" cy="6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7B4F0-FA47-4C1B-97C1-A11C5B158998}"/>
              </a:ext>
            </a:extLst>
          </p:cNvPr>
          <p:cNvSpPr/>
          <p:nvPr/>
        </p:nvSpPr>
        <p:spPr>
          <a:xfrm>
            <a:off x="2" y="4337673"/>
            <a:ext cx="8568000" cy="626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C5C98F-3C30-4CF9-9D49-7F27C46155DB}"/>
              </a:ext>
            </a:extLst>
          </p:cNvPr>
          <p:cNvSpPr/>
          <p:nvPr/>
        </p:nvSpPr>
        <p:spPr>
          <a:xfrm>
            <a:off x="2" y="5016740"/>
            <a:ext cx="8568000" cy="626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0C5F0006-6129-4B67-852A-28B2E24A292D}"/>
              </a:ext>
            </a:extLst>
          </p:cNvPr>
          <p:cNvSpPr>
            <a:spLocks/>
          </p:cNvSpPr>
          <p:nvPr/>
        </p:nvSpPr>
        <p:spPr bwMode="auto">
          <a:xfrm>
            <a:off x="1012755" y="2312815"/>
            <a:ext cx="3140470" cy="3330024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8867BE1-0C7B-4858-B371-B7A4A43F39B8}"/>
              </a:ext>
            </a:extLst>
          </p:cNvPr>
          <p:cNvSpPr/>
          <p:nvPr/>
        </p:nvSpPr>
        <p:spPr>
          <a:xfrm>
            <a:off x="8556202" y="2705768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40C7E45-186F-4E62-8B35-09857AE54990}"/>
              </a:ext>
            </a:extLst>
          </p:cNvPr>
          <p:cNvSpPr/>
          <p:nvPr/>
        </p:nvSpPr>
        <p:spPr>
          <a:xfrm>
            <a:off x="8556201" y="3563121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0ED03E0-AB4D-4939-99D1-C4DB6B5CC67E}"/>
              </a:ext>
            </a:extLst>
          </p:cNvPr>
          <p:cNvSpPr/>
          <p:nvPr/>
        </p:nvSpPr>
        <p:spPr>
          <a:xfrm>
            <a:off x="8554104" y="4337527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351EDDA0-DF63-4E95-894B-869BF6D451D3}"/>
              </a:ext>
            </a:extLst>
          </p:cNvPr>
          <p:cNvSpPr/>
          <p:nvPr/>
        </p:nvSpPr>
        <p:spPr>
          <a:xfrm>
            <a:off x="8556207" y="5019662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4C276DB-F302-442B-BB05-C6508F898A55}"/>
              </a:ext>
            </a:extLst>
          </p:cNvPr>
          <p:cNvSpPr/>
          <p:nvPr/>
        </p:nvSpPr>
        <p:spPr>
          <a:xfrm>
            <a:off x="8556206" y="1843237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99CD36-EF51-4373-B4E4-8E55E7B2F96E}"/>
              </a:ext>
            </a:extLst>
          </p:cNvPr>
          <p:cNvSpPr/>
          <p:nvPr/>
        </p:nvSpPr>
        <p:spPr>
          <a:xfrm>
            <a:off x="10038731" y="1873324"/>
            <a:ext cx="1201586" cy="78121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C79723-F939-48C2-A0BB-9C527947BAE1}"/>
              </a:ext>
            </a:extLst>
          </p:cNvPr>
          <p:cNvSpPr/>
          <p:nvPr/>
        </p:nvSpPr>
        <p:spPr>
          <a:xfrm>
            <a:off x="10038731" y="2731428"/>
            <a:ext cx="1201586" cy="78121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EEC78A-970C-4324-94BB-C5BF2BA34D97}"/>
              </a:ext>
            </a:extLst>
          </p:cNvPr>
          <p:cNvSpPr/>
          <p:nvPr/>
        </p:nvSpPr>
        <p:spPr>
          <a:xfrm>
            <a:off x="10038731" y="3589532"/>
            <a:ext cx="1201586" cy="78121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274B11-8B67-420A-920B-6169BEBFEC0C}"/>
              </a:ext>
            </a:extLst>
          </p:cNvPr>
          <p:cNvSpPr/>
          <p:nvPr/>
        </p:nvSpPr>
        <p:spPr>
          <a:xfrm>
            <a:off x="10038731" y="4447636"/>
            <a:ext cx="1201586" cy="781213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E080F-BB08-45AA-8055-5C73165D9EF1}"/>
              </a:ext>
            </a:extLst>
          </p:cNvPr>
          <p:cNvSpPr/>
          <p:nvPr/>
        </p:nvSpPr>
        <p:spPr>
          <a:xfrm>
            <a:off x="10038731" y="5305740"/>
            <a:ext cx="1201586" cy="781213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7E276C-8A11-4925-BF88-2A2830B2A953}"/>
              </a:ext>
            </a:extLst>
          </p:cNvPr>
          <p:cNvSpPr txBox="1"/>
          <p:nvPr/>
        </p:nvSpPr>
        <p:spPr>
          <a:xfrm>
            <a:off x="1768532" y="5179871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F4B6E0-CF90-49A5-86E9-1C5796877579}"/>
              </a:ext>
            </a:extLst>
          </p:cNvPr>
          <p:cNvSpPr txBox="1"/>
          <p:nvPr/>
        </p:nvSpPr>
        <p:spPr>
          <a:xfrm>
            <a:off x="4653668" y="5104910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1F29B7-A4A5-4643-966D-B2A1902DD56D}"/>
              </a:ext>
            </a:extLst>
          </p:cNvPr>
          <p:cNvSpPr txBox="1"/>
          <p:nvPr/>
        </p:nvSpPr>
        <p:spPr>
          <a:xfrm>
            <a:off x="1768532" y="4500802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46C62-DAAE-49BD-94EB-F44B3160A1BD}"/>
              </a:ext>
            </a:extLst>
          </p:cNvPr>
          <p:cNvSpPr txBox="1"/>
          <p:nvPr/>
        </p:nvSpPr>
        <p:spPr>
          <a:xfrm>
            <a:off x="4653668" y="4425841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94029-19F2-4CFD-8CB3-05F8BBEC7099}"/>
              </a:ext>
            </a:extLst>
          </p:cNvPr>
          <p:cNvSpPr txBox="1"/>
          <p:nvPr/>
        </p:nvSpPr>
        <p:spPr>
          <a:xfrm>
            <a:off x="1768532" y="382173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1141E5-93FD-4050-B63F-546C0056C8BE}"/>
              </a:ext>
            </a:extLst>
          </p:cNvPr>
          <p:cNvSpPr txBox="1"/>
          <p:nvPr/>
        </p:nvSpPr>
        <p:spPr>
          <a:xfrm>
            <a:off x="4653668" y="3746772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E7D371-AE10-4CDB-8FF3-25532220EC1C}"/>
              </a:ext>
            </a:extLst>
          </p:cNvPr>
          <p:cNvSpPr txBox="1"/>
          <p:nvPr/>
        </p:nvSpPr>
        <p:spPr>
          <a:xfrm>
            <a:off x="1768532" y="3142664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76A6B0-2596-4276-8A30-A4C8DF95E4DF}"/>
              </a:ext>
            </a:extLst>
          </p:cNvPr>
          <p:cNvSpPr txBox="1"/>
          <p:nvPr/>
        </p:nvSpPr>
        <p:spPr>
          <a:xfrm>
            <a:off x="4653668" y="3067704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596F1-2C12-43E0-8AED-E1A7DCA23B11}"/>
              </a:ext>
            </a:extLst>
          </p:cNvPr>
          <p:cNvSpPr txBox="1"/>
          <p:nvPr/>
        </p:nvSpPr>
        <p:spPr>
          <a:xfrm>
            <a:off x="1768532" y="2463595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3112A3-75CD-42B3-A3CF-4C06AE7482CD}"/>
              </a:ext>
            </a:extLst>
          </p:cNvPr>
          <p:cNvSpPr txBox="1"/>
          <p:nvPr/>
        </p:nvSpPr>
        <p:spPr>
          <a:xfrm>
            <a:off x="4653668" y="2388635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B26E0F8B-251E-48CD-8898-1984A5A4E6E7}"/>
              </a:ext>
            </a:extLst>
          </p:cNvPr>
          <p:cNvSpPr/>
          <p:nvPr/>
        </p:nvSpPr>
        <p:spPr>
          <a:xfrm rot="18900000">
            <a:off x="10367329" y="2073115"/>
            <a:ext cx="544391" cy="43730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Trapezoid 24">
            <a:extLst>
              <a:ext uri="{FF2B5EF4-FFF2-40B4-BE49-F238E27FC236}">
                <a16:creationId xmlns:a16="http://schemas.microsoft.com/office/drawing/2014/main" id="{487D7EBF-EED6-483E-8A62-177564FC6A08}"/>
              </a:ext>
            </a:extLst>
          </p:cNvPr>
          <p:cNvSpPr>
            <a:spLocks noChangeAspect="1"/>
          </p:cNvSpPr>
          <p:nvPr/>
        </p:nvSpPr>
        <p:spPr>
          <a:xfrm rot="8369018">
            <a:off x="10400582" y="2880814"/>
            <a:ext cx="477885" cy="48243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ame 1">
            <a:extLst>
              <a:ext uri="{FF2B5EF4-FFF2-40B4-BE49-F238E27FC236}">
                <a16:creationId xmlns:a16="http://schemas.microsoft.com/office/drawing/2014/main" id="{1F8D200E-E346-4CA2-8C2B-94AC8147ED87}"/>
              </a:ext>
            </a:extLst>
          </p:cNvPr>
          <p:cNvSpPr/>
          <p:nvPr/>
        </p:nvSpPr>
        <p:spPr>
          <a:xfrm>
            <a:off x="10415865" y="3759733"/>
            <a:ext cx="447322" cy="440805"/>
          </a:xfrm>
          <a:custGeom>
            <a:avLst/>
            <a:gdLst/>
            <a:ahLst/>
            <a:cxnLst/>
            <a:rect l="l" t="t" r="r" b="b"/>
            <a:pathLst>
              <a:path w="3960440" h="3902736">
                <a:moveTo>
                  <a:pt x="3283404" y="173516"/>
                </a:moveTo>
                <a:lnTo>
                  <a:pt x="3283404" y="1821788"/>
                </a:lnTo>
                <a:cubicBezTo>
                  <a:pt x="3283404" y="1901354"/>
                  <a:pt x="3218903" y="1965855"/>
                  <a:pt x="3139337" y="1965855"/>
                </a:cubicBezTo>
                <a:lnTo>
                  <a:pt x="3087798" y="1965855"/>
                </a:lnTo>
                <a:lnTo>
                  <a:pt x="3087798" y="3729220"/>
                </a:lnTo>
                <a:lnTo>
                  <a:pt x="3786924" y="3729220"/>
                </a:lnTo>
                <a:lnTo>
                  <a:pt x="3786924" y="173516"/>
                </a:lnTo>
                <a:close/>
                <a:moveTo>
                  <a:pt x="2215865" y="173516"/>
                </a:moveTo>
                <a:lnTo>
                  <a:pt x="2215865" y="1821787"/>
                </a:lnTo>
                <a:cubicBezTo>
                  <a:pt x="2215865" y="1901353"/>
                  <a:pt x="2151364" y="1965854"/>
                  <a:pt x="2071798" y="1965854"/>
                </a:cubicBezTo>
                <a:lnTo>
                  <a:pt x="2020259" y="1965854"/>
                </a:lnTo>
                <a:lnTo>
                  <a:pt x="2020259" y="3729220"/>
                </a:lnTo>
                <a:lnTo>
                  <a:pt x="2925798" y="3729220"/>
                </a:lnTo>
                <a:lnTo>
                  <a:pt x="2925798" y="1965855"/>
                </a:lnTo>
                <a:lnTo>
                  <a:pt x="2874260" y="1965855"/>
                </a:lnTo>
                <a:cubicBezTo>
                  <a:pt x="2794694" y="1965855"/>
                  <a:pt x="2730193" y="1901354"/>
                  <a:pt x="2730193" y="1821788"/>
                </a:cubicBezTo>
                <a:lnTo>
                  <a:pt x="2730193" y="173516"/>
                </a:lnTo>
                <a:close/>
                <a:moveTo>
                  <a:pt x="1148326" y="173516"/>
                </a:moveTo>
                <a:lnTo>
                  <a:pt x="1148326" y="1821787"/>
                </a:lnTo>
                <a:cubicBezTo>
                  <a:pt x="1148326" y="1901353"/>
                  <a:pt x="1083825" y="1965854"/>
                  <a:pt x="1004259" y="1965854"/>
                </a:cubicBezTo>
                <a:lnTo>
                  <a:pt x="952720" y="1965854"/>
                </a:lnTo>
                <a:lnTo>
                  <a:pt x="952720" y="3729220"/>
                </a:lnTo>
                <a:lnTo>
                  <a:pt x="1858259" y="3729220"/>
                </a:lnTo>
                <a:lnTo>
                  <a:pt x="1858259" y="1965854"/>
                </a:lnTo>
                <a:lnTo>
                  <a:pt x="1806721" y="1965854"/>
                </a:lnTo>
                <a:cubicBezTo>
                  <a:pt x="1727155" y="1965854"/>
                  <a:pt x="1662654" y="1901353"/>
                  <a:pt x="1662654" y="1821787"/>
                </a:cubicBezTo>
                <a:lnTo>
                  <a:pt x="1662654" y="173516"/>
                </a:lnTo>
                <a:close/>
                <a:moveTo>
                  <a:pt x="173516" y="173516"/>
                </a:moveTo>
                <a:lnTo>
                  <a:pt x="173516" y="3729220"/>
                </a:lnTo>
                <a:lnTo>
                  <a:pt x="790720" y="3729220"/>
                </a:lnTo>
                <a:lnTo>
                  <a:pt x="790720" y="1965854"/>
                </a:lnTo>
                <a:lnTo>
                  <a:pt x="739182" y="1965854"/>
                </a:lnTo>
                <a:cubicBezTo>
                  <a:pt x="659616" y="1965854"/>
                  <a:pt x="595115" y="1901353"/>
                  <a:pt x="595115" y="1821787"/>
                </a:cubicBezTo>
                <a:lnTo>
                  <a:pt x="595115" y="173516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902736"/>
                </a:lnTo>
                <a:lnTo>
                  <a:pt x="0" y="390273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FFF604D1-D068-4252-B885-8AEE94C70E55}"/>
              </a:ext>
            </a:extLst>
          </p:cNvPr>
          <p:cNvSpPr/>
          <p:nvPr/>
        </p:nvSpPr>
        <p:spPr>
          <a:xfrm>
            <a:off x="10421683" y="4620656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6EC688C2-7A14-4076-8CC4-1BF5108EF945}"/>
              </a:ext>
            </a:extLst>
          </p:cNvPr>
          <p:cNvSpPr/>
          <p:nvPr/>
        </p:nvSpPr>
        <p:spPr>
          <a:xfrm>
            <a:off x="10422907" y="5476728"/>
            <a:ext cx="433238" cy="43922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87F81-57FD-4E4A-A56A-E475B7577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07733" y="342900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B38E703A-6A2E-475D-9786-D7A754C76CE2}"/>
              </a:ext>
            </a:extLst>
          </p:cNvPr>
          <p:cNvSpPr/>
          <p:nvPr/>
        </p:nvSpPr>
        <p:spPr>
          <a:xfrm rot="5400000">
            <a:off x="6179133" y="460487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0" name="L-Shape 39">
            <a:extLst>
              <a:ext uri="{FF2B5EF4-FFF2-40B4-BE49-F238E27FC236}">
                <a16:creationId xmlns:a16="http://schemas.microsoft.com/office/drawing/2014/main" id="{E97E80EA-FEDC-477E-9D65-6F216E5F9D00}"/>
              </a:ext>
            </a:extLst>
          </p:cNvPr>
          <p:cNvSpPr/>
          <p:nvPr/>
        </p:nvSpPr>
        <p:spPr>
          <a:xfrm rot="16200000">
            <a:off x="11398113" y="2830950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8288B2F-2179-4760-8C8E-FC8909938C23}"/>
              </a:ext>
            </a:extLst>
          </p:cNvPr>
          <p:cNvSpPr/>
          <p:nvPr/>
        </p:nvSpPr>
        <p:spPr>
          <a:xfrm rot="16200000">
            <a:off x="8526922" y="2821595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DE19215A-E674-4951-9DCC-C9B569625784}"/>
              </a:ext>
            </a:extLst>
          </p:cNvPr>
          <p:cNvSpPr/>
          <p:nvPr/>
        </p:nvSpPr>
        <p:spPr>
          <a:xfrm rot="5400000">
            <a:off x="9050782" y="463774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B2F165-59AD-4030-9CED-DC7252FBC2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DB90908-85B7-47CE-A38F-0B912EDE34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B358B6F3-EAC6-43D4-8369-66685050C259}"/>
              </a:ext>
            </a:extLst>
          </p:cNvPr>
          <p:cNvSpPr/>
          <p:nvPr/>
        </p:nvSpPr>
        <p:spPr>
          <a:xfrm>
            <a:off x="900374" y="249320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C557BAC9-0809-4739-917D-606A5A669720}"/>
              </a:ext>
            </a:extLst>
          </p:cNvPr>
          <p:cNvSpPr/>
          <p:nvPr/>
        </p:nvSpPr>
        <p:spPr>
          <a:xfrm>
            <a:off x="4708801" y="249320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FF39D26D-4FED-4204-8EEF-7B0763489D98}"/>
              </a:ext>
            </a:extLst>
          </p:cNvPr>
          <p:cNvSpPr/>
          <p:nvPr/>
        </p:nvSpPr>
        <p:spPr>
          <a:xfrm>
            <a:off x="8116216" y="249320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708ECA-9886-4B0F-B80C-7FCB4CA9F755}"/>
              </a:ext>
            </a:extLst>
          </p:cNvPr>
          <p:cNvGrpSpPr/>
          <p:nvPr/>
        </p:nvGrpSpPr>
        <p:grpSpPr>
          <a:xfrm>
            <a:off x="2376298" y="2843568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39" name="Block Arc 37">
              <a:extLst>
                <a:ext uri="{FF2B5EF4-FFF2-40B4-BE49-F238E27FC236}">
                  <a16:creationId xmlns:a16="http://schemas.microsoft.com/office/drawing/2014/main" id="{9B5403C4-DB21-4494-A4FB-C72F5A534F79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AFB032E-4142-4071-A05D-6DA982D534B9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11ACB5-F04C-4405-A219-27E1849F387D}"/>
              </a:ext>
            </a:extLst>
          </p:cNvPr>
          <p:cNvGrpSpPr/>
          <p:nvPr/>
        </p:nvGrpSpPr>
        <p:grpSpPr>
          <a:xfrm>
            <a:off x="5831318" y="2776194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266259D0-530D-4B52-B065-9788C2050FA7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FF8CF-E1B7-4E68-A8B9-DE289E99C78F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5EC0F8-98BC-4448-A575-BAEAE90CA28E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E15B37-D3E8-4A3E-AB07-27DCBD488886}"/>
              </a:ext>
            </a:extLst>
          </p:cNvPr>
          <p:cNvGrpSpPr/>
          <p:nvPr/>
        </p:nvGrpSpPr>
        <p:grpSpPr>
          <a:xfrm>
            <a:off x="8747688" y="2776196"/>
            <a:ext cx="1305367" cy="1645546"/>
            <a:chOff x="6804248" y="2144238"/>
            <a:chExt cx="1305367" cy="1645545"/>
          </a:xfrm>
        </p:grpSpPr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8C4D1EBC-F3FF-485D-86E2-9C653309821E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7741C917-6451-4967-ACCE-2C46B267F56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0B60B349-6613-4DA3-ABDB-539CCD2D3CB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24E18CDC-F9BD-4FAA-A0B4-4819341B7333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0D5C1A23-E71E-4DF2-9344-87A955A9D7F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">
              <a:extLst>
                <a:ext uri="{FF2B5EF4-FFF2-40B4-BE49-F238E27FC236}">
                  <a16:creationId xmlns:a16="http://schemas.microsoft.com/office/drawing/2014/main" id="{23304D3F-CDAF-4968-8734-D37BD395A078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1">
              <a:extLst>
                <a:ext uri="{FF2B5EF4-FFF2-40B4-BE49-F238E27FC236}">
                  <a16:creationId xmlns:a16="http://schemas.microsoft.com/office/drawing/2014/main" id="{617FEFBA-A2BD-401D-A4BE-022A3F98069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38DF9F8C-A851-401B-AD9E-2E1D8B966554}"/>
              </a:ext>
            </a:extLst>
          </p:cNvPr>
          <p:cNvSpPr/>
          <p:nvPr/>
        </p:nvSpPr>
        <p:spPr>
          <a:xfrm>
            <a:off x="2671998" y="4792638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CADC487-D406-41CD-8EFE-AE7BD9E9D323}"/>
              </a:ext>
            </a:extLst>
          </p:cNvPr>
          <p:cNvSpPr/>
          <p:nvPr/>
        </p:nvSpPr>
        <p:spPr>
          <a:xfrm>
            <a:off x="6026708" y="4778494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95E7FF9-7207-442B-9334-59A9A13487B4}"/>
              </a:ext>
            </a:extLst>
          </p:cNvPr>
          <p:cNvSpPr/>
          <p:nvPr/>
        </p:nvSpPr>
        <p:spPr>
          <a:xfrm>
            <a:off x="9386670" y="4837774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Trapezoid 24">
            <a:extLst>
              <a:ext uri="{FF2B5EF4-FFF2-40B4-BE49-F238E27FC236}">
                <a16:creationId xmlns:a16="http://schemas.microsoft.com/office/drawing/2014/main" id="{489083AD-368B-4C4B-98B6-C6266C46B35E}"/>
              </a:ext>
            </a:extLst>
          </p:cNvPr>
          <p:cNvSpPr>
            <a:spLocks noChangeAspect="1"/>
          </p:cNvSpPr>
          <p:nvPr/>
        </p:nvSpPr>
        <p:spPr>
          <a:xfrm rot="8369018">
            <a:off x="9478854" y="4955024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Round Same Side Corner Rectangle 7">
            <a:extLst>
              <a:ext uri="{FF2B5EF4-FFF2-40B4-BE49-F238E27FC236}">
                <a16:creationId xmlns:a16="http://schemas.microsoft.com/office/drawing/2014/main" id="{11FBC801-E544-446A-9E9A-3F02F8FAE7A4}"/>
              </a:ext>
            </a:extLst>
          </p:cNvPr>
          <p:cNvSpPr>
            <a:spLocks noChangeAspect="1"/>
          </p:cNvSpPr>
          <p:nvPr/>
        </p:nvSpPr>
        <p:spPr>
          <a:xfrm rot="10800000">
            <a:off x="2799462" y="4941849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Rounded Rectangle 1">
            <a:extLst>
              <a:ext uri="{FF2B5EF4-FFF2-40B4-BE49-F238E27FC236}">
                <a16:creationId xmlns:a16="http://schemas.microsoft.com/office/drawing/2014/main" id="{79E3E50F-61B7-407A-8475-DDE764388DB6}"/>
              </a:ext>
            </a:extLst>
          </p:cNvPr>
          <p:cNvSpPr/>
          <p:nvPr/>
        </p:nvSpPr>
        <p:spPr>
          <a:xfrm>
            <a:off x="6198018" y="4925760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64E9CD9-08F2-4564-9CA9-BF5C1D114B75}"/>
              </a:ext>
            </a:extLst>
          </p:cNvPr>
          <p:cNvGrpSpPr/>
          <p:nvPr/>
        </p:nvGrpSpPr>
        <p:grpSpPr>
          <a:xfrm>
            <a:off x="1507881" y="5573122"/>
            <a:ext cx="2930424" cy="738664"/>
            <a:chOff x="2551705" y="4283314"/>
            <a:chExt cx="2357003" cy="73866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90C809-ECAC-4BF3-89F0-576F34E54B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391F87-8A7A-41C0-946F-2091D1C064B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F1AA202-8B2D-405B-9D11-18763C01CDFA}"/>
              </a:ext>
            </a:extLst>
          </p:cNvPr>
          <p:cNvGrpSpPr/>
          <p:nvPr/>
        </p:nvGrpSpPr>
        <p:grpSpPr>
          <a:xfrm>
            <a:off x="4907217" y="5573122"/>
            <a:ext cx="2930424" cy="738664"/>
            <a:chOff x="2551705" y="4283314"/>
            <a:chExt cx="2357003" cy="73866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0E4F0B-66D4-403B-8A99-3264B39616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00AEAB-FA53-4764-8B85-3A1FFEC1B71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344AF7-5B80-4ADA-BF8A-F7D08748E1EB}"/>
              </a:ext>
            </a:extLst>
          </p:cNvPr>
          <p:cNvGrpSpPr/>
          <p:nvPr/>
        </p:nvGrpSpPr>
        <p:grpSpPr>
          <a:xfrm>
            <a:off x="8271732" y="5573122"/>
            <a:ext cx="2930424" cy="738664"/>
            <a:chOff x="2551705" y="4283314"/>
            <a:chExt cx="2357003" cy="73866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82B140-0810-4762-B5C6-5D552A7D7FB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12A585F-F2F9-4E3F-8570-269DA8B447A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68" name="Trapezoid 22">
            <a:extLst>
              <a:ext uri="{FF2B5EF4-FFF2-40B4-BE49-F238E27FC236}">
                <a16:creationId xmlns:a16="http://schemas.microsoft.com/office/drawing/2014/main" id="{CF63E829-5A27-474A-A9D6-A8D5C765487E}"/>
              </a:ext>
            </a:extLst>
          </p:cNvPr>
          <p:cNvSpPr/>
          <p:nvPr/>
        </p:nvSpPr>
        <p:spPr>
          <a:xfrm>
            <a:off x="1254830" y="25175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885887A-E29E-466B-B5A8-216003C25284}"/>
              </a:ext>
            </a:extLst>
          </p:cNvPr>
          <p:cNvGrpSpPr/>
          <p:nvPr/>
        </p:nvGrpSpPr>
        <p:grpSpPr>
          <a:xfrm>
            <a:off x="3735034" y="257717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70" name="Donut 1">
              <a:extLst>
                <a:ext uri="{FF2B5EF4-FFF2-40B4-BE49-F238E27FC236}">
                  <a16:creationId xmlns:a16="http://schemas.microsoft.com/office/drawing/2014/main" id="{F476F88C-122E-4BB8-8C50-47873782332B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B8EA902C-A27C-433E-AF0A-BDBD7BFF4478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2" name="Rounded Rectangle 3">
            <a:extLst>
              <a:ext uri="{FF2B5EF4-FFF2-40B4-BE49-F238E27FC236}">
                <a16:creationId xmlns:a16="http://schemas.microsoft.com/office/drawing/2014/main" id="{976CD7DF-8522-4B12-AB85-A2D6BAEF77C7}"/>
              </a:ext>
            </a:extLst>
          </p:cNvPr>
          <p:cNvSpPr/>
          <p:nvPr/>
        </p:nvSpPr>
        <p:spPr>
          <a:xfrm rot="5400000">
            <a:off x="3160830" y="214339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3" name="Rounded Rectangle 13">
            <a:extLst>
              <a:ext uri="{FF2B5EF4-FFF2-40B4-BE49-F238E27FC236}">
                <a16:creationId xmlns:a16="http://schemas.microsoft.com/office/drawing/2014/main" id="{EFE31117-EBE9-40F4-B00F-8036B71765F5}"/>
              </a:ext>
            </a:extLst>
          </p:cNvPr>
          <p:cNvSpPr/>
          <p:nvPr/>
        </p:nvSpPr>
        <p:spPr>
          <a:xfrm>
            <a:off x="3667310" y="231567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313CE2-F2F8-4640-A91B-01D96888FB2C}"/>
              </a:ext>
            </a:extLst>
          </p:cNvPr>
          <p:cNvGrpSpPr/>
          <p:nvPr/>
        </p:nvGrpSpPr>
        <p:grpSpPr>
          <a:xfrm>
            <a:off x="2539068" y="192212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75" name="Rectangle 4">
              <a:extLst>
                <a:ext uri="{FF2B5EF4-FFF2-40B4-BE49-F238E27FC236}">
                  <a16:creationId xmlns:a16="http://schemas.microsoft.com/office/drawing/2014/main" id="{3E8AFE1A-CB8F-4743-82E3-B04F44B521C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Parallelogram 6">
              <a:extLst>
                <a:ext uri="{FF2B5EF4-FFF2-40B4-BE49-F238E27FC236}">
                  <a16:creationId xmlns:a16="http://schemas.microsoft.com/office/drawing/2014/main" id="{E4DCEDB6-86AA-4ACC-86AB-DE75D8A0AAAC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Parallelogram 6">
              <a:extLst>
                <a:ext uri="{FF2B5EF4-FFF2-40B4-BE49-F238E27FC236}">
                  <a16:creationId xmlns:a16="http://schemas.microsoft.com/office/drawing/2014/main" id="{FE7D3485-660C-4BAB-B541-D10550928FE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Parallelogram 6">
              <a:extLst>
                <a:ext uri="{FF2B5EF4-FFF2-40B4-BE49-F238E27FC236}">
                  <a16:creationId xmlns:a16="http://schemas.microsoft.com/office/drawing/2014/main" id="{1A5E41D4-28D8-4045-84E5-CAAC9FBAD588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9" name="Parallelogram 6">
              <a:extLst>
                <a:ext uri="{FF2B5EF4-FFF2-40B4-BE49-F238E27FC236}">
                  <a16:creationId xmlns:a16="http://schemas.microsoft.com/office/drawing/2014/main" id="{770BEEFD-552B-40BA-B80A-C81686F9E7B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id="{D7DEAA1B-CF12-44A5-9D68-EE2E8BE825E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Parallelogram 6">
              <a:extLst>
                <a:ext uri="{FF2B5EF4-FFF2-40B4-BE49-F238E27FC236}">
                  <a16:creationId xmlns:a16="http://schemas.microsoft.com/office/drawing/2014/main" id="{03C2FDC3-7198-4089-9AC8-61478DCDA1E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Parallelogram 6">
              <a:extLst>
                <a:ext uri="{FF2B5EF4-FFF2-40B4-BE49-F238E27FC236}">
                  <a16:creationId xmlns:a16="http://schemas.microsoft.com/office/drawing/2014/main" id="{E9E395F9-585E-42AF-9D64-65913112158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3" name="Parallelogram 6">
              <a:extLst>
                <a:ext uri="{FF2B5EF4-FFF2-40B4-BE49-F238E27FC236}">
                  <a16:creationId xmlns:a16="http://schemas.microsoft.com/office/drawing/2014/main" id="{9271F6DD-E5A1-4536-99DB-C2C3FE46641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Parallelogram 6">
              <a:extLst>
                <a:ext uri="{FF2B5EF4-FFF2-40B4-BE49-F238E27FC236}">
                  <a16:creationId xmlns:a16="http://schemas.microsoft.com/office/drawing/2014/main" id="{86B98313-1A6B-42D4-8880-0C7CD54F3DF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3C501287-F6BA-4D62-A510-90479D80E19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Parallelogram 6">
              <a:extLst>
                <a:ext uri="{FF2B5EF4-FFF2-40B4-BE49-F238E27FC236}">
                  <a16:creationId xmlns:a16="http://schemas.microsoft.com/office/drawing/2014/main" id="{A36E3A9B-6DBC-44C2-AFB2-192D012E67C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Parallelogram 6">
              <a:extLst>
                <a:ext uri="{FF2B5EF4-FFF2-40B4-BE49-F238E27FC236}">
                  <a16:creationId xmlns:a16="http://schemas.microsoft.com/office/drawing/2014/main" id="{2CA5733C-65EF-477C-9D25-90E41DD9F9F0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Parallelogram 6">
              <a:extLst>
                <a:ext uri="{FF2B5EF4-FFF2-40B4-BE49-F238E27FC236}">
                  <a16:creationId xmlns:a16="http://schemas.microsoft.com/office/drawing/2014/main" id="{24C14436-926A-4F17-AA82-C0758C0C179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Parallelogram 6">
              <a:extLst>
                <a:ext uri="{FF2B5EF4-FFF2-40B4-BE49-F238E27FC236}">
                  <a16:creationId xmlns:a16="http://schemas.microsoft.com/office/drawing/2014/main" id="{24305ACA-A9DB-46B8-90E8-326D2776536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Rectangle 7">
              <a:extLst>
                <a:ext uri="{FF2B5EF4-FFF2-40B4-BE49-F238E27FC236}">
                  <a16:creationId xmlns:a16="http://schemas.microsoft.com/office/drawing/2014/main" id="{E8C573D7-89EC-472C-9B36-E8CD1725B234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03591A58-477D-4F1E-BDF1-0B76C99A727D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4">
              <a:extLst>
                <a:ext uri="{FF2B5EF4-FFF2-40B4-BE49-F238E27FC236}">
                  <a16:creationId xmlns:a16="http://schemas.microsoft.com/office/drawing/2014/main" id="{FEC9B675-5354-46D1-92EC-BD77F198669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4">
              <a:extLst>
                <a:ext uri="{FF2B5EF4-FFF2-40B4-BE49-F238E27FC236}">
                  <a16:creationId xmlns:a16="http://schemas.microsoft.com/office/drawing/2014/main" id="{D3BD5ADE-3E38-4CB1-9ACE-1046A5B1610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4">
              <a:extLst>
                <a:ext uri="{FF2B5EF4-FFF2-40B4-BE49-F238E27FC236}">
                  <a16:creationId xmlns:a16="http://schemas.microsoft.com/office/drawing/2014/main" id="{B3896230-26C7-4D78-943A-12D63884120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5" name="Rectangle 4">
              <a:extLst>
                <a:ext uri="{FF2B5EF4-FFF2-40B4-BE49-F238E27FC236}">
                  <a16:creationId xmlns:a16="http://schemas.microsoft.com/office/drawing/2014/main" id="{9D1ABA73-5033-436D-8649-C3AF539A74E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5FBE459D-E18F-4730-B0B6-E1BDA76F4BB8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5FAEBFC-8425-4DDB-AE26-38A28EC5C351}"/>
              </a:ext>
            </a:extLst>
          </p:cNvPr>
          <p:cNvGrpSpPr/>
          <p:nvPr/>
        </p:nvGrpSpPr>
        <p:grpSpPr>
          <a:xfrm>
            <a:off x="3929412" y="286719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98" name="Round Same Side Corner Rectangle 4">
              <a:extLst>
                <a:ext uri="{FF2B5EF4-FFF2-40B4-BE49-F238E27FC236}">
                  <a16:creationId xmlns:a16="http://schemas.microsoft.com/office/drawing/2014/main" id="{969525EE-9C94-4E84-B311-231FA2AFE587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9" name="Round Same Side Corner Rectangle 6">
              <a:extLst>
                <a:ext uri="{FF2B5EF4-FFF2-40B4-BE49-F238E27FC236}">
                  <a16:creationId xmlns:a16="http://schemas.microsoft.com/office/drawing/2014/main" id="{24B68C2C-DA05-44E5-8CD5-B9CAE7E0216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0" name="Round Same Side Corner Rectangle 8">
              <a:extLst>
                <a:ext uri="{FF2B5EF4-FFF2-40B4-BE49-F238E27FC236}">
                  <a16:creationId xmlns:a16="http://schemas.microsoft.com/office/drawing/2014/main" id="{5878C62D-BD3D-4FD2-A2B6-4C016CEA1244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1" name="Isosceles Triangle 3">
            <a:extLst>
              <a:ext uri="{FF2B5EF4-FFF2-40B4-BE49-F238E27FC236}">
                <a16:creationId xmlns:a16="http://schemas.microsoft.com/office/drawing/2014/main" id="{85CCE2F4-E7A4-4DD2-B37F-30F28990AFC9}"/>
              </a:ext>
            </a:extLst>
          </p:cNvPr>
          <p:cNvSpPr/>
          <p:nvPr/>
        </p:nvSpPr>
        <p:spPr>
          <a:xfrm rot="13520917">
            <a:off x="3775890" y="34140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2" name="Rounded Rectangle 1">
            <a:extLst>
              <a:ext uri="{FF2B5EF4-FFF2-40B4-BE49-F238E27FC236}">
                <a16:creationId xmlns:a16="http://schemas.microsoft.com/office/drawing/2014/main" id="{367026EC-25B9-4A5A-B130-055983640E9C}"/>
              </a:ext>
            </a:extLst>
          </p:cNvPr>
          <p:cNvSpPr/>
          <p:nvPr/>
        </p:nvSpPr>
        <p:spPr>
          <a:xfrm>
            <a:off x="1342266" y="315644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3" name="Isosceles Triangle 4">
            <a:extLst>
              <a:ext uri="{FF2B5EF4-FFF2-40B4-BE49-F238E27FC236}">
                <a16:creationId xmlns:a16="http://schemas.microsoft.com/office/drawing/2014/main" id="{82E74986-9FCE-47F0-B0F0-93A0CDAA145B}"/>
              </a:ext>
            </a:extLst>
          </p:cNvPr>
          <p:cNvSpPr/>
          <p:nvPr/>
        </p:nvSpPr>
        <p:spPr>
          <a:xfrm>
            <a:off x="1146346" y="397904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6EA222-4D29-497B-80BF-C9E35EDFCAA1}"/>
              </a:ext>
            </a:extLst>
          </p:cNvPr>
          <p:cNvGrpSpPr/>
          <p:nvPr/>
        </p:nvGrpSpPr>
        <p:grpSpPr>
          <a:xfrm>
            <a:off x="1611618" y="247754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105" name="Oval 3">
              <a:extLst>
                <a:ext uri="{FF2B5EF4-FFF2-40B4-BE49-F238E27FC236}">
                  <a16:creationId xmlns:a16="http://schemas.microsoft.com/office/drawing/2014/main" id="{DD1B9D8C-9F02-4876-AE41-BC16F51EC2DD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6">
              <a:extLst>
                <a:ext uri="{FF2B5EF4-FFF2-40B4-BE49-F238E27FC236}">
                  <a16:creationId xmlns:a16="http://schemas.microsoft.com/office/drawing/2014/main" id="{C0AC96DE-2E8C-4C14-8E8C-0ED44C19DD82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7" name="Rounded Rectangle 2">
            <a:extLst>
              <a:ext uri="{FF2B5EF4-FFF2-40B4-BE49-F238E27FC236}">
                <a16:creationId xmlns:a16="http://schemas.microsoft.com/office/drawing/2014/main" id="{AD276670-2E52-4437-9DA7-AA0925F945DE}"/>
              </a:ext>
            </a:extLst>
          </p:cNvPr>
          <p:cNvSpPr/>
          <p:nvPr/>
        </p:nvSpPr>
        <p:spPr>
          <a:xfrm>
            <a:off x="2844475" y="207663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8CC71487-9D54-4734-BB10-130109244389}"/>
              </a:ext>
            </a:extLst>
          </p:cNvPr>
          <p:cNvSpPr/>
          <p:nvPr/>
        </p:nvSpPr>
        <p:spPr>
          <a:xfrm>
            <a:off x="1699886" y="209350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9" name="Rounded Rectangle 1">
            <a:extLst>
              <a:ext uri="{FF2B5EF4-FFF2-40B4-BE49-F238E27FC236}">
                <a16:creationId xmlns:a16="http://schemas.microsoft.com/office/drawing/2014/main" id="{D5D7D9E7-D2A9-4DD3-8D69-FD1A866BBEBE}"/>
              </a:ext>
            </a:extLst>
          </p:cNvPr>
          <p:cNvSpPr/>
          <p:nvPr/>
        </p:nvSpPr>
        <p:spPr>
          <a:xfrm>
            <a:off x="3704249" y="396004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0" name="Rounded Rectangle 4">
            <a:extLst>
              <a:ext uri="{FF2B5EF4-FFF2-40B4-BE49-F238E27FC236}">
                <a16:creationId xmlns:a16="http://schemas.microsoft.com/office/drawing/2014/main" id="{C237A1DB-9319-4CEE-AFDE-4782BE225964}"/>
              </a:ext>
            </a:extLst>
          </p:cNvPr>
          <p:cNvSpPr>
            <a:spLocks noChangeAspect="1"/>
          </p:cNvSpPr>
          <p:nvPr/>
        </p:nvSpPr>
        <p:spPr>
          <a:xfrm>
            <a:off x="3763894" y="376079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ounded Rectangle 1">
            <a:extLst>
              <a:ext uri="{FF2B5EF4-FFF2-40B4-BE49-F238E27FC236}">
                <a16:creationId xmlns:a16="http://schemas.microsoft.com/office/drawing/2014/main" id="{05D35085-4808-41AC-AD25-A9CEBFAB21D0}"/>
              </a:ext>
            </a:extLst>
          </p:cNvPr>
          <p:cNvSpPr>
            <a:spLocks noChangeAspect="1"/>
          </p:cNvSpPr>
          <p:nvPr/>
        </p:nvSpPr>
        <p:spPr>
          <a:xfrm>
            <a:off x="3361306" y="243090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2" name="Oval 6">
            <a:extLst>
              <a:ext uri="{FF2B5EF4-FFF2-40B4-BE49-F238E27FC236}">
                <a16:creationId xmlns:a16="http://schemas.microsoft.com/office/drawing/2014/main" id="{10469E8B-B3D7-4B2B-A227-033BC2BDC96C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17107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B3D8C976-1FE0-4794-9D41-E992C7944B31}"/>
              </a:ext>
            </a:extLst>
          </p:cNvPr>
          <p:cNvSpPr>
            <a:spLocks noChangeAspect="1"/>
          </p:cNvSpPr>
          <p:nvPr/>
        </p:nvSpPr>
        <p:spPr>
          <a:xfrm>
            <a:off x="3704248" y="285065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4" name="Donut 7">
            <a:extLst>
              <a:ext uri="{FF2B5EF4-FFF2-40B4-BE49-F238E27FC236}">
                <a16:creationId xmlns:a16="http://schemas.microsoft.com/office/drawing/2014/main" id="{DE1AAA44-0823-44FC-AB54-8381A0B3D48D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81074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0965D5-61E6-487E-96E6-5D1EE67D9D23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690984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116" name="Donut 117">
              <a:extLst>
                <a:ext uri="{FF2B5EF4-FFF2-40B4-BE49-F238E27FC236}">
                  <a16:creationId xmlns:a16="http://schemas.microsoft.com/office/drawing/2014/main" id="{4AB1EB71-D7A9-4FA1-8865-9CADC03B7129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8">
              <a:extLst>
                <a:ext uri="{FF2B5EF4-FFF2-40B4-BE49-F238E27FC236}">
                  <a16:creationId xmlns:a16="http://schemas.microsoft.com/office/drawing/2014/main" id="{321D3FA9-F34E-4EF2-934E-173B3CDA46AD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ound Same Side Corner Rectangle 119">
              <a:extLst>
                <a:ext uri="{FF2B5EF4-FFF2-40B4-BE49-F238E27FC236}">
                  <a16:creationId xmlns:a16="http://schemas.microsoft.com/office/drawing/2014/main" id="{0334B515-848E-445C-B134-0C96533074D6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Block Arc 118">
              <a:extLst>
                <a:ext uri="{FF2B5EF4-FFF2-40B4-BE49-F238E27FC236}">
                  <a16:creationId xmlns:a16="http://schemas.microsoft.com/office/drawing/2014/main" id="{C3B81CB3-5A07-4115-84E9-179E5E16D2B4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20" name="Trapezoid 24">
            <a:extLst>
              <a:ext uri="{FF2B5EF4-FFF2-40B4-BE49-F238E27FC236}">
                <a16:creationId xmlns:a16="http://schemas.microsoft.com/office/drawing/2014/main" id="{6B84980C-69E5-4095-A7AC-5AD317613837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303213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1" name="Rectangle 9">
            <a:extLst>
              <a:ext uri="{FF2B5EF4-FFF2-40B4-BE49-F238E27FC236}">
                <a16:creationId xmlns:a16="http://schemas.microsoft.com/office/drawing/2014/main" id="{B933EDAE-2F1D-42D7-BE78-3C05A819DFB9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209154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Round Same Side Corner Rectangle 7">
            <a:extLst>
              <a:ext uri="{FF2B5EF4-FFF2-40B4-BE49-F238E27FC236}">
                <a16:creationId xmlns:a16="http://schemas.microsoft.com/office/drawing/2014/main" id="{291C1A53-5DFC-43FA-9897-6D7C9A397F94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50213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3" name="Rectangle 1">
            <a:extLst>
              <a:ext uri="{FF2B5EF4-FFF2-40B4-BE49-F238E27FC236}">
                <a16:creationId xmlns:a16="http://schemas.microsoft.com/office/drawing/2014/main" id="{6886F525-F9D8-42F8-82E2-54DDB653A586}"/>
              </a:ext>
            </a:extLst>
          </p:cNvPr>
          <p:cNvSpPr/>
          <p:nvPr/>
        </p:nvSpPr>
        <p:spPr>
          <a:xfrm>
            <a:off x="1929366" y="188790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Rectangle 5">
            <a:extLst>
              <a:ext uri="{FF2B5EF4-FFF2-40B4-BE49-F238E27FC236}">
                <a16:creationId xmlns:a16="http://schemas.microsoft.com/office/drawing/2014/main" id="{A47C2553-4DC3-406B-B721-B12CABF6718B}"/>
              </a:ext>
            </a:extLst>
          </p:cNvPr>
          <p:cNvSpPr/>
          <p:nvPr/>
        </p:nvSpPr>
        <p:spPr>
          <a:xfrm>
            <a:off x="3040763" y="183627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5" name="Rectangle 13">
            <a:extLst>
              <a:ext uri="{FF2B5EF4-FFF2-40B4-BE49-F238E27FC236}">
                <a16:creationId xmlns:a16="http://schemas.microsoft.com/office/drawing/2014/main" id="{550AEF48-7B5C-43CC-B142-AD73FE64E088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31574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6" name="Trapezoid 10">
            <a:extLst>
              <a:ext uri="{FF2B5EF4-FFF2-40B4-BE49-F238E27FC236}">
                <a16:creationId xmlns:a16="http://schemas.microsoft.com/office/drawing/2014/main" id="{40CC1F12-F3FC-401E-9A0C-6BC4D1FDEE7F}"/>
              </a:ext>
            </a:extLst>
          </p:cNvPr>
          <p:cNvSpPr/>
          <p:nvPr/>
        </p:nvSpPr>
        <p:spPr>
          <a:xfrm>
            <a:off x="3464938" y="420568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7" name="Rounded Rectangle 12">
            <a:extLst>
              <a:ext uri="{FF2B5EF4-FFF2-40B4-BE49-F238E27FC236}">
                <a16:creationId xmlns:a16="http://schemas.microsoft.com/office/drawing/2014/main" id="{9D9925B8-6175-416A-BEC3-DC3486BE9598}"/>
              </a:ext>
            </a:extLst>
          </p:cNvPr>
          <p:cNvSpPr/>
          <p:nvPr/>
        </p:nvSpPr>
        <p:spPr>
          <a:xfrm>
            <a:off x="1228088" y="280582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ectangle 1">
            <a:extLst>
              <a:ext uri="{FF2B5EF4-FFF2-40B4-BE49-F238E27FC236}">
                <a16:creationId xmlns:a16="http://schemas.microsoft.com/office/drawing/2014/main" id="{4108B1E6-83E0-4A90-950F-B34456DE8D91}"/>
              </a:ext>
            </a:extLst>
          </p:cNvPr>
          <p:cNvSpPr/>
          <p:nvPr/>
        </p:nvSpPr>
        <p:spPr>
          <a:xfrm>
            <a:off x="1439411" y="218565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Chord 3">
            <a:extLst>
              <a:ext uri="{FF2B5EF4-FFF2-40B4-BE49-F238E27FC236}">
                <a16:creationId xmlns:a16="http://schemas.microsoft.com/office/drawing/2014/main" id="{19E9F79C-1814-4602-99F0-A6718325809B}"/>
              </a:ext>
            </a:extLst>
          </p:cNvPr>
          <p:cNvSpPr/>
          <p:nvPr/>
        </p:nvSpPr>
        <p:spPr>
          <a:xfrm rot="5400000">
            <a:off x="2323029" y="223567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0" name="Rounded Rectangle 1">
            <a:extLst>
              <a:ext uri="{FF2B5EF4-FFF2-40B4-BE49-F238E27FC236}">
                <a16:creationId xmlns:a16="http://schemas.microsoft.com/office/drawing/2014/main" id="{89CF2488-CE06-4995-A975-0F61B2EB2750}"/>
              </a:ext>
            </a:extLst>
          </p:cNvPr>
          <p:cNvSpPr/>
          <p:nvPr/>
        </p:nvSpPr>
        <p:spPr>
          <a:xfrm>
            <a:off x="1933723" y="233982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1" name="Frame 1">
            <a:extLst>
              <a:ext uri="{FF2B5EF4-FFF2-40B4-BE49-F238E27FC236}">
                <a16:creationId xmlns:a16="http://schemas.microsoft.com/office/drawing/2014/main" id="{8BB07ABA-1864-4DA7-B933-74FE07B215DF}"/>
              </a:ext>
            </a:extLst>
          </p:cNvPr>
          <p:cNvSpPr/>
          <p:nvPr/>
        </p:nvSpPr>
        <p:spPr>
          <a:xfrm>
            <a:off x="1343012" y="430194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946DC479-EA72-4097-93DC-C97DA4B82631}"/>
              </a:ext>
            </a:extLst>
          </p:cNvPr>
          <p:cNvSpPr/>
          <p:nvPr/>
        </p:nvSpPr>
        <p:spPr>
          <a:xfrm>
            <a:off x="3518458" y="214650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3" name="Rounded Rectangle 1">
            <a:extLst>
              <a:ext uri="{FF2B5EF4-FFF2-40B4-BE49-F238E27FC236}">
                <a16:creationId xmlns:a16="http://schemas.microsoft.com/office/drawing/2014/main" id="{DE84C0E1-9B95-4A31-BE1D-45315AA565CD}"/>
              </a:ext>
            </a:extLst>
          </p:cNvPr>
          <p:cNvSpPr>
            <a:spLocks noChangeAspect="1"/>
          </p:cNvSpPr>
          <p:nvPr/>
        </p:nvSpPr>
        <p:spPr>
          <a:xfrm>
            <a:off x="4797896" y="280079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E789F30-AEC7-4011-A314-F28AA781C695}"/>
              </a:ext>
            </a:extLst>
          </p:cNvPr>
          <p:cNvGrpSpPr/>
          <p:nvPr/>
        </p:nvGrpSpPr>
        <p:grpSpPr>
          <a:xfrm>
            <a:off x="7175567" y="264503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35" name="Donut 1">
              <a:extLst>
                <a:ext uri="{FF2B5EF4-FFF2-40B4-BE49-F238E27FC236}">
                  <a16:creationId xmlns:a16="http://schemas.microsoft.com/office/drawing/2014/main" id="{25533404-AF70-4142-A21D-C31C61A01710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6" name="Rectangle 4">
              <a:extLst>
                <a:ext uri="{FF2B5EF4-FFF2-40B4-BE49-F238E27FC236}">
                  <a16:creationId xmlns:a16="http://schemas.microsoft.com/office/drawing/2014/main" id="{B06756CD-0498-4452-AB15-4A23C226EACD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7" name="Rounded Rectangle 3">
            <a:extLst>
              <a:ext uri="{FF2B5EF4-FFF2-40B4-BE49-F238E27FC236}">
                <a16:creationId xmlns:a16="http://schemas.microsoft.com/office/drawing/2014/main" id="{0779E40E-6A0A-4B65-A8F5-B3A38C0DD44F}"/>
              </a:ext>
            </a:extLst>
          </p:cNvPr>
          <p:cNvSpPr/>
          <p:nvPr/>
        </p:nvSpPr>
        <p:spPr>
          <a:xfrm rot="5400000">
            <a:off x="6609485" y="218239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8" name="Rounded Rectangle 13">
            <a:extLst>
              <a:ext uri="{FF2B5EF4-FFF2-40B4-BE49-F238E27FC236}">
                <a16:creationId xmlns:a16="http://schemas.microsoft.com/office/drawing/2014/main" id="{70D38592-E812-41F3-AF26-831786279EB1}"/>
              </a:ext>
            </a:extLst>
          </p:cNvPr>
          <p:cNvSpPr/>
          <p:nvPr/>
        </p:nvSpPr>
        <p:spPr>
          <a:xfrm>
            <a:off x="7107844" y="2383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9" name="Isosceles Triangle 3">
            <a:extLst>
              <a:ext uri="{FF2B5EF4-FFF2-40B4-BE49-F238E27FC236}">
                <a16:creationId xmlns:a16="http://schemas.microsoft.com/office/drawing/2014/main" id="{3777FC9D-5824-4A63-920F-24C44198B197}"/>
              </a:ext>
            </a:extLst>
          </p:cNvPr>
          <p:cNvSpPr/>
          <p:nvPr/>
        </p:nvSpPr>
        <p:spPr>
          <a:xfrm rot="13520917">
            <a:off x="7216425" y="348188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0" name="Rounded Rectangle 1">
            <a:extLst>
              <a:ext uri="{FF2B5EF4-FFF2-40B4-BE49-F238E27FC236}">
                <a16:creationId xmlns:a16="http://schemas.microsoft.com/office/drawing/2014/main" id="{E909BCD3-08D3-4771-9368-6465F0956938}"/>
              </a:ext>
            </a:extLst>
          </p:cNvPr>
          <p:cNvSpPr/>
          <p:nvPr/>
        </p:nvSpPr>
        <p:spPr>
          <a:xfrm>
            <a:off x="7059859" y="404022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1" name="Rounded Rectangle 4">
            <a:extLst>
              <a:ext uri="{FF2B5EF4-FFF2-40B4-BE49-F238E27FC236}">
                <a16:creationId xmlns:a16="http://schemas.microsoft.com/office/drawing/2014/main" id="{BFF6FB9C-B59B-44AF-BE7B-331583C6F4C7}"/>
              </a:ext>
            </a:extLst>
          </p:cNvPr>
          <p:cNvSpPr>
            <a:spLocks noChangeAspect="1"/>
          </p:cNvSpPr>
          <p:nvPr/>
        </p:nvSpPr>
        <p:spPr>
          <a:xfrm>
            <a:off x="7138809" y="381668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2" name="Rounded Rectangle 1">
            <a:extLst>
              <a:ext uri="{FF2B5EF4-FFF2-40B4-BE49-F238E27FC236}">
                <a16:creationId xmlns:a16="http://schemas.microsoft.com/office/drawing/2014/main" id="{338E378D-ED23-4A5B-9E3F-A7EA2B985CBE}"/>
              </a:ext>
            </a:extLst>
          </p:cNvPr>
          <p:cNvSpPr>
            <a:spLocks noChangeAspect="1"/>
          </p:cNvSpPr>
          <p:nvPr/>
        </p:nvSpPr>
        <p:spPr>
          <a:xfrm>
            <a:off x="6801841" y="2498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3" name="Rounded Rectangle 2">
            <a:extLst>
              <a:ext uri="{FF2B5EF4-FFF2-40B4-BE49-F238E27FC236}">
                <a16:creationId xmlns:a16="http://schemas.microsoft.com/office/drawing/2014/main" id="{64FB1FAB-66A2-4EE3-A816-2E60A622FA22}"/>
              </a:ext>
            </a:extLst>
          </p:cNvPr>
          <p:cNvSpPr>
            <a:spLocks noChangeAspect="1"/>
          </p:cNvSpPr>
          <p:nvPr/>
        </p:nvSpPr>
        <p:spPr>
          <a:xfrm>
            <a:off x="7144782" y="291851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4" name="Rectangle 13">
            <a:extLst>
              <a:ext uri="{FF2B5EF4-FFF2-40B4-BE49-F238E27FC236}">
                <a16:creationId xmlns:a16="http://schemas.microsoft.com/office/drawing/2014/main" id="{733DD1EE-3836-45D4-ADE8-A070A23624A6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22529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5" name="Trapezoid 10">
            <a:extLst>
              <a:ext uri="{FF2B5EF4-FFF2-40B4-BE49-F238E27FC236}">
                <a16:creationId xmlns:a16="http://schemas.microsoft.com/office/drawing/2014/main" id="{FEAE5080-895D-4307-9087-E7B13F3C5EE3}"/>
              </a:ext>
            </a:extLst>
          </p:cNvPr>
          <p:cNvSpPr/>
          <p:nvPr/>
        </p:nvSpPr>
        <p:spPr>
          <a:xfrm>
            <a:off x="6875231" y="432377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6" name="Oval 7">
            <a:extLst>
              <a:ext uri="{FF2B5EF4-FFF2-40B4-BE49-F238E27FC236}">
                <a16:creationId xmlns:a16="http://schemas.microsoft.com/office/drawing/2014/main" id="{85440218-ECB5-44D1-A12F-E5C526EE1E19}"/>
              </a:ext>
            </a:extLst>
          </p:cNvPr>
          <p:cNvSpPr/>
          <p:nvPr/>
        </p:nvSpPr>
        <p:spPr>
          <a:xfrm>
            <a:off x="6958992" y="221436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E13BA83-68F8-4B23-9E50-A3DF198FE211}"/>
              </a:ext>
            </a:extLst>
          </p:cNvPr>
          <p:cNvGrpSpPr/>
          <p:nvPr/>
        </p:nvGrpSpPr>
        <p:grpSpPr>
          <a:xfrm>
            <a:off x="10543181" y="267479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48" name="Donut 1">
              <a:extLst>
                <a:ext uri="{FF2B5EF4-FFF2-40B4-BE49-F238E27FC236}">
                  <a16:creationId xmlns:a16="http://schemas.microsoft.com/office/drawing/2014/main" id="{E11D0B2F-A285-4925-81CD-58D16A2D8467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9" name="Rectangle 4">
              <a:extLst>
                <a:ext uri="{FF2B5EF4-FFF2-40B4-BE49-F238E27FC236}">
                  <a16:creationId xmlns:a16="http://schemas.microsoft.com/office/drawing/2014/main" id="{DA5CC7EA-E2B7-418A-87F0-129524316117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0" name="Rounded Rectangle 3">
            <a:extLst>
              <a:ext uri="{FF2B5EF4-FFF2-40B4-BE49-F238E27FC236}">
                <a16:creationId xmlns:a16="http://schemas.microsoft.com/office/drawing/2014/main" id="{DB9C8950-4E98-4C72-B658-61A0922BA5C2}"/>
              </a:ext>
            </a:extLst>
          </p:cNvPr>
          <p:cNvSpPr/>
          <p:nvPr/>
        </p:nvSpPr>
        <p:spPr>
          <a:xfrm rot="5400000">
            <a:off x="9968978" y="224101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1" name="Rounded Rectangle 13">
            <a:extLst>
              <a:ext uri="{FF2B5EF4-FFF2-40B4-BE49-F238E27FC236}">
                <a16:creationId xmlns:a16="http://schemas.microsoft.com/office/drawing/2014/main" id="{BB8578E1-37F5-4176-A430-46142DBCA509}"/>
              </a:ext>
            </a:extLst>
          </p:cNvPr>
          <p:cNvSpPr/>
          <p:nvPr/>
        </p:nvSpPr>
        <p:spPr>
          <a:xfrm>
            <a:off x="10475458" y="241329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C9517F5-2030-4C21-B2EF-521E8CFBABE1}"/>
              </a:ext>
            </a:extLst>
          </p:cNvPr>
          <p:cNvGrpSpPr/>
          <p:nvPr/>
        </p:nvGrpSpPr>
        <p:grpSpPr>
          <a:xfrm>
            <a:off x="10696348" y="297496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53" name="Round Same Side Corner Rectangle 4">
              <a:extLst>
                <a:ext uri="{FF2B5EF4-FFF2-40B4-BE49-F238E27FC236}">
                  <a16:creationId xmlns:a16="http://schemas.microsoft.com/office/drawing/2014/main" id="{2B00B1B2-3E59-4430-A84E-8F11AB07BCBA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4" name="Round Same Side Corner Rectangle 6">
              <a:extLst>
                <a:ext uri="{FF2B5EF4-FFF2-40B4-BE49-F238E27FC236}">
                  <a16:creationId xmlns:a16="http://schemas.microsoft.com/office/drawing/2014/main" id="{D6313785-4707-4B36-A6FF-D946CAA1578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5" name="Round Same Side Corner Rectangle 8">
              <a:extLst>
                <a:ext uri="{FF2B5EF4-FFF2-40B4-BE49-F238E27FC236}">
                  <a16:creationId xmlns:a16="http://schemas.microsoft.com/office/drawing/2014/main" id="{98C9E9CE-D0E7-4DEC-9DA6-F079AB1979F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6" name="Isosceles Triangle 3">
            <a:extLst>
              <a:ext uri="{FF2B5EF4-FFF2-40B4-BE49-F238E27FC236}">
                <a16:creationId xmlns:a16="http://schemas.microsoft.com/office/drawing/2014/main" id="{2F615E07-75B9-4983-AAFB-2E86092DD1B0}"/>
              </a:ext>
            </a:extLst>
          </p:cNvPr>
          <p:cNvSpPr/>
          <p:nvPr/>
        </p:nvSpPr>
        <p:spPr>
          <a:xfrm rot="13520917">
            <a:off x="10584038" y="351164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7" name="Rounded Rectangle 1">
            <a:extLst>
              <a:ext uri="{FF2B5EF4-FFF2-40B4-BE49-F238E27FC236}">
                <a16:creationId xmlns:a16="http://schemas.microsoft.com/office/drawing/2014/main" id="{27E17DB6-8E14-41F4-B776-7B42E6030AD1}"/>
              </a:ext>
            </a:extLst>
          </p:cNvPr>
          <p:cNvSpPr/>
          <p:nvPr/>
        </p:nvSpPr>
        <p:spPr>
          <a:xfrm>
            <a:off x="10326608" y="404239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8" name="Rounded Rectangle 4">
            <a:extLst>
              <a:ext uri="{FF2B5EF4-FFF2-40B4-BE49-F238E27FC236}">
                <a16:creationId xmlns:a16="http://schemas.microsoft.com/office/drawing/2014/main" id="{C6DDA468-7D4F-4EAB-A99A-759BDA1D5969}"/>
              </a:ext>
            </a:extLst>
          </p:cNvPr>
          <p:cNvSpPr>
            <a:spLocks noChangeAspect="1"/>
          </p:cNvSpPr>
          <p:nvPr/>
        </p:nvSpPr>
        <p:spPr>
          <a:xfrm>
            <a:off x="10493780" y="380727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9" name="Rounded Rectangle 1">
            <a:extLst>
              <a:ext uri="{FF2B5EF4-FFF2-40B4-BE49-F238E27FC236}">
                <a16:creationId xmlns:a16="http://schemas.microsoft.com/office/drawing/2014/main" id="{406D3CCA-56C5-4B4B-9E3A-5AF23F1DE73A}"/>
              </a:ext>
            </a:extLst>
          </p:cNvPr>
          <p:cNvSpPr>
            <a:spLocks noChangeAspect="1"/>
          </p:cNvSpPr>
          <p:nvPr/>
        </p:nvSpPr>
        <p:spPr>
          <a:xfrm>
            <a:off x="10169455" y="252852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30561CC4-F3E6-47A6-A7F2-09422379C668}"/>
              </a:ext>
            </a:extLst>
          </p:cNvPr>
          <p:cNvSpPr>
            <a:spLocks noChangeAspect="1"/>
          </p:cNvSpPr>
          <p:nvPr/>
        </p:nvSpPr>
        <p:spPr>
          <a:xfrm>
            <a:off x="10512396" y="294827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1" name="Rectangle 13">
            <a:extLst>
              <a:ext uri="{FF2B5EF4-FFF2-40B4-BE49-F238E27FC236}">
                <a16:creationId xmlns:a16="http://schemas.microsoft.com/office/drawing/2014/main" id="{4D8C280A-70CE-416C-BF4A-3897AD8B9E22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26409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2" name="Trapezoid 10">
            <a:extLst>
              <a:ext uri="{FF2B5EF4-FFF2-40B4-BE49-F238E27FC236}">
                <a16:creationId xmlns:a16="http://schemas.microsoft.com/office/drawing/2014/main" id="{1E76F696-848B-4D89-A73B-CDFD10B6F859}"/>
              </a:ext>
            </a:extLst>
          </p:cNvPr>
          <p:cNvSpPr/>
          <p:nvPr/>
        </p:nvSpPr>
        <p:spPr>
          <a:xfrm>
            <a:off x="10227031" y="432825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3" name="Oval 7">
            <a:extLst>
              <a:ext uri="{FF2B5EF4-FFF2-40B4-BE49-F238E27FC236}">
                <a16:creationId xmlns:a16="http://schemas.microsoft.com/office/drawing/2014/main" id="{6673F9D2-71C2-4230-91FE-C90BF194E024}"/>
              </a:ext>
            </a:extLst>
          </p:cNvPr>
          <p:cNvSpPr/>
          <p:nvPr/>
        </p:nvSpPr>
        <p:spPr>
          <a:xfrm>
            <a:off x="10326606" y="224412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4" name="Trapezoid 22">
            <a:extLst>
              <a:ext uri="{FF2B5EF4-FFF2-40B4-BE49-F238E27FC236}">
                <a16:creationId xmlns:a16="http://schemas.microsoft.com/office/drawing/2014/main" id="{5371A295-FCDB-47CE-A94F-42D73F624647}"/>
              </a:ext>
            </a:extLst>
          </p:cNvPr>
          <p:cNvSpPr/>
          <p:nvPr/>
        </p:nvSpPr>
        <p:spPr>
          <a:xfrm>
            <a:off x="4572665" y="252711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B0499AB-2EB7-414C-BD98-A0A24BBAB0C1}"/>
              </a:ext>
            </a:extLst>
          </p:cNvPr>
          <p:cNvGrpSpPr/>
          <p:nvPr/>
        </p:nvGrpSpPr>
        <p:grpSpPr>
          <a:xfrm>
            <a:off x="6335326" y="223717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66" name="Rectangle 4">
              <a:extLst>
                <a:ext uri="{FF2B5EF4-FFF2-40B4-BE49-F238E27FC236}">
                  <a16:creationId xmlns:a16="http://schemas.microsoft.com/office/drawing/2014/main" id="{177E9BCC-56E5-4E3D-9FAB-F3A5C2F5DAB3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7" name="Parallelogram 6">
              <a:extLst>
                <a:ext uri="{FF2B5EF4-FFF2-40B4-BE49-F238E27FC236}">
                  <a16:creationId xmlns:a16="http://schemas.microsoft.com/office/drawing/2014/main" id="{04FDC9D9-BFE5-4C66-805C-089C36A6FAC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8" name="Parallelogram 6">
              <a:extLst>
                <a:ext uri="{FF2B5EF4-FFF2-40B4-BE49-F238E27FC236}">
                  <a16:creationId xmlns:a16="http://schemas.microsoft.com/office/drawing/2014/main" id="{551B05BE-C017-4644-968C-5A336F8A3994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9" name="Parallelogram 6">
              <a:extLst>
                <a:ext uri="{FF2B5EF4-FFF2-40B4-BE49-F238E27FC236}">
                  <a16:creationId xmlns:a16="http://schemas.microsoft.com/office/drawing/2014/main" id="{9AD65670-E10C-4AF3-AFD5-143AFE7A8E36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FBFE3073-CB4A-44EB-A135-ADF67B449D7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4">
              <a:extLst>
                <a:ext uri="{FF2B5EF4-FFF2-40B4-BE49-F238E27FC236}">
                  <a16:creationId xmlns:a16="http://schemas.microsoft.com/office/drawing/2014/main" id="{9B78A08E-D344-4AC8-92E5-128B2576EAA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2" name="Parallelogram 6">
              <a:extLst>
                <a:ext uri="{FF2B5EF4-FFF2-40B4-BE49-F238E27FC236}">
                  <a16:creationId xmlns:a16="http://schemas.microsoft.com/office/drawing/2014/main" id="{EDE36A06-6136-415E-BD17-25FD957A4B36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3" name="Parallelogram 6">
              <a:extLst>
                <a:ext uri="{FF2B5EF4-FFF2-40B4-BE49-F238E27FC236}">
                  <a16:creationId xmlns:a16="http://schemas.microsoft.com/office/drawing/2014/main" id="{70F6A938-5EAD-4B8B-B6BB-ED5AE32F612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4" name="Parallelogram 6">
              <a:extLst>
                <a:ext uri="{FF2B5EF4-FFF2-40B4-BE49-F238E27FC236}">
                  <a16:creationId xmlns:a16="http://schemas.microsoft.com/office/drawing/2014/main" id="{10B43B27-3BDE-4658-9366-7EDC874E8C3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5" name="Parallelogram 6">
              <a:extLst>
                <a:ext uri="{FF2B5EF4-FFF2-40B4-BE49-F238E27FC236}">
                  <a16:creationId xmlns:a16="http://schemas.microsoft.com/office/drawing/2014/main" id="{0B512721-A4B6-43AA-8C70-096E8C6DFAC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6" name="Rectangle 4">
              <a:extLst>
                <a:ext uri="{FF2B5EF4-FFF2-40B4-BE49-F238E27FC236}">
                  <a16:creationId xmlns:a16="http://schemas.microsoft.com/office/drawing/2014/main" id="{DC9B1765-11C1-42C6-8124-2BDBA595A0FB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7" name="Parallelogram 6">
              <a:extLst>
                <a:ext uri="{FF2B5EF4-FFF2-40B4-BE49-F238E27FC236}">
                  <a16:creationId xmlns:a16="http://schemas.microsoft.com/office/drawing/2014/main" id="{80736E34-64E4-44EA-A4B4-2FE8AB839F7E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8" name="Parallelogram 6">
              <a:extLst>
                <a:ext uri="{FF2B5EF4-FFF2-40B4-BE49-F238E27FC236}">
                  <a16:creationId xmlns:a16="http://schemas.microsoft.com/office/drawing/2014/main" id="{FFED8DE4-9C8A-4B92-A0D7-3A74C5BA8DC7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18797E04-D7EA-4145-8F39-F26F97A47D3F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AAAAE416-4E98-48BE-9F8A-166DCF17552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1" name="Rectangle 7">
              <a:extLst>
                <a:ext uri="{FF2B5EF4-FFF2-40B4-BE49-F238E27FC236}">
                  <a16:creationId xmlns:a16="http://schemas.microsoft.com/office/drawing/2014/main" id="{E6E4AB96-C90F-4624-B020-B2221C22DB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2" name="Rectangle 4">
              <a:extLst>
                <a:ext uri="{FF2B5EF4-FFF2-40B4-BE49-F238E27FC236}">
                  <a16:creationId xmlns:a16="http://schemas.microsoft.com/office/drawing/2014/main" id="{17318DE0-A562-4D71-AD7A-235AEBE4EBF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DECD62B8-2AE0-4E41-804D-584B0F56B4BE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4" name="Rectangle 4">
              <a:extLst>
                <a:ext uri="{FF2B5EF4-FFF2-40B4-BE49-F238E27FC236}">
                  <a16:creationId xmlns:a16="http://schemas.microsoft.com/office/drawing/2014/main" id="{94082115-C7C2-4E9E-BF45-88AD8D95450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5" name="Rectangle 4">
              <a:extLst>
                <a:ext uri="{FF2B5EF4-FFF2-40B4-BE49-F238E27FC236}">
                  <a16:creationId xmlns:a16="http://schemas.microsoft.com/office/drawing/2014/main" id="{ECBB79AA-76E1-470A-B2FB-6B6ADFD90CA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6" name="Rectangle 4">
              <a:extLst>
                <a:ext uri="{FF2B5EF4-FFF2-40B4-BE49-F238E27FC236}">
                  <a16:creationId xmlns:a16="http://schemas.microsoft.com/office/drawing/2014/main" id="{33447B49-D33D-4795-B9A7-14DD4E1E1E3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7" name="Rectangle 4">
              <a:extLst>
                <a:ext uri="{FF2B5EF4-FFF2-40B4-BE49-F238E27FC236}">
                  <a16:creationId xmlns:a16="http://schemas.microsoft.com/office/drawing/2014/main" id="{C3607BE3-76BB-4C67-9FBD-044D628919F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F710EC8-2F6F-439F-8268-BDFED8C3D09F}"/>
              </a:ext>
            </a:extLst>
          </p:cNvPr>
          <p:cNvGrpSpPr/>
          <p:nvPr/>
        </p:nvGrpSpPr>
        <p:grpSpPr>
          <a:xfrm>
            <a:off x="4897105" y="250712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189" name="Oval 3">
              <a:extLst>
                <a:ext uri="{FF2B5EF4-FFF2-40B4-BE49-F238E27FC236}">
                  <a16:creationId xmlns:a16="http://schemas.microsoft.com/office/drawing/2014/main" id="{84A066EA-13B3-4DFA-94F6-9435B3CE83F9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6">
              <a:extLst>
                <a:ext uri="{FF2B5EF4-FFF2-40B4-BE49-F238E27FC236}">
                  <a16:creationId xmlns:a16="http://schemas.microsoft.com/office/drawing/2014/main" id="{0ED06771-1BC7-4D56-9D06-FB5B8A9EB5B3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1" name="Rounded Rectangle 2">
            <a:extLst>
              <a:ext uri="{FF2B5EF4-FFF2-40B4-BE49-F238E27FC236}">
                <a16:creationId xmlns:a16="http://schemas.microsoft.com/office/drawing/2014/main" id="{1F1035BF-3D55-407B-9BD2-0BB573AB84BF}"/>
              </a:ext>
            </a:extLst>
          </p:cNvPr>
          <p:cNvSpPr/>
          <p:nvPr/>
        </p:nvSpPr>
        <p:spPr>
          <a:xfrm>
            <a:off x="6106532" y="201254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2" name="Rounded Rectangle 2">
            <a:extLst>
              <a:ext uri="{FF2B5EF4-FFF2-40B4-BE49-F238E27FC236}">
                <a16:creationId xmlns:a16="http://schemas.microsoft.com/office/drawing/2014/main" id="{3E5EBC8C-FA3B-4B55-BCD8-014C890F9145}"/>
              </a:ext>
            </a:extLst>
          </p:cNvPr>
          <p:cNvSpPr/>
          <p:nvPr/>
        </p:nvSpPr>
        <p:spPr>
          <a:xfrm>
            <a:off x="5104033" y="20845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3" name="Oval 6">
            <a:extLst>
              <a:ext uri="{FF2B5EF4-FFF2-40B4-BE49-F238E27FC236}">
                <a16:creationId xmlns:a16="http://schemas.microsoft.com/office/drawing/2014/main" id="{D5E8EFE5-D895-45EE-AAF1-7FA3BA40F6EF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18065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4" name="Rectangle 9">
            <a:extLst>
              <a:ext uri="{FF2B5EF4-FFF2-40B4-BE49-F238E27FC236}">
                <a16:creationId xmlns:a16="http://schemas.microsoft.com/office/drawing/2014/main" id="{181825EC-AB97-4BAD-95A2-14B103429F3D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210113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5" name="Rectangle 1">
            <a:extLst>
              <a:ext uri="{FF2B5EF4-FFF2-40B4-BE49-F238E27FC236}">
                <a16:creationId xmlns:a16="http://schemas.microsoft.com/office/drawing/2014/main" id="{3C7B45B1-7F09-49A9-94E7-F68CAEE2E336}"/>
              </a:ext>
            </a:extLst>
          </p:cNvPr>
          <p:cNvSpPr/>
          <p:nvPr/>
        </p:nvSpPr>
        <p:spPr>
          <a:xfrm>
            <a:off x="5761797" y="192649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65D9DB4-5D39-4D50-B1F3-B2A048C4191C}"/>
              </a:ext>
            </a:extLst>
          </p:cNvPr>
          <p:cNvSpPr/>
          <p:nvPr/>
        </p:nvSpPr>
        <p:spPr>
          <a:xfrm>
            <a:off x="6379006" y="19315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7" name="Rectangle 1">
            <a:extLst>
              <a:ext uri="{FF2B5EF4-FFF2-40B4-BE49-F238E27FC236}">
                <a16:creationId xmlns:a16="http://schemas.microsoft.com/office/drawing/2014/main" id="{71976620-33CD-41E1-8CBB-E10CEF7123ED}"/>
              </a:ext>
            </a:extLst>
          </p:cNvPr>
          <p:cNvSpPr/>
          <p:nvPr/>
        </p:nvSpPr>
        <p:spPr>
          <a:xfrm>
            <a:off x="4757247" y="21952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8" name="Chord 3">
            <a:extLst>
              <a:ext uri="{FF2B5EF4-FFF2-40B4-BE49-F238E27FC236}">
                <a16:creationId xmlns:a16="http://schemas.microsoft.com/office/drawing/2014/main" id="{26039109-A71A-4F23-9A9A-D96CD4C1F418}"/>
              </a:ext>
            </a:extLst>
          </p:cNvPr>
          <p:cNvSpPr/>
          <p:nvPr/>
        </p:nvSpPr>
        <p:spPr>
          <a:xfrm rot="5400000">
            <a:off x="5640865" y="224526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9" name="Rounded Rectangle 1">
            <a:extLst>
              <a:ext uri="{FF2B5EF4-FFF2-40B4-BE49-F238E27FC236}">
                <a16:creationId xmlns:a16="http://schemas.microsoft.com/office/drawing/2014/main" id="{17649D9D-1CD6-457A-9A30-F10955A0AE1B}"/>
              </a:ext>
            </a:extLst>
          </p:cNvPr>
          <p:cNvSpPr/>
          <p:nvPr/>
        </p:nvSpPr>
        <p:spPr>
          <a:xfrm>
            <a:off x="5287916" y="23595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0" name="Trapezoid 24">
            <a:extLst>
              <a:ext uri="{FF2B5EF4-FFF2-40B4-BE49-F238E27FC236}">
                <a16:creationId xmlns:a16="http://schemas.microsoft.com/office/drawing/2014/main" id="{C4373F86-D763-402D-A435-0A79BDEAC61F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38180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1" name="Rounded Rectangle 12">
            <a:extLst>
              <a:ext uri="{FF2B5EF4-FFF2-40B4-BE49-F238E27FC236}">
                <a16:creationId xmlns:a16="http://schemas.microsoft.com/office/drawing/2014/main" id="{390F139E-FEA7-45E0-8DF2-A8541FB2F109}"/>
              </a:ext>
            </a:extLst>
          </p:cNvPr>
          <p:cNvSpPr/>
          <p:nvPr/>
        </p:nvSpPr>
        <p:spPr>
          <a:xfrm>
            <a:off x="4774096" y="315549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2" name="Oval 1">
            <a:extLst>
              <a:ext uri="{FF2B5EF4-FFF2-40B4-BE49-F238E27FC236}">
                <a16:creationId xmlns:a16="http://schemas.microsoft.com/office/drawing/2014/main" id="{30250068-CC8A-4D3F-A254-F61BF735BDD8}"/>
              </a:ext>
            </a:extLst>
          </p:cNvPr>
          <p:cNvSpPr/>
          <p:nvPr/>
        </p:nvSpPr>
        <p:spPr>
          <a:xfrm>
            <a:off x="3963796" y="395216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3" name="Isosceles Triangle 4">
            <a:extLst>
              <a:ext uri="{FF2B5EF4-FFF2-40B4-BE49-F238E27FC236}">
                <a16:creationId xmlns:a16="http://schemas.microsoft.com/office/drawing/2014/main" id="{EE7E54DB-FD8D-4123-859A-5E4FFC47DB8A}"/>
              </a:ext>
            </a:extLst>
          </p:cNvPr>
          <p:cNvSpPr/>
          <p:nvPr/>
        </p:nvSpPr>
        <p:spPr>
          <a:xfrm>
            <a:off x="4593120" y="422031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4" name="Round Same Side Corner Rectangle 7">
            <a:extLst>
              <a:ext uri="{FF2B5EF4-FFF2-40B4-BE49-F238E27FC236}">
                <a16:creationId xmlns:a16="http://schemas.microsoft.com/office/drawing/2014/main" id="{B92C980F-82C8-4906-8C34-5C66069B462D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38180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5" name="Frame 1">
            <a:extLst>
              <a:ext uri="{FF2B5EF4-FFF2-40B4-BE49-F238E27FC236}">
                <a16:creationId xmlns:a16="http://schemas.microsoft.com/office/drawing/2014/main" id="{919EA807-E537-4363-9CCD-1DCBD57E793F}"/>
              </a:ext>
            </a:extLst>
          </p:cNvPr>
          <p:cNvSpPr/>
          <p:nvPr/>
        </p:nvSpPr>
        <p:spPr>
          <a:xfrm>
            <a:off x="4530716" y="397383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6" name="Oval 1">
            <a:extLst>
              <a:ext uri="{FF2B5EF4-FFF2-40B4-BE49-F238E27FC236}">
                <a16:creationId xmlns:a16="http://schemas.microsoft.com/office/drawing/2014/main" id="{3585DAB3-B062-4DBA-87AD-3E38BA3DFF2F}"/>
              </a:ext>
            </a:extLst>
          </p:cNvPr>
          <p:cNvSpPr/>
          <p:nvPr/>
        </p:nvSpPr>
        <p:spPr>
          <a:xfrm>
            <a:off x="7303490" y="416271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7" name="Isosceles Triangle 4">
            <a:extLst>
              <a:ext uri="{FF2B5EF4-FFF2-40B4-BE49-F238E27FC236}">
                <a16:creationId xmlns:a16="http://schemas.microsoft.com/office/drawing/2014/main" id="{0B16FB75-2A54-4EED-8C72-D24AFE53BF45}"/>
              </a:ext>
            </a:extLst>
          </p:cNvPr>
          <p:cNvSpPr/>
          <p:nvPr/>
        </p:nvSpPr>
        <p:spPr>
          <a:xfrm>
            <a:off x="7950060" y="430035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8" name="Frame 1">
            <a:extLst>
              <a:ext uri="{FF2B5EF4-FFF2-40B4-BE49-F238E27FC236}">
                <a16:creationId xmlns:a16="http://schemas.microsoft.com/office/drawing/2014/main" id="{8F68C573-A560-46D4-9B40-3641CC6AD46E}"/>
              </a:ext>
            </a:extLst>
          </p:cNvPr>
          <p:cNvSpPr/>
          <p:nvPr/>
        </p:nvSpPr>
        <p:spPr>
          <a:xfrm>
            <a:off x="7152205" y="439878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421164-603F-4250-8FD3-442EC605A3BA}"/>
              </a:ext>
            </a:extLst>
          </p:cNvPr>
          <p:cNvGrpSpPr/>
          <p:nvPr/>
        </p:nvGrpSpPr>
        <p:grpSpPr>
          <a:xfrm>
            <a:off x="9674567" y="222737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10" name="Rectangle 4">
              <a:extLst>
                <a:ext uri="{FF2B5EF4-FFF2-40B4-BE49-F238E27FC236}">
                  <a16:creationId xmlns:a16="http://schemas.microsoft.com/office/drawing/2014/main" id="{D5B15582-27A0-4D59-A308-71E122EA7488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1" name="Parallelogram 6">
              <a:extLst>
                <a:ext uri="{FF2B5EF4-FFF2-40B4-BE49-F238E27FC236}">
                  <a16:creationId xmlns:a16="http://schemas.microsoft.com/office/drawing/2014/main" id="{D6134E89-A888-428B-A5ED-0E36690BCE8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2" name="Parallelogram 6">
              <a:extLst>
                <a:ext uri="{FF2B5EF4-FFF2-40B4-BE49-F238E27FC236}">
                  <a16:creationId xmlns:a16="http://schemas.microsoft.com/office/drawing/2014/main" id="{4A2689CA-E896-4985-85EC-70A80374E1F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3" name="Parallelogram 6">
              <a:extLst>
                <a:ext uri="{FF2B5EF4-FFF2-40B4-BE49-F238E27FC236}">
                  <a16:creationId xmlns:a16="http://schemas.microsoft.com/office/drawing/2014/main" id="{FD337302-05AA-495D-85B1-88925320178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4" name="Parallelogram 6">
              <a:extLst>
                <a:ext uri="{FF2B5EF4-FFF2-40B4-BE49-F238E27FC236}">
                  <a16:creationId xmlns:a16="http://schemas.microsoft.com/office/drawing/2014/main" id="{74BC2FD3-9D33-447C-A5CD-89029169BABF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5" name="Rectangle 4">
              <a:extLst>
                <a:ext uri="{FF2B5EF4-FFF2-40B4-BE49-F238E27FC236}">
                  <a16:creationId xmlns:a16="http://schemas.microsoft.com/office/drawing/2014/main" id="{4DA5BD33-1895-47A2-909D-2EBDB6BEB8E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6" name="Parallelogram 6">
              <a:extLst>
                <a:ext uri="{FF2B5EF4-FFF2-40B4-BE49-F238E27FC236}">
                  <a16:creationId xmlns:a16="http://schemas.microsoft.com/office/drawing/2014/main" id="{0E1211CB-1F5F-4F10-BD52-992403BA179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7" name="Parallelogram 6">
              <a:extLst>
                <a:ext uri="{FF2B5EF4-FFF2-40B4-BE49-F238E27FC236}">
                  <a16:creationId xmlns:a16="http://schemas.microsoft.com/office/drawing/2014/main" id="{1DEE46FA-1853-4879-86B9-03F01DE19AD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8" name="Parallelogram 6">
              <a:extLst>
                <a:ext uri="{FF2B5EF4-FFF2-40B4-BE49-F238E27FC236}">
                  <a16:creationId xmlns:a16="http://schemas.microsoft.com/office/drawing/2014/main" id="{9828BF7C-AF7D-43B7-B131-9DC25CA2459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9" name="Parallelogram 6">
              <a:extLst>
                <a:ext uri="{FF2B5EF4-FFF2-40B4-BE49-F238E27FC236}">
                  <a16:creationId xmlns:a16="http://schemas.microsoft.com/office/drawing/2014/main" id="{33B28822-8C9D-4998-BAF5-20F4A3D8F583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0" name="Rectangle 4">
              <a:extLst>
                <a:ext uri="{FF2B5EF4-FFF2-40B4-BE49-F238E27FC236}">
                  <a16:creationId xmlns:a16="http://schemas.microsoft.com/office/drawing/2014/main" id="{42BE6BDB-021C-448A-BE0A-CC7E852A577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1" name="Parallelogram 6">
              <a:extLst>
                <a:ext uri="{FF2B5EF4-FFF2-40B4-BE49-F238E27FC236}">
                  <a16:creationId xmlns:a16="http://schemas.microsoft.com/office/drawing/2014/main" id="{5799A81B-3F77-4D15-A130-4FA6AE5EE111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2" name="Parallelogram 6">
              <a:extLst>
                <a:ext uri="{FF2B5EF4-FFF2-40B4-BE49-F238E27FC236}">
                  <a16:creationId xmlns:a16="http://schemas.microsoft.com/office/drawing/2014/main" id="{F6D56674-A4DF-409B-975A-2BB63288C9E4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3" name="Parallelogram 6">
              <a:extLst>
                <a:ext uri="{FF2B5EF4-FFF2-40B4-BE49-F238E27FC236}">
                  <a16:creationId xmlns:a16="http://schemas.microsoft.com/office/drawing/2014/main" id="{EA6B3E4C-E6B3-46EF-9D5C-93A51F7A3408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4CFC10EE-81C6-425D-8E39-1BC9D6CC2CE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5" name="Rectangle 7">
              <a:extLst>
                <a:ext uri="{FF2B5EF4-FFF2-40B4-BE49-F238E27FC236}">
                  <a16:creationId xmlns:a16="http://schemas.microsoft.com/office/drawing/2014/main" id="{A84AC3C9-6183-411B-9E21-944B4749819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6" name="Rectangle 4">
              <a:extLst>
                <a:ext uri="{FF2B5EF4-FFF2-40B4-BE49-F238E27FC236}">
                  <a16:creationId xmlns:a16="http://schemas.microsoft.com/office/drawing/2014/main" id="{883D9889-9CDA-4363-A8A5-BDB3A097D8D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7" name="Rectangle 4">
              <a:extLst>
                <a:ext uri="{FF2B5EF4-FFF2-40B4-BE49-F238E27FC236}">
                  <a16:creationId xmlns:a16="http://schemas.microsoft.com/office/drawing/2014/main" id="{B52D7803-D5AE-4977-9DD1-EBA3D15F2B3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8" name="Rectangle 4">
              <a:extLst>
                <a:ext uri="{FF2B5EF4-FFF2-40B4-BE49-F238E27FC236}">
                  <a16:creationId xmlns:a16="http://schemas.microsoft.com/office/drawing/2014/main" id="{0DF78E24-855A-44A5-ACA3-9904E4D22CDA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C5CF528D-A3BC-4FAD-8014-462030FC677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0" name="Rectangle 4">
              <a:extLst>
                <a:ext uri="{FF2B5EF4-FFF2-40B4-BE49-F238E27FC236}">
                  <a16:creationId xmlns:a16="http://schemas.microsoft.com/office/drawing/2014/main" id="{2E1EBAE2-2376-4AEA-BC86-52B841EEA6D4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1" name="Rectangle 4">
              <a:extLst>
                <a:ext uri="{FF2B5EF4-FFF2-40B4-BE49-F238E27FC236}">
                  <a16:creationId xmlns:a16="http://schemas.microsoft.com/office/drawing/2014/main" id="{779DE33D-3E79-4ABC-87E0-6C2BBDDE56C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32" name="Rounded Rectangle 2">
            <a:extLst>
              <a:ext uri="{FF2B5EF4-FFF2-40B4-BE49-F238E27FC236}">
                <a16:creationId xmlns:a16="http://schemas.microsoft.com/office/drawing/2014/main" id="{19A231E8-9F69-4055-B5FD-A965BA44CC8C}"/>
              </a:ext>
            </a:extLst>
          </p:cNvPr>
          <p:cNvSpPr/>
          <p:nvPr/>
        </p:nvSpPr>
        <p:spPr>
          <a:xfrm>
            <a:off x="9445774" y="200274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3" name="Rounded Rectangle 2">
            <a:extLst>
              <a:ext uri="{FF2B5EF4-FFF2-40B4-BE49-F238E27FC236}">
                <a16:creationId xmlns:a16="http://schemas.microsoft.com/office/drawing/2014/main" id="{D9865212-9BEC-4932-B4A2-76C5B818C243}"/>
              </a:ext>
            </a:extLst>
          </p:cNvPr>
          <p:cNvSpPr/>
          <p:nvPr/>
        </p:nvSpPr>
        <p:spPr>
          <a:xfrm>
            <a:off x="8443275" y="207473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4" name="Oval 6">
            <a:extLst>
              <a:ext uri="{FF2B5EF4-FFF2-40B4-BE49-F238E27FC236}">
                <a16:creationId xmlns:a16="http://schemas.microsoft.com/office/drawing/2014/main" id="{B7F2083F-17AA-451C-86F0-2E6A1914106C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17086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5" name="Rectangle 9">
            <a:extLst>
              <a:ext uri="{FF2B5EF4-FFF2-40B4-BE49-F238E27FC236}">
                <a16:creationId xmlns:a16="http://schemas.microsoft.com/office/drawing/2014/main" id="{7BB588DF-ADC4-4EF0-87E0-9BA927D95419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209133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6" name="Rectangle 1">
            <a:extLst>
              <a:ext uri="{FF2B5EF4-FFF2-40B4-BE49-F238E27FC236}">
                <a16:creationId xmlns:a16="http://schemas.microsoft.com/office/drawing/2014/main" id="{2CC697D6-2234-4E95-820F-B417529001C5}"/>
              </a:ext>
            </a:extLst>
          </p:cNvPr>
          <p:cNvSpPr/>
          <p:nvPr/>
        </p:nvSpPr>
        <p:spPr>
          <a:xfrm>
            <a:off x="8096489" y="218544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7" name="Chord 3">
            <a:extLst>
              <a:ext uri="{FF2B5EF4-FFF2-40B4-BE49-F238E27FC236}">
                <a16:creationId xmlns:a16="http://schemas.microsoft.com/office/drawing/2014/main" id="{C073B7DB-385B-47A1-95A4-98C11547C927}"/>
              </a:ext>
            </a:extLst>
          </p:cNvPr>
          <p:cNvSpPr/>
          <p:nvPr/>
        </p:nvSpPr>
        <p:spPr>
          <a:xfrm rot="5400000">
            <a:off x="8980108" y="223546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8" name="Rounded Rectangle 1">
            <a:extLst>
              <a:ext uri="{FF2B5EF4-FFF2-40B4-BE49-F238E27FC236}">
                <a16:creationId xmlns:a16="http://schemas.microsoft.com/office/drawing/2014/main" id="{E52EA2BC-F64F-49C8-9B51-A35CB8FB542F}"/>
              </a:ext>
            </a:extLst>
          </p:cNvPr>
          <p:cNvSpPr/>
          <p:nvPr/>
        </p:nvSpPr>
        <p:spPr>
          <a:xfrm>
            <a:off x="8627159" y="234976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3E428C3-B803-47F7-9631-532A5F2A767D}"/>
              </a:ext>
            </a:extLst>
          </p:cNvPr>
          <p:cNvGrpSpPr/>
          <p:nvPr/>
        </p:nvGrpSpPr>
        <p:grpSpPr>
          <a:xfrm>
            <a:off x="7443523" y="269146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40" name="Round Same Side Corner Rectangle 4">
              <a:extLst>
                <a:ext uri="{FF2B5EF4-FFF2-40B4-BE49-F238E27FC236}">
                  <a16:creationId xmlns:a16="http://schemas.microsoft.com/office/drawing/2014/main" id="{063AFE49-C1CA-4609-9E73-FB233DE5B151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1" name="Round Same Side Corner Rectangle 6">
              <a:extLst>
                <a:ext uri="{FF2B5EF4-FFF2-40B4-BE49-F238E27FC236}">
                  <a16:creationId xmlns:a16="http://schemas.microsoft.com/office/drawing/2014/main" id="{6C29231A-CAAA-4706-985F-B5D2B42F3832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2" name="Round Same Side Corner Rectangle 8">
              <a:extLst>
                <a:ext uri="{FF2B5EF4-FFF2-40B4-BE49-F238E27FC236}">
                  <a16:creationId xmlns:a16="http://schemas.microsoft.com/office/drawing/2014/main" id="{6A513001-8983-4E9E-A536-BF4C641C00A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3" name="Rounded Rectangle 1">
            <a:extLst>
              <a:ext uri="{FF2B5EF4-FFF2-40B4-BE49-F238E27FC236}">
                <a16:creationId xmlns:a16="http://schemas.microsoft.com/office/drawing/2014/main" id="{D1192711-E290-458E-9BFA-9E5ADB00AC8E}"/>
              </a:ext>
            </a:extLst>
          </p:cNvPr>
          <p:cNvSpPr>
            <a:spLocks noChangeAspect="1"/>
          </p:cNvSpPr>
          <p:nvPr/>
        </p:nvSpPr>
        <p:spPr>
          <a:xfrm>
            <a:off x="8163591" y="277307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4" name="Trapezoid 22">
            <a:extLst>
              <a:ext uri="{FF2B5EF4-FFF2-40B4-BE49-F238E27FC236}">
                <a16:creationId xmlns:a16="http://schemas.microsoft.com/office/drawing/2014/main" id="{AB6D3A25-CD14-4039-BBFD-23AAAB5400DF}"/>
              </a:ext>
            </a:extLst>
          </p:cNvPr>
          <p:cNvSpPr/>
          <p:nvPr/>
        </p:nvSpPr>
        <p:spPr>
          <a:xfrm>
            <a:off x="7938361" y="249938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9665D27-9749-4520-B224-B981A7775449}"/>
              </a:ext>
            </a:extLst>
          </p:cNvPr>
          <p:cNvGrpSpPr/>
          <p:nvPr/>
        </p:nvGrpSpPr>
        <p:grpSpPr>
          <a:xfrm>
            <a:off x="8262801" y="247939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46" name="Oval 3">
              <a:extLst>
                <a:ext uri="{FF2B5EF4-FFF2-40B4-BE49-F238E27FC236}">
                  <a16:creationId xmlns:a16="http://schemas.microsoft.com/office/drawing/2014/main" id="{9BF8DDB2-92E5-4B35-9222-5B59C8F7D15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6">
              <a:extLst>
                <a:ext uri="{FF2B5EF4-FFF2-40B4-BE49-F238E27FC236}">
                  <a16:creationId xmlns:a16="http://schemas.microsoft.com/office/drawing/2014/main" id="{C50C660F-6E20-46CD-B72E-86E20E33256D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8" name="Rounded Rectangle 12">
            <a:extLst>
              <a:ext uri="{FF2B5EF4-FFF2-40B4-BE49-F238E27FC236}">
                <a16:creationId xmlns:a16="http://schemas.microsoft.com/office/drawing/2014/main" id="{895D2BFF-5A88-4CB9-AA32-A34DEB83CA23}"/>
              </a:ext>
            </a:extLst>
          </p:cNvPr>
          <p:cNvSpPr/>
          <p:nvPr/>
        </p:nvSpPr>
        <p:spPr>
          <a:xfrm>
            <a:off x="8139791" y="312776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9" name="Oval 1">
            <a:extLst>
              <a:ext uri="{FF2B5EF4-FFF2-40B4-BE49-F238E27FC236}">
                <a16:creationId xmlns:a16="http://schemas.microsoft.com/office/drawing/2014/main" id="{52443C48-20E4-4968-B32F-6B5443153057}"/>
              </a:ext>
            </a:extLst>
          </p:cNvPr>
          <p:cNvSpPr/>
          <p:nvPr/>
        </p:nvSpPr>
        <p:spPr>
          <a:xfrm>
            <a:off x="10579065" y="401873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0" name="Oval 1">
            <a:extLst>
              <a:ext uri="{FF2B5EF4-FFF2-40B4-BE49-F238E27FC236}">
                <a16:creationId xmlns:a16="http://schemas.microsoft.com/office/drawing/2014/main" id="{14D74C01-E6D3-4224-AAE2-515DEC68B463}"/>
              </a:ext>
            </a:extLst>
          </p:cNvPr>
          <p:cNvSpPr/>
          <p:nvPr/>
        </p:nvSpPr>
        <p:spPr>
          <a:xfrm>
            <a:off x="1066846" y="331422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1" name="Rectangle 5">
            <a:extLst>
              <a:ext uri="{FF2B5EF4-FFF2-40B4-BE49-F238E27FC236}">
                <a16:creationId xmlns:a16="http://schemas.microsoft.com/office/drawing/2014/main" id="{13604B25-5C8A-49B1-849D-553483489EB3}"/>
              </a:ext>
            </a:extLst>
          </p:cNvPr>
          <p:cNvSpPr/>
          <p:nvPr/>
        </p:nvSpPr>
        <p:spPr>
          <a:xfrm>
            <a:off x="9755600" y="19413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2" name="Isosceles Triangle 4">
            <a:extLst>
              <a:ext uri="{FF2B5EF4-FFF2-40B4-BE49-F238E27FC236}">
                <a16:creationId xmlns:a16="http://schemas.microsoft.com/office/drawing/2014/main" id="{D3B9050B-D020-472F-8446-BC7D29D70991}"/>
              </a:ext>
            </a:extLst>
          </p:cNvPr>
          <p:cNvSpPr/>
          <p:nvPr/>
        </p:nvSpPr>
        <p:spPr>
          <a:xfrm>
            <a:off x="10800809" y="353114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31C7A03-DA52-4513-A88E-E93E7182D1E0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280869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54" name="Donut 260">
              <a:extLst>
                <a:ext uri="{FF2B5EF4-FFF2-40B4-BE49-F238E27FC236}">
                  <a16:creationId xmlns:a16="http://schemas.microsoft.com/office/drawing/2014/main" id="{E58AC98D-84E8-4FB5-BB4B-E1A3D69B1AC0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55" name="Rounded Rectangle 261">
              <a:extLst>
                <a:ext uri="{FF2B5EF4-FFF2-40B4-BE49-F238E27FC236}">
                  <a16:creationId xmlns:a16="http://schemas.microsoft.com/office/drawing/2014/main" id="{54A52544-BCDB-491D-BB44-00B1DF03A825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Round Same Side Corner Rectangle 262">
              <a:extLst>
                <a:ext uri="{FF2B5EF4-FFF2-40B4-BE49-F238E27FC236}">
                  <a16:creationId xmlns:a16="http://schemas.microsoft.com/office/drawing/2014/main" id="{6E75DD9F-1DD5-4AA2-9C23-666856215684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Block Arc 256">
              <a:extLst>
                <a:ext uri="{FF2B5EF4-FFF2-40B4-BE49-F238E27FC236}">
                  <a16:creationId xmlns:a16="http://schemas.microsoft.com/office/drawing/2014/main" id="{AA7BC384-1D67-4708-9ECB-C6BBAAE1900A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8" name="Frame 1">
            <a:extLst>
              <a:ext uri="{FF2B5EF4-FFF2-40B4-BE49-F238E27FC236}">
                <a16:creationId xmlns:a16="http://schemas.microsoft.com/office/drawing/2014/main" id="{E0A6840C-E8F0-43E1-9269-FE2540D491B6}"/>
              </a:ext>
            </a:extLst>
          </p:cNvPr>
          <p:cNvSpPr/>
          <p:nvPr/>
        </p:nvSpPr>
        <p:spPr>
          <a:xfrm>
            <a:off x="10852409" y="389182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9" name="Rectangle 1">
            <a:extLst>
              <a:ext uri="{FF2B5EF4-FFF2-40B4-BE49-F238E27FC236}">
                <a16:creationId xmlns:a16="http://schemas.microsoft.com/office/drawing/2014/main" id="{1EE55229-8639-463A-A5C6-B8B271D2766E}"/>
              </a:ext>
            </a:extLst>
          </p:cNvPr>
          <p:cNvSpPr/>
          <p:nvPr/>
        </p:nvSpPr>
        <p:spPr>
          <a:xfrm>
            <a:off x="9113112" y="190029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BC10A22-FCD2-4BCE-8F46-AC30A6A5352B}"/>
              </a:ext>
            </a:extLst>
          </p:cNvPr>
          <p:cNvGrpSpPr/>
          <p:nvPr/>
        </p:nvGrpSpPr>
        <p:grpSpPr>
          <a:xfrm>
            <a:off x="6711426" y="189389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61" name="Rectangle 4">
              <a:extLst>
                <a:ext uri="{FF2B5EF4-FFF2-40B4-BE49-F238E27FC236}">
                  <a16:creationId xmlns:a16="http://schemas.microsoft.com/office/drawing/2014/main" id="{A948C32F-8311-463F-A2FB-4CF62109D39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2" name="Parallelogram 6">
              <a:extLst>
                <a:ext uri="{FF2B5EF4-FFF2-40B4-BE49-F238E27FC236}">
                  <a16:creationId xmlns:a16="http://schemas.microsoft.com/office/drawing/2014/main" id="{5E16C735-B184-423E-AC45-8B896E2189F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229F8BF0-4EC6-4217-A9C6-520D8FB5A332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4AF893D2-0254-4242-900F-58C3C3A1464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B849D29B-29B3-4DBC-814C-E5D82CFECDA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6" name="Rectangle 4">
              <a:extLst>
                <a:ext uri="{FF2B5EF4-FFF2-40B4-BE49-F238E27FC236}">
                  <a16:creationId xmlns:a16="http://schemas.microsoft.com/office/drawing/2014/main" id="{6684DD87-8371-46DD-B50C-2F4CEC86A07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7" name="Parallelogram 6">
              <a:extLst>
                <a:ext uri="{FF2B5EF4-FFF2-40B4-BE49-F238E27FC236}">
                  <a16:creationId xmlns:a16="http://schemas.microsoft.com/office/drawing/2014/main" id="{49ECC606-BF07-4DCF-B7BD-5762057BFCF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8" name="Parallelogram 6">
              <a:extLst>
                <a:ext uri="{FF2B5EF4-FFF2-40B4-BE49-F238E27FC236}">
                  <a16:creationId xmlns:a16="http://schemas.microsoft.com/office/drawing/2014/main" id="{D2AB627B-FED2-4237-93EF-590649A82BF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9" name="Parallelogram 6">
              <a:extLst>
                <a:ext uri="{FF2B5EF4-FFF2-40B4-BE49-F238E27FC236}">
                  <a16:creationId xmlns:a16="http://schemas.microsoft.com/office/drawing/2014/main" id="{FF45E82B-5ABE-41D1-A331-A0E5E2C019F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0" name="Parallelogram 6">
              <a:extLst>
                <a:ext uri="{FF2B5EF4-FFF2-40B4-BE49-F238E27FC236}">
                  <a16:creationId xmlns:a16="http://schemas.microsoft.com/office/drawing/2014/main" id="{F8F5EA40-4217-4861-97AE-AE83883B7DF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D36ED211-2526-4332-A371-5793DBA98A27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2" name="Parallelogram 6">
              <a:extLst>
                <a:ext uri="{FF2B5EF4-FFF2-40B4-BE49-F238E27FC236}">
                  <a16:creationId xmlns:a16="http://schemas.microsoft.com/office/drawing/2014/main" id="{34B35FAD-EA6F-4313-A2D7-D68379DD35D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3" name="Parallelogram 6">
              <a:extLst>
                <a:ext uri="{FF2B5EF4-FFF2-40B4-BE49-F238E27FC236}">
                  <a16:creationId xmlns:a16="http://schemas.microsoft.com/office/drawing/2014/main" id="{5B6084F1-8D91-461D-BA40-4F2842666B2E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4" name="Parallelogram 6">
              <a:extLst>
                <a:ext uri="{FF2B5EF4-FFF2-40B4-BE49-F238E27FC236}">
                  <a16:creationId xmlns:a16="http://schemas.microsoft.com/office/drawing/2014/main" id="{CE88159E-C20F-4F74-98B0-93C15CEDF120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5" name="Parallelogram 6">
              <a:extLst>
                <a:ext uri="{FF2B5EF4-FFF2-40B4-BE49-F238E27FC236}">
                  <a16:creationId xmlns:a16="http://schemas.microsoft.com/office/drawing/2014/main" id="{2EF7A391-906D-403D-9DB8-51D4E3B6B0F4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6" name="Rectangle 7">
              <a:extLst>
                <a:ext uri="{FF2B5EF4-FFF2-40B4-BE49-F238E27FC236}">
                  <a16:creationId xmlns:a16="http://schemas.microsoft.com/office/drawing/2014/main" id="{812592A9-9B2A-4E96-A659-9CCA5E939AD1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7" name="Rectangle 4">
              <a:extLst>
                <a:ext uri="{FF2B5EF4-FFF2-40B4-BE49-F238E27FC236}">
                  <a16:creationId xmlns:a16="http://schemas.microsoft.com/office/drawing/2014/main" id="{55FF4E0C-6F5F-4281-8607-7C6361A3537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8" name="Rectangle 4">
              <a:extLst>
                <a:ext uri="{FF2B5EF4-FFF2-40B4-BE49-F238E27FC236}">
                  <a16:creationId xmlns:a16="http://schemas.microsoft.com/office/drawing/2014/main" id="{0D7BC522-C156-4156-A278-F5F9E11031D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9" name="Rectangle 4">
              <a:extLst>
                <a:ext uri="{FF2B5EF4-FFF2-40B4-BE49-F238E27FC236}">
                  <a16:creationId xmlns:a16="http://schemas.microsoft.com/office/drawing/2014/main" id="{2810AFDC-8ADB-40BA-B769-23B65D55E31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0" name="Rectangle 4">
              <a:extLst>
                <a:ext uri="{FF2B5EF4-FFF2-40B4-BE49-F238E27FC236}">
                  <a16:creationId xmlns:a16="http://schemas.microsoft.com/office/drawing/2014/main" id="{5D7FDB1E-2B8F-4630-A469-B30AB5D6241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1" name="Rectangle 4">
              <a:extLst>
                <a:ext uri="{FF2B5EF4-FFF2-40B4-BE49-F238E27FC236}">
                  <a16:creationId xmlns:a16="http://schemas.microsoft.com/office/drawing/2014/main" id="{5E3D7D41-CFBA-4984-B53E-0975E2E0CCD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2" name="Rectangle 4">
              <a:extLst>
                <a:ext uri="{FF2B5EF4-FFF2-40B4-BE49-F238E27FC236}">
                  <a16:creationId xmlns:a16="http://schemas.microsoft.com/office/drawing/2014/main" id="{519138F7-ABDE-4680-9298-61F142CDDAF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ECF1672-0E9C-48EF-B7A4-2B670622EC0F}"/>
              </a:ext>
            </a:extLst>
          </p:cNvPr>
          <p:cNvGrpSpPr/>
          <p:nvPr/>
        </p:nvGrpSpPr>
        <p:grpSpPr>
          <a:xfrm>
            <a:off x="10077658" y="1932675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84" name="Rectangle 4">
              <a:extLst>
                <a:ext uri="{FF2B5EF4-FFF2-40B4-BE49-F238E27FC236}">
                  <a16:creationId xmlns:a16="http://schemas.microsoft.com/office/drawing/2014/main" id="{1633447F-339B-4EF2-82F3-711FFEBE08B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0B8C8FDE-B75C-420F-B60E-14AF87C7D6F9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F12D73E4-360E-43D7-A94F-7A9090E43E7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CADCB5EC-C163-4A32-A008-267C826E1E6B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8" name="Parallelogram 6">
              <a:extLst>
                <a:ext uri="{FF2B5EF4-FFF2-40B4-BE49-F238E27FC236}">
                  <a16:creationId xmlns:a16="http://schemas.microsoft.com/office/drawing/2014/main" id="{8FF3D516-25CC-410C-A9C7-D87162083E8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9" name="Rectangle 4">
              <a:extLst>
                <a:ext uri="{FF2B5EF4-FFF2-40B4-BE49-F238E27FC236}">
                  <a16:creationId xmlns:a16="http://schemas.microsoft.com/office/drawing/2014/main" id="{6C3538FC-F2BA-47E9-B61D-3B9EE2E7230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CCAE8254-53E3-49C6-B1B7-A06495B79DE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303C80A7-857E-4D6D-AD72-437D861488AF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67B229AC-9C50-4A24-A398-AF93E2E4A68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3" name="Parallelogram 6">
              <a:extLst>
                <a:ext uri="{FF2B5EF4-FFF2-40B4-BE49-F238E27FC236}">
                  <a16:creationId xmlns:a16="http://schemas.microsoft.com/office/drawing/2014/main" id="{921105BE-46B5-4E01-9680-8DC7F7C9393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4" name="Rectangle 4">
              <a:extLst>
                <a:ext uri="{FF2B5EF4-FFF2-40B4-BE49-F238E27FC236}">
                  <a16:creationId xmlns:a16="http://schemas.microsoft.com/office/drawing/2014/main" id="{5D811C0F-BE28-4982-947D-D7B5701F3A5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317187F4-2FCC-42E5-A132-799B78994726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7A008E36-4364-426D-923C-B2B482C971F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2FC39F5E-A85C-4D12-A7D2-321690FF440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8" name="Parallelogram 6">
              <a:extLst>
                <a:ext uri="{FF2B5EF4-FFF2-40B4-BE49-F238E27FC236}">
                  <a16:creationId xmlns:a16="http://schemas.microsoft.com/office/drawing/2014/main" id="{492B4D99-911C-466F-984B-9A6E1B4AE1A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9" name="Rectangle 7">
              <a:extLst>
                <a:ext uri="{FF2B5EF4-FFF2-40B4-BE49-F238E27FC236}">
                  <a16:creationId xmlns:a16="http://schemas.microsoft.com/office/drawing/2014/main" id="{60448567-BBA7-47F3-8CC9-D51C7FAC40C2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326C345F-638F-4CEB-8283-E854D100B83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5FAEE341-5F1E-4370-93A4-2C74E14BAD7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F55F0986-71C8-4762-A2FC-5D14CEF5C56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66F61E74-DCF6-4E68-A566-D72ED82E9E7A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2E8C47B5-AB80-4420-B0B2-39BF87840F2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5" name="Rectangle 4">
              <a:extLst>
                <a:ext uri="{FF2B5EF4-FFF2-40B4-BE49-F238E27FC236}">
                  <a16:creationId xmlns:a16="http://schemas.microsoft.com/office/drawing/2014/main" id="{91142D9C-D9F5-4D0E-A2EE-F944CBB790C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6" name="Rounded Rectangle 2">
            <a:extLst>
              <a:ext uri="{FF2B5EF4-FFF2-40B4-BE49-F238E27FC236}">
                <a16:creationId xmlns:a16="http://schemas.microsoft.com/office/drawing/2014/main" id="{7E53DD5D-1927-4BD0-9D59-4ECABEE7E7FD}"/>
              </a:ext>
            </a:extLst>
          </p:cNvPr>
          <p:cNvSpPr/>
          <p:nvPr/>
        </p:nvSpPr>
        <p:spPr>
          <a:xfrm>
            <a:off x="4538037" y="28303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7" name="Rectangle 1">
            <a:extLst>
              <a:ext uri="{FF2B5EF4-FFF2-40B4-BE49-F238E27FC236}">
                <a16:creationId xmlns:a16="http://schemas.microsoft.com/office/drawing/2014/main" id="{DDCCE0A8-1DC1-46AC-93C9-289A42C649D9}"/>
              </a:ext>
            </a:extLst>
          </p:cNvPr>
          <p:cNvSpPr/>
          <p:nvPr/>
        </p:nvSpPr>
        <p:spPr>
          <a:xfrm>
            <a:off x="4191251" y="29410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8" name="Rounded Rectangle 1">
            <a:extLst>
              <a:ext uri="{FF2B5EF4-FFF2-40B4-BE49-F238E27FC236}">
                <a16:creationId xmlns:a16="http://schemas.microsoft.com/office/drawing/2014/main" id="{D56CF25B-6209-4105-8233-5ABE4404D697}"/>
              </a:ext>
            </a:extLst>
          </p:cNvPr>
          <p:cNvSpPr/>
          <p:nvPr/>
        </p:nvSpPr>
        <p:spPr>
          <a:xfrm>
            <a:off x="4434543" y="366272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9" name="Group 251">
            <a:extLst>
              <a:ext uri="{FF2B5EF4-FFF2-40B4-BE49-F238E27FC236}">
                <a16:creationId xmlns:a16="http://schemas.microsoft.com/office/drawing/2014/main" id="{14BFBE16-034B-4C6C-9453-CC61B8667969}"/>
              </a:ext>
            </a:extLst>
          </p:cNvPr>
          <p:cNvGrpSpPr/>
          <p:nvPr/>
        </p:nvGrpSpPr>
        <p:grpSpPr>
          <a:xfrm>
            <a:off x="4130391" y="322416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10" name="Oval 3">
              <a:extLst>
                <a:ext uri="{FF2B5EF4-FFF2-40B4-BE49-F238E27FC236}">
                  <a16:creationId xmlns:a16="http://schemas.microsoft.com/office/drawing/2014/main" id="{11F4998B-3B44-4DDA-B7D3-EEFE2EF2477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6">
              <a:extLst>
                <a:ext uri="{FF2B5EF4-FFF2-40B4-BE49-F238E27FC236}">
                  <a16:creationId xmlns:a16="http://schemas.microsoft.com/office/drawing/2014/main" id="{749CD117-59DE-4798-B175-BA4ADB50C0AC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2" name="Rounded Rectangle 3">
            <a:extLst>
              <a:ext uri="{FF2B5EF4-FFF2-40B4-BE49-F238E27FC236}">
                <a16:creationId xmlns:a16="http://schemas.microsoft.com/office/drawing/2014/main" id="{DCD703D4-5C84-4C15-9477-52B6E86ED291}"/>
              </a:ext>
            </a:extLst>
          </p:cNvPr>
          <p:cNvSpPr/>
          <p:nvPr/>
        </p:nvSpPr>
        <p:spPr>
          <a:xfrm rot="5400000">
            <a:off x="3763783" y="42950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3" name="Oval 7">
            <a:extLst>
              <a:ext uri="{FF2B5EF4-FFF2-40B4-BE49-F238E27FC236}">
                <a16:creationId xmlns:a16="http://schemas.microsoft.com/office/drawing/2014/main" id="{CE2EF90B-CA39-424C-B68C-CDB0071564EE}"/>
              </a:ext>
            </a:extLst>
          </p:cNvPr>
          <p:cNvSpPr/>
          <p:nvPr/>
        </p:nvSpPr>
        <p:spPr>
          <a:xfrm>
            <a:off x="4526226" y="318358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4" name="Group 170">
            <a:extLst>
              <a:ext uri="{FF2B5EF4-FFF2-40B4-BE49-F238E27FC236}">
                <a16:creationId xmlns:a16="http://schemas.microsoft.com/office/drawing/2014/main" id="{977187E7-1260-4F69-AF85-EFE40C6AC169}"/>
              </a:ext>
            </a:extLst>
          </p:cNvPr>
          <p:cNvGrpSpPr/>
          <p:nvPr/>
        </p:nvGrpSpPr>
        <p:grpSpPr>
          <a:xfrm>
            <a:off x="4197464" y="42658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15" name="Rectangle 4">
              <a:extLst>
                <a:ext uri="{FF2B5EF4-FFF2-40B4-BE49-F238E27FC236}">
                  <a16:creationId xmlns:a16="http://schemas.microsoft.com/office/drawing/2014/main" id="{1C681615-4671-485D-B45F-EF15613C4C3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134030B9-2B8E-47E6-B560-3057995CC08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7" name="Parallelogram 6">
              <a:extLst>
                <a:ext uri="{FF2B5EF4-FFF2-40B4-BE49-F238E27FC236}">
                  <a16:creationId xmlns:a16="http://schemas.microsoft.com/office/drawing/2014/main" id="{EEC2DFA2-CBFA-43D1-BD74-BBC75C044C5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98618FB0-C97C-49D1-90E0-FBA395E0D94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BC9DD9BD-3D03-474D-8117-9EE3F81294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0" name="Rectangle 4">
              <a:extLst>
                <a:ext uri="{FF2B5EF4-FFF2-40B4-BE49-F238E27FC236}">
                  <a16:creationId xmlns:a16="http://schemas.microsoft.com/office/drawing/2014/main" id="{B9C33118-5F3C-447D-A965-D14FAD1A06B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2FA83E26-3DF3-4D72-A5AC-032E83F8DB5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2" name="Parallelogram 6">
              <a:extLst>
                <a:ext uri="{FF2B5EF4-FFF2-40B4-BE49-F238E27FC236}">
                  <a16:creationId xmlns:a16="http://schemas.microsoft.com/office/drawing/2014/main" id="{2816CBCC-F7C1-46D4-99FD-72BDD3CC4CD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3" name="Parallelogram 6">
              <a:extLst>
                <a:ext uri="{FF2B5EF4-FFF2-40B4-BE49-F238E27FC236}">
                  <a16:creationId xmlns:a16="http://schemas.microsoft.com/office/drawing/2014/main" id="{2C5434F3-16FC-48E1-970A-E893A5DC13F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4" name="Parallelogram 6">
              <a:extLst>
                <a:ext uri="{FF2B5EF4-FFF2-40B4-BE49-F238E27FC236}">
                  <a16:creationId xmlns:a16="http://schemas.microsoft.com/office/drawing/2014/main" id="{A0CD6151-9500-4C5F-A913-A3999189693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5FC95C2F-097F-4639-8621-C92038AF9A4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6" name="Parallelogram 6">
              <a:extLst>
                <a:ext uri="{FF2B5EF4-FFF2-40B4-BE49-F238E27FC236}">
                  <a16:creationId xmlns:a16="http://schemas.microsoft.com/office/drawing/2014/main" id="{B9C2B18B-2D9D-43F4-9C8B-944F61502802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7" name="Parallelogram 6">
              <a:extLst>
                <a:ext uri="{FF2B5EF4-FFF2-40B4-BE49-F238E27FC236}">
                  <a16:creationId xmlns:a16="http://schemas.microsoft.com/office/drawing/2014/main" id="{ADA61825-1851-4496-AF0B-ADB137572D7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8" name="Parallelogram 6">
              <a:extLst>
                <a:ext uri="{FF2B5EF4-FFF2-40B4-BE49-F238E27FC236}">
                  <a16:creationId xmlns:a16="http://schemas.microsoft.com/office/drawing/2014/main" id="{0C6239A8-6C5F-4153-A952-011EA0CC5CA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9" name="Parallelogram 6">
              <a:extLst>
                <a:ext uri="{FF2B5EF4-FFF2-40B4-BE49-F238E27FC236}">
                  <a16:creationId xmlns:a16="http://schemas.microsoft.com/office/drawing/2014/main" id="{9BC28441-C236-4B6B-A047-464DB923C987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0" name="Rectangle 7">
              <a:extLst>
                <a:ext uri="{FF2B5EF4-FFF2-40B4-BE49-F238E27FC236}">
                  <a16:creationId xmlns:a16="http://schemas.microsoft.com/office/drawing/2014/main" id="{ED807D24-60F8-4B69-A005-2A8AF28C355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1" name="Rectangle 4">
              <a:extLst>
                <a:ext uri="{FF2B5EF4-FFF2-40B4-BE49-F238E27FC236}">
                  <a16:creationId xmlns:a16="http://schemas.microsoft.com/office/drawing/2014/main" id="{C97136FD-7EE0-46FB-9671-D809B275F7FC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2" name="Rectangle 4">
              <a:extLst>
                <a:ext uri="{FF2B5EF4-FFF2-40B4-BE49-F238E27FC236}">
                  <a16:creationId xmlns:a16="http://schemas.microsoft.com/office/drawing/2014/main" id="{EA3D40DC-F32A-47F7-BF34-A91D8F16177C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3" name="Rectangle 4">
              <a:extLst>
                <a:ext uri="{FF2B5EF4-FFF2-40B4-BE49-F238E27FC236}">
                  <a16:creationId xmlns:a16="http://schemas.microsoft.com/office/drawing/2014/main" id="{2DF2889C-41A6-4D5D-B88B-8AC66F58A7A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4" name="Rectangle 4">
              <a:extLst>
                <a:ext uri="{FF2B5EF4-FFF2-40B4-BE49-F238E27FC236}">
                  <a16:creationId xmlns:a16="http://schemas.microsoft.com/office/drawing/2014/main" id="{3CF857FF-5F82-4B75-BD41-FF8020C0F56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5" name="Rectangle 4">
              <a:extLst>
                <a:ext uri="{FF2B5EF4-FFF2-40B4-BE49-F238E27FC236}">
                  <a16:creationId xmlns:a16="http://schemas.microsoft.com/office/drawing/2014/main" id="{6ABCDC0B-8156-4E40-A709-24F8DB37BDD3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6" name="Rectangle 4">
              <a:extLst>
                <a:ext uri="{FF2B5EF4-FFF2-40B4-BE49-F238E27FC236}">
                  <a16:creationId xmlns:a16="http://schemas.microsoft.com/office/drawing/2014/main" id="{3C44EAF7-BBF8-403B-A440-EB5784C4E671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7" name="Rectangle 5">
            <a:extLst>
              <a:ext uri="{FF2B5EF4-FFF2-40B4-BE49-F238E27FC236}">
                <a16:creationId xmlns:a16="http://schemas.microsoft.com/office/drawing/2014/main" id="{FD47CA10-759A-47E9-BFC8-AAFC9128DCBB}"/>
              </a:ext>
            </a:extLst>
          </p:cNvPr>
          <p:cNvSpPr/>
          <p:nvPr/>
        </p:nvSpPr>
        <p:spPr>
          <a:xfrm>
            <a:off x="4240250" y="392149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8" name="Group 266">
            <a:extLst>
              <a:ext uri="{FF2B5EF4-FFF2-40B4-BE49-F238E27FC236}">
                <a16:creationId xmlns:a16="http://schemas.microsoft.com/office/drawing/2014/main" id="{9F3C7CD9-7B9F-4E40-96C9-73CC6EBA974D}"/>
              </a:ext>
            </a:extLst>
          </p:cNvPr>
          <p:cNvGrpSpPr/>
          <p:nvPr/>
        </p:nvGrpSpPr>
        <p:grpSpPr>
          <a:xfrm>
            <a:off x="4085069" y="356990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39" name="Rectangle 4">
              <a:extLst>
                <a:ext uri="{FF2B5EF4-FFF2-40B4-BE49-F238E27FC236}">
                  <a16:creationId xmlns:a16="http://schemas.microsoft.com/office/drawing/2014/main" id="{24BAB41A-C789-4303-936D-20E8804D312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11C70855-A6C6-4E71-BE3C-50C6F279B0C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3D34F227-5BCF-418F-B1CA-041ACF64B20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A88024DD-A68A-4C51-8121-03630D7F3FB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3" name="Parallelogram 6">
              <a:extLst>
                <a:ext uri="{FF2B5EF4-FFF2-40B4-BE49-F238E27FC236}">
                  <a16:creationId xmlns:a16="http://schemas.microsoft.com/office/drawing/2014/main" id="{0059F8E4-4E1F-48BF-A5D9-EF240B5D3E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4" name="Rectangle 4">
              <a:extLst>
                <a:ext uri="{FF2B5EF4-FFF2-40B4-BE49-F238E27FC236}">
                  <a16:creationId xmlns:a16="http://schemas.microsoft.com/office/drawing/2014/main" id="{8EECA573-49E4-4ADF-8A07-66EA639CEBD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42C05398-A99D-49F7-A749-2088F9E6AEB2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77A45F47-EA6D-475E-B03A-FE912E7DD53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0C5FE18B-1F87-4A93-B353-66389C86968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8" name="Parallelogram 6">
              <a:extLst>
                <a:ext uri="{FF2B5EF4-FFF2-40B4-BE49-F238E27FC236}">
                  <a16:creationId xmlns:a16="http://schemas.microsoft.com/office/drawing/2014/main" id="{CD71EC14-C6A7-4EA3-89DE-88730C4A39B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9" name="Rectangle 4">
              <a:extLst>
                <a:ext uri="{FF2B5EF4-FFF2-40B4-BE49-F238E27FC236}">
                  <a16:creationId xmlns:a16="http://schemas.microsoft.com/office/drawing/2014/main" id="{5CA254BA-0213-45D5-8FB1-D67FCB1F49E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61EDCFCD-E9CA-44A8-8432-4F278068B27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AF4E9E40-284D-4210-8F6E-4B5D71AC78E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BD945636-DA8A-4309-8D04-8CA28C993502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3" name="Parallelogram 6">
              <a:extLst>
                <a:ext uri="{FF2B5EF4-FFF2-40B4-BE49-F238E27FC236}">
                  <a16:creationId xmlns:a16="http://schemas.microsoft.com/office/drawing/2014/main" id="{18C1A1AF-B328-46ED-B78F-2C7247C30FF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4" name="Rectangle 7">
              <a:extLst>
                <a:ext uri="{FF2B5EF4-FFF2-40B4-BE49-F238E27FC236}">
                  <a16:creationId xmlns:a16="http://schemas.microsoft.com/office/drawing/2014/main" id="{EE449FC0-1E2D-42DF-BEB2-E87B95653CCA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5CC34595-CD88-499C-BDBC-76519C745B9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E343DC03-EBBD-4B28-82CE-144A800BC818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52B5658D-1716-48A6-91A0-83036CFB5046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84F59FDA-F676-4DA2-849F-C60064CA6BE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21A400AB-A0E1-456D-91C6-C8A5C238FD7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0" name="Rectangle 4">
              <a:extLst>
                <a:ext uri="{FF2B5EF4-FFF2-40B4-BE49-F238E27FC236}">
                  <a16:creationId xmlns:a16="http://schemas.microsoft.com/office/drawing/2014/main" id="{AD1614E7-AB19-4246-A359-BF1DFF04FF5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1" name="Frame 1">
            <a:extLst>
              <a:ext uri="{FF2B5EF4-FFF2-40B4-BE49-F238E27FC236}">
                <a16:creationId xmlns:a16="http://schemas.microsoft.com/office/drawing/2014/main" id="{FB172967-99EB-452D-9AB7-4EA9B3A8B3A1}"/>
              </a:ext>
            </a:extLst>
          </p:cNvPr>
          <p:cNvSpPr/>
          <p:nvPr/>
        </p:nvSpPr>
        <p:spPr>
          <a:xfrm>
            <a:off x="7922154" y="399532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Rounded Rectangle 2">
            <a:extLst>
              <a:ext uri="{FF2B5EF4-FFF2-40B4-BE49-F238E27FC236}">
                <a16:creationId xmlns:a16="http://schemas.microsoft.com/office/drawing/2014/main" id="{690C8E66-846D-4803-AD1C-03480C5918CD}"/>
              </a:ext>
            </a:extLst>
          </p:cNvPr>
          <p:cNvSpPr/>
          <p:nvPr/>
        </p:nvSpPr>
        <p:spPr>
          <a:xfrm>
            <a:off x="7929475" y="285181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3" name="Rectangle 1">
            <a:extLst>
              <a:ext uri="{FF2B5EF4-FFF2-40B4-BE49-F238E27FC236}">
                <a16:creationId xmlns:a16="http://schemas.microsoft.com/office/drawing/2014/main" id="{4D17CBF2-6C2B-4D7D-B9B1-4C45B29627D8}"/>
              </a:ext>
            </a:extLst>
          </p:cNvPr>
          <p:cNvSpPr/>
          <p:nvPr/>
        </p:nvSpPr>
        <p:spPr>
          <a:xfrm>
            <a:off x="7582689" y="296252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4" name="Rounded Rectangle 1">
            <a:extLst>
              <a:ext uri="{FF2B5EF4-FFF2-40B4-BE49-F238E27FC236}">
                <a16:creationId xmlns:a16="http://schemas.microsoft.com/office/drawing/2014/main" id="{1B42FFDD-CD33-4AA2-95D5-1086ADC5DA2F}"/>
              </a:ext>
            </a:extLst>
          </p:cNvPr>
          <p:cNvSpPr/>
          <p:nvPr/>
        </p:nvSpPr>
        <p:spPr>
          <a:xfrm>
            <a:off x="7825981" y="368421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5" name="Group 251">
            <a:extLst>
              <a:ext uri="{FF2B5EF4-FFF2-40B4-BE49-F238E27FC236}">
                <a16:creationId xmlns:a16="http://schemas.microsoft.com/office/drawing/2014/main" id="{6A688C42-BA71-4094-9E80-D77648EC643B}"/>
              </a:ext>
            </a:extLst>
          </p:cNvPr>
          <p:cNvGrpSpPr/>
          <p:nvPr/>
        </p:nvGrpSpPr>
        <p:grpSpPr>
          <a:xfrm>
            <a:off x="7557774" y="324566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66" name="Oval 3">
              <a:extLst>
                <a:ext uri="{FF2B5EF4-FFF2-40B4-BE49-F238E27FC236}">
                  <a16:creationId xmlns:a16="http://schemas.microsoft.com/office/drawing/2014/main" id="{2B760021-8196-45A9-BF24-179B5444369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6">
              <a:extLst>
                <a:ext uri="{FF2B5EF4-FFF2-40B4-BE49-F238E27FC236}">
                  <a16:creationId xmlns:a16="http://schemas.microsoft.com/office/drawing/2014/main" id="{AE39108C-6D15-4D17-934C-1156B003CD19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8" name="Oval 7">
            <a:extLst>
              <a:ext uri="{FF2B5EF4-FFF2-40B4-BE49-F238E27FC236}">
                <a16:creationId xmlns:a16="http://schemas.microsoft.com/office/drawing/2014/main" id="{9948CB0D-6DA4-4F94-9672-34E4F80B7C78}"/>
              </a:ext>
            </a:extLst>
          </p:cNvPr>
          <p:cNvSpPr/>
          <p:nvPr/>
        </p:nvSpPr>
        <p:spPr>
          <a:xfrm>
            <a:off x="7917664" y="320508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9" name="Group 170">
            <a:extLst>
              <a:ext uri="{FF2B5EF4-FFF2-40B4-BE49-F238E27FC236}">
                <a16:creationId xmlns:a16="http://schemas.microsoft.com/office/drawing/2014/main" id="{ED920AC7-1994-48C1-993C-D0AFEE21069F}"/>
              </a:ext>
            </a:extLst>
          </p:cNvPr>
          <p:cNvGrpSpPr/>
          <p:nvPr/>
        </p:nvGrpSpPr>
        <p:grpSpPr>
          <a:xfrm>
            <a:off x="7629192" y="426319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70" name="Rectangle 4">
              <a:extLst>
                <a:ext uri="{FF2B5EF4-FFF2-40B4-BE49-F238E27FC236}">
                  <a16:creationId xmlns:a16="http://schemas.microsoft.com/office/drawing/2014/main" id="{BFE1C7D6-65B9-4658-B9AB-1BC872208E9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A53B2CAF-F67D-4D43-AF96-6A88B3F8710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2" name="Parallelogram 6">
              <a:extLst>
                <a:ext uri="{FF2B5EF4-FFF2-40B4-BE49-F238E27FC236}">
                  <a16:creationId xmlns:a16="http://schemas.microsoft.com/office/drawing/2014/main" id="{95DF5F1F-5AA1-498D-8374-AB7D587FC0A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0945D9C8-F0C6-4AD6-B065-C2968DBC25C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50CEB130-429B-4116-8201-88CC539736D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5" name="Rectangle 4">
              <a:extLst>
                <a:ext uri="{FF2B5EF4-FFF2-40B4-BE49-F238E27FC236}">
                  <a16:creationId xmlns:a16="http://schemas.microsoft.com/office/drawing/2014/main" id="{4E32F0F8-9D5B-4A28-AF36-939071E587F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77B9A687-9D0C-4245-84F2-15D2581A9C8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7" name="Parallelogram 6">
              <a:extLst>
                <a:ext uri="{FF2B5EF4-FFF2-40B4-BE49-F238E27FC236}">
                  <a16:creationId xmlns:a16="http://schemas.microsoft.com/office/drawing/2014/main" id="{54212EEC-855D-41EC-862E-DEDB9F710EF8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8" name="Parallelogram 6">
              <a:extLst>
                <a:ext uri="{FF2B5EF4-FFF2-40B4-BE49-F238E27FC236}">
                  <a16:creationId xmlns:a16="http://schemas.microsoft.com/office/drawing/2014/main" id="{002E9DEF-8FB4-42AA-AB4A-4C735342F24E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9" name="Parallelogram 6">
              <a:extLst>
                <a:ext uri="{FF2B5EF4-FFF2-40B4-BE49-F238E27FC236}">
                  <a16:creationId xmlns:a16="http://schemas.microsoft.com/office/drawing/2014/main" id="{140FAC1C-829C-4A3B-987C-B1C653FFDA7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FFCF0DC5-D69C-42BE-A2AB-11D6CD4702A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1" name="Parallelogram 6">
              <a:extLst>
                <a:ext uri="{FF2B5EF4-FFF2-40B4-BE49-F238E27FC236}">
                  <a16:creationId xmlns:a16="http://schemas.microsoft.com/office/drawing/2014/main" id="{8BE8FC0C-E690-4258-A367-9C9392CFA1B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2" name="Parallelogram 6">
              <a:extLst>
                <a:ext uri="{FF2B5EF4-FFF2-40B4-BE49-F238E27FC236}">
                  <a16:creationId xmlns:a16="http://schemas.microsoft.com/office/drawing/2014/main" id="{9ACDE8A8-E80C-475E-A6F6-A701A48403D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3" name="Parallelogram 6">
              <a:extLst>
                <a:ext uri="{FF2B5EF4-FFF2-40B4-BE49-F238E27FC236}">
                  <a16:creationId xmlns:a16="http://schemas.microsoft.com/office/drawing/2014/main" id="{1C52E431-91AB-4785-9D4B-B7B4AEA54194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4" name="Parallelogram 6">
              <a:extLst>
                <a:ext uri="{FF2B5EF4-FFF2-40B4-BE49-F238E27FC236}">
                  <a16:creationId xmlns:a16="http://schemas.microsoft.com/office/drawing/2014/main" id="{E2609493-4041-454B-8C5C-A92EE03B5F4A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5" name="Rectangle 7">
              <a:extLst>
                <a:ext uri="{FF2B5EF4-FFF2-40B4-BE49-F238E27FC236}">
                  <a16:creationId xmlns:a16="http://schemas.microsoft.com/office/drawing/2014/main" id="{51963D7A-D0F9-44CF-BA13-5BC117AC2EE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6" name="Rectangle 4">
              <a:extLst>
                <a:ext uri="{FF2B5EF4-FFF2-40B4-BE49-F238E27FC236}">
                  <a16:creationId xmlns:a16="http://schemas.microsoft.com/office/drawing/2014/main" id="{5F32CCDD-BA67-4D21-A5AD-BA4E9CCF392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7" name="Rectangle 4">
              <a:extLst>
                <a:ext uri="{FF2B5EF4-FFF2-40B4-BE49-F238E27FC236}">
                  <a16:creationId xmlns:a16="http://schemas.microsoft.com/office/drawing/2014/main" id="{6B82BA16-5213-4F32-BB8C-DBE483B1167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8" name="Rectangle 4">
              <a:extLst>
                <a:ext uri="{FF2B5EF4-FFF2-40B4-BE49-F238E27FC236}">
                  <a16:creationId xmlns:a16="http://schemas.microsoft.com/office/drawing/2014/main" id="{B6D10AC7-F467-45F9-ACAC-72B9F662FED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9" name="Rectangle 4">
              <a:extLst>
                <a:ext uri="{FF2B5EF4-FFF2-40B4-BE49-F238E27FC236}">
                  <a16:creationId xmlns:a16="http://schemas.microsoft.com/office/drawing/2014/main" id="{81F66165-F86C-4704-B19B-4C58E434AB5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0" name="Rectangle 4">
              <a:extLst>
                <a:ext uri="{FF2B5EF4-FFF2-40B4-BE49-F238E27FC236}">
                  <a16:creationId xmlns:a16="http://schemas.microsoft.com/office/drawing/2014/main" id="{A67D094B-CE62-4FB9-84E5-5F5B44AC455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1" name="Rectangle 4">
              <a:extLst>
                <a:ext uri="{FF2B5EF4-FFF2-40B4-BE49-F238E27FC236}">
                  <a16:creationId xmlns:a16="http://schemas.microsoft.com/office/drawing/2014/main" id="{D8F4AA02-CB2F-450A-8DB8-805E761B99CE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92" name="Rectangle 5">
            <a:extLst>
              <a:ext uri="{FF2B5EF4-FFF2-40B4-BE49-F238E27FC236}">
                <a16:creationId xmlns:a16="http://schemas.microsoft.com/office/drawing/2014/main" id="{95A4803A-13E2-4138-8057-8C32D9734149}"/>
              </a:ext>
            </a:extLst>
          </p:cNvPr>
          <p:cNvSpPr/>
          <p:nvPr/>
        </p:nvSpPr>
        <p:spPr>
          <a:xfrm>
            <a:off x="7536120" y="389047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3" name="Group 266">
            <a:extLst>
              <a:ext uri="{FF2B5EF4-FFF2-40B4-BE49-F238E27FC236}">
                <a16:creationId xmlns:a16="http://schemas.microsoft.com/office/drawing/2014/main" id="{B5EA49A0-2CB0-46AD-99EC-0BADB43BBDD7}"/>
              </a:ext>
            </a:extLst>
          </p:cNvPr>
          <p:cNvGrpSpPr/>
          <p:nvPr/>
        </p:nvGrpSpPr>
        <p:grpSpPr>
          <a:xfrm>
            <a:off x="7476507" y="359139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94" name="Rectangle 4">
              <a:extLst>
                <a:ext uri="{FF2B5EF4-FFF2-40B4-BE49-F238E27FC236}">
                  <a16:creationId xmlns:a16="http://schemas.microsoft.com/office/drawing/2014/main" id="{028B081D-53DE-494C-8AFB-766E7F3F29E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5" name="Parallelogram 6">
              <a:extLst>
                <a:ext uri="{FF2B5EF4-FFF2-40B4-BE49-F238E27FC236}">
                  <a16:creationId xmlns:a16="http://schemas.microsoft.com/office/drawing/2014/main" id="{6013D54B-98C1-492B-B33F-ED6918F42CE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6" name="Parallelogram 6">
              <a:extLst>
                <a:ext uri="{FF2B5EF4-FFF2-40B4-BE49-F238E27FC236}">
                  <a16:creationId xmlns:a16="http://schemas.microsoft.com/office/drawing/2014/main" id="{0EC64CF4-95AF-4C4A-B936-6476C67712B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7" name="Parallelogram 6">
              <a:extLst>
                <a:ext uri="{FF2B5EF4-FFF2-40B4-BE49-F238E27FC236}">
                  <a16:creationId xmlns:a16="http://schemas.microsoft.com/office/drawing/2014/main" id="{09456E5D-4989-411F-9711-1E29C27DB63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8" name="Parallelogram 6">
              <a:extLst>
                <a:ext uri="{FF2B5EF4-FFF2-40B4-BE49-F238E27FC236}">
                  <a16:creationId xmlns:a16="http://schemas.microsoft.com/office/drawing/2014/main" id="{440D5FD4-2F74-4B79-9CC2-DC131268242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9" name="Rectangle 4">
              <a:extLst>
                <a:ext uri="{FF2B5EF4-FFF2-40B4-BE49-F238E27FC236}">
                  <a16:creationId xmlns:a16="http://schemas.microsoft.com/office/drawing/2014/main" id="{1F03B952-AF23-4C22-BB19-A96801F343BA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0" name="Parallelogram 6">
              <a:extLst>
                <a:ext uri="{FF2B5EF4-FFF2-40B4-BE49-F238E27FC236}">
                  <a16:creationId xmlns:a16="http://schemas.microsoft.com/office/drawing/2014/main" id="{29DA94BA-0078-4D2B-BDFB-E449A248CD5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1" name="Parallelogram 6">
              <a:extLst>
                <a:ext uri="{FF2B5EF4-FFF2-40B4-BE49-F238E27FC236}">
                  <a16:creationId xmlns:a16="http://schemas.microsoft.com/office/drawing/2014/main" id="{953C036B-3B03-46CE-ACCE-2B933F0FA2D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2" name="Parallelogram 6">
              <a:extLst>
                <a:ext uri="{FF2B5EF4-FFF2-40B4-BE49-F238E27FC236}">
                  <a16:creationId xmlns:a16="http://schemas.microsoft.com/office/drawing/2014/main" id="{9696A58E-B971-421E-8FB7-A8465476CC4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3" name="Parallelogram 6">
              <a:extLst>
                <a:ext uri="{FF2B5EF4-FFF2-40B4-BE49-F238E27FC236}">
                  <a16:creationId xmlns:a16="http://schemas.microsoft.com/office/drawing/2014/main" id="{433A120D-8699-4A03-98DF-17F71DC671A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4" name="Rectangle 4">
              <a:extLst>
                <a:ext uri="{FF2B5EF4-FFF2-40B4-BE49-F238E27FC236}">
                  <a16:creationId xmlns:a16="http://schemas.microsoft.com/office/drawing/2014/main" id="{28BDB286-45D3-4C26-BD53-D8FE18FF7E6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5" name="Parallelogram 6">
              <a:extLst>
                <a:ext uri="{FF2B5EF4-FFF2-40B4-BE49-F238E27FC236}">
                  <a16:creationId xmlns:a16="http://schemas.microsoft.com/office/drawing/2014/main" id="{547F6A2E-A602-4095-81E3-1787467601D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6" name="Parallelogram 6">
              <a:extLst>
                <a:ext uri="{FF2B5EF4-FFF2-40B4-BE49-F238E27FC236}">
                  <a16:creationId xmlns:a16="http://schemas.microsoft.com/office/drawing/2014/main" id="{5A9442F7-BAD4-48A6-8CA2-8D21ACA1739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7" name="Parallelogram 6">
              <a:extLst>
                <a:ext uri="{FF2B5EF4-FFF2-40B4-BE49-F238E27FC236}">
                  <a16:creationId xmlns:a16="http://schemas.microsoft.com/office/drawing/2014/main" id="{F837CEBB-EC06-4C01-91AD-3853DE867EA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8" name="Parallelogram 6">
              <a:extLst>
                <a:ext uri="{FF2B5EF4-FFF2-40B4-BE49-F238E27FC236}">
                  <a16:creationId xmlns:a16="http://schemas.microsoft.com/office/drawing/2014/main" id="{FCF19B38-DC78-4307-A1B2-E0EFB956044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9" name="Rectangle 7">
              <a:extLst>
                <a:ext uri="{FF2B5EF4-FFF2-40B4-BE49-F238E27FC236}">
                  <a16:creationId xmlns:a16="http://schemas.microsoft.com/office/drawing/2014/main" id="{40071E7A-CD93-48C8-BF6B-24B464F7FB35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0" name="Rectangle 4">
              <a:extLst>
                <a:ext uri="{FF2B5EF4-FFF2-40B4-BE49-F238E27FC236}">
                  <a16:creationId xmlns:a16="http://schemas.microsoft.com/office/drawing/2014/main" id="{A6EAF7C2-7709-4F52-BA25-ED3D5FB3C28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1" name="Rectangle 4">
              <a:extLst>
                <a:ext uri="{FF2B5EF4-FFF2-40B4-BE49-F238E27FC236}">
                  <a16:creationId xmlns:a16="http://schemas.microsoft.com/office/drawing/2014/main" id="{0F2CCE10-7F5F-4E48-A140-1E65354091A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2" name="Rectangle 4">
              <a:extLst>
                <a:ext uri="{FF2B5EF4-FFF2-40B4-BE49-F238E27FC236}">
                  <a16:creationId xmlns:a16="http://schemas.microsoft.com/office/drawing/2014/main" id="{71D502B1-A101-46D8-B4B8-B7B76EE393E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3" name="Rectangle 4">
              <a:extLst>
                <a:ext uri="{FF2B5EF4-FFF2-40B4-BE49-F238E27FC236}">
                  <a16:creationId xmlns:a16="http://schemas.microsoft.com/office/drawing/2014/main" id="{1EB84A85-451B-457F-9B23-25F52E9046DC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4" name="Rectangle 4">
              <a:extLst>
                <a:ext uri="{FF2B5EF4-FFF2-40B4-BE49-F238E27FC236}">
                  <a16:creationId xmlns:a16="http://schemas.microsoft.com/office/drawing/2014/main" id="{CA73F123-0E43-4208-8C82-E1FC0FF8F7B8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5" name="Rectangle 4">
              <a:extLst>
                <a:ext uri="{FF2B5EF4-FFF2-40B4-BE49-F238E27FC236}">
                  <a16:creationId xmlns:a16="http://schemas.microsoft.com/office/drawing/2014/main" id="{EAF2B050-D648-4640-8A96-6C89F3A9EC6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6" name="Round Same Side Corner Rectangle 7">
            <a:extLst>
              <a:ext uri="{FF2B5EF4-FFF2-40B4-BE49-F238E27FC236}">
                <a16:creationId xmlns:a16="http://schemas.microsoft.com/office/drawing/2014/main" id="{72F457C0-EFEA-4045-A051-5FD7FFF4D18E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58500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7" name="Round Same Side Corner Rectangle 7">
            <a:extLst>
              <a:ext uri="{FF2B5EF4-FFF2-40B4-BE49-F238E27FC236}">
                <a16:creationId xmlns:a16="http://schemas.microsoft.com/office/drawing/2014/main" id="{39914E8E-603E-4744-9CE2-DBC96C8B23A5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40654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8" name="Round Same Side Corner Rectangle 7">
            <a:extLst>
              <a:ext uri="{FF2B5EF4-FFF2-40B4-BE49-F238E27FC236}">
                <a16:creationId xmlns:a16="http://schemas.microsoft.com/office/drawing/2014/main" id="{9F83ADA6-280F-48C7-B06C-2E5196D0F035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46091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9" name="Frame 1">
            <a:extLst>
              <a:ext uri="{FF2B5EF4-FFF2-40B4-BE49-F238E27FC236}">
                <a16:creationId xmlns:a16="http://schemas.microsoft.com/office/drawing/2014/main" id="{D2A385EB-EC37-43D4-AE97-51F4CFE7DAAE}"/>
              </a:ext>
            </a:extLst>
          </p:cNvPr>
          <p:cNvSpPr/>
          <p:nvPr/>
        </p:nvSpPr>
        <p:spPr>
          <a:xfrm>
            <a:off x="10988774" y="299196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0" name="Chord 3">
            <a:extLst>
              <a:ext uri="{FF2B5EF4-FFF2-40B4-BE49-F238E27FC236}">
                <a16:creationId xmlns:a16="http://schemas.microsoft.com/office/drawing/2014/main" id="{30A384DD-BF10-4524-B672-B7527C790867}"/>
              </a:ext>
            </a:extLst>
          </p:cNvPr>
          <p:cNvSpPr/>
          <p:nvPr/>
        </p:nvSpPr>
        <p:spPr>
          <a:xfrm rot="5400000">
            <a:off x="10927125" y="27274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EA135B-A5DB-4E09-B596-82106F299DA6}"/>
              </a:ext>
            </a:extLst>
          </p:cNvPr>
          <p:cNvGrpSpPr/>
          <p:nvPr/>
        </p:nvGrpSpPr>
        <p:grpSpPr>
          <a:xfrm>
            <a:off x="5181165" y="184538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9D8638-89F6-4687-971F-769F73585C51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068B347A-D260-4010-B263-4B2976A52168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C32B23DC-41A3-496B-A733-30C07F2BF395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51012827-779C-47FB-9963-85B3374EE0BE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A4D7F081-E0A7-45F7-A5DD-E6EB716F8973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9918C5-0843-4F8C-8E79-10FE69166E56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5A29C4FB-C530-4DCC-892C-F644F90AEE97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77E8AAEE-39E3-4AB9-854C-5DED40244DAD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0DA3321F-89EB-400A-9C44-93A73DBCE162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991D086B-B0BF-43D1-A1A2-0E1796AD51F0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8B215B-3989-4CB8-A708-5F596FC26022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F9FEEDE4-E475-4BD5-BE50-4C12C91C04F9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A4B18F09-7DED-421A-8EBB-765A166E7A69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ADDB3D24-637A-4D0A-A48D-19270FA4877E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0D1162CD-84B8-4036-ADC9-E19235ACE837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D973EC-10FD-4E39-8C5D-89836AECD11F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CF51A711-3412-4D9A-8EA8-B132923C1947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7193A043-CD07-42F5-9846-B9A6A29F8334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42AA07ED-8734-4F91-BAA4-0BA15742F737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624E3903-23FB-4D8D-BF2B-EE9AC63B5301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271FAB-5796-4D5D-AA13-B12F1002D953}"/>
              </a:ext>
            </a:extLst>
          </p:cNvPr>
          <p:cNvGrpSpPr/>
          <p:nvPr/>
        </p:nvGrpSpPr>
        <p:grpSpPr>
          <a:xfrm>
            <a:off x="7185104" y="196972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302A4E-BFCE-4989-8426-18EF4BBC1341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737AB4-0499-47A1-8607-5E42A690D49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03614A-2678-46FC-9CC7-F339B8E6EFAC}"/>
              </a:ext>
            </a:extLst>
          </p:cNvPr>
          <p:cNvGrpSpPr/>
          <p:nvPr/>
        </p:nvGrpSpPr>
        <p:grpSpPr>
          <a:xfrm>
            <a:off x="7163838" y="412996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07B657-4D01-478F-B63D-6C7BDE8F990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C29B00-1FE1-4DA3-9966-DDF8F761C4E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20B80E-AD98-4576-8CCD-DC6A603E7B4B}"/>
              </a:ext>
            </a:extLst>
          </p:cNvPr>
          <p:cNvGrpSpPr/>
          <p:nvPr/>
        </p:nvGrpSpPr>
        <p:grpSpPr>
          <a:xfrm>
            <a:off x="721735" y="304984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D41188-A80D-4E0B-87FE-8577A5FF171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8A8C7F-D485-4D55-8730-22935B01332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14FBAD-973F-461C-BF93-ADF295D750A4}"/>
              </a:ext>
            </a:extLst>
          </p:cNvPr>
          <p:cNvGrpSpPr/>
          <p:nvPr/>
        </p:nvGrpSpPr>
        <p:grpSpPr>
          <a:xfrm>
            <a:off x="753634" y="521008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C5186F-A025-47F5-98AC-0CF09E8B6F0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FA220F-5188-476C-A982-0649137E18D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6E62F466-9A26-4C6A-BF05-14B7791C6354}"/>
              </a:ext>
            </a:extLst>
          </p:cNvPr>
          <p:cNvSpPr/>
          <p:nvPr/>
        </p:nvSpPr>
        <p:spPr>
          <a:xfrm>
            <a:off x="4377964" y="429141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F06704CA-3BE4-495A-B717-EDE9C5D4BD12}"/>
              </a:ext>
            </a:extLst>
          </p:cNvPr>
          <p:cNvSpPr/>
          <p:nvPr/>
        </p:nvSpPr>
        <p:spPr>
          <a:xfrm>
            <a:off x="4344121" y="214116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B0EEE7F4-AA4E-40F3-ADD3-06EA3E73AAC6}"/>
              </a:ext>
            </a:extLst>
          </p:cNvPr>
          <p:cNvSpPr>
            <a:spLocks noChangeAspect="1"/>
          </p:cNvSpPr>
          <p:nvPr/>
        </p:nvSpPr>
        <p:spPr>
          <a:xfrm>
            <a:off x="7269913" y="311301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7AF205DE-A757-4768-AFCA-66893ACFB95E}"/>
              </a:ext>
            </a:extLst>
          </p:cNvPr>
          <p:cNvSpPr/>
          <p:nvPr/>
        </p:nvSpPr>
        <p:spPr>
          <a:xfrm>
            <a:off x="7161707" y="532611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0F790-2664-4184-BD98-A32CD3644078}"/>
              </a:ext>
            </a:extLst>
          </p:cNvPr>
          <p:cNvSpPr txBox="1"/>
          <p:nvPr/>
        </p:nvSpPr>
        <p:spPr>
          <a:xfrm>
            <a:off x="1850655" y="3921439"/>
            <a:ext cx="249612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6224A-6B38-4D97-AB80-3EB5AB5B2DA6}"/>
              </a:ext>
            </a:extLst>
          </p:cNvPr>
          <p:cNvSpPr/>
          <p:nvPr/>
        </p:nvSpPr>
        <p:spPr>
          <a:xfrm>
            <a:off x="0" y="-3"/>
            <a:ext cx="118436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BAA6C-9530-40F9-88C8-CBFF4039178C}"/>
              </a:ext>
            </a:extLst>
          </p:cNvPr>
          <p:cNvSpPr txBox="1"/>
          <p:nvPr/>
        </p:nvSpPr>
        <p:spPr>
          <a:xfrm rot="16200000">
            <a:off x="-2836817" y="3182776"/>
            <a:ext cx="685800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  <a:latin typeface="+mj-lt"/>
              </a:rPr>
              <a:t>AWESOME POWERPOINT</a:t>
            </a: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F8D87526-359E-490E-98DE-F7E1AC64E746}"/>
              </a:ext>
            </a:extLst>
          </p:cNvPr>
          <p:cNvSpPr/>
          <p:nvPr/>
        </p:nvSpPr>
        <p:spPr>
          <a:xfrm>
            <a:off x="4402424" y="188889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F2E96-AE32-48E3-8000-0201477B988F}"/>
              </a:ext>
            </a:extLst>
          </p:cNvPr>
          <p:cNvGrpSpPr/>
          <p:nvPr/>
        </p:nvGrpSpPr>
        <p:grpSpPr>
          <a:xfrm>
            <a:off x="2662131" y="2068891"/>
            <a:ext cx="2376000" cy="1620000"/>
            <a:chOff x="1822736" y="2564904"/>
            <a:chExt cx="1970137" cy="1415809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D141827-A052-40FD-81DD-7C74C97969D3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24C06457-396A-498D-A87D-5DF7C20778D6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9000"/>
                    <a:lumOff val="21000"/>
                  </a:schemeClr>
                </a:gs>
                <a:gs pos="94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385EF-B1AB-405D-9D52-684DFACF786E}"/>
              </a:ext>
            </a:extLst>
          </p:cNvPr>
          <p:cNvGrpSpPr/>
          <p:nvPr/>
        </p:nvGrpSpPr>
        <p:grpSpPr>
          <a:xfrm>
            <a:off x="7155080" y="2068891"/>
            <a:ext cx="2374790" cy="1620000"/>
            <a:chOff x="1822736" y="2564904"/>
            <a:chExt cx="1970137" cy="1415809"/>
          </a:xfrm>
        </p:grpSpPr>
        <p:sp>
          <p:nvSpPr>
            <p:cNvPr id="8" name="Rounded Rectangle 30">
              <a:extLst>
                <a:ext uri="{FF2B5EF4-FFF2-40B4-BE49-F238E27FC236}">
                  <a16:creationId xmlns:a16="http://schemas.microsoft.com/office/drawing/2014/main" id="{F341C16E-12F9-4259-8507-FB5D4E60D60F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34E5B47-AADA-40B4-9592-AB7817DC2956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7000"/>
                    <a:lumOff val="33000"/>
                  </a:schemeClr>
                </a:gs>
                <a:gs pos="94000">
                  <a:schemeClr val="accent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41B20E8-00CC-4C6C-966C-BC14C554D87B}"/>
              </a:ext>
            </a:extLst>
          </p:cNvPr>
          <p:cNvSpPr/>
          <p:nvPr/>
        </p:nvSpPr>
        <p:spPr>
          <a:xfrm>
            <a:off x="934255" y="226689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1F38B-1D0E-4B09-97BF-1505C985F007}"/>
              </a:ext>
            </a:extLst>
          </p:cNvPr>
          <p:cNvSpPr/>
          <p:nvPr/>
        </p:nvSpPr>
        <p:spPr>
          <a:xfrm>
            <a:off x="8058987" y="226689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" name="그룹 19">
            <a:extLst>
              <a:ext uri="{FF2B5EF4-FFF2-40B4-BE49-F238E27FC236}">
                <a16:creationId xmlns:a16="http://schemas.microsoft.com/office/drawing/2014/main" id="{977A58ED-DF66-4CBD-AE9C-218C65A10597}"/>
              </a:ext>
            </a:extLst>
          </p:cNvPr>
          <p:cNvGrpSpPr/>
          <p:nvPr/>
        </p:nvGrpSpPr>
        <p:grpSpPr>
          <a:xfrm>
            <a:off x="8223217" y="2430762"/>
            <a:ext cx="2909397" cy="896263"/>
            <a:chOff x="7980023" y="2324323"/>
            <a:chExt cx="2160240" cy="8962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F1C24B-0670-4109-88ED-72AB939B41E2}"/>
                </a:ext>
              </a:extLst>
            </p:cNvPr>
            <p:cNvSpPr txBox="1"/>
            <p:nvPr/>
          </p:nvSpPr>
          <p:spPr>
            <a:xfrm>
              <a:off x="7980024" y="257425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081A15-CF0F-4348-8CAE-200312EA59AB}"/>
                </a:ext>
              </a:extLst>
            </p:cNvPr>
            <p:cNvSpPr txBox="1"/>
            <p:nvPr/>
          </p:nvSpPr>
          <p:spPr>
            <a:xfrm>
              <a:off x="7980023" y="232432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0317B9-608C-409E-8237-00B43EC36504}"/>
              </a:ext>
            </a:extLst>
          </p:cNvPr>
          <p:cNvSpPr txBox="1"/>
          <p:nvPr/>
        </p:nvSpPr>
        <p:spPr>
          <a:xfrm>
            <a:off x="7146525" y="300560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25D0856B-199E-4A9E-9918-99D078DED2A5}"/>
              </a:ext>
            </a:extLst>
          </p:cNvPr>
          <p:cNvSpPr/>
          <p:nvPr/>
        </p:nvSpPr>
        <p:spPr>
          <a:xfrm>
            <a:off x="4402424" y="407965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0A837-9CAC-450F-BC37-D61663F3D687}"/>
              </a:ext>
            </a:extLst>
          </p:cNvPr>
          <p:cNvGrpSpPr/>
          <p:nvPr/>
        </p:nvGrpSpPr>
        <p:grpSpPr>
          <a:xfrm>
            <a:off x="2662131" y="4259651"/>
            <a:ext cx="2376000" cy="1620000"/>
            <a:chOff x="1822736" y="2564904"/>
            <a:chExt cx="1970137" cy="1415809"/>
          </a:xfrm>
        </p:grpSpPr>
        <p:sp>
          <p:nvSpPr>
            <p:cNvPr id="18" name="Rounded Rectangle 49">
              <a:extLst>
                <a:ext uri="{FF2B5EF4-FFF2-40B4-BE49-F238E27FC236}">
                  <a16:creationId xmlns:a16="http://schemas.microsoft.com/office/drawing/2014/main" id="{2EE1626F-AB70-4B93-876F-B56AAD1D5DB2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3716A2BE-7F6E-4EE8-AAB0-D60B0201DA5C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94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BD9621-2C61-4283-ABCF-E059C02E4E98}"/>
              </a:ext>
            </a:extLst>
          </p:cNvPr>
          <p:cNvSpPr/>
          <p:nvPr/>
        </p:nvSpPr>
        <p:spPr>
          <a:xfrm>
            <a:off x="934255" y="445765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FCB8764-F54F-486B-A0E0-5726C93E7388}"/>
              </a:ext>
            </a:extLst>
          </p:cNvPr>
          <p:cNvGrpSpPr/>
          <p:nvPr/>
        </p:nvGrpSpPr>
        <p:grpSpPr>
          <a:xfrm>
            <a:off x="1065970" y="4621523"/>
            <a:ext cx="2922492" cy="896263"/>
            <a:chOff x="2181069" y="4573890"/>
            <a:chExt cx="2160240" cy="8962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CA369F-4A4E-4F4D-B310-8A32C5F64F44}"/>
                </a:ext>
              </a:extLst>
            </p:cNvPr>
            <p:cNvSpPr txBox="1"/>
            <p:nvPr/>
          </p:nvSpPr>
          <p:spPr>
            <a:xfrm>
              <a:off x="2181070" y="4823822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42DCA8-AE10-45F5-BF3D-63F67948C717}"/>
                </a:ext>
              </a:extLst>
            </p:cNvPr>
            <p:cNvSpPr txBox="1"/>
            <p:nvPr/>
          </p:nvSpPr>
          <p:spPr>
            <a:xfrm>
              <a:off x="2181069" y="4573890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65F24C-B419-4A10-B364-83A844FFD66C}"/>
              </a:ext>
            </a:extLst>
          </p:cNvPr>
          <p:cNvSpPr txBox="1"/>
          <p:nvPr/>
        </p:nvSpPr>
        <p:spPr>
          <a:xfrm>
            <a:off x="4122955" y="520084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C99344-3A55-43E3-863E-A19EB3476F1B}"/>
              </a:ext>
            </a:extLst>
          </p:cNvPr>
          <p:cNvGrpSpPr/>
          <p:nvPr/>
        </p:nvGrpSpPr>
        <p:grpSpPr>
          <a:xfrm>
            <a:off x="7155080" y="4259651"/>
            <a:ext cx="2374790" cy="1620000"/>
            <a:chOff x="1822736" y="2564904"/>
            <a:chExt cx="1970137" cy="1415809"/>
          </a:xfrm>
        </p:grpSpPr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C4F2240B-4515-4088-B60E-524433961805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8F77BAC4-4697-4B65-8CA2-69F0B337D87B}"/>
                </a:ext>
              </a:extLst>
            </p:cNvPr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  <a:lumOff val="15000"/>
                  </a:schemeClr>
                </a:gs>
                <a:gs pos="9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29CE620-6850-4600-B61F-7B6E6FBB141E}"/>
              </a:ext>
            </a:extLst>
          </p:cNvPr>
          <p:cNvSpPr/>
          <p:nvPr/>
        </p:nvSpPr>
        <p:spPr>
          <a:xfrm>
            <a:off x="8058987" y="445765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9" name="그룹 18">
            <a:extLst>
              <a:ext uri="{FF2B5EF4-FFF2-40B4-BE49-F238E27FC236}">
                <a16:creationId xmlns:a16="http://schemas.microsoft.com/office/drawing/2014/main" id="{8F5F483B-9994-4506-BDBD-EED79BC5BC38}"/>
              </a:ext>
            </a:extLst>
          </p:cNvPr>
          <p:cNvGrpSpPr/>
          <p:nvPr/>
        </p:nvGrpSpPr>
        <p:grpSpPr>
          <a:xfrm>
            <a:off x="8216635" y="4621523"/>
            <a:ext cx="2909397" cy="896263"/>
            <a:chOff x="7973441" y="4583705"/>
            <a:chExt cx="2160240" cy="8962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65CFA8-3C54-4033-8F39-82CFD5986CC0}"/>
                </a:ext>
              </a:extLst>
            </p:cNvPr>
            <p:cNvSpPr txBox="1"/>
            <p:nvPr/>
          </p:nvSpPr>
          <p:spPr>
            <a:xfrm>
              <a:off x="7973442" y="4833637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B8F80B-B54B-41F2-A407-4D1870A577F6}"/>
                </a:ext>
              </a:extLst>
            </p:cNvPr>
            <p:cNvSpPr txBox="1"/>
            <p:nvPr/>
          </p:nvSpPr>
          <p:spPr>
            <a:xfrm>
              <a:off x="7973441" y="4583705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5AD07F-6E2B-454A-A06B-17F958E6030C}"/>
              </a:ext>
            </a:extLst>
          </p:cNvPr>
          <p:cNvSpPr txBox="1"/>
          <p:nvPr/>
        </p:nvSpPr>
        <p:spPr>
          <a:xfrm>
            <a:off x="7146525" y="520084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3" name="그룹 17">
            <a:extLst>
              <a:ext uri="{FF2B5EF4-FFF2-40B4-BE49-F238E27FC236}">
                <a16:creationId xmlns:a16="http://schemas.microsoft.com/office/drawing/2014/main" id="{A322084D-FFD2-48B0-8431-D67EC07A6911}"/>
              </a:ext>
            </a:extLst>
          </p:cNvPr>
          <p:cNvGrpSpPr/>
          <p:nvPr/>
        </p:nvGrpSpPr>
        <p:grpSpPr>
          <a:xfrm>
            <a:off x="5269250" y="2319379"/>
            <a:ext cx="1665918" cy="1119029"/>
            <a:chOff x="5269249" y="2159870"/>
            <a:chExt cx="1665918" cy="11190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7C65DA-C034-48E2-8C35-D6D152F315FF}"/>
                </a:ext>
              </a:extLst>
            </p:cNvPr>
            <p:cNvSpPr txBox="1"/>
            <p:nvPr/>
          </p:nvSpPr>
          <p:spPr>
            <a:xfrm>
              <a:off x="5269249" y="2159870"/>
              <a:ext cx="166591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899EE5-CAA6-4985-A7BF-4710F09C7202}"/>
                </a:ext>
              </a:extLst>
            </p:cNvPr>
            <p:cNvSpPr txBox="1"/>
            <p:nvPr/>
          </p:nvSpPr>
          <p:spPr>
            <a:xfrm>
              <a:off x="5271903" y="2447902"/>
              <a:ext cx="1640569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3A980777-39D1-48B7-B41F-08F9BE444778}"/>
              </a:ext>
            </a:extLst>
          </p:cNvPr>
          <p:cNvGrpSpPr/>
          <p:nvPr/>
        </p:nvGrpSpPr>
        <p:grpSpPr>
          <a:xfrm>
            <a:off x="5256078" y="4512236"/>
            <a:ext cx="1665918" cy="1114837"/>
            <a:chOff x="5256078" y="4444886"/>
            <a:chExt cx="1665918" cy="11148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30532D-C8B7-4DDA-85D3-633F67D38CD0}"/>
                </a:ext>
              </a:extLst>
            </p:cNvPr>
            <p:cNvSpPr txBox="1"/>
            <p:nvPr/>
          </p:nvSpPr>
          <p:spPr>
            <a:xfrm>
              <a:off x="5256078" y="4444886"/>
              <a:ext cx="166591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E18B67-68F2-4727-97D2-7B5E12ACA808}"/>
                </a:ext>
              </a:extLst>
            </p:cNvPr>
            <p:cNvSpPr txBox="1"/>
            <p:nvPr/>
          </p:nvSpPr>
          <p:spPr>
            <a:xfrm>
              <a:off x="5266570" y="4728726"/>
              <a:ext cx="1640569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9" name="그룹 21">
            <a:extLst>
              <a:ext uri="{FF2B5EF4-FFF2-40B4-BE49-F238E27FC236}">
                <a16:creationId xmlns:a16="http://schemas.microsoft.com/office/drawing/2014/main" id="{887ED128-4B43-4718-9DFA-2CB3F1813667}"/>
              </a:ext>
            </a:extLst>
          </p:cNvPr>
          <p:cNvGrpSpPr/>
          <p:nvPr/>
        </p:nvGrpSpPr>
        <p:grpSpPr>
          <a:xfrm>
            <a:off x="1065970" y="2430762"/>
            <a:ext cx="2922492" cy="896263"/>
            <a:chOff x="2149233" y="2292161"/>
            <a:chExt cx="2160240" cy="8962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2EBE51-2D7C-427C-9AAF-2EFB8BD4AE24}"/>
                </a:ext>
              </a:extLst>
            </p:cNvPr>
            <p:cNvSpPr txBox="1"/>
            <p:nvPr/>
          </p:nvSpPr>
          <p:spPr>
            <a:xfrm>
              <a:off x="2149234" y="2542093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6BB575-E6D0-4327-952B-7230EAEC0BDE}"/>
                </a:ext>
              </a:extLst>
            </p:cNvPr>
            <p:cNvSpPr txBox="1"/>
            <p:nvPr/>
          </p:nvSpPr>
          <p:spPr>
            <a:xfrm>
              <a:off x="2149233" y="2292161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490F02F-F393-46C6-832B-EC3CFB9AFA7C}"/>
              </a:ext>
            </a:extLst>
          </p:cNvPr>
          <p:cNvSpPr txBox="1"/>
          <p:nvPr/>
        </p:nvSpPr>
        <p:spPr>
          <a:xfrm>
            <a:off x="4122955" y="300560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9D9391FE-9D07-4239-9074-13BFAA9DAAD1}"/>
              </a:ext>
            </a:extLst>
          </p:cNvPr>
          <p:cNvSpPr/>
          <p:nvPr/>
        </p:nvSpPr>
        <p:spPr>
          <a:xfrm>
            <a:off x="4481130" y="247700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96ACE171-93CD-4183-BF97-EECFF582DC4D}"/>
              </a:ext>
            </a:extLst>
          </p:cNvPr>
          <p:cNvSpPr/>
          <p:nvPr/>
        </p:nvSpPr>
        <p:spPr>
          <a:xfrm>
            <a:off x="7400209" y="4666122"/>
            <a:ext cx="395127" cy="3969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7790095F-0076-49A2-B385-393C92B7662E}"/>
              </a:ext>
            </a:extLst>
          </p:cNvPr>
          <p:cNvSpPr/>
          <p:nvPr/>
        </p:nvSpPr>
        <p:spPr>
          <a:xfrm>
            <a:off x="7400208" y="244466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D6D0AC2B-9717-4EDD-8AD4-B69AEF72C09D}"/>
              </a:ext>
            </a:extLst>
          </p:cNvPr>
          <p:cNvSpPr>
            <a:spLocks noChangeAspect="1"/>
          </p:cNvSpPr>
          <p:nvPr/>
        </p:nvSpPr>
        <p:spPr>
          <a:xfrm>
            <a:off x="4415124" y="4666464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98488D-169C-42EC-AD36-2501E942945C}"/>
              </a:ext>
            </a:extLst>
          </p:cNvPr>
          <p:cNvSpPr/>
          <p:nvPr/>
        </p:nvSpPr>
        <p:spPr>
          <a:xfrm>
            <a:off x="879435" y="677008"/>
            <a:ext cx="10433131" cy="550398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430714" y="18106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655312" y="11276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430714" y="29495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655312" y="22666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430714" y="40885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655312" y="34056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430714" y="52275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655312" y="45446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395815" y="1122418"/>
            <a:ext cx="368220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0E19244-9596-4901-949D-D2FB3682A45F}"/>
              </a:ext>
            </a:extLst>
          </p:cNvPr>
          <p:cNvGrpSpPr/>
          <p:nvPr/>
        </p:nvGrpSpPr>
        <p:grpSpPr>
          <a:xfrm>
            <a:off x="6724650" y="-463489"/>
            <a:ext cx="5248275" cy="7321489"/>
            <a:chOff x="6724650" y="-463489"/>
            <a:chExt cx="5248275" cy="73214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15831E-E0E9-4182-A030-9F1D07EA9988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92E444-6356-4947-8C05-4F20346FBCE5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E3D36A-F323-468D-B20E-BDA2044B3DE4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BFAF8-AE4F-496A-AAF6-B453C6371285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D906A-4617-40A3-A93A-96D1A97336F4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6799A8-A868-4F60-9F39-C1A44F9F8F8E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37C97E-95EA-4B59-AE3A-2186D215B359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3FC210-890F-45D7-A2C1-E723581417CA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F7DC3B-30E8-4838-B4FA-E9A7310C5D7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0EE37-BD56-4E32-A0D0-28D8F59A9B2C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467E7-C9FD-444E-8913-0C10C1B2991F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6D4DFD-DB66-48B4-84D4-14289348258C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745836-FFD4-4912-82A7-B6B0FE5120FC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FEE28E-3874-4D20-BC62-3C812D924EBD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4DC4F4-203B-4EBF-896A-511E2EBBC6BA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86BC7A-EDB8-4A66-B0E6-C7D2FB418DB6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3715E5-4A4C-47E0-AF72-72397EAD4F06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D5E5CD-B351-4370-85E6-0FEE3AC91CD5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5E92E0-0CF9-476F-838D-52EBE37CF625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58CF56-7D82-4520-B6AC-4601C400BB66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4982AF-6429-469C-BD21-F2ED6E1BBED0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971E21-311E-44DC-9CB4-1072112F9001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8C747C-93CB-4A35-9B5B-99E2EEB5673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606156-889F-47AF-869D-FFFC7DB9455D}"/>
              </a:ext>
            </a:extLst>
          </p:cNvPr>
          <p:cNvGrpSpPr/>
          <p:nvPr/>
        </p:nvGrpSpPr>
        <p:grpSpPr>
          <a:xfrm>
            <a:off x="1380060" y="1235558"/>
            <a:ext cx="2909979" cy="738664"/>
            <a:chOff x="3017859" y="4283314"/>
            <a:chExt cx="2579765" cy="738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DDD45C-58E9-4671-8F2E-0D8C19D284A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03E441-399B-479B-B5F1-190DB805307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35F3B7-B982-48DF-8A2D-D9530467A288}"/>
              </a:ext>
            </a:extLst>
          </p:cNvPr>
          <p:cNvGrpSpPr/>
          <p:nvPr/>
        </p:nvGrpSpPr>
        <p:grpSpPr>
          <a:xfrm>
            <a:off x="1380060" y="2067961"/>
            <a:ext cx="2909979" cy="738664"/>
            <a:chOff x="3017859" y="4283314"/>
            <a:chExt cx="2579765" cy="7386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805024-35A3-4725-8C9B-E02FA3696C3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C5406F-B1C4-4394-A17B-E61ED11D6D3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5D7213-85C6-4822-8550-F11DF86FA401}"/>
              </a:ext>
            </a:extLst>
          </p:cNvPr>
          <p:cNvGrpSpPr/>
          <p:nvPr/>
        </p:nvGrpSpPr>
        <p:grpSpPr>
          <a:xfrm>
            <a:off x="1380060" y="2900363"/>
            <a:ext cx="2909979" cy="738664"/>
            <a:chOff x="3017859" y="4283314"/>
            <a:chExt cx="2579765" cy="7386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96B077-9CF5-4776-8FF8-497B5A5D9B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85E441-7C56-404B-B5AE-CF5BE7D9FDC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DC8E76-FE4E-4441-8E55-F83E6E6D29E3}"/>
              </a:ext>
            </a:extLst>
          </p:cNvPr>
          <p:cNvGrpSpPr/>
          <p:nvPr/>
        </p:nvGrpSpPr>
        <p:grpSpPr>
          <a:xfrm>
            <a:off x="1380060" y="3732765"/>
            <a:ext cx="2909979" cy="738664"/>
            <a:chOff x="3017859" y="4283314"/>
            <a:chExt cx="2579765" cy="738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084655-86AD-4BE3-843C-92ACF0A7ABD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A49160-0FDE-4BF8-B166-B7EC459E1D5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029930-A859-438A-A74E-D8829C6F1446}"/>
              </a:ext>
            </a:extLst>
          </p:cNvPr>
          <p:cNvGrpSpPr/>
          <p:nvPr/>
        </p:nvGrpSpPr>
        <p:grpSpPr>
          <a:xfrm>
            <a:off x="1380060" y="4565166"/>
            <a:ext cx="2909979" cy="738664"/>
            <a:chOff x="3017859" y="4283314"/>
            <a:chExt cx="2579765" cy="73866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10DE85-AB8B-400D-8E91-434C40C26EA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96061C-8F27-4930-939A-DE9F5347607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69CD97-A582-410C-8D24-84FC9ABEA51D}"/>
              </a:ext>
            </a:extLst>
          </p:cNvPr>
          <p:cNvGrpSpPr/>
          <p:nvPr/>
        </p:nvGrpSpPr>
        <p:grpSpPr>
          <a:xfrm>
            <a:off x="1380060" y="5397566"/>
            <a:ext cx="2909979" cy="738664"/>
            <a:chOff x="3017859" y="4283314"/>
            <a:chExt cx="2579765" cy="7386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B20653-C728-435F-8930-A2F667AE8F0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C5A8BC-948A-445B-B939-28DA76D55EA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4A9D6AFF-8524-49B2-B2D6-75EFC8DA6FDF}"/>
              </a:ext>
            </a:extLst>
          </p:cNvPr>
          <p:cNvSpPr/>
          <p:nvPr/>
        </p:nvSpPr>
        <p:spPr>
          <a:xfrm rot="20700000">
            <a:off x="863636" y="3088239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rapezoid 3">
            <a:extLst>
              <a:ext uri="{FF2B5EF4-FFF2-40B4-BE49-F238E27FC236}">
                <a16:creationId xmlns:a16="http://schemas.microsoft.com/office/drawing/2014/main" id="{7A9322A1-E4CB-42E6-81C1-EA88D2EBABBC}"/>
              </a:ext>
            </a:extLst>
          </p:cNvPr>
          <p:cNvSpPr/>
          <p:nvPr/>
        </p:nvSpPr>
        <p:spPr>
          <a:xfrm>
            <a:off x="922572" y="5665527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Down Arrow 1">
            <a:extLst>
              <a:ext uri="{FF2B5EF4-FFF2-40B4-BE49-F238E27FC236}">
                <a16:creationId xmlns:a16="http://schemas.microsoft.com/office/drawing/2014/main" id="{E17D632A-7EB8-4F57-9876-0E1BEC04A9ED}"/>
              </a:ext>
            </a:extLst>
          </p:cNvPr>
          <p:cNvSpPr/>
          <p:nvPr/>
        </p:nvSpPr>
        <p:spPr>
          <a:xfrm rot="10800000" flipH="1">
            <a:off x="899674" y="4781766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5274E129-15BD-46FB-B96A-74305648D66A}"/>
              </a:ext>
            </a:extLst>
          </p:cNvPr>
          <p:cNvSpPr/>
          <p:nvPr/>
        </p:nvSpPr>
        <p:spPr>
          <a:xfrm rot="14270044">
            <a:off x="892149" y="3950778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ame 1">
            <a:extLst>
              <a:ext uri="{FF2B5EF4-FFF2-40B4-BE49-F238E27FC236}">
                <a16:creationId xmlns:a16="http://schemas.microsoft.com/office/drawing/2014/main" id="{FD6026D2-4122-4CFA-984A-6C90DA46FE5D}"/>
              </a:ext>
            </a:extLst>
          </p:cNvPr>
          <p:cNvSpPr/>
          <p:nvPr/>
        </p:nvSpPr>
        <p:spPr>
          <a:xfrm>
            <a:off x="886816" y="2220459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nut 15">
            <a:extLst>
              <a:ext uri="{FF2B5EF4-FFF2-40B4-BE49-F238E27FC236}">
                <a16:creationId xmlns:a16="http://schemas.microsoft.com/office/drawing/2014/main" id="{A3E48DFA-EFC5-4470-ADB9-51F90FF11BCD}"/>
              </a:ext>
            </a:extLst>
          </p:cNvPr>
          <p:cNvSpPr/>
          <p:nvPr/>
        </p:nvSpPr>
        <p:spPr>
          <a:xfrm>
            <a:off x="875591" y="1410965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CABA710-DE94-40F1-916F-5DF1A4EC62D4}"/>
              </a:ext>
            </a:extLst>
          </p:cNvPr>
          <p:cNvGrpSpPr/>
          <p:nvPr/>
        </p:nvGrpSpPr>
        <p:grpSpPr>
          <a:xfrm>
            <a:off x="4590786" y="1297113"/>
            <a:ext cx="2236570" cy="5039415"/>
            <a:chOff x="4980628" y="1360115"/>
            <a:chExt cx="2236570" cy="503941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1A1043-C01C-4109-B729-FF75AE1FFE33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89226E-076B-41F3-A6FB-17D83C35DA04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72CD469-3953-4044-BCFD-F60E7B5454B8}"/>
              </a:ext>
            </a:extLst>
          </p:cNvPr>
          <p:cNvSpPr txBox="1"/>
          <p:nvPr/>
        </p:nvSpPr>
        <p:spPr>
          <a:xfrm>
            <a:off x="8226643" y="146328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6BC8F-FDC8-46D6-A05F-A1F7BF8D762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FA0A5-3F2F-41BC-A86B-1E7EBE84612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1C4D0AE-EE51-4EDD-A91B-E784F2C3E6FE}"/>
              </a:ext>
            </a:extLst>
          </p:cNvPr>
          <p:cNvSpPr/>
          <p:nvPr/>
        </p:nvSpPr>
        <p:spPr>
          <a:xfrm rot="5400000">
            <a:off x="193782" y="191332"/>
            <a:ext cx="759408" cy="759408"/>
          </a:xfrm>
          <a:prstGeom prst="corner">
            <a:avLst>
              <a:gd name="adj1" fmla="val 27084"/>
              <a:gd name="adj2" fmla="val 272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-Shape 5">
            <a:extLst>
              <a:ext uri="{FF2B5EF4-FFF2-40B4-BE49-F238E27FC236}">
                <a16:creationId xmlns:a16="http://schemas.microsoft.com/office/drawing/2014/main" id="{50D7DA60-4801-41DA-9F51-F11A00C63B86}"/>
              </a:ext>
            </a:extLst>
          </p:cNvPr>
          <p:cNvSpPr/>
          <p:nvPr/>
        </p:nvSpPr>
        <p:spPr>
          <a:xfrm rot="13500000">
            <a:off x="6204386" y="2041503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id="{E62A19BC-BC20-40FA-BA0C-9F60D7309502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10E7B4E3-D5A8-4112-B71A-73CD00F7F461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DA4417C9-3020-4CB9-9483-D209992F67BE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63337B4A-77AF-4578-8C53-483DEE8ABFFC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id="{50877225-F8DE-4412-A106-C393E1C636B1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id="{9A216189-7CA2-461A-AF84-CC5668B20F0C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36EF727B-C7AA-413C-8EED-C525286C5E15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46F597BE-50F3-4A56-9EEF-6D8DB45E12EB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6EB7D-6ACA-4AF5-AE04-2D248BCA084E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A4A3FFA3-9E05-4FFA-9528-823539439B88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C2E1F-5BFC-444A-8EA9-39B8052B0215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C26A4-DC18-463F-9EC1-21EE1EA8CE7B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B6ABE-F0F3-4290-A208-8DBD1BD762E4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0E00B-9BC6-4AC6-8A95-BE6EF07D240B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53FE7-59AF-4586-B166-27FADB290DF2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8EDE4-2003-402F-8C1F-5A962B0CBC2B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0B87A-CC00-4AE8-BC8C-F5DB1CF809EC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BE7D0ECA-D041-4567-97C5-2E99FE9A77A0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D5004659-996D-46A0-AC7B-18F2744E73C3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9D3E5236-3CE4-46B3-A06B-A1999FE902D1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AB9CDF47-9E42-492D-AEC7-C1CAB831C607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BBCE9-DC70-421D-A36C-AFBBC5EE999F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1162E-244F-4BA0-A183-58695906EDE3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90E6235C-F3B8-4724-BEAE-4AACD70FBA9A}"/>
              </a:ext>
            </a:extLst>
          </p:cNvPr>
          <p:cNvSpPr/>
          <p:nvPr/>
        </p:nvSpPr>
        <p:spPr>
          <a:xfrm>
            <a:off x="1285875" y="2494220"/>
            <a:ext cx="3291244" cy="3980111"/>
          </a:xfrm>
          <a:custGeom>
            <a:avLst/>
            <a:gdLst>
              <a:gd name="connsiteX0" fmla="*/ 0 w 3686175"/>
              <a:gd name="connsiteY0" fmla="*/ 2055386 h 4457700"/>
              <a:gd name="connsiteX1" fmla="*/ 0 w 3686175"/>
              <a:gd name="connsiteY1" fmla="*/ 1996331 h 4457700"/>
              <a:gd name="connsiteX2" fmla="*/ 120968 w 3686175"/>
              <a:gd name="connsiteY2" fmla="*/ 1869648 h 4457700"/>
              <a:gd name="connsiteX3" fmla="*/ 242888 w 3686175"/>
              <a:gd name="connsiteY3" fmla="*/ 1732488 h 4457700"/>
              <a:gd name="connsiteX4" fmla="*/ 277178 w 3686175"/>
              <a:gd name="connsiteY4" fmla="*/ 1493411 h 4457700"/>
              <a:gd name="connsiteX5" fmla="*/ 278130 w 3686175"/>
              <a:gd name="connsiteY5" fmla="*/ 1294338 h 4457700"/>
              <a:gd name="connsiteX6" fmla="*/ 447675 w 3686175"/>
              <a:gd name="connsiteY6" fmla="*/ 761891 h 4457700"/>
              <a:gd name="connsiteX7" fmla="*/ 462915 w 3686175"/>
              <a:gd name="connsiteY7" fmla="*/ 726648 h 4457700"/>
              <a:gd name="connsiteX8" fmla="*/ 461010 w 3686175"/>
              <a:gd name="connsiteY8" fmla="*/ 719981 h 4457700"/>
              <a:gd name="connsiteX9" fmla="*/ 445770 w 3686175"/>
              <a:gd name="connsiteY9" fmla="*/ 727601 h 4457700"/>
              <a:gd name="connsiteX10" fmla="*/ 495300 w 3686175"/>
              <a:gd name="connsiteY10" fmla="*/ 541863 h 4457700"/>
              <a:gd name="connsiteX11" fmla="*/ 458153 w 3686175"/>
              <a:gd name="connsiteY11" fmla="*/ 589488 h 4457700"/>
              <a:gd name="connsiteX12" fmla="*/ 647700 w 3686175"/>
              <a:gd name="connsiteY12" fmla="*/ 340886 h 4457700"/>
              <a:gd name="connsiteX13" fmla="*/ 582930 w 3686175"/>
              <a:gd name="connsiteY13" fmla="*/ 370413 h 4457700"/>
              <a:gd name="connsiteX14" fmla="*/ 600075 w 3686175"/>
              <a:gd name="connsiteY14" fmla="*/ 346601 h 4457700"/>
              <a:gd name="connsiteX15" fmla="*/ 776288 w 3686175"/>
              <a:gd name="connsiteY15" fmla="*/ 257066 h 4457700"/>
              <a:gd name="connsiteX16" fmla="*/ 891540 w 3686175"/>
              <a:gd name="connsiteY16" fmla="*/ 229443 h 4457700"/>
              <a:gd name="connsiteX17" fmla="*/ 938213 w 3686175"/>
              <a:gd name="connsiteY17" fmla="*/ 196106 h 4457700"/>
              <a:gd name="connsiteX18" fmla="*/ 1144905 w 3686175"/>
              <a:gd name="connsiteY18" fmla="*/ 31323 h 4457700"/>
              <a:gd name="connsiteX19" fmla="*/ 1165860 w 3686175"/>
              <a:gd name="connsiteY19" fmla="*/ 26561 h 4457700"/>
              <a:gd name="connsiteX20" fmla="*/ 1196340 w 3686175"/>
              <a:gd name="connsiteY20" fmla="*/ 32276 h 4457700"/>
              <a:gd name="connsiteX21" fmla="*/ 1301115 w 3686175"/>
              <a:gd name="connsiteY21" fmla="*/ 5606 h 4457700"/>
              <a:gd name="connsiteX22" fmla="*/ 1280160 w 3686175"/>
              <a:gd name="connsiteY22" fmla="*/ 28466 h 4457700"/>
              <a:gd name="connsiteX23" fmla="*/ 1403033 w 3686175"/>
              <a:gd name="connsiteY23" fmla="*/ 17036 h 4457700"/>
              <a:gd name="connsiteX24" fmla="*/ 1370648 w 3686175"/>
              <a:gd name="connsiteY24" fmla="*/ 37991 h 4457700"/>
              <a:gd name="connsiteX25" fmla="*/ 1378268 w 3686175"/>
              <a:gd name="connsiteY25" fmla="*/ 42753 h 4457700"/>
              <a:gd name="connsiteX26" fmla="*/ 1401128 w 3686175"/>
              <a:gd name="connsiteY26" fmla="*/ 48468 h 4457700"/>
              <a:gd name="connsiteX27" fmla="*/ 1682115 w 3686175"/>
              <a:gd name="connsiteY27" fmla="*/ 29418 h 4457700"/>
              <a:gd name="connsiteX28" fmla="*/ 2013585 w 3686175"/>
              <a:gd name="connsiteY28" fmla="*/ 28466 h 4457700"/>
              <a:gd name="connsiteX29" fmla="*/ 2286000 w 3686175"/>
              <a:gd name="connsiteY29" fmla="*/ 58946 h 4457700"/>
              <a:gd name="connsiteX30" fmla="*/ 2541270 w 3686175"/>
              <a:gd name="connsiteY30" fmla="*/ 109428 h 4457700"/>
              <a:gd name="connsiteX31" fmla="*/ 2574608 w 3686175"/>
              <a:gd name="connsiteY31" fmla="*/ 121811 h 4457700"/>
              <a:gd name="connsiteX32" fmla="*/ 2751773 w 3686175"/>
              <a:gd name="connsiteY32" fmla="*/ 214203 h 4457700"/>
              <a:gd name="connsiteX33" fmla="*/ 2498408 w 3686175"/>
              <a:gd name="connsiteY33" fmla="*/ 34181 h 4457700"/>
              <a:gd name="connsiteX34" fmla="*/ 2518410 w 3686175"/>
              <a:gd name="connsiteY34" fmla="*/ 32276 h 4457700"/>
              <a:gd name="connsiteX35" fmla="*/ 2828925 w 3686175"/>
              <a:gd name="connsiteY35" fmla="*/ 302786 h 4457700"/>
              <a:gd name="connsiteX36" fmla="*/ 2837498 w 3686175"/>
              <a:gd name="connsiteY36" fmla="*/ 374223 h 4457700"/>
              <a:gd name="connsiteX37" fmla="*/ 3133725 w 3686175"/>
              <a:gd name="connsiteY37" fmla="*/ 293261 h 4457700"/>
              <a:gd name="connsiteX38" fmla="*/ 3069908 w 3686175"/>
              <a:gd name="connsiteY38" fmla="*/ 293261 h 4457700"/>
              <a:gd name="connsiteX39" fmla="*/ 2973705 w 3686175"/>
              <a:gd name="connsiteY39" fmla="*/ 308501 h 4457700"/>
              <a:gd name="connsiteX40" fmla="*/ 2908935 w 3686175"/>
              <a:gd name="connsiteY40" fmla="*/ 366603 h 4457700"/>
              <a:gd name="connsiteX41" fmla="*/ 2924175 w 3686175"/>
              <a:gd name="connsiteY41" fmla="*/ 396131 h 4457700"/>
              <a:gd name="connsiteX42" fmla="*/ 2972753 w 3686175"/>
              <a:gd name="connsiteY42" fmla="*/ 388511 h 4457700"/>
              <a:gd name="connsiteX43" fmla="*/ 3132773 w 3686175"/>
              <a:gd name="connsiteY43" fmla="*/ 368508 h 4457700"/>
              <a:gd name="connsiteX44" fmla="*/ 2998470 w 3686175"/>
              <a:gd name="connsiteY44" fmla="*/ 405656 h 4457700"/>
              <a:gd name="connsiteX45" fmla="*/ 3079433 w 3686175"/>
              <a:gd name="connsiteY45" fmla="*/ 414228 h 4457700"/>
              <a:gd name="connsiteX46" fmla="*/ 3160395 w 3686175"/>
              <a:gd name="connsiteY46" fmla="*/ 445661 h 4457700"/>
              <a:gd name="connsiteX47" fmla="*/ 3083243 w 3686175"/>
              <a:gd name="connsiteY47" fmla="*/ 435183 h 4457700"/>
              <a:gd name="connsiteX48" fmla="*/ 3215640 w 3686175"/>
              <a:gd name="connsiteY48" fmla="*/ 491381 h 4457700"/>
              <a:gd name="connsiteX49" fmla="*/ 3157538 w 3686175"/>
              <a:gd name="connsiteY49" fmla="*/ 476141 h 4457700"/>
              <a:gd name="connsiteX50" fmla="*/ 3173730 w 3686175"/>
              <a:gd name="connsiteY50" fmla="*/ 494238 h 4457700"/>
              <a:gd name="connsiteX51" fmla="*/ 3308033 w 3686175"/>
              <a:gd name="connsiteY51" fmla="*/ 689501 h 4457700"/>
              <a:gd name="connsiteX52" fmla="*/ 3393758 w 3686175"/>
              <a:gd name="connsiteY52" fmla="*/ 842853 h 4457700"/>
              <a:gd name="connsiteX53" fmla="*/ 3467100 w 3686175"/>
              <a:gd name="connsiteY53" fmla="*/ 1227663 h 4457700"/>
              <a:gd name="connsiteX54" fmla="*/ 3483293 w 3686175"/>
              <a:gd name="connsiteY54" fmla="*/ 1302911 h 4457700"/>
              <a:gd name="connsiteX55" fmla="*/ 3605213 w 3686175"/>
              <a:gd name="connsiteY55" fmla="*/ 1573421 h 4457700"/>
              <a:gd name="connsiteX56" fmla="*/ 3558540 w 3686175"/>
              <a:gd name="connsiteY56" fmla="*/ 1822976 h 4457700"/>
              <a:gd name="connsiteX57" fmla="*/ 3527108 w 3686175"/>
              <a:gd name="connsiteY57" fmla="*/ 1921083 h 4457700"/>
              <a:gd name="connsiteX58" fmla="*/ 3553778 w 3686175"/>
              <a:gd name="connsiteY58" fmla="*/ 2005856 h 4457700"/>
              <a:gd name="connsiteX59" fmla="*/ 3622358 w 3686175"/>
              <a:gd name="connsiteY59" fmla="*/ 2024906 h 4457700"/>
              <a:gd name="connsiteX60" fmla="*/ 3668078 w 3686175"/>
              <a:gd name="connsiteY60" fmla="*/ 1975376 h 4457700"/>
              <a:gd name="connsiteX61" fmla="*/ 3673793 w 3686175"/>
              <a:gd name="connsiteY61" fmla="*/ 1944896 h 4457700"/>
              <a:gd name="connsiteX62" fmla="*/ 3639503 w 3686175"/>
              <a:gd name="connsiteY62" fmla="*/ 2080151 h 4457700"/>
              <a:gd name="connsiteX63" fmla="*/ 3585210 w 3686175"/>
              <a:gd name="connsiteY63" fmla="*/ 2164923 h 4457700"/>
              <a:gd name="connsiteX64" fmla="*/ 3498533 w 3686175"/>
              <a:gd name="connsiteY64" fmla="*/ 2310656 h 4457700"/>
              <a:gd name="connsiteX65" fmla="*/ 3452813 w 3686175"/>
              <a:gd name="connsiteY65" fmla="*/ 2408764 h 4457700"/>
              <a:gd name="connsiteX66" fmla="*/ 3448050 w 3686175"/>
              <a:gd name="connsiteY66" fmla="*/ 2458293 h 4457700"/>
              <a:gd name="connsiteX67" fmla="*/ 3183255 w 3686175"/>
              <a:gd name="connsiteY67" fmla="*/ 2671654 h 4457700"/>
              <a:gd name="connsiteX68" fmla="*/ 3066098 w 3686175"/>
              <a:gd name="connsiteY68" fmla="*/ 2803098 h 4457700"/>
              <a:gd name="connsiteX69" fmla="*/ 3066098 w 3686175"/>
              <a:gd name="connsiteY69" fmla="*/ 2880251 h 4457700"/>
              <a:gd name="connsiteX70" fmla="*/ 3031808 w 3686175"/>
              <a:gd name="connsiteY70" fmla="*/ 3010743 h 4457700"/>
              <a:gd name="connsiteX71" fmla="*/ 2946083 w 3686175"/>
              <a:gd name="connsiteY71" fmla="*/ 3070751 h 4457700"/>
              <a:gd name="connsiteX72" fmla="*/ 2998470 w 3686175"/>
              <a:gd name="connsiteY72" fmla="*/ 2908826 h 4457700"/>
              <a:gd name="connsiteX73" fmla="*/ 2875598 w 3686175"/>
              <a:gd name="connsiteY73" fmla="*/ 3078371 h 4457700"/>
              <a:gd name="connsiteX74" fmla="*/ 2957513 w 3686175"/>
              <a:gd name="connsiteY74" fmla="*/ 2907873 h 4457700"/>
              <a:gd name="connsiteX75" fmla="*/ 2829878 w 3686175"/>
              <a:gd name="connsiteY75" fmla="*/ 3063131 h 4457700"/>
              <a:gd name="connsiteX76" fmla="*/ 2926080 w 3686175"/>
              <a:gd name="connsiteY76" fmla="*/ 2949783 h 4457700"/>
              <a:gd name="connsiteX77" fmla="*/ 2812733 w 3686175"/>
              <a:gd name="connsiteY77" fmla="*/ 3049796 h 4457700"/>
              <a:gd name="connsiteX78" fmla="*/ 2533650 w 3686175"/>
              <a:gd name="connsiteY78" fmla="*/ 3226008 h 4457700"/>
              <a:gd name="connsiteX79" fmla="*/ 2338388 w 3686175"/>
              <a:gd name="connsiteY79" fmla="*/ 3264108 h 4457700"/>
              <a:gd name="connsiteX80" fmla="*/ 2214563 w 3686175"/>
              <a:gd name="connsiteY80" fmla="*/ 3397458 h 4457700"/>
              <a:gd name="connsiteX81" fmla="*/ 2216468 w 3686175"/>
              <a:gd name="connsiteY81" fmla="*/ 3450798 h 4457700"/>
              <a:gd name="connsiteX82" fmla="*/ 2396490 w 3686175"/>
              <a:gd name="connsiteY82" fmla="*/ 3977531 h 4457700"/>
              <a:gd name="connsiteX83" fmla="*/ 2577465 w 3686175"/>
              <a:gd name="connsiteY83" fmla="*/ 4291856 h 4457700"/>
              <a:gd name="connsiteX84" fmla="*/ 2556510 w 3686175"/>
              <a:gd name="connsiteY84" fmla="*/ 4342339 h 4457700"/>
              <a:gd name="connsiteX85" fmla="*/ 1666875 w 3686175"/>
              <a:gd name="connsiteY85" fmla="*/ 4464259 h 4457700"/>
              <a:gd name="connsiteX86" fmla="*/ 1286828 w 3686175"/>
              <a:gd name="connsiteY86" fmla="*/ 4460449 h 4457700"/>
              <a:gd name="connsiteX87" fmla="*/ 743903 w 3686175"/>
              <a:gd name="connsiteY87" fmla="*/ 4396631 h 4457700"/>
              <a:gd name="connsiteX88" fmla="*/ 716280 w 3686175"/>
              <a:gd name="connsiteY88" fmla="*/ 4354721 h 4457700"/>
              <a:gd name="connsiteX89" fmla="*/ 808673 w 3686175"/>
              <a:gd name="connsiteY89" fmla="*/ 3804176 h 4457700"/>
              <a:gd name="connsiteX90" fmla="*/ 759143 w 3686175"/>
              <a:gd name="connsiteY90" fmla="*/ 3469848 h 4457700"/>
              <a:gd name="connsiteX91" fmla="*/ 602933 w 3686175"/>
              <a:gd name="connsiteY91" fmla="*/ 3306018 h 4457700"/>
              <a:gd name="connsiteX92" fmla="*/ 296228 w 3686175"/>
              <a:gd name="connsiteY92" fmla="*/ 3193623 h 4457700"/>
              <a:gd name="connsiteX93" fmla="*/ 180023 w 3686175"/>
              <a:gd name="connsiteY93" fmla="*/ 3141236 h 4457700"/>
              <a:gd name="connsiteX94" fmla="*/ 73343 w 3686175"/>
              <a:gd name="connsiteY94" fmla="*/ 2839293 h 4457700"/>
              <a:gd name="connsiteX95" fmla="*/ 70485 w 3686175"/>
              <a:gd name="connsiteY95" fmla="*/ 2664033 h 4457700"/>
              <a:gd name="connsiteX96" fmla="*/ 89535 w 3686175"/>
              <a:gd name="connsiteY96" fmla="*/ 2507823 h 4457700"/>
              <a:gd name="connsiteX97" fmla="*/ 87630 w 3686175"/>
              <a:gd name="connsiteY97" fmla="*/ 2477343 h 4457700"/>
              <a:gd name="connsiteX98" fmla="*/ 65723 w 3686175"/>
              <a:gd name="connsiteY98" fmla="*/ 2304941 h 4457700"/>
              <a:gd name="connsiteX99" fmla="*/ 82868 w 3686175"/>
              <a:gd name="connsiteY99" fmla="*/ 2251601 h 4457700"/>
              <a:gd name="connsiteX100" fmla="*/ 42863 w 3686175"/>
              <a:gd name="connsiteY100" fmla="*/ 2117298 h 4457700"/>
              <a:gd name="connsiteX101" fmla="*/ 0 w 3686175"/>
              <a:gd name="connsiteY101" fmla="*/ 2055386 h 4457700"/>
              <a:gd name="connsiteX102" fmla="*/ 2730818 w 3686175"/>
              <a:gd name="connsiteY102" fmla="*/ 275163 h 4457700"/>
              <a:gd name="connsiteX103" fmla="*/ 2600325 w 3686175"/>
              <a:gd name="connsiteY103" fmla="*/ 147528 h 4457700"/>
              <a:gd name="connsiteX104" fmla="*/ 2730818 w 3686175"/>
              <a:gd name="connsiteY104" fmla="*/ 275163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686175" h="4457700">
                <a:moveTo>
                  <a:pt x="0" y="2055386"/>
                </a:move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94323" y="1103838"/>
                  <a:pt x="345758" y="924768"/>
                  <a:pt x="447675" y="761891"/>
                </a:cubicBezTo>
                <a:cubicBezTo>
                  <a:pt x="454343" y="751413"/>
                  <a:pt x="461963" y="740936"/>
                  <a:pt x="462915" y="726648"/>
                </a:cubicBezTo>
                <a:cubicBezTo>
                  <a:pt x="462915" y="723791"/>
                  <a:pt x="461963" y="721886"/>
                  <a:pt x="461010" y="719981"/>
                </a:cubicBezTo>
                <a:cubicBezTo>
                  <a:pt x="453390" y="719028"/>
                  <a:pt x="456248" y="731411"/>
                  <a:pt x="445770" y="727601"/>
                </a:cubicBezTo>
                <a:cubicBezTo>
                  <a:pt x="451485" y="662831"/>
                  <a:pt x="477203" y="603776"/>
                  <a:pt x="495300" y="541863"/>
                </a:cubicBezTo>
                <a:cubicBezTo>
                  <a:pt x="482918" y="558056"/>
                  <a:pt x="470535" y="573296"/>
                  <a:pt x="458153" y="589488"/>
                </a:cubicBezTo>
                <a:cubicBezTo>
                  <a:pt x="495300" y="486618"/>
                  <a:pt x="560070" y="405656"/>
                  <a:pt x="647700" y="340886"/>
                </a:cubicBezTo>
                <a:cubicBezTo>
                  <a:pt x="626745" y="350411"/>
                  <a:pt x="605790" y="359936"/>
                  <a:pt x="582930" y="370413"/>
                </a:cubicBezTo>
                <a:cubicBezTo>
                  <a:pt x="584835" y="356126"/>
                  <a:pt x="593408" y="351363"/>
                  <a:pt x="600075" y="346601"/>
                </a:cubicBezTo>
                <a:cubicBezTo>
                  <a:pt x="653415" y="306596"/>
                  <a:pt x="711518" y="274211"/>
                  <a:pt x="776288" y="257066"/>
                </a:cubicBezTo>
                <a:cubicBezTo>
                  <a:pt x="814388" y="246588"/>
                  <a:pt x="853440" y="238016"/>
                  <a:pt x="891540" y="229443"/>
                </a:cubicBezTo>
                <a:cubicBezTo>
                  <a:pt x="912495" y="224681"/>
                  <a:pt x="925830" y="213251"/>
                  <a:pt x="938213" y="196106"/>
                </a:cubicBezTo>
                <a:cubicBezTo>
                  <a:pt x="991553" y="121811"/>
                  <a:pt x="1062038" y="69423"/>
                  <a:pt x="1144905" y="31323"/>
                </a:cubicBez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92605" y="-8682"/>
                  <a:pt x="1903095" y="-10587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lose/>
                <a:moveTo>
                  <a:pt x="2730818" y="275163"/>
                </a:moveTo>
                <a:cubicBezTo>
                  <a:pt x="2725103" y="205631"/>
                  <a:pt x="2662238" y="146576"/>
                  <a:pt x="2600325" y="147528"/>
                </a:cubicBezTo>
                <a:cubicBezTo>
                  <a:pt x="2647950" y="184676"/>
                  <a:pt x="2687955" y="226586"/>
                  <a:pt x="2730818" y="2751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80EC1-2A6D-41BF-89BB-4ADBCE285E40}"/>
              </a:ext>
            </a:extLst>
          </p:cNvPr>
          <p:cNvGrpSpPr/>
          <p:nvPr/>
        </p:nvGrpSpPr>
        <p:grpSpPr>
          <a:xfrm>
            <a:off x="1681194" y="2674628"/>
            <a:ext cx="2589798" cy="2589797"/>
            <a:chOff x="3376439" y="2358405"/>
            <a:chExt cx="2592288" cy="2592288"/>
          </a:xfrm>
        </p:grpSpPr>
        <p:sp>
          <p:nvSpPr>
            <p:cNvPr id="31" name="Pie 6">
              <a:extLst>
                <a:ext uri="{FF2B5EF4-FFF2-40B4-BE49-F238E27FC236}">
                  <a16:creationId xmlns:a16="http://schemas.microsoft.com/office/drawing/2014/main" id="{7B27B406-C9E3-45A6-8C4E-4CAD2EE6E47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2" name="Pie 13">
              <a:extLst>
                <a:ext uri="{FF2B5EF4-FFF2-40B4-BE49-F238E27FC236}">
                  <a16:creationId xmlns:a16="http://schemas.microsoft.com/office/drawing/2014/main" id="{A636F4E2-60D9-4346-B5C0-F3E56264542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Pie 14">
              <a:extLst>
                <a:ext uri="{FF2B5EF4-FFF2-40B4-BE49-F238E27FC236}">
                  <a16:creationId xmlns:a16="http://schemas.microsoft.com/office/drawing/2014/main" id="{B2E5F563-EA7B-40B9-BEE1-3232DF51EB91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5">
              <a:extLst>
                <a:ext uri="{FF2B5EF4-FFF2-40B4-BE49-F238E27FC236}">
                  <a16:creationId xmlns:a16="http://schemas.microsoft.com/office/drawing/2014/main" id="{C4E1A02E-6477-4543-B365-735E6054089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B6D123-EFBD-4B3A-A4D8-59A2B73BC829}"/>
              </a:ext>
            </a:extLst>
          </p:cNvPr>
          <p:cNvGrpSpPr/>
          <p:nvPr/>
        </p:nvGrpSpPr>
        <p:grpSpPr>
          <a:xfrm>
            <a:off x="1045648" y="2069051"/>
            <a:ext cx="4032340" cy="3953350"/>
            <a:chOff x="879403" y="1813638"/>
            <a:chExt cx="4032340" cy="3953350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56A643C5-3B90-4B7C-A397-8BB0352829F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BD0004-CB42-4C3E-8553-A0D5B26A922E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1E21E33-45FB-4773-94D9-C02196B32371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BA0DDB-4C96-4C86-9F22-BB474885EC50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2B36E9-13D6-4AAA-B3F5-5EC525E4D117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3" name="Trapezoid 10">
            <a:extLst>
              <a:ext uri="{FF2B5EF4-FFF2-40B4-BE49-F238E27FC236}">
                <a16:creationId xmlns:a16="http://schemas.microsoft.com/office/drawing/2014/main" id="{D654BE16-4D6E-491B-B393-C9B9C98A22D2}"/>
              </a:ext>
            </a:extLst>
          </p:cNvPr>
          <p:cNvSpPr/>
          <p:nvPr/>
        </p:nvSpPr>
        <p:spPr>
          <a:xfrm>
            <a:off x="3161551" y="296857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64C76967-A464-495B-B28A-E4CA0ADCB97F}"/>
              </a:ext>
            </a:extLst>
          </p:cNvPr>
          <p:cNvSpPr/>
          <p:nvPr/>
        </p:nvSpPr>
        <p:spPr>
          <a:xfrm>
            <a:off x="3529801" y="4351200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8E844AE6-8D44-4A75-BACD-D56B15FB63A7}"/>
              </a:ext>
            </a:extLst>
          </p:cNvPr>
          <p:cNvSpPr>
            <a:spLocks noChangeAspect="1"/>
          </p:cNvSpPr>
          <p:nvPr/>
        </p:nvSpPr>
        <p:spPr>
          <a:xfrm>
            <a:off x="2335061" y="3142676"/>
            <a:ext cx="310571" cy="3370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6D07AAF4-2671-440D-A811-95152ACBEC54}"/>
              </a:ext>
            </a:extLst>
          </p:cNvPr>
          <p:cNvSpPr>
            <a:spLocks/>
          </p:cNvSpPr>
          <p:nvPr/>
        </p:nvSpPr>
        <p:spPr>
          <a:xfrm>
            <a:off x="3674430" y="36400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E53981-CA9C-47CB-88CB-89C6F83F349F}"/>
              </a:ext>
            </a:extLst>
          </p:cNvPr>
          <p:cNvSpPr txBox="1"/>
          <p:nvPr/>
        </p:nvSpPr>
        <p:spPr>
          <a:xfrm>
            <a:off x="6343066" y="1825061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8FA7A-3C82-4927-A22D-9C9777D67A5F}"/>
              </a:ext>
            </a:extLst>
          </p:cNvPr>
          <p:cNvSpPr/>
          <p:nvPr/>
        </p:nvSpPr>
        <p:spPr>
          <a:xfrm>
            <a:off x="5835145" y="1893360"/>
            <a:ext cx="462257" cy="4307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8CCE9C-F827-4E31-B789-D616BD581883}"/>
              </a:ext>
            </a:extLst>
          </p:cNvPr>
          <p:cNvSpPr txBox="1"/>
          <p:nvPr/>
        </p:nvSpPr>
        <p:spPr>
          <a:xfrm>
            <a:off x="6343066" y="2990918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00D50B1-85A7-4259-949A-BE231053BB37}"/>
              </a:ext>
            </a:extLst>
          </p:cNvPr>
          <p:cNvSpPr/>
          <p:nvPr/>
        </p:nvSpPr>
        <p:spPr>
          <a:xfrm>
            <a:off x="5835145" y="3059218"/>
            <a:ext cx="462257" cy="4307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ACCCA4-067E-44E8-B685-3032A6833A41}"/>
              </a:ext>
            </a:extLst>
          </p:cNvPr>
          <p:cNvSpPr txBox="1"/>
          <p:nvPr/>
        </p:nvSpPr>
        <p:spPr>
          <a:xfrm>
            <a:off x="6343066" y="4156774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9B8589C-0336-46D1-ACAF-AFFF488656F5}"/>
              </a:ext>
            </a:extLst>
          </p:cNvPr>
          <p:cNvSpPr/>
          <p:nvPr/>
        </p:nvSpPr>
        <p:spPr>
          <a:xfrm>
            <a:off x="5835145" y="4225074"/>
            <a:ext cx="462257" cy="43074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EBCD74-B5C0-417D-B3BB-7576EF8C8EBE}"/>
              </a:ext>
            </a:extLst>
          </p:cNvPr>
          <p:cNvSpPr txBox="1"/>
          <p:nvPr/>
        </p:nvSpPr>
        <p:spPr>
          <a:xfrm>
            <a:off x="6343066" y="5322632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A8D90EB-AAC7-4720-B59B-37631D01C278}"/>
              </a:ext>
            </a:extLst>
          </p:cNvPr>
          <p:cNvSpPr/>
          <p:nvPr/>
        </p:nvSpPr>
        <p:spPr>
          <a:xfrm>
            <a:off x="5835145" y="5390931"/>
            <a:ext cx="462257" cy="4307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E0D692-5342-4D99-AEBA-6A1697E9C717}"/>
              </a:ext>
            </a:extLst>
          </p:cNvPr>
          <p:cNvSpPr/>
          <p:nvPr/>
        </p:nvSpPr>
        <p:spPr>
          <a:xfrm>
            <a:off x="0" y="5838825"/>
            <a:ext cx="12192000" cy="10191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CACDB-BE48-4D3C-9E36-F5188A7093A6}"/>
              </a:ext>
            </a:extLst>
          </p:cNvPr>
          <p:cNvSpPr txBox="1"/>
          <p:nvPr/>
        </p:nvSpPr>
        <p:spPr>
          <a:xfrm>
            <a:off x="0" y="5994468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bg1"/>
                </a:solidFill>
                <a:cs typeface="Arial" pitchFamily="34" charset="0"/>
              </a:rPr>
              <a:t>AWESOME PRESENTATION</a:t>
            </a:r>
            <a:endParaRPr lang="ko-KR" altLang="en-US" sz="40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EA2DC5-3C80-4FD7-94F5-A0DE9F068686}"/>
              </a:ext>
            </a:extLst>
          </p:cNvPr>
          <p:cNvSpPr/>
          <p:nvPr/>
        </p:nvSpPr>
        <p:spPr>
          <a:xfrm>
            <a:off x="2973344" y="3076908"/>
            <a:ext cx="693414" cy="6934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BF4917-D393-4CD5-A08B-B27EED2749D3}"/>
              </a:ext>
            </a:extLst>
          </p:cNvPr>
          <p:cNvSpPr/>
          <p:nvPr/>
        </p:nvSpPr>
        <p:spPr>
          <a:xfrm>
            <a:off x="1013472" y="3076908"/>
            <a:ext cx="693414" cy="6934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Isosceles Triangle 41">
            <a:extLst>
              <a:ext uri="{FF2B5EF4-FFF2-40B4-BE49-F238E27FC236}">
                <a16:creationId xmlns:a16="http://schemas.microsoft.com/office/drawing/2014/main" id="{C8EF25C1-B2A6-4274-A24B-3645A7021345}"/>
              </a:ext>
            </a:extLst>
          </p:cNvPr>
          <p:cNvSpPr/>
          <p:nvPr/>
        </p:nvSpPr>
        <p:spPr>
          <a:xfrm>
            <a:off x="1230382" y="3237174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AD050875-8EE4-4593-AD03-55AE4D766785}"/>
              </a:ext>
            </a:extLst>
          </p:cNvPr>
          <p:cNvSpPr/>
          <p:nvPr/>
        </p:nvSpPr>
        <p:spPr>
          <a:xfrm>
            <a:off x="3118384" y="325528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434336B6-404A-4882-88C9-FC1654FF2FCA}"/>
              </a:ext>
            </a:extLst>
          </p:cNvPr>
          <p:cNvSpPr/>
          <p:nvPr/>
        </p:nvSpPr>
        <p:spPr>
          <a:xfrm>
            <a:off x="5092214" y="3278377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7B9B1C-B9E3-4034-BE6B-8F083DD6357F}"/>
              </a:ext>
            </a:extLst>
          </p:cNvPr>
          <p:cNvGrpSpPr/>
          <p:nvPr/>
        </p:nvGrpSpPr>
        <p:grpSpPr>
          <a:xfrm>
            <a:off x="2406022" y="4021188"/>
            <a:ext cx="1828061" cy="1661994"/>
            <a:chOff x="3017859" y="4283314"/>
            <a:chExt cx="1870812" cy="16619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6F91AB-11C8-4973-803B-28B665162D18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6E3020-807B-4E0B-B638-E002F23EAB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84C58E-CA22-45B8-A438-C726FB0A7CED}"/>
              </a:ext>
            </a:extLst>
          </p:cNvPr>
          <p:cNvGrpSpPr/>
          <p:nvPr/>
        </p:nvGrpSpPr>
        <p:grpSpPr>
          <a:xfrm>
            <a:off x="446149" y="4021188"/>
            <a:ext cx="1828061" cy="1661994"/>
            <a:chOff x="3017859" y="4283314"/>
            <a:chExt cx="1870812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D39793-E21C-42BC-9399-DC5BFEFE6A7A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26490E-41B1-4025-999C-60C39710EB3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AE31E6A-EB11-41BA-9E3A-3E145114D603}"/>
              </a:ext>
            </a:extLst>
          </p:cNvPr>
          <p:cNvSpPr/>
          <p:nvPr/>
        </p:nvSpPr>
        <p:spPr>
          <a:xfrm>
            <a:off x="10476664" y="3076908"/>
            <a:ext cx="693414" cy="6934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4B8639D-09B4-4991-81E1-5C8B0203961D}"/>
              </a:ext>
            </a:extLst>
          </p:cNvPr>
          <p:cNvSpPr/>
          <p:nvPr/>
        </p:nvSpPr>
        <p:spPr>
          <a:xfrm>
            <a:off x="8516792" y="3076908"/>
            <a:ext cx="693414" cy="6934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32CB5C-F89B-43D8-A11E-9D10685CFE12}"/>
              </a:ext>
            </a:extLst>
          </p:cNvPr>
          <p:cNvGrpSpPr/>
          <p:nvPr/>
        </p:nvGrpSpPr>
        <p:grpSpPr>
          <a:xfrm>
            <a:off x="9909342" y="4021188"/>
            <a:ext cx="1828061" cy="1661994"/>
            <a:chOff x="3017859" y="4283314"/>
            <a:chExt cx="1870812" cy="166199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C08ADE-72DD-411E-A590-58458016278A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5022AD-F381-436B-92B7-5DCD8063F52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FCA7C3-7FF8-4D62-8C46-FEC12C89C7B6}"/>
              </a:ext>
            </a:extLst>
          </p:cNvPr>
          <p:cNvGrpSpPr/>
          <p:nvPr/>
        </p:nvGrpSpPr>
        <p:grpSpPr>
          <a:xfrm>
            <a:off x="7949469" y="4021188"/>
            <a:ext cx="1828061" cy="1661994"/>
            <a:chOff x="3017859" y="4283314"/>
            <a:chExt cx="1870812" cy="166199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2660A5-948E-4E52-906F-82B71B55BAE0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A49E66-A11C-424E-92C7-1775D2699D3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ectangle 30">
            <a:extLst>
              <a:ext uri="{FF2B5EF4-FFF2-40B4-BE49-F238E27FC236}">
                <a16:creationId xmlns:a16="http://schemas.microsoft.com/office/drawing/2014/main" id="{69F946FA-F7F3-40AB-89F7-851C8D011B29}"/>
              </a:ext>
            </a:extLst>
          </p:cNvPr>
          <p:cNvSpPr/>
          <p:nvPr/>
        </p:nvSpPr>
        <p:spPr>
          <a:xfrm>
            <a:off x="10638725" y="3241848"/>
            <a:ext cx="369292" cy="36821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32">
            <a:extLst>
              <a:ext uri="{FF2B5EF4-FFF2-40B4-BE49-F238E27FC236}">
                <a16:creationId xmlns:a16="http://schemas.microsoft.com/office/drawing/2014/main" id="{F395E48F-552B-4A91-A93D-2B5754BC9FD3}"/>
              </a:ext>
            </a:extLst>
          </p:cNvPr>
          <p:cNvSpPr/>
          <p:nvPr/>
        </p:nvSpPr>
        <p:spPr>
          <a:xfrm>
            <a:off x="8698882" y="3264737"/>
            <a:ext cx="345323" cy="3453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65AE7-D63C-4A22-9D59-86E6E20ED760}"/>
              </a:ext>
            </a:extLst>
          </p:cNvPr>
          <p:cNvSpPr/>
          <p:nvPr/>
        </p:nvSpPr>
        <p:spPr>
          <a:xfrm>
            <a:off x="1195453" y="19540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0D210A3-0A9C-473F-AADF-75D926D0AF43}"/>
              </a:ext>
            </a:extLst>
          </p:cNvPr>
          <p:cNvSpPr/>
          <p:nvPr/>
        </p:nvSpPr>
        <p:spPr>
          <a:xfrm>
            <a:off x="1550807" y="19046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58EF3EC2-AF0E-4BCD-BD67-9EB338254528}"/>
              </a:ext>
            </a:extLst>
          </p:cNvPr>
          <p:cNvSpPr/>
          <p:nvPr/>
        </p:nvSpPr>
        <p:spPr>
          <a:xfrm rot="5400000">
            <a:off x="980273" y="19173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E3382DB-58DC-43B3-8B80-AE1F29A15A38}"/>
              </a:ext>
            </a:extLst>
          </p:cNvPr>
          <p:cNvSpPr/>
          <p:nvPr/>
        </p:nvSpPr>
        <p:spPr>
          <a:xfrm>
            <a:off x="5026400" y="18979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6A44FA9C-D73A-46D1-93D7-7566519F153C}"/>
              </a:ext>
            </a:extLst>
          </p:cNvPr>
          <p:cNvGrpSpPr/>
          <p:nvPr/>
        </p:nvGrpSpPr>
        <p:grpSpPr>
          <a:xfrm>
            <a:off x="2255542" y="20427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6D72C7-081D-466C-84D1-7D4108F18A68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097C9-93B0-428B-9ECF-C255011E0067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640236-2FE4-4D19-AAF7-E09D5EBA6327}"/>
              </a:ext>
            </a:extLst>
          </p:cNvPr>
          <p:cNvGrpSpPr/>
          <p:nvPr/>
        </p:nvGrpSpPr>
        <p:grpSpPr>
          <a:xfrm>
            <a:off x="5426545" y="19996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EA630A-8286-4FFE-9626-DDA8EB21517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0ED297-D494-474B-B75A-8B1FEC39223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796FE-D350-4720-A086-BBCD76523264}"/>
              </a:ext>
            </a:extLst>
          </p:cNvPr>
          <p:cNvGrpSpPr/>
          <p:nvPr/>
        </p:nvGrpSpPr>
        <p:grpSpPr>
          <a:xfrm>
            <a:off x="7504775" y="19885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31FB0E-66E2-4144-B5F5-03CF3393107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B9BDF5-CE0E-4C5A-BDF2-D9C951902A6D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A028BA-E7EE-47AA-8E34-3D40407B9F3F}"/>
              </a:ext>
            </a:extLst>
          </p:cNvPr>
          <p:cNvGrpSpPr/>
          <p:nvPr/>
        </p:nvGrpSpPr>
        <p:grpSpPr>
          <a:xfrm>
            <a:off x="9583003" y="19885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57BB58-5DC4-4AF7-9F8D-BBD90ACCC5E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E5AF78-D6B5-4F9C-A94F-68C3D270834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5A019C-1FF0-46E3-A487-447939909AF7}"/>
              </a:ext>
            </a:extLst>
          </p:cNvPr>
          <p:cNvCxnSpPr/>
          <p:nvPr/>
        </p:nvCxnSpPr>
        <p:spPr>
          <a:xfrm>
            <a:off x="7229096" y="21457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1DBA7E-879B-402B-8048-BB3D6D857F14}"/>
              </a:ext>
            </a:extLst>
          </p:cNvPr>
          <p:cNvCxnSpPr/>
          <p:nvPr/>
        </p:nvCxnSpPr>
        <p:spPr>
          <a:xfrm>
            <a:off x="9307326" y="21564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F28AE88-78F5-4731-9E7E-FE7EC9778804}"/>
              </a:ext>
            </a:extLst>
          </p:cNvPr>
          <p:cNvSpPr txBox="1"/>
          <p:nvPr/>
        </p:nvSpPr>
        <p:spPr>
          <a:xfrm>
            <a:off x="965790" y="21169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5128F5-084E-4E2A-99F1-26D2F5424083}"/>
              </a:ext>
            </a:extLst>
          </p:cNvPr>
          <p:cNvSpPr/>
          <p:nvPr/>
        </p:nvSpPr>
        <p:spPr>
          <a:xfrm>
            <a:off x="1195453" y="34194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1B622561-49EC-422B-ACC3-DDB248C33DCE}"/>
              </a:ext>
            </a:extLst>
          </p:cNvPr>
          <p:cNvSpPr/>
          <p:nvPr/>
        </p:nvSpPr>
        <p:spPr>
          <a:xfrm>
            <a:off x="1550807" y="33700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8DE334FE-8D1B-464E-BEDD-B6869BD23A85}"/>
              </a:ext>
            </a:extLst>
          </p:cNvPr>
          <p:cNvSpPr/>
          <p:nvPr/>
        </p:nvSpPr>
        <p:spPr>
          <a:xfrm rot="5400000">
            <a:off x="980273" y="33827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840C5630-CBCA-47E9-BA79-04FB7F557CB4}"/>
              </a:ext>
            </a:extLst>
          </p:cNvPr>
          <p:cNvSpPr/>
          <p:nvPr/>
        </p:nvSpPr>
        <p:spPr>
          <a:xfrm>
            <a:off x="5026400" y="33633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3399B10D-2C73-4FD0-B1DC-B7025CAD7E76}"/>
              </a:ext>
            </a:extLst>
          </p:cNvPr>
          <p:cNvGrpSpPr/>
          <p:nvPr/>
        </p:nvGrpSpPr>
        <p:grpSpPr>
          <a:xfrm>
            <a:off x="2255542" y="35081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041710-77B7-40E8-83D6-81CEFB13A1B8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D2CC3E-1669-47E2-92D5-B9953EE0CF70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7C9CF6-36F0-4847-B3CB-E909EF592516}"/>
              </a:ext>
            </a:extLst>
          </p:cNvPr>
          <p:cNvGrpSpPr/>
          <p:nvPr/>
        </p:nvGrpSpPr>
        <p:grpSpPr>
          <a:xfrm>
            <a:off x="5426545" y="34651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16DF34-466E-4688-9C82-C62A90752CB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AC34FA-4B47-4517-AD0A-8F396F6C520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C1308F-3C67-4E29-9DFB-AFA788ECCD63}"/>
              </a:ext>
            </a:extLst>
          </p:cNvPr>
          <p:cNvGrpSpPr/>
          <p:nvPr/>
        </p:nvGrpSpPr>
        <p:grpSpPr>
          <a:xfrm>
            <a:off x="7504775" y="34540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2CE42C-4DBE-4DC2-AE56-64FF4E371A9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668ACC-81C8-49B3-A9BB-4A3A19572DF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E5E85-AB6B-4131-804A-6BB3627F39DE}"/>
              </a:ext>
            </a:extLst>
          </p:cNvPr>
          <p:cNvGrpSpPr/>
          <p:nvPr/>
        </p:nvGrpSpPr>
        <p:grpSpPr>
          <a:xfrm>
            <a:off x="9583003" y="34540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C9E9B4-039B-4298-9B2A-4089F974162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F0FF83-1500-4F71-BF2C-3BB92460957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0825A4-25F9-4271-B7E0-F6A7D6F51E18}"/>
              </a:ext>
            </a:extLst>
          </p:cNvPr>
          <p:cNvCxnSpPr/>
          <p:nvPr/>
        </p:nvCxnSpPr>
        <p:spPr>
          <a:xfrm>
            <a:off x="7229096" y="36112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90DDFD-1B44-4530-B886-0896992AA5C2}"/>
              </a:ext>
            </a:extLst>
          </p:cNvPr>
          <p:cNvCxnSpPr/>
          <p:nvPr/>
        </p:nvCxnSpPr>
        <p:spPr>
          <a:xfrm>
            <a:off x="9307326" y="36219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D4DDD59-4071-4F6D-8D72-13C56B6616D1}"/>
              </a:ext>
            </a:extLst>
          </p:cNvPr>
          <p:cNvSpPr txBox="1"/>
          <p:nvPr/>
        </p:nvSpPr>
        <p:spPr>
          <a:xfrm>
            <a:off x="965790" y="35823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699193-B285-49E3-B98D-3D811021E337}"/>
              </a:ext>
            </a:extLst>
          </p:cNvPr>
          <p:cNvSpPr/>
          <p:nvPr/>
        </p:nvSpPr>
        <p:spPr>
          <a:xfrm>
            <a:off x="1195453" y="48849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F609E03C-C177-44A9-93E2-9313C288A8B6}"/>
              </a:ext>
            </a:extLst>
          </p:cNvPr>
          <p:cNvSpPr/>
          <p:nvPr/>
        </p:nvSpPr>
        <p:spPr>
          <a:xfrm>
            <a:off x="1550807" y="48354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CE856200-56B1-46B2-AEDE-9B59D0918EA7}"/>
              </a:ext>
            </a:extLst>
          </p:cNvPr>
          <p:cNvSpPr/>
          <p:nvPr/>
        </p:nvSpPr>
        <p:spPr>
          <a:xfrm rot="5400000">
            <a:off x="980273" y="48482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FD29E0B2-E1B8-473B-BFB4-6F471DC6BF22}"/>
              </a:ext>
            </a:extLst>
          </p:cNvPr>
          <p:cNvSpPr/>
          <p:nvPr/>
        </p:nvSpPr>
        <p:spPr>
          <a:xfrm>
            <a:off x="5026400" y="48288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E9F3B24E-FC3F-4C43-9406-26509310B4E6}"/>
              </a:ext>
            </a:extLst>
          </p:cNvPr>
          <p:cNvGrpSpPr/>
          <p:nvPr/>
        </p:nvGrpSpPr>
        <p:grpSpPr>
          <a:xfrm>
            <a:off x="2255542" y="49735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555FF5-BF9C-4AA8-9414-E4F4F574A668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875187-4739-478F-9EB6-8A744021B12C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7ED511-E495-48AC-A853-8CA9B202F922}"/>
              </a:ext>
            </a:extLst>
          </p:cNvPr>
          <p:cNvGrpSpPr/>
          <p:nvPr/>
        </p:nvGrpSpPr>
        <p:grpSpPr>
          <a:xfrm>
            <a:off x="5426545" y="49305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2A62D2-2EC6-4B57-BFAE-8339860BA14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E06DEC-2B66-491F-9594-BA7798B5EE0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DA740B7-829A-4E81-8457-5DF29AC6EA0A}"/>
              </a:ext>
            </a:extLst>
          </p:cNvPr>
          <p:cNvGrpSpPr/>
          <p:nvPr/>
        </p:nvGrpSpPr>
        <p:grpSpPr>
          <a:xfrm>
            <a:off x="7504775" y="49194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05BFD2-6C99-4179-9F56-E38D2F18D5E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A30536-6B01-497D-B77A-60B64EEDDF50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6F95403-9F2A-40A0-825D-A6BBA25319A4}"/>
              </a:ext>
            </a:extLst>
          </p:cNvPr>
          <p:cNvGrpSpPr/>
          <p:nvPr/>
        </p:nvGrpSpPr>
        <p:grpSpPr>
          <a:xfrm>
            <a:off x="9583003" y="49194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166BC4-6763-400D-B4B4-AF70BCE40C1D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C22330-9ED1-42E9-9CA6-64D809EAFFB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CD86C2E-A1F7-4122-B399-C0E86D630950}"/>
              </a:ext>
            </a:extLst>
          </p:cNvPr>
          <p:cNvCxnSpPr/>
          <p:nvPr/>
        </p:nvCxnSpPr>
        <p:spPr>
          <a:xfrm>
            <a:off x="7229096" y="50766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B466E9-6A33-4EFF-B4CA-57885B7D44CA}"/>
              </a:ext>
            </a:extLst>
          </p:cNvPr>
          <p:cNvCxnSpPr/>
          <p:nvPr/>
        </p:nvCxnSpPr>
        <p:spPr>
          <a:xfrm>
            <a:off x="9307326" y="50873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72228D4-A484-4417-8B45-85AC47F63FD8}"/>
              </a:ext>
            </a:extLst>
          </p:cNvPr>
          <p:cNvSpPr txBox="1"/>
          <p:nvPr/>
        </p:nvSpPr>
        <p:spPr>
          <a:xfrm>
            <a:off x="965790" y="50478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id="{B0CCA3D4-D601-4B23-BD77-44C30D0A0EDD}"/>
              </a:ext>
            </a:extLst>
          </p:cNvPr>
          <p:cNvSpPr/>
          <p:nvPr/>
        </p:nvSpPr>
        <p:spPr>
          <a:xfrm>
            <a:off x="5164550" y="3706315"/>
            <a:ext cx="1732219" cy="3166610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  <a:gd name="connsiteX0" fmla="*/ 1975235 w 3560732"/>
              <a:gd name="connsiteY0" fmla="*/ 6594258 h 6594258"/>
              <a:gd name="connsiteX1" fmla="*/ 3478578 w 3560732"/>
              <a:gd name="connsiteY1" fmla="*/ 6186505 h 6594258"/>
              <a:gd name="connsiteX2" fmla="*/ 2640971 w 3560732"/>
              <a:gd name="connsiteY2" fmla="*/ 3878472 h 6594258"/>
              <a:gd name="connsiteX3" fmla="*/ 2539547 w 3560732"/>
              <a:gd name="connsiteY3" fmla="*/ 3373073 h 6594258"/>
              <a:gd name="connsiteX4" fmla="*/ 2755270 w 3560732"/>
              <a:gd name="connsiteY4" fmla="*/ 2811673 h 6594258"/>
              <a:gd name="connsiteX5" fmla="*/ 2864809 w 3560732"/>
              <a:gd name="connsiteY5" fmla="*/ 2192548 h 6594258"/>
              <a:gd name="connsiteX6" fmla="*/ 3512509 w 3560732"/>
              <a:gd name="connsiteY6" fmla="*/ 1301960 h 6594258"/>
              <a:gd name="connsiteX7" fmla="*/ 3298197 w 3560732"/>
              <a:gd name="connsiteY7" fmla="*/ 1178135 h 6594258"/>
              <a:gd name="connsiteX8" fmla="*/ 2607634 w 3560732"/>
              <a:gd name="connsiteY8" fmla="*/ 1878222 h 6594258"/>
              <a:gd name="connsiteX9" fmla="*/ 2531434 w 3560732"/>
              <a:gd name="connsiteY9" fmla="*/ 1821072 h 6594258"/>
              <a:gd name="connsiteX10" fmla="*/ 2874334 w 3560732"/>
              <a:gd name="connsiteY10" fmla="*/ 563772 h 6594258"/>
              <a:gd name="connsiteX11" fmla="*/ 2598109 w 3560732"/>
              <a:gd name="connsiteY11" fmla="*/ 397084 h 6594258"/>
              <a:gd name="connsiteX12" fmla="*/ 2207584 w 3560732"/>
              <a:gd name="connsiteY12" fmla="*/ 1659147 h 6594258"/>
              <a:gd name="connsiteX13" fmla="*/ 2131384 w 3560732"/>
              <a:gd name="connsiteY13" fmla="*/ 1597235 h 6594258"/>
              <a:gd name="connsiteX14" fmla="*/ 2193297 w 3560732"/>
              <a:gd name="connsiteY14" fmla="*/ 154197 h 6594258"/>
              <a:gd name="connsiteX15" fmla="*/ 1878971 w 3560732"/>
              <a:gd name="connsiteY15" fmla="*/ 163723 h 6594258"/>
              <a:gd name="connsiteX16" fmla="*/ 1798009 w 3560732"/>
              <a:gd name="connsiteY16" fmla="*/ 1554373 h 6594258"/>
              <a:gd name="connsiteX17" fmla="*/ 1674184 w 3560732"/>
              <a:gd name="connsiteY17" fmla="*/ 1559134 h 6594258"/>
              <a:gd name="connsiteX18" fmla="*/ 1593221 w 3560732"/>
              <a:gd name="connsiteY18" fmla="*/ 378035 h 6594258"/>
              <a:gd name="connsiteX19" fmla="*/ 1307472 w 3560732"/>
              <a:gd name="connsiteY19" fmla="*/ 368510 h 6594258"/>
              <a:gd name="connsiteX20" fmla="*/ 1312234 w 3560732"/>
              <a:gd name="connsiteY20" fmla="*/ 1635335 h 6594258"/>
              <a:gd name="connsiteX21" fmla="*/ 1259846 w 3560732"/>
              <a:gd name="connsiteY21" fmla="*/ 2025860 h 6594258"/>
              <a:gd name="connsiteX22" fmla="*/ 902659 w 3560732"/>
              <a:gd name="connsiteY22" fmla="*/ 2302085 h 6594258"/>
              <a:gd name="connsiteX23" fmla="*/ 207334 w 3560732"/>
              <a:gd name="connsiteY23" fmla="*/ 1787735 h 6594258"/>
              <a:gd name="connsiteX24" fmla="*/ 173996 w 3560732"/>
              <a:gd name="connsiteY24" fmla="*/ 2092535 h 6594258"/>
              <a:gd name="connsiteX25" fmla="*/ 745496 w 3560732"/>
              <a:gd name="connsiteY25" fmla="*/ 2806910 h 6594258"/>
              <a:gd name="connsiteX26" fmla="*/ 1440822 w 3560732"/>
              <a:gd name="connsiteY26" fmla="*/ 3583198 h 6594258"/>
              <a:gd name="connsiteX27" fmla="*/ 1617034 w 3560732"/>
              <a:gd name="connsiteY27" fmla="*/ 4107073 h 6594258"/>
              <a:gd name="connsiteX28" fmla="*/ 1975235 w 3560732"/>
              <a:gd name="connsiteY28" fmla="*/ 6594258 h 6594258"/>
              <a:gd name="connsiteX0" fmla="*/ 1975235 w 3625806"/>
              <a:gd name="connsiteY0" fmla="*/ 6594258 h 6628209"/>
              <a:gd name="connsiteX1" fmla="*/ 3625806 w 3625806"/>
              <a:gd name="connsiteY1" fmla="*/ 6628192 h 6628209"/>
              <a:gd name="connsiteX2" fmla="*/ 2640971 w 3625806"/>
              <a:gd name="connsiteY2" fmla="*/ 3878472 h 6628209"/>
              <a:gd name="connsiteX3" fmla="*/ 2539547 w 3625806"/>
              <a:gd name="connsiteY3" fmla="*/ 3373073 h 6628209"/>
              <a:gd name="connsiteX4" fmla="*/ 2755270 w 3625806"/>
              <a:gd name="connsiteY4" fmla="*/ 2811673 h 6628209"/>
              <a:gd name="connsiteX5" fmla="*/ 2864809 w 3625806"/>
              <a:gd name="connsiteY5" fmla="*/ 2192548 h 6628209"/>
              <a:gd name="connsiteX6" fmla="*/ 3512509 w 3625806"/>
              <a:gd name="connsiteY6" fmla="*/ 1301960 h 6628209"/>
              <a:gd name="connsiteX7" fmla="*/ 3298197 w 3625806"/>
              <a:gd name="connsiteY7" fmla="*/ 1178135 h 6628209"/>
              <a:gd name="connsiteX8" fmla="*/ 2607634 w 3625806"/>
              <a:gd name="connsiteY8" fmla="*/ 1878222 h 6628209"/>
              <a:gd name="connsiteX9" fmla="*/ 2531434 w 3625806"/>
              <a:gd name="connsiteY9" fmla="*/ 1821072 h 6628209"/>
              <a:gd name="connsiteX10" fmla="*/ 2874334 w 3625806"/>
              <a:gd name="connsiteY10" fmla="*/ 563772 h 6628209"/>
              <a:gd name="connsiteX11" fmla="*/ 2598109 w 3625806"/>
              <a:gd name="connsiteY11" fmla="*/ 397084 h 6628209"/>
              <a:gd name="connsiteX12" fmla="*/ 2207584 w 3625806"/>
              <a:gd name="connsiteY12" fmla="*/ 1659147 h 6628209"/>
              <a:gd name="connsiteX13" fmla="*/ 2131384 w 3625806"/>
              <a:gd name="connsiteY13" fmla="*/ 1597235 h 6628209"/>
              <a:gd name="connsiteX14" fmla="*/ 2193297 w 3625806"/>
              <a:gd name="connsiteY14" fmla="*/ 154197 h 6628209"/>
              <a:gd name="connsiteX15" fmla="*/ 1878971 w 3625806"/>
              <a:gd name="connsiteY15" fmla="*/ 163723 h 6628209"/>
              <a:gd name="connsiteX16" fmla="*/ 1798009 w 3625806"/>
              <a:gd name="connsiteY16" fmla="*/ 1554373 h 6628209"/>
              <a:gd name="connsiteX17" fmla="*/ 1674184 w 3625806"/>
              <a:gd name="connsiteY17" fmla="*/ 1559134 h 6628209"/>
              <a:gd name="connsiteX18" fmla="*/ 1593221 w 3625806"/>
              <a:gd name="connsiteY18" fmla="*/ 378035 h 6628209"/>
              <a:gd name="connsiteX19" fmla="*/ 1307472 w 3625806"/>
              <a:gd name="connsiteY19" fmla="*/ 368510 h 6628209"/>
              <a:gd name="connsiteX20" fmla="*/ 1312234 w 3625806"/>
              <a:gd name="connsiteY20" fmla="*/ 1635335 h 6628209"/>
              <a:gd name="connsiteX21" fmla="*/ 1259846 w 3625806"/>
              <a:gd name="connsiteY21" fmla="*/ 2025860 h 6628209"/>
              <a:gd name="connsiteX22" fmla="*/ 902659 w 3625806"/>
              <a:gd name="connsiteY22" fmla="*/ 2302085 h 6628209"/>
              <a:gd name="connsiteX23" fmla="*/ 207334 w 3625806"/>
              <a:gd name="connsiteY23" fmla="*/ 1787735 h 6628209"/>
              <a:gd name="connsiteX24" fmla="*/ 173996 w 3625806"/>
              <a:gd name="connsiteY24" fmla="*/ 2092535 h 6628209"/>
              <a:gd name="connsiteX25" fmla="*/ 745496 w 3625806"/>
              <a:gd name="connsiteY25" fmla="*/ 2806910 h 6628209"/>
              <a:gd name="connsiteX26" fmla="*/ 1440822 w 3625806"/>
              <a:gd name="connsiteY26" fmla="*/ 3583198 h 6628209"/>
              <a:gd name="connsiteX27" fmla="*/ 1617034 w 3625806"/>
              <a:gd name="connsiteY27" fmla="*/ 4107073 h 6628209"/>
              <a:gd name="connsiteX28" fmla="*/ 1975235 w 3625806"/>
              <a:gd name="connsiteY28" fmla="*/ 6594258 h 66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25806" h="6628209">
                <a:moveTo>
                  <a:pt x="1975235" y="6594258"/>
                </a:moveTo>
                <a:cubicBezTo>
                  <a:pt x="2488618" y="6593301"/>
                  <a:pt x="3112423" y="6629149"/>
                  <a:pt x="3625806" y="6628192"/>
                </a:cubicBezTo>
                <a:cubicBezTo>
                  <a:pt x="3274968" y="5642354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57760" y="5681446"/>
                  <a:pt x="1975235" y="659425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id="{BEEFCEA1-A9CA-45F9-90F9-955824EBB212}"/>
              </a:ext>
            </a:extLst>
          </p:cNvPr>
          <p:cNvGrpSpPr/>
          <p:nvPr/>
        </p:nvGrpSpPr>
        <p:grpSpPr>
          <a:xfrm>
            <a:off x="3929569" y="2407616"/>
            <a:ext cx="4376131" cy="3594419"/>
            <a:chOff x="2241333" y="2017415"/>
            <a:chExt cx="4653973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8DF3D054-2938-41CE-9C74-CA7AB6E9F132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9A265F2D-70C9-4087-BE24-3AF987586A3B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A293E856-E43A-48A8-A5BE-27C83B06C0D2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E3797905-933C-4205-8AD3-9301D0118474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6C213040-C919-4E35-9EE7-2830DAED159C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id="{B5731209-8C6C-4E73-BDF4-B3D9C6FF8A17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" name="Isosceles Triangle 33">
            <a:extLst>
              <a:ext uri="{FF2B5EF4-FFF2-40B4-BE49-F238E27FC236}">
                <a16:creationId xmlns:a16="http://schemas.microsoft.com/office/drawing/2014/main" id="{392C37AA-AD21-43AC-8AC1-0B06DA34DD60}"/>
              </a:ext>
            </a:extLst>
          </p:cNvPr>
          <p:cNvSpPr>
            <a:spLocks/>
          </p:cNvSpPr>
          <p:nvPr/>
        </p:nvSpPr>
        <p:spPr>
          <a:xfrm rot="10800000">
            <a:off x="6725184" y="2799502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 Same Side Corner Rectangle 24">
            <a:extLst>
              <a:ext uri="{FF2B5EF4-FFF2-40B4-BE49-F238E27FC236}">
                <a16:creationId xmlns:a16="http://schemas.microsoft.com/office/drawing/2014/main" id="{49F9FA1D-DB5A-41CD-BC46-9E44BEDD1249}"/>
              </a:ext>
            </a:extLst>
          </p:cNvPr>
          <p:cNvSpPr>
            <a:spLocks noChangeAspect="1"/>
          </p:cNvSpPr>
          <p:nvPr/>
        </p:nvSpPr>
        <p:spPr>
          <a:xfrm rot="16200000">
            <a:off x="7397228" y="5213800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id="{DDBB9AC6-970E-429D-8B48-6F5E863F21EB}"/>
              </a:ext>
            </a:extLst>
          </p:cNvPr>
          <p:cNvSpPr>
            <a:spLocks noChangeAspect="1"/>
          </p:cNvSpPr>
          <p:nvPr/>
        </p:nvSpPr>
        <p:spPr>
          <a:xfrm rot="19800000">
            <a:off x="4466384" y="5233294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2029D23-C7D5-499D-89C5-2C0FD2BA6AD8}"/>
              </a:ext>
            </a:extLst>
          </p:cNvPr>
          <p:cNvSpPr>
            <a:spLocks noChangeAspect="1"/>
          </p:cNvSpPr>
          <p:nvPr/>
        </p:nvSpPr>
        <p:spPr>
          <a:xfrm>
            <a:off x="7594386" y="3873788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AB73A360-448C-4361-A4E0-0464903F1049}"/>
              </a:ext>
            </a:extLst>
          </p:cNvPr>
          <p:cNvSpPr>
            <a:spLocks noChangeAspect="1"/>
          </p:cNvSpPr>
          <p:nvPr/>
        </p:nvSpPr>
        <p:spPr>
          <a:xfrm>
            <a:off x="4328974" y="3896426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id="{939092D0-9A80-4269-BA88-34A2B9F97431}"/>
              </a:ext>
            </a:extLst>
          </p:cNvPr>
          <p:cNvSpPr>
            <a:spLocks noChangeAspect="1"/>
          </p:cNvSpPr>
          <p:nvPr/>
        </p:nvSpPr>
        <p:spPr>
          <a:xfrm rot="8580000">
            <a:off x="5162579" y="2790358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01">
            <a:extLst>
              <a:ext uri="{FF2B5EF4-FFF2-40B4-BE49-F238E27FC236}">
                <a16:creationId xmlns:a16="http://schemas.microsoft.com/office/drawing/2014/main" id="{9EA258EB-CB2C-4E88-ACE8-C2467EC9D71E}"/>
              </a:ext>
            </a:extLst>
          </p:cNvPr>
          <p:cNvGrpSpPr/>
          <p:nvPr/>
        </p:nvGrpSpPr>
        <p:grpSpPr>
          <a:xfrm>
            <a:off x="8642628" y="3526406"/>
            <a:ext cx="2791899" cy="890327"/>
            <a:chOff x="2079598" y="4257726"/>
            <a:chExt cx="2262901" cy="8903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C3B4A4-4E00-48B3-B39B-05A6200A515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F34607-86FE-4C51-9318-515CB9B4437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04">
            <a:extLst>
              <a:ext uri="{FF2B5EF4-FFF2-40B4-BE49-F238E27FC236}">
                <a16:creationId xmlns:a16="http://schemas.microsoft.com/office/drawing/2014/main" id="{5098B094-556C-45CF-BD7D-DDE3E72FFDC2}"/>
              </a:ext>
            </a:extLst>
          </p:cNvPr>
          <p:cNvGrpSpPr/>
          <p:nvPr/>
        </p:nvGrpSpPr>
        <p:grpSpPr>
          <a:xfrm>
            <a:off x="8334811" y="5247289"/>
            <a:ext cx="2791899" cy="890327"/>
            <a:chOff x="2079598" y="4257726"/>
            <a:chExt cx="2262901" cy="8903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99BC3D-D370-4B9C-A741-D6EDAD93F3C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140A84-A57F-406E-9D19-3A3BC8ECEE6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07">
            <a:extLst>
              <a:ext uri="{FF2B5EF4-FFF2-40B4-BE49-F238E27FC236}">
                <a16:creationId xmlns:a16="http://schemas.microsoft.com/office/drawing/2014/main" id="{B0789258-90C3-4F42-A78F-A57D854E470F}"/>
              </a:ext>
            </a:extLst>
          </p:cNvPr>
          <p:cNvGrpSpPr/>
          <p:nvPr/>
        </p:nvGrpSpPr>
        <p:grpSpPr>
          <a:xfrm>
            <a:off x="7752748" y="1805525"/>
            <a:ext cx="2791899" cy="890327"/>
            <a:chOff x="2079598" y="4257726"/>
            <a:chExt cx="2262901" cy="890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72A3ED-D976-421A-8F2A-92FFAA5EAB5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77958C-AD6B-4FF2-A21D-016F7E05860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110">
            <a:extLst>
              <a:ext uri="{FF2B5EF4-FFF2-40B4-BE49-F238E27FC236}">
                <a16:creationId xmlns:a16="http://schemas.microsoft.com/office/drawing/2014/main" id="{0C0B6C32-B93B-469A-8F84-A5C1D318273A}"/>
              </a:ext>
            </a:extLst>
          </p:cNvPr>
          <p:cNvGrpSpPr/>
          <p:nvPr/>
        </p:nvGrpSpPr>
        <p:grpSpPr>
          <a:xfrm>
            <a:off x="1077361" y="5247289"/>
            <a:ext cx="2804354" cy="890327"/>
            <a:chOff x="2079598" y="4257726"/>
            <a:chExt cx="2262901" cy="8903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65DC9B-A878-427D-9CDF-92250AE401C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E1033F-1BB2-4C5A-A5F9-BE8B040C5F3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113">
            <a:extLst>
              <a:ext uri="{FF2B5EF4-FFF2-40B4-BE49-F238E27FC236}">
                <a16:creationId xmlns:a16="http://schemas.microsoft.com/office/drawing/2014/main" id="{5EAADF62-84D4-42BC-938A-70B69BFEC9D6}"/>
              </a:ext>
            </a:extLst>
          </p:cNvPr>
          <p:cNvGrpSpPr/>
          <p:nvPr/>
        </p:nvGrpSpPr>
        <p:grpSpPr>
          <a:xfrm>
            <a:off x="760492" y="3526406"/>
            <a:ext cx="2804354" cy="890327"/>
            <a:chOff x="2079598" y="4257726"/>
            <a:chExt cx="2262901" cy="89032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146391-DEDF-44C0-B307-5AB48161227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7E61A0-5776-43AB-B97F-34376AC32DD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116">
            <a:extLst>
              <a:ext uri="{FF2B5EF4-FFF2-40B4-BE49-F238E27FC236}">
                <a16:creationId xmlns:a16="http://schemas.microsoft.com/office/drawing/2014/main" id="{2D544A10-7D71-42AF-94BD-E60C18C45F5B}"/>
              </a:ext>
            </a:extLst>
          </p:cNvPr>
          <p:cNvGrpSpPr/>
          <p:nvPr/>
        </p:nvGrpSpPr>
        <p:grpSpPr>
          <a:xfrm>
            <a:off x="1653425" y="1805525"/>
            <a:ext cx="2804354" cy="890327"/>
            <a:chOff x="2079598" y="4257726"/>
            <a:chExt cx="2262901" cy="8903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482BB4-896C-425D-B4BF-1F71689AA0D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CFD24E-7438-42D8-AE57-AEE1BCA4930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095829-CC72-45F7-8FE6-4B1BF50BF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ABBEF-9110-435C-B914-E40261CABDCE}"/>
              </a:ext>
            </a:extLst>
          </p:cNvPr>
          <p:cNvSpPr/>
          <p:nvPr/>
        </p:nvSpPr>
        <p:spPr>
          <a:xfrm>
            <a:off x="8672341" y="52957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6C763-D7E5-4589-98C7-DBB8D29D76B9}"/>
              </a:ext>
            </a:extLst>
          </p:cNvPr>
          <p:cNvSpPr/>
          <p:nvPr/>
        </p:nvSpPr>
        <p:spPr>
          <a:xfrm>
            <a:off x="4645328" y="52879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2A22CE-E510-482A-BBAA-5E7CD901F95F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EF73F-77A8-423F-9A52-FCEA04041D30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063663-C9F2-4CC8-89FF-80110E6C461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10D456-0963-432C-A21A-0DD728978095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CD180B-089A-4778-A840-7DD7A1ADC5B4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F16E30-CA18-435F-B202-E500479B197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C9E71B-3D5D-4FCB-99F0-96DAC13D16AA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511701-E482-48A8-B205-C50FF0077E88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E0200C-09B0-4C75-8E88-E73FC55ED929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ADCC-C24D-4295-A3DF-D71C12D107CE}"/>
              </a:ext>
            </a:extLst>
          </p:cNvPr>
          <p:cNvSpPr/>
          <p:nvPr/>
        </p:nvSpPr>
        <p:spPr>
          <a:xfrm>
            <a:off x="4267334" y="54156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56ACC8-3956-4D7F-9990-075E6B2242BB}"/>
              </a:ext>
            </a:extLst>
          </p:cNvPr>
          <p:cNvSpPr/>
          <p:nvPr/>
        </p:nvSpPr>
        <p:spPr>
          <a:xfrm>
            <a:off x="8295110" y="542341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9F94A-C33E-44C1-B07A-D53D0B12DE2E}"/>
              </a:ext>
            </a:extLst>
          </p:cNvPr>
          <p:cNvGrpSpPr/>
          <p:nvPr/>
        </p:nvGrpSpPr>
        <p:grpSpPr>
          <a:xfrm>
            <a:off x="5129001" y="5354756"/>
            <a:ext cx="2098288" cy="876790"/>
            <a:chOff x="3131840" y="2220253"/>
            <a:chExt cx="3096344" cy="876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57BF7E-AEC1-4AE5-957E-C624BFE3763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4043B-12B3-476D-80E5-1F8F7C13C75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D5A56E-3C1A-4027-9ED0-E4AD18745A48}"/>
              </a:ext>
            </a:extLst>
          </p:cNvPr>
          <p:cNvGrpSpPr/>
          <p:nvPr/>
        </p:nvGrpSpPr>
        <p:grpSpPr>
          <a:xfrm>
            <a:off x="9181841" y="5354756"/>
            <a:ext cx="2098288" cy="876790"/>
            <a:chOff x="3131840" y="2220253"/>
            <a:chExt cx="3096344" cy="876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0617AC-931D-4B94-AD40-EC3BFBC1692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80D3FC-BFA2-4C7F-BABE-B1AEBA240CE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Donut 39">
            <a:extLst>
              <a:ext uri="{FF2B5EF4-FFF2-40B4-BE49-F238E27FC236}">
                <a16:creationId xmlns:a16="http://schemas.microsoft.com/office/drawing/2014/main" id="{80D3E46F-A0A9-4CC9-A91B-A66D78F93A58}"/>
              </a:ext>
            </a:extLst>
          </p:cNvPr>
          <p:cNvSpPr/>
          <p:nvPr/>
        </p:nvSpPr>
        <p:spPr>
          <a:xfrm>
            <a:off x="8492341" y="56188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CC667916-2E31-4DAA-B594-5ACF43D20FCB}"/>
              </a:ext>
            </a:extLst>
          </p:cNvPr>
          <p:cNvSpPr>
            <a:spLocks noChangeAspect="1"/>
          </p:cNvSpPr>
          <p:nvPr/>
        </p:nvSpPr>
        <p:spPr>
          <a:xfrm>
            <a:off x="4470141" y="56291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9BB017-2F66-4E7F-A486-6FF7567D64D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15FCE1-8CCB-4607-A6DC-D7652303260F}"/>
              </a:ext>
            </a:extLst>
          </p:cNvPr>
          <p:cNvGrpSpPr/>
          <p:nvPr/>
        </p:nvGrpSpPr>
        <p:grpSpPr>
          <a:xfrm>
            <a:off x="4224210" y="1770150"/>
            <a:ext cx="4294297" cy="668379"/>
            <a:chOff x="6372201" y="2011203"/>
            <a:chExt cx="2736305" cy="6683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FEA22B-BA2A-41B7-BCE1-779D7BECD57F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B702DD-8C76-4E18-A256-D81A593CE588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30796-FF8E-455C-A05C-A537CACACBD9}"/>
              </a:ext>
            </a:extLst>
          </p:cNvPr>
          <p:cNvGrpSpPr/>
          <p:nvPr/>
        </p:nvGrpSpPr>
        <p:grpSpPr>
          <a:xfrm>
            <a:off x="3347156" y="2959919"/>
            <a:ext cx="4294297" cy="668379"/>
            <a:chOff x="6372201" y="2011203"/>
            <a:chExt cx="2736305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0DE99C-CBC7-463A-8151-E0397F23012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8B132-C8E8-41AA-9B6A-42AB314F6925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69539-3589-4BB3-A0F0-6F2E24EA2C1D}"/>
              </a:ext>
            </a:extLst>
          </p:cNvPr>
          <p:cNvGrpSpPr/>
          <p:nvPr/>
        </p:nvGrpSpPr>
        <p:grpSpPr>
          <a:xfrm>
            <a:off x="2470103" y="4149688"/>
            <a:ext cx="4294297" cy="668379"/>
            <a:chOff x="6372201" y="2011203"/>
            <a:chExt cx="273630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167E24-AB54-4A50-98E1-22CC7B73E7AE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D77AA4-ED9F-4DB7-9D30-11D92C81FAA9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51970B-E48A-4B3E-9933-D68C75D99734}"/>
              </a:ext>
            </a:extLst>
          </p:cNvPr>
          <p:cNvGrpSpPr/>
          <p:nvPr/>
        </p:nvGrpSpPr>
        <p:grpSpPr>
          <a:xfrm>
            <a:off x="3409315" y="1772975"/>
            <a:ext cx="5109192" cy="738667"/>
            <a:chOff x="3409315" y="1772975"/>
            <a:chExt cx="5109192" cy="73866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F395C-2DDF-4F24-BED3-502B137AD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3C867D-6744-40FD-9251-F78AAEC1E5BF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C5D894-B927-480F-8620-748379C30AA4}"/>
              </a:ext>
            </a:extLst>
          </p:cNvPr>
          <p:cNvGrpSpPr/>
          <p:nvPr/>
        </p:nvGrpSpPr>
        <p:grpSpPr>
          <a:xfrm>
            <a:off x="2526363" y="2967115"/>
            <a:ext cx="5049081" cy="738667"/>
            <a:chOff x="2625593" y="2891686"/>
            <a:chExt cx="5049081" cy="7386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30C3F4-107D-42DE-BBAF-72373B153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80FA0D-DE62-4E10-BD2A-DBF00A412940}"/>
                </a:ext>
              </a:extLst>
            </p:cNvPr>
            <p:cNvSpPr/>
            <p:nvPr/>
          </p:nvSpPr>
          <p:spPr>
            <a:xfrm>
              <a:off x="2625593" y="2891686"/>
              <a:ext cx="738667" cy="738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21126E-E64D-49F3-96A4-88C4FCCBE8EB}"/>
              </a:ext>
            </a:extLst>
          </p:cNvPr>
          <p:cNvGrpSpPr/>
          <p:nvPr/>
        </p:nvGrpSpPr>
        <p:grpSpPr>
          <a:xfrm>
            <a:off x="1648516" y="4161255"/>
            <a:ext cx="5043977" cy="738667"/>
            <a:chOff x="1846976" y="4010395"/>
            <a:chExt cx="5043977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74634D-4E29-43FC-BDA1-94E1DC370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6D49FE-CC0B-4F2C-B628-6434B2A2A244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703BD235-3D8D-4632-916B-C78E16C6D50A}"/>
              </a:ext>
            </a:extLst>
          </p:cNvPr>
          <p:cNvSpPr/>
          <p:nvPr/>
        </p:nvSpPr>
        <p:spPr>
          <a:xfrm flipH="1">
            <a:off x="2718179" y="3209987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A2AD957-5723-4172-B795-9DCBC644FE25}"/>
              </a:ext>
            </a:extLst>
          </p:cNvPr>
          <p:cNvSpPr/>
          <p:nvPr/>
        </p:nvSpPr>
        <p:spPr>
          <a:xfrm>
            <a:off x="3633523" y="2001649"/>
            <a:ext cx="317851" cy="3173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366AE771-0AC0-4FD0-8869-C7B96B989C7A}"/>
              </a:ext>
            </a:extLst>
          </p:cNvPr>
          <p:cNvSpPr/>
          <p:nvPr/>
        </p:nvSpPr>
        <p:spPr>
          <a:xfrm>
            <a:off x="1868728" y="4416847"/>
            <a:ext cx="296147" cy="2274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28D232-1F19-44B3-A5E5-379C27432799}"/>
              </a:ext>
            </a:extLst>
          </p:cNvPr>
          <p:cNvGrpSpPr/>
          <p:nvPr/>
        </p:nvGrpSpPr>
        <p:grpSpPr>
          <a:xfrm>
            <a:off x="7009259" y="1787676"/>
            <a:ext cx="4243140" cy="4286977"/>
            <a:chOff x="794796" y="1552872"/>
            <a:chExt cx="4243140" cy="4286977"/>
          </a:xfrm>
        </p:grpSpPr>
        <p:sp>
          <p:nvSpPr>
            <p:cNvPr id="22" name="Curved Up Arrow 1">
              <a:extLst>
                <a:ext uri="{FF2B5EF4-FFF2-40B4-BE49-F238E27FC236}">
                  <a16:creationId xmlns:a16="http://schemas.microsoft.com/office/drawing/2014/main" id="{A1FB9883-A16C-40C0-9F02-501E339BD022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Curved Up Arrow 1">
              <a:extLst>
                <a:ext uri="{FF2B5EF4-FFF2-40B4-BE49-F238E27FC236}">
                  <a16:creationId xmlns:a16="http://schemas.microsoft.com/office/drawing/2014/main" id="{5357DFFD-C6C6-4BFF-9E34-11FC6C962D25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Curved Up Arrow 1">
              <a:extLst>
                <a:ext uri="{FF2B5EF4-FFF2-40B4-BE49-F238E27FC236}">
                  <a16:creationId xmlns:a16="http://schemas.microsoft.com/office/drawing/2014/main" id="{1B716909-E3E5-4F51-A296-C406265F6A2C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id="{96655C49-8C1B-4057-9618-0F676FDF0915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25629D-822A-4178-98D1-AFE0BE5948B8}"/>
              </a:ext>
            </a:extLst>
          </p:cNvPr>
          <p:cNvGrpSpPr/>
          <p:nvPr/>
        </p:nvGrpSpPr>
        <p:grpSpPr>
          <a:xfrm>
            <a:off x="770669" y="5355395"/>
            <a:ext cx="5043977" cy="738667"/>
            <a:chOff x="770669" y="5355395"/>
            <a:chExt cx="5043977" cy="7386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8E2646-25D3-4345-B482-E48EE8EAB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18B38-9AD2-4806-B41E-81545F8BB64A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C0C09E50-914C-4DB7-AF90-EA2EA641D9BB}"/>
              </a:ext>
            </a:extLst>
          </p:cNvPr>
          <p:cNvSpPr/>
          <p:nvPr/>
        </p:nvSpPr>
        <p:spPr>
          <a:xfrm rot="2700000">
            <a:off x="1014720" y="5552186"/>
            <a:ext cx="230974" cy="4140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2BCA4A-835D-4164-80D4-B70F55BC6612}"/>
              </a:ext>
            </a:extLst>
          </p:cNvPr>
          <p:cNvGrpSpPr/>
          <p:nvPr/>
        </p:nvGrpSpPr>
        <p:grpSpPr>
          <a:xfrm>
            <a:off x="1593050" y="5339458"/>
            <a:ext cx="4294297" cy="668379"/>
            <a:chOff x="6372201" y="2011203"/>
            <a:chExt cx="2736305" cy="6683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B6CE02-838E-4504-93CE-8A9FB21DF788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4AF5C1-9DF1-41A6-92E4-5E4CA0A64976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328250-A000-44A1-A7C5-298D1F0EBD17}"/>
              </a:ext>
            </a:extLst>
          </p:cNvPr>
          <p:cNvGrpSpPr/>
          <p:nvPr/>
        </p:nvGrpSpPr>
        <p:grpSpPr>
          <a:xfrm>
            <a:off x="734372" y="1798841"/>
            <a:ext cx="6055685" cy="4512770"/>
            <a:chOff x="734369" y="1722640"/>
            <a:chExt cx="6055684" cy="45127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3A4D61-546C-4E37-AFCB-44617E2670EC}"/>
                </a:ext>
              </a:extLst>
            </p:cNvPr>
            <p:cNvGrpSpPr/>
            <p:nvPr/>
          </p:nvGrpSpPr>
          <p:grpSpPr>
            <a:xfrm rot="21336642">
              <a:off x="734369" y="2674304"/>
              <a:ext cx="6055684" cy="3561105"/>
              <a:chOff x="326193" y="2420888"/>
              <a:chExt cx="6453672" cy="3795146"/>
            </a:xfrm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66558C24-53E8-4A0A-B69E-698A5BBA692C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D772119-AF5F-4381-ACC4-FD71721FBF6A}"/>
                  </a:ext>
                </a:extLst>
              </p:cNvPr>
              <p:cNvGrpSpPr/>
              <p:nvPr/>
            </p:nvGrpSpPr>
            <p:grpSpPr>
              <a:xfrm>
                <a:off x="715945" y="4203469"/>
                <a:ext cx="3217265" cy="1725521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843EEADC-C7FD-4FA2-ABC6-8BF5D0273F43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Freeform 8">
                  <a:extLst>
                    <a:ext uri="{FF2B5EF4-FFF2-40B4-BE49-F238E27FC236}">
                      <a16:creationId xmlns:a16="http://schemas.microsoft.com/office/drawing/2014/main" id="{3765677D-E46F-4C69-AE52-616D422445A0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74C2189F-0F0A-4147-AB12-4F037670C4E1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4">
                  <a:extLst>
                    <a:ext uri="{FF2B5EF4-FFF2-40B4-BE49-F238E27FC236}">
                      <a16:creationId xmlns:a16="http://schemas.microsoft.com/office/drawing/2014/main" id="{5E0C531B-573A-4C29-AF0A-4DCD2DAA7C37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A5B4272-0390-4537-A517-99D54FB23871}"/>
                  </a:ext>
                </a:extLst>
              </p:cNvPr>
              <p:cNvGrpSpPr/>
              <p:nvPr/>
            </p:nvGrpSpPr>
            <p:grpSpPr>
              <a:xfrm>
                <a:off x="1144533" y="376450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Rectangle 4">
                  <a:extLst>
                    <a:ext uri="{FF2B5EF4-FFF2-40B4-BE49-F238E27FC236}">
                      <a16:creationId xmlns:a16="http://schemas.microsoft.com/office/drawing/2014/main" id="{4866A72D-C401-46AE-A181-F84C0805B06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80">
                  <a:extLst>
                    <a:ext uri="{FF2B5EF4-FFF2-40B4-BE49-F238E27FC236}">
                      <a16:creationId xmlns:a16="http://schemas.microsoft.com/office/drawing/2014/main" id="{7565034D-6DD8-4B0B-9899-114C5FFB234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81">
                  <a:extLst>
                    <a:ext uri="{FF2B5EF4-FFF2-40B4-BE49-F238E27FC236}">
                      <a16:creationId xmlns:a16="http://schemas.microsoft.com/office/drawing/2014/main" id="{D821E29A-E2FC-4D2B-8D1F-73117C905443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0395BB42-5886-4BFA-AF56-580801EFC99B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785468C-4A5D-464D-B540-BB2DD8F1ED65}"/>
                  </a:ext>
                </a:extLst>
              </p:cNvPr>
              <p:cNvGrpSpPr/>
              <p:nvPr/>
            </p:nvGrpSpPr>
            <p:grpSpPr>
              <a:xfrm>
                <a:off x="1513261" y="332514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Rectangle 4">
                  <a:extLst>
                    <a:ext uri="{FF2B5EF4-FFF2-40B4-BE49-F238E27FC236}">
                      <a16:creationId xmlns:a16="http://schemas.microsoft.com/office/drawing/2014/main" id="{36EA8EDA-F114-4532-9F5D-B6F73CC04C94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0" name="Freeform 85">
                  <a:extLst>
                    <a:ext uri="{FF2B5EF4-FFF2-40B4-BE49-F238E27FC236}">
                      <a16:creationId xmlns:a16="http://schemas.microsoft.com/office/drawing/2014/main" id="{41AC374B-1348-489E-BB8A-6BA8805D985B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Freeform 86">
                  <a:extLst>
                    <a:ext uri="{FF2B5EF4-FFF2-40B4-BE49-F238E27FC236}">
                      <a16:creationId xmlns:a16="http://schemas.microsoft.com/office/drawing/2014/main" id="{A7D9AA97-CBBC-4B5B-BB17-B9561DA86000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FA99DFA0-386F-4636-8031-9BB1F54B3CC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00E658F-D8B6-4130-B92D-C77CA475841F}"/>
                  </a:ext>
                </a:extLst>
              </p:cNvPr>
              <p:cNvGrpSpPr/>
              <p:nvPr/>
            </p:nvGrpSpPr>
            <p:grpSpPr>
              <a:xfrm>
                <a:off x="1918466" y="2874495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5DB1AE16-E5A0-405D-B655-37E72A47A79A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Freeform 90">
                  <a:extLst>
                    <a:ext uri="{FF2B5EF4-FFF2-40B4-BE49-F238E27FC236}">
                      <a16:creationId xmlns:a16="http://schemas.microsoft.com/office/drawing/2014/main" id="{11453745-2450-4B01-A8BE-EF1B6720AE6E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reeform 91">
                  <a:extLst>
                    <a:ext uri="{FF2B5EF4-FFF2-40B4-BE49-F238E27FC236}">
                      <a16:creationId xmlns:a16="http://schemas.microsoft.com/office/drawing/2014/main" id="{0BBB616E-39ED-45B7-BCA0-656A13EAD022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ectangle 4">
                  <a:extLst>
                    <a:ext uri="{FF2B5EF4-FFF2-40B4-BE49-F238E27FC236}">
                      <a16:creationId xmlns:a16="http://schemas.microsoft.com/office/drawing/2014/main" id="{B1D33DD4-3B2E-422A-96EB-BAF42D48835D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7379C52-AED2-40FE-8145-16DF92823FF7}"/>
                  </a:ext>
                </a:extLst>
              </p:cNvPr>
              <p:cNvGrpSpPr/>
              <p:nvPr/>
            </p:nvGrpSpPr>
            <p:grpSpPr>
              <a:xfrm>
                <a:off x="2308666" y="2420888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Rectangle 4">
                  <a:extLst>
                    <a:ext uri="{FF2B5EF4-FFF2-40B4-BE49-F238E27FC236}">
                      <a16:creationId xmlns:a16="http://schemas.microsoft.com/office/drawing/2014/main" id="{126753B7-FBF2-4620-BDDA-16C3E1D2B02B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2" name="Freeform 97">
                  <a:extLst>
                    <a:ext uri="{FF2B5EF4-FFF2-40B4-BE49-F238E27FC236}">
                      <a16:creationId xmlns:a16="http://schemas.microsoft.com/office/drawing/2014/main" id="{13922B35-F68A-438A-92DE-9C4CE78C91A8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Freeform 98">
                  <a:extLst>
                    <a:ext uri="{FF2B5EF4-FFF2-40B4-BE49-F238E27FC236}">
                      <a16:creationId xmlns:a16="http://schemas.microsoft.com/office/drawing/2014/main" id="{844AEEC1-B87D-470E-80F7-D2BFE517998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ectangle 4">
                  <a:extLst>
                    <a:ext uri="{FF2B5EF4-FFF2-40B4-BE49-F238E27FC236}">
                      <a16:creationId xmlns:a16="http://schemas.microsoft.com/office/drawing/2014/main" id="{E8899870-F870-45E5-B359-1AE1C3110643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D81A8C-1E34-4728-BB3B-28B07D74B81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6D793F1B-E81F-4E8F-A2A6-EDC95C6E1A61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Freeform 103">
                <a:extLst>
                  <a:ext uri="{FF2B5EF4-FFF2-40B4-BE49-F238E27FC236}">
                    <a16:creationId xmlns:a16="http://schemas.microsoft.com/office/drawing/2014/main" id="{26591FB1-86FB-4260-B614-AE01112910E8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C6D98E69-7155-49E6-AFAC-8F356946E1EC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0A6191-8281-45F9-A078-13FD35C35E5D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400D44-7607-4AF8-A10D-F6B1DC7F0D57}"/>
                </a:ext>
              </a:extLst>
            </p:cNvPr>
            <p:cNvSpPr txBox="1"/>
            <p:nvPr/>
          </p:nvSpPr>
          <p:spPr>
            <a:xfrm rot="1676139">
              <a:off x="2358399" y="3609155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FF0620-EB4E-4D59-9D0A-94E818AFD931}"/>
                </a:ext>
              </a:extLst>
            </p:cNvPr>
            <p:cNvSpPr txBox="1"/>
            <p:nvPr/>
          </p:nvSpPr>
          <p:spPr>
            <a:xfrm rot="1676139">
              <a:off x="2040354" y="4049786"/>
              <a:ext cx="1803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774D18-837B-4F31-932E-F16941B506E1}"/>
                </a:ext>
              </a:extLst>
            </p:cNvPr>
            <p:cNvSpPr txBox="1"/>
            <p:nvPr/>
          </p:nvSpPr>
          <p:spPr>
            <a:xfrm rot="1676139">
              <a:off x="1667600" y="4485230"/>
              <a:ext cx="1856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343A8E-CFC9-49B0-BF91-84138F2B3827}"/>
                </a:ext>
              </a:extLst>
            </p:cNvPr>
            <p:cNvSpPr txBox="1"/>
            <p:nvPr/>
          </p:nvSpPr>
          <p:spPr>
            <a:xfrm rot="1676139">
              <a:off x="1355244" y="4936951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9B7C9E-0995-416F-8B1D-018598F34021}"/>
                </a:ext>
              </a:extLst>
            </p:cNvPr>
            <p:cNvSpPr txBox="1"/>
            <p:nvPr/>
          </p:nvSpPr>
          <p:spPr>
            <a:xfrm rot="1676139">
              <a:off x="1029768" y="5387806"/>
              <a:ext cx="18559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14">
            <a:extLst>
              <a:ext uri="{FF2B5EF4-FFF2-40B4-BE49-F238E27FC236}">
                <a16:creationId xmlns:a16="http://schemas.microsoft.com/office/drawing/2014/main" id="{2384653E-5E68-4870-9FE2-DAC46CF98D56}"/>
              </a:ext>
            </a:extLst>
          </p:cNvPr>
          <p:cNvGrpSpPr/>
          <p:nvPr/>
        </p:nvGrpSpPr>
        <p:grpSpPr>
          <a:xfrm>
            <a:off x="6725550" y="1827564"/>
            <a:ext cx="4627501" cy="753591"/>
            <a:chOff x="6816080" y="2294563"/>
            <a:chExt cx="4627500" cy="7535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8FEE16-390B-4FD7-BCF5-3F0892082E37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05240F-B28C-4389-8544-303DBF5710C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11">
            <a:extLst>
              <a:ext uri="{FF2B5EF4-FFF2-40B4-BE49-F238E27FC236}">
                <a16:creationId xmlns:a16="http://schemas.microsoft.com/office/drawing/2014/main" id="{9AE32979-E854-45D7-BB0C-957D488074BA}"/>
              </a:ext>
            </a:extLst>
          </p:cNvPr>
          <p:cNvGrpSpPr/>
          <p:nvPr/>
        </p:nvGrpSpPr>
        <p:grpSpPr>
          <a:xfrm>
            <a:off x="6725550" y="2719448"/>
            <a:ext cx="4627501" cy="753591"/>
            <a:chOff x="6816080" y="3050647"/>
            <a:chExt cx="4627500" cy="75359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C087924-6535-4623-AE6A-9703B42A6DBF}"/>
                </a:ext>
              </a:extLst>
            </p:cNvPr>
            <p:cNvSpPr txBox="1"/>
            <p:nvPr/>
          </p:nvSpPr>
          <p:spPr>
            <a:xfrm>
              <a:off x="6816080" y="3342573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BEFD68-6BFD-44E9-94F0-FF8D7C47C978}"/>
                </a:ext>
              </a:extLst>
            </p:cNvPr>
            <p:cNvSpPr txBox="1"/>
            <p:nvPr/>
          </p:nvSpPr>
          <p:spPr>
            <a:xfrm>
              <a:off x="6816080" y="3050647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6">
            <a:extLst>
              <a:ext uri="{FF2B5EF4-FFF2-40B4-BE49-F238E27FC236}">
                <a16:creationId xmlns:a16="http://schemas.microsoft.com/office/drawing/2014/main" id="{63E8EC57-3E05-4EEB-9049-CCDB43F8C63E}"/>
              </a:ext>
            </a:extLst>
          </p:cNvPr>
          <p:cNvGrpSpPr/>
          <p:nvPr/>
        </p:nvGrpSpPr>
        <p:grpSpPr>
          <a:xfrm>
            <a:off x="6725550" y="3611333"/>
            <a:ext cx="4627501" cy="753591"/>
            <a:chOff x="6816080" y="3806731"/>
            <a:chExt cx="4627500" cy="75359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FDFA69-904C-4531-8EDC-E0C2A5277EF8}"/>
                </a:ext>
              </a:extLst>
            </p:cNvPr>
            <p:cNvSpPr txBox="1"/>
            <p:nvPr/>
          </p:nvSpPr>
          <p:spPr>
            <a:xfrm>
              <a:off x="6816080" y="4098657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2A3FE4-3829-42BF-96C7-60A7788E332E}"/>
                </a:ext>
              </a:extLst>
            </p:cNvPr>
            <p:cNvSpPr txBox="1"/>
            <p:nvPr/>
          </p:nvSpPr>
          <p:spPr>
            <a:xfrm>
              <a:off x="6816080" y="3806731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5">
            <a:extLst>
              <a:ext uri="{FF2B5EF4-FFF2-40B4-BE49-F238E27FC236}">
                <a16:creationId xmlns:a16="http://schemas.microsoft.com/office/drawing/2014/main" id="{B3E90541-1924-45BD-9C24-F3C93CB73B50}"/>
              </a:ext>
            </a:extLst>
          </p:cNvPr>
          <p:cNvGrpSpPr/>
          <p:nvPr/>
        </p:nvGrpSpPr>
        <p:grpSpPr>
          <a:xfrm>
            <a:off x="6725550" y="4503217"/>
            <a:ext cx="4627501" cy="753591"/>
            <a:chOff x="6816080" y="4562815"/>
            <a:chExt cx="4627500" cy="75359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88E88A-FA6B-4B8E-8EB4-923317CA03CC}"/>
                </a:ext>
              </a:extLst>
            </p:cNvPr>
            <p:cNvSpPr txBox="1"/>
            <p:nvPr/>
          </p:nvSpPr>
          <p:spPr>
            <a:xfrm>
              <a:off x="6816080" y="4854741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2E50C7-05D7-4A6F-BF04-4ACF1C868DEA}"/>
                </a:ext>
              </a:extLst>
            </p:cNvPr>
            <p:cNvSpPr txBox="1"/>
            <p:nvPr/>
          </p:nvSpPr>
          <p:spPr>
            <a:xfrm>
              <a:off x="6816080" y="4562815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3">
            <a:extLst>
              <a:ext uri="{FF2B5EF4-FFF2-40B4-BE49-F238E27FC236}">
                <a16:creationId xmlns:a16="http://schemas.microsoft.com/office/drawing/2014/main" id="{E37E4DCD-31FE-41B3-B887-2890E3ACBC89}"/>
              </a:ext>
            </a:extLst>
          </p:cNvPr>
          <p:cNvGrpSpPr/>
          <p:nvPr/>
        </p:nvGrpSpPr>
        <p:grpSpPr>
          <a:xfrm>
            <a:off x="6725550" y="5395104"/>
            <a:ext cx="4627501" cy="753591"/>
            <a:chOff x="6816080" y="5318899"/>
            <a:chExt cx="4627500" cy="75359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2ACC50-6DB4-4020-BABB-DA01B35F710C}"/>
                </a:ext>
              </a:extLst>
            </p:cNvPr>
            <p:cNvSpPr txBox="1"/>
            <p:nvPr/>
          </p:nvSpPr>
          <p:spPr>
            <a:xfrm>
              <a:off x="6816080" y="5610825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ED139A-1345-4637-93B4-A47824194C05}"/>
                </a:ext>
              </a:extLst>
            </p:cNvPr>
            <p:cNvSpPr txBox="1"/>
            <p:nvPr/>
          </p:nvSpPr>
          <p:spPr>
            <a:xfrm>
              <a:off x="6816080" y="5318899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1D9D9-215B-4540-9DE8-44D2E30B6D32}"/>
              </a:ext>
            </a:extLst>
          </p:cNvPr>
          <p:cNvSpPr/>
          <p:nvPr/>
        </p:nvSpPr>
        <p:spPr>
          <a:xfrm>
            <a:off x="597876" y="494008"/>
            <a:ext cx="7561386" cy="5869984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938" h="6858000">
                <a:moveTo>
                  <a:pt x="0" y="0"/>
                </a:moveTo>
                <a:lnTo>
                  <a:pt x="8299938" y="0"/>
                </a:lnTo>
                <a:lnTo>
                  <a:pt x="58468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597875" y="2690576"/>
            <a:ext cx="540727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597874" y="3453660"/>
            <a:ext cx="540720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3F436-CCD9-4217-B2F9-8EF193A0300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6837EB82-1844-46B1-9794-5449FE870B96}"/>
              </a:ext>
            </a:extLst>
          </p:cNvPr>
          <p:cNvSpPr/>
          <p:nvPr/>
        </p:nvSpPr>
        <p:spPr>
          <a:xfrm rot="18900000">
            <a:off x="3272839" y="-2824742"/>
            <a:ext cx="5646323" cy="564632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4C5F42-02EC-43B3-9F62-68DEBAD96082}"/>
              </a:ext>
            </a:extLst>
          </p:cNvPr>
          <p:cNvSpPr txBox="1"/>
          <p:nvPr/>
        </p:nvSpPr>
        <p:spPr>
          <a:xfrm>
            <a:off x="4665007" y="34366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그룹 15">
            <a:extLst>
              <a:ext uri="{FF2B5EF4-FFF2-40B4-BE49-F238E27FC236}">
                <a16:creationId xmlns:a16="http://schemas.microsoft.com/office/drawing/2014/main" id="{B4092F5A-B15C-47E7-A294-F9C48CA4F279}"/>
              </a:ext>
            </a:extLst>
          </p:cNvPr>
          <p:cNvGrpSpPr/>
          <p:nvPr/>
        </p:nvGrpSpPr>
        <p:grpSpPr>
          <a:xfrm>
            <a:off x="567938" y="3343136"/>
            <a:ext cx="3287583" cy="2910026"/>
            <a:chOff x="7280226" y="751120"/>
            <a:chExt cx="3287583" cy="2910026"/>
          </a:xfrm>
        </p:grpSpPr>
        <p:sp>
          <p:nvSpPr>
            <p:cNvPr id="35" name="자유형: 도형 13">
              <a:extLst>
                <a:ext uri="{FF2B5EF4-FFF2-40B4-BE49-F238E27FC236}">
                  <a16:creationId xmlns:a16="http://schemas.microsoft.com/office/drawing/2014/main" id="{40AE3A12-1BA4-49C3-83AC-EB62DF4BC2AC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F296B1-1D76-423B-A753-985D5ED84148}"/>
                </a:ext>
              </a:extLst>
            </p:cNvPr>
            <p:cNvSpPr txBox="1"/>
            <p:nvPr/>
          </p:nvSpPr>
          <p:spPr>
            <a:xfrm>
              <a:off x="7689445" y="1170842"/>
              <a:ext cx="2878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자유형: 도형 14">
              <a:extLst>
                <a:ext uri="{FF2B5EF4-FFF2-40B4-BE49-F238E27FC236}">
                  <a16:creationId xmlns:a16="http://schemas.microsoft.com/office/drawing/2014/main" id="{98C31CB3-417B-4A90-BA17-DBF9449B21E4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99AD94-437E-49E5-B10F-94C5283EE02E}"/>
              </a:ext>
            </a:extLst>
          </p:cNvPr>
          <p:cNvGrpSpPr/>
          <p:nvPr/>
        </p:nvGrpSpPr>
        <p:grpSpPr>
          <a:xfrm>
            <a:off x="8810914" y="4358016"/>
            <a:ext cx="2824986" cy="1375703"/>
            <a:chOff x="4822352" y="1916832"/>
            <a:chExt cx="3422056" cy="1375703"/>
          </a:xfrm>
        </p:grpSpPr>
        <p:sp>
          <p:nvSpPr>
            <p:cNvPr id="50" name="Text Placeholder 10">
              <a:extLst>
                <a:ext uri="{FF2B5EF4-FFF2-40B4-BE49-F238E27FC236}">
                  <a16:creationId xmlns:a16="http://schemas.microsoft.com/office/drawing/2014/main" id="{CE569B45-1B4A-4507-ABC8-113258487EA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879421-E05D-428F-A79B-C1082844F50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1446C5B5-E7AC-4179-89F4-BDAE8FE4BC29}"/>
              </a:ext>
            </a:extLst>
          </p:cNvPr>
          <p:cNvSpPr txBox="1">
            <a:spLocks/>
          </p:cNvSpPr>
          <p:nvPr/>
        </p:nvSpPr>
        <p:spPr>
          <a:xfrm>
            <a:off x="9549108" y="603465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56" name="Oval 57">
            <a:extLst>
              <a:ext uri="{FF2B5EF4-FFF2-40B4-BE49-F238E27FC236}">
                <a16:creationId xmlns:a16="http://schemas.microsoft.com/office/drawing/2014/main" id="{C7B8976C-EF8E-47B3-B939-41B753195C03}"/>
              </a:ext>
            </a:extLst>
          </p:cNvPr>
          <p:cNvSpPr/>
          <p:nvPr/>
        </p:nvSpPr>
        <p:spPr>
          <a:xfrm>
            <a:off x="10060836" y="3529779"/>
            <a:ext cx="702414" cy="702414"/>
          </a:xfrm>
          <a:prstGeom prst="roundRect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199BFEDC-D2B6-49E5-BDE3-89CD277A350F}"/>
              </a:ext>
            </a:extLst>
          </p:cNvPr>
          <p:cNvSpPr/>
          <p:nvPr/>
        </p:nvSpPr>
        <p:spPr>
          <a:xfrm>
            <a:off x="10227001" y="3703132"/>
            <a:ext cx="382374" cy="3579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1A453116-1B75-4C3A-9415-B6C55C89E171}"/>
              </a:ext>
            </a:extLst>
          </p:cNvPr>
          <p:cNvSpPr/>
          <p:nvPr/>
        </p:nvSpPr>
        <p:spPr>
          <a:xfrm rot="16200000">
            <a:off x="5682427" y="1815182"/>
            <a:ext cx="827144" cy="89535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99009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6F95CF-88C4-49E7-AFA4-33EE5C9919CC}"/>
              </a:ext>
            </a:extLst>
          </p:cNvPr>
          <p:cNvGrpSpPr/>
          <p:nvPr/>
        </p:nvGrpSpPr>
        <p:grpSpPr>
          <a:xfrm>
            <a:off x="4052660" y="1918880"/>
            <a:ext cx="7358290" cy="4747659"/>
            <a:chOff x="8624030" y="2378078"/>
            <a:chExt cx="3180149" cy="20518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576E32-7A38-467E-8EE5-59768124CAD3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21" name="Freeform 2">
                <a:extLst>
                  <a:ext uri="{FF2B5EF4-FFF2-40B4-BE49-F238E27FC236}">
                    <a16:creationId xmlns:a16="http://schemas.microsoft.com/office/drawing/2014/main" id="{E226DC28-A7B7-4942-9737-F5DC2225F817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570506-0B44-4CBA-AEC9-89984F03F6C9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7988BCE-A951-4751-8BC8-FFC39B196E45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349909D-7882-4E17-9247-957B60B97E12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1A0DC4F-6599-4DB4-803D-11C0A040E3A5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0CAC78-58E1-4E16-AFB8-E834B54224EB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A85975C-3ACE-4AEF-94CD-8D8799E1E2DE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8D96DE6-19E8-4927-AC54-63401994934C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D52B68E-FBEF-4AC1-931E-A8049FF648EB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D55167C-16BE-48BA-98F7-56D5F93EEC88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5" name="Rounded Rectangle 14">
                <a:extLst>
                  <a:ext uri="{FF2B5EF4-FFF2-40B4-BE49-F238E27FC236}">
                    <a16:creationId xmlns:a16="http://schemas.microsoft.com/office/drawing/2014/main" id="{9B815360-0406-44E4-9875-D31EE38DC130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Diagonal Stripe 25">
                <a:extLst>
                  <a:ext uri="{FF2B5EF4-FFF2-40B4-BE49-F238E27FC236}">
                    <a16:creationId xmlns:a16="http://schemas.microsoft.com/office/drawing/2014/main" id="{D5287912-4FEC-40A3-859F-CB09257ACF14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EF344E-980F-4D8E-A1FE-9092C5510222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00F1B1-2706-4D60-808C-7C522B61839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93FB96EA-2CB1-4FFB-B488-E6700593820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09C9D23-44E3-441B-9E7E-2FC8B69E13B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D6ED1CB-4552-4FB7-A3B9-C4D7393ACDBC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5C359CD3-0A6A-4DC9-94F3-3F645D67646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id="{2B41AD79-AE8C-457A-BA75-9D7DDDBDF95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DEA2DDA-BC30-47E5-86C5-C6FBB48ADD2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5D216886-BAC2-4FA0-9337-C783594E31B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C49CC2E0-6442-4631-966B-B0FD566B25B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9442A5-7911-4C1C-90E4-81830E0E494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Freeform 24">
                  <a:extLst>
                    <a:ext uri="{FF2B5EF4-FFF2-40B4-BE49-F238E27FC236}">
                      <a16:creationId xmlns:a16="http://schemas.microsoft.com/office/drawing/2014/main" id="{CA7FF6B0-D15D-405B-A837-6A4B1A02EB3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FFD66CBF-12E0-4F76-A546-E7FDFB788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5497358-06DB-4E5A-8860-DF7C3D1FEB5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27">
                  <a:extLst>
                    <a:ext uri="{FF2B5EF4-FFF2-40B4-BE49-F238E27FC236}">
                      <a16:creationId xmlns:a16="http://schemas.microsoft.com/office/drawing/2014/main" id="{9F85F885-DCBF-49A6-BE3F-571F227B216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" name="Freeform 28">
                  <a:extLst>
                    <a:ext uri="{FF2B5EF4-FFF2-40B4-BE49-F238E27FC236}">
                      <a16:creationId xmlns:a16="http://schemas.microsoft.com/office/drawing/2014/main" id="{5B0C8303-435B-4D88-AAA9-7D205A77A10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0931D0-6DDB-4896-B6BA-0CDEE5F73708}"/>
              </a:ext>
            </a:extLst>
          </p:cNvPr>
          <p:cNvCxnSpPr>
            <a:cxnSpLocks/>
          </p:cNvCxnSpPr>
          <p:nvPr/>
        </p:nvCxnSpPr>
        <p:spPr>
          <a:xfrm flipV="1">
            <a:off x="835848" y="2833573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CEBAD3-1C48-4B86-B2AA-A815ED6791EA}"/>
              </a:ext>
            </a:extLst>
          </p:cNvPr>
          <p:cNvGrpSpPr/>
          <p:nvPr/>
        </p:nvGrpSpPr>
        <p:grpSpPr>
          <a:xfrm>
            <a:off x="748723" y="3057338"/>
            <a:ext cx="4431062" cy="3253295"/>
            <a:chOff x="653473" y="4416753"/>
            <a:chExt cx="4431062" cy="325329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EE41D-C096-43B7-BBEB-E02C0E334045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0" name="직사각형 1">
              <a:extLst>
                <a:ext uri="{FF2B5EF4-FFF2-40B4-BE49-F238E27FC236}">
                  <a16:creationId xmlns:a16="http://schemas.microsoft.com/office/drawing/2014/main" id="{F18A3DBC-B3F2-4431-8F43-DBAA9A563135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2008 ~ 2011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7935AD-2EA8-4ACC-8A56-8A82E3DC2ACC}"/>
              </a:ext>
            </a:extLst>
          </p:cNvPr>
          <p:cNvSpPr txBox="1"/>
          <p:nvPr/>
        </p:nvSpPr>
        <p:spPr>
          <a:xfrm>
            <a:off x="1934958" y="2223226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E59D50-110A-4CB4-A556-D533B55E3A19}"/>
              </a:ext>
            </a:extLst>
          </p:cNvPr>
          <p:cNvSpPr txBox="1"/>
          <p:nvPr/>
        </p:nvSpPr>
        <p:spPr>
          <a:xfrm>
            <a:off x="1934957" y="1462404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1DF8F-11BC-428A-9DD7-1B50ABB800A5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DDB614-6368-4421-B75C-D97CC10DE71E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2DF24A-789C-4C16-8916-A62BC74B6083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5A6DD6-47F3-439E-819F-6C505C387226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82935F-823F-4C5F-B15E-CC1AE58695F4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B14BA-76CC-4DF3-81CB-7043DDC49750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627C2-6B43-46D3-9633-26CA707B1121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448D63-DF02-4B1D-9E76-5404409602F1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46C9B-1DAA-464B-AD91-015DA3DFC1DE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FBED54-EBB3-4AB3-A752-DA339338BAEE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134194-F586-4754-AD3E-63A2062971D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475482-128C-45CF-B558-0BA0794699F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D09C1-B66E-41EA-8B7D-4DB148918499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645D2E-05C8-435F-95A3-B48F02A3229E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E873E5-E744-43FC-85CB-97198A6B32B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20B187-EBF0-4CB8-A46A-2E7E82FC0FA3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69FF86-36C2-49D3-96A4-3268078E8E0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7DC8E3-B02F-40D1-8FC8-7BA48FA6FBB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95A8C7-1316-4BA3-B820-9A28C32ACFA0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4B5499-F333-4AAA-8E68-BDB960C77E5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9E7FE6-7B58-41A9-8F42-71DC0DA52790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D0879F1-ABF9-4E1E-AD2A-56C894C08A9A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B42746E-517D-4698-8765-65847F7DBB36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89B97CB-046B-4A29-BAE5-9C4039322B97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EC800BF-32F5-4041-8D89-22987C993F54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615038-0DFB-4F03-9BD0-ADD42CC15252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614FC837-97C7-4C14-AA6E-688750650A7E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75B54E55-CAD6-4AEE-9275-ED6A02B8DB41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0AB78-1659-4222-981A-16D30D35E3B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394970-1B86-45A3-BBE5-92C65C6D459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A6510F25-E601-4AC0-93C0-26B3699FB07F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FDB2FABD-BBE0-4FC6-8313-96B445780F40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3A3599CF-C318-4A16-82F7-5C479FD9C21F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77F72FF2-1331-4A75-987C-CF5A2A66BB53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63D63E1E-847D-43B4-91F1-EA16105A9BF5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9B5E0-EC47-4278-B835-F09E3851C6D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3A799AE-21F6-4CEC-9D80-CC7214A46BD0}"/>
              </a:ext>
            </a:extLst>
          </p:cNvPr>
          <p:cNvSpPr/>
          <p:nvPr/>
        </p:nvSpPr>
        <p:spPr>
          <a:xfrm rot="16200000" flipH="1">
            <a:off x="2991218" y="-2414954"/>
            <a:ext cx="6244738" cy="11687908"/>
          </a:xfrm>
          <a:prstGeom prst="parallelogram">
            <a:avLst>
              <a:gd name="adj" fmla="val 50682"/>
            </a:avLst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85B83-14EF-4D1C-86EA-C727DC90D320}"/>
              </a:ext>
            </a:extLst>
          </p:cNvPr>
          <p:cNvGrpSpPr/>
          <p:nvPr/>
        </p:nvGrpSpPr>
        <p:grpSpPr>
          <a:xfrm>
            <a:off x="7765241" y="4558439"/>
            <a:ext cx="3969559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BF1D07B9-1188-4A20-9B52-9E1FF15B247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8B410-5FBD-462B-A80C-DDD813BD838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042214-8F3E-47FC-A03B-41E2165E8E5B}"/>
              </a:ext>
            </a:extLst>
          </p:cNvPr>
          <p:cNvSpPr txBox="1"/>
          <p:nvPr/>
        </p:nvSpPr>
        <p:spPr>
          <a:xfrm>
            <a:off x="8570762" y="590000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F2E5-1A8C-4210-8378-E45D0CF5260C}"/>
              </a:ext>
            </a:extLst>
          </p:cNvPr>
          <p:cNvSpPr txBox="1"/>
          <p:nvPr/>
        </p:nvSpPr>
        <p:spPr>
          <a:xfrm>
            <a:off x="6565470" y="58381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43336-F3E3-4070-8E6C-205118CA3138}"/>
              </a:ext>
            </a:extLst>
          </p:cNvPr>
          <p:cNvSpPr txBox="1"/>
          <p:nvPr/>
        </p:nvSpPr>
        <p:spPr>
          <a:xfrm>
            <a:off x="6565470" y="61548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777FCF-3934-4413-A753-5F8DC9DBA906}"/>
              </a:ext>
            </a:extLst>
          </p:cNvPr>
          <p:cNvSpPr txBox="1"/>
          <p:nvPr/>
        </p:nvSpPr>
        <p:spPr>
          <a:xfrm>
            <a:off x="735223" y="3745568"/>
            <a:ext cx="2280351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Designed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269CA4-DB36-452D-BB02-71263D6840AF}"/>
              </a:ext>
            </a:extLst>
          </p:cNvPr>
          <p:cNvSpPr txBox="1">
            <a:spLocks/>
          </p:cNvSpPr>
          <p:nvPr/>
        </p:nvSpPr>
        <p:spPr>
          <a:xfrm>
            <a:off x="519141" y="30663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160665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FA87E18-0EA7-4234-96D6-9FEE9FA82A3C}"/>
              </a:ext>
            </a:extLst>
          </p:cNvPr>
          <p:cNvSpPr txBox="1"/>
          <p:nvPr/>
        </p:nvSpPr>
        <p:spPr>
          <a:xfrm>
            <a:off x="1029871" y="3186906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21CF4491-4912-4172-BD74-9A5ADD0105CF}"/>
              </a:ext>
            </a:extLst>
          </p:cNvPr>
          <p:cNvSpPr txBox="1"/>
          <p:nvPr/>
        </p:nvSpPr>
        <p:spPr>
          <a:xfrm>
            <a:off x="4802834" y="3182529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1A731EB2-57C6-4123-8959-DB794CEC649E}"/>
              </a:ext>
            </a:extLst>
          </p:cNvPr>
          <p:cNvSpPr txBox="1"/>
          <p:nvPr/>
        </p:nvSpPr>
        <p:spPr>
          <a:xfrm>
            <a:off x="8512189" y="3195632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E03388B-4CA4-4D32-A1C9-8DC6F779E555}"/>
              </a:ext>
            </a:extLst>
          </p:cNvPr>
          <p:cNvSpPr txBox="1"/>
          <p:nvPr/>
        </p:nvSpPr>
        <p:spPr>
          <a:xfrm>
            <a:off x="1851504" y="2614341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0E5EA1A0-B815-4FC3-90A5-1DD810A382D3}"/>
              </a:ext>
            </a:extLst>
          </p:cNvPr>
          <p:cNvSpPr txBox="1"/>
          <p:nvPr/>
        </p:nvSpPr>
        <p:spPr>
          <a:xfrm>
            <a:off x="5624467" y="260558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52A9D10-F555-4B64-8805-2F0472FDFDE6}"/>
              </a:ext>
            </a:extLst>
          </p:cNvPr>
          <p:cNvSpPr txBox="1"/>
          <p:nvPr/>
        </p:nvSpPr>
        <p:spPr>
          <a:xfrm>
            <a:off x="9333822" y="2631792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8" name="Rounded Rectangle 5">
            <a:extLst>
              <a:ext uri="{FF2B5EF4-FFF2-40B4-BE49-F238E27FC236}">
                <a16:creationId xmlns:a16="http://schemas.microsoft.com/office/drawing/2014/main" id="{BA279F23-E075-475B-A644-9385A22D3084}"/>
              </a:ext>
            </a:extLst>
          </p:cNvPr>
          <p:cNvSpPr/>
          <p:nvPr/>
        </p:nvSpPr>
        <p:spPr>
          <a:xfrm flipH="1">
            <a:off x="5755699" y="1865402"/>
            <a:ext cx="673643" cy="5557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9" name="Donut 24">
            <a:extLst>
              <a:ext uri="{FF2B5EF4-FFF2-40B4-BE49-F238E27FC236}">
                <a16:creationId xmlns:a16="http://schemas.microsoft.com/office/drawing/2014/main" id="{9E9CBA60-BBBA-468E-A260-720FBE096058}"/>
              </a:ext>
            </a:extLst>
          </p:cNvPr>
          <p:cNvSpPr/>
          <p:nvPr/>
        </p:nvSpPr>
        <p:spPr>
          <a:xfrm>
            <a:off x="9486624" y="1800630"/>
            <a:ext cx="679723" cy="68525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0" name="그룹 13">
            <a:extLst>
              <a:ext uri="{FF2B5EF4-FFF2-40B4-BE49-F238E27FC236}">
                <a16:creationId xmlns:a16="http://schemas.microsoft.com/office/drawing/2014/main" id="{299AFC3E-1AC3-4B15-B4FA-C64CB895CAA4}"/>
              </a:ext>
            </a:extLst>
          </p:cNvPr>
          <p:cNvGrpSpPr/>
          <p:nvPr/>
        </p:nvGrpSpPr>
        <p:grpSpPr>
          <a:xfrm>
            <a:off x="8632828" y="5956040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351" name="Rectangle 16">
              <a:extLst>
                <a:ext uri="{FF2B5EF4-FFF2-40B4-BE49-F238E27FC236}">
                  <a16:creationId xmlns:a16="http://schemas.microsoft.com/office/drawing/2014/main" id="{1E178927-8094-400A-B672-4EA92FE6CBF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2" name="Rectangle 16">
              <a:extLst>
                <a:ext uri="{FF2B5EF4-FFF2-40B4-BE49-F238E27FC236}">
                  <a16:creationId xmlns:a16="http://schemas.microsoft.com/office/drawing/2014/main" id="{6D20A3FF-29E5-4E49-A56C-556AB229DB0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3" name="Rectangle 16">
              <a:extLst>
                <a:ext uri="{FF2B5EF4-FFF2-40B4-BE49-F238E27FC236}">
                  <a16:creationId xmlns:a16="http://schemas.microsoft.com/office/drawing/2014/main" id="{DD2FBF04-A938-4DFB-B013-965CE3765D7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4" name="Rectangle 16">
              <a:extLst>
                <a:ext uri="{FF2B5EF4-FFF2-40B4-BE49-F238E27FC236}">
                  <a16:creationId xmlns:a16="http://schemas.microsoft.com/office/drawing/2014/main" id="{D45E2268-BBDF-40F3-BE5E-C838D7532944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5" name="Rectangle 16">
              <a:extLst>
                <a:ext uri="{FF2B5EF4-FFF2-40B4-BE49-F238E27FC236}">
                  <a16:creationId xmlns:a16="http://schemas.microsoft.com/office/drawing/2014/main" id="{B8CFBD30-A6A3-4A31-BDA0-EBEDF4ACEBC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6" name="Rectangle 16">
              <a:extLst>
                <a:ext uri="{FF2B5EF4-FFF2-40B4-BE49-F238E27FC236}">
                  <a16:creationId xmlns:a16="http://schemas.microsoft.com/office/drawing/2014/main" id="{2DBCB9F7-3735-488B-9EF2-20C96D79A48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7" name="Rectangle 16">
              <a:extLst>
                <a:ext uri="{FF2B5EF4-FFF2-40B4-BE49-F238E27FC236}">
                  <a16:creationId xmlns:a16="http://schemas.microsoft.com/office/drawing/2014/main" id="{57FA45DD-D6FE-415C-AC61-460BCD87B6C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8" name="Rectangle 16">
              <a:extLst>
                <a:ext uri="{FF2B5EF4-FFF2-40B4-BE49-F238E27FC236}">
                  <a16:creationId xmlns:a16="http://schemas.microsoft.com/office/drawing/2014/main" id="{EBB2CE0F-4957-43D0-853D-B833875B5DF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9" name="Rectangle 16">
              <a:extLst>
                <a:ext uri="{FF2B5EF4-FFF2-40B4-BE49-F238E27FC236}">
                  <a16:creationId xmlns:a16="http://schemas.microsoft.com/office/drawing/2014/main" id="{B5E67745-D56A-4BAD-BA2E-42F85437722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0" name="Rectangle 16">
              <a:extLst>
                <a:ext uri="{FF2B5EF4-FFF2-40B4-BE49-F238E27FC236}">
                  <a16:creationId xmlns:a16="http://schemas.microsoft.com/office/drawing/2014/main" id="{08342198-5B3E-4287-86E3-4EF4A4A15BB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1" name="그룹 599">
            <a:extLst>
              <a:ext uri="{FF2B5EF4-FFF2-40B4-BE49-F238E27FC236}">
                <a16:creationId xmlns:a16="http://schemas.microsoft.com/office/drawing/2014/main" id="{FAC73268-EF61-4014-92FB-EBB6E1C4A377}"/>
              </a:ext>
            </a:extLst>
          </p:cNvPr>
          <p:cNvGrpSpPr/>
          <p:nvPr/>
        </p:nvGrpSpPr>
        <p:grpSpPr>
          <a:xfrm>
            <a:off x="4923474" y="5956039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362" name="Rectangle 16">
              <a:extLst>
                <a:ext uri="{FF2B5EF4-FFF2-40B4-BE49-F238E27FC236}">
                  <a16:creationId xmlns:a16="http://schemas.microsoft.com/office/drawing/2014/main" id="{0B483B50-44EA-41C8-86B5-686BD2C0E8D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3" name="Rectangle 16">
              <a:extLst>
                <a:ext uri="{FF2B5EF4-FFF2-40B4-BE49-F238E27FC236}">
                  <a16:creationId xmlns:a16="http://schemas.microsoft.com/office/drawing/2014/main" id="{462B5A56-E3D7-4807-AEA0-BDE3EC7EAD79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4" name="Rectangle 16">
              <a:extLst>
                <a:ext uri="{FF2B5EF4-FFF2-40B4-BE49-F238E27FC236}">
                  <a16:creationId xmlns:a16="http://schemas.microsoft.com/office/drawing/2014/main" id="{4D40D7E6-BFD4-4690-838E-6EBC5518366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5" name="Rectangle 16">
              <a:extLst>
                <a:ext uri="{FF2B5EF4-FFF2-40B4-BE49-F238E27FC236}">
                  <a16:creationId xmlns:a16="http://schemas.microsoft.com/office/drawing/2014/main" id="{E716FE57-A52F-42D5-8A26-CB52820D067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6" name="Rectangle 16">
              <a:extLst>
                <a:ext uri="{FF2B5EF4-FFF2-40B4-BE49-F238E27FC236}">
                  <a16:creationId xmlns:a16="http://schemas.microsoft.com/office/drawing/2014/main" id="{FF0534EF-AFAE-4305-A876-819BABBE3B4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7" name="Rectangle 16">
              <a:extLst>
                <a:ext uri="{FF2B5EF4-FFF2-40B4-BE49-F238E27FC236}">
                  <a16:creationId xmlns:a16="http://schemas.microsoft.com/office/drawing/2014/main" id="{346C7C7C-6B46-4B5C-AC52-BEF38AD1BD9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8" name="Rectangle 16">
              <a:extLst>
                <a:ext uri="{FF2B5EF4-FFF2-40B4-BE49-F238E27FC236}">
                  <a16:creationId xmlns:a16="http://schemas.microsoft.com/office/drawing/2014/main" id="{A2BE078D-9F43-46E4-9C40-07ABA00CFFB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9" name="Rectangle 16">
              <a:extLst>
                <a:ext uri="{FF2B5EF4-FFF2-40B4-BE49-F238E27FC236}">
                  <a16:creationId xmlns:a16="http://schemas.microsoft.com/office/drawing/2014/main" id="{EF289C9D-07BA-44F1-9526-F2770D5B3D8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0" name="Rectangle 16">
              <a:extLst>
                <a:ext uri="{FF2B5EF4-FFF2-40B4-BE49-F238E27FC236}">
                  <a16:creationId xmlns:a16="http://schemas.microsoft.com/office/drawing/2014/main" id="{197E4A1F-1DA1-4716-8FA0-54BF1B22D03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1" name="Rectangle 16">
              <a:extLst>
                <a:ext uri="{FF2B5EF4-FFF2-40B4-BE49-F238E27FC236}">
                  <a16:creationId xmlns:a16="http://schemas.microsoft.com/office/drawing/2014/main" id="{A639D6D2-F9BC-4FEA-BDB8-3ADEA23DB09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72" name="그룹 610">
            <a:extLst>
              <a:ext uri="{FF2B5EF4-FFF2-40B4-BE49-F238E27FC236}">
                <a16:creationId xmlns:a16="http://schemas.microsoft.com/office/drawing/2014/main" id="{0F95410D-6E3B-46BF-A047-E1CF339D1BFF}"/>
              </a:ext>
            </a:extLst>
          </p:cNvPr>
          <p:cNvGrpSpPr/>
          <p:nvPr/>
        </p:nvGrpSpPr>
        <p:grpSpPr>
          <a:xfrm>
            <a:off x="1150510" y="5956038"/>
            <a:ext cx="2366418" cy="131927"/>
            <a:chOff x="8445975" y="6117821"/>
            <a:chExt cx="2783111" cy="155158"/>
          </a:xfrm>
        </p:grpSpPr>
        <p:sp>
          <p:nvSpPr>
            <p:cNvPr id="373" name="Rectangle 16">
              <a:extLst>
                <a:ext uri="{FF2B5EF4-FFF2-40B4-BE49-F238E27FC236}">
                  <a16:creationId xmlns:a16="http://schemas.microsoft.com/office/drawing/2014/main" id="{28EA3ED9-6207-44A9-AA7C-62D9C1999C7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4" name="Rectangle 16">
              <a:extLst>
                <a:ext uri="{FF2B5EF4-FFF2-40B4-BE49-F238E27FC236}">
                  <a16:creationId xmlns:a16="http://schemas.microsoft.com/office/drawing/2014/main" id="{598D2F61-0EF0-4A2E-A598-3B7FFB33A41F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5" name="Rectangle 16">
              <a:extLst>
                <a:ext uri="{FF2B5EF4-FFF2-40B4-BE49-F238E27FC236}">
                  <a16:creationId xmlns:a16="http://schemas.microsoft.com/office/drawing/2014/main" id="{90A510CD-0ED5-4932-91B5-D3AA0C565624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6" name="Rectangle 16">
              <a:extLst>
                <a:ext uri="{FF2B5EF4-FFF2-40B4-BE49-F238E27FC236}">
                  <a16:creationId xmlns:a16="http://schemas.microsoft.com/office/drawing/2014/main" id="{CE219E1F-4D89-4994-935A-261F40619525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7" name="Rectangle 16">
              <a:extLst>
                <a:ext uri="{FF2B5EF4-FFF2-40B4-BE49-F238E27FC236}">
                  <a16:creationId xmlns:a16="http://schemas.microsoft.com/office/drawing/2014/main" id="{F42F37C8-16E3-4E02-9DCD-FAE73E77F69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8" name="Rectangle 16">
              <a:extLst>
                <a:ext uri="{FF2B5EF4-FFF2-40B4-BE49-F238E27FC236}">
                  <a16:creationId xmlns:a16="http://schemas.microsoft.com/office/drawing/2014/main" id="{A948E72C-5AA3-461B-8E6D-7A7927472A8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9" name="Rectangle 16">
              <a:extLst>
                <a:ext uri="{FF2B5EF4-FFF2-40B4-BE49-F238E27FC236}">
                  <a16:creationId xmlns:a16="http://schemas.microsoft.com/office/drawing/2014/main" id="{73120458-8013-4057-BDE2-AE7AF530C5C7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0" name="Rectangle 16">
              <a:extLst>
                <a:ext uri="{FF2B5EF4-FFF2-40B4-BE49-F238E27FC236}">
                  <a16:creationId xmlns:a16="http://schemas.microsoft.com/office/drawing/2014/main" id="{618556D3-E085-412A-9437-CFDA12628E0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1" name="Rectangle 16">
              <a:extLst>
                <a:ext uri="{FF2B5EF4-FFF2-40B4-BE49-F238E27FC236}">
                  <a16:creationId xmlns:a16="http://schemas.microsoft.com/office/drawing/2014/main" id="{64B0D968-88F8-4843-83EF-37F2D08D1DC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2" name="Rectangle 16">
              <a:extLst>
                <a:ext uri="{FF2B5EF4-FFF2-40B4-BE49-F238E27FC236}">
                  <a16:creationId xmlns:a16="http://schemas.microsoft.com/office/drawing/2014/main" id="{68C8AF21-8ACB-4E0B-A440-C924520BEC73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83" name="Rectangle 9">
            <a:extLst>
              <a:ext uri="{FF2B5EF4-FFF2-40B4-BE49-F238E27FC236}">
                <a16:creationId xmlns:a16="http://schemas.microsoft.com/office/drawing/2014/main" id="{F8C2AE57-C45B-4E7F-8CF8-8101D26B1516}"/>
              </a:ext>
            </a:extLst>
          </p:cNvPr>
          <p:cNvSpPr/>
          <p:nvPr/>
        </p:nvSpPr>
        <p:spPr>
          <a:xfrm>
            <a:off x="2025654" y="1936599"/>
            <a:ext cx="530008" cy="49613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84" name="그룹 622">
            <a:extLst>
              <a:ext uri="{FF2B5EF4-FFF2-40B4-BE49-F238E27FC236}">
                <a16:creationId xmlns:a16="http://schemas.microsoft.com/office/drawing/2014/main" id="{E9789A6A-0591-40FA-91BC-F2A263CB5618}"/>
              </a:ext>
            </a:extLst>
          </p:cNvPr>
          <p:cNvGrpSpPr/>
          <p:nvPr/>
        </p:nvGrpSpPr>
        <p:grpSpPr>
          <a:xfrm>
            <a:off x="8632828" y="571111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385" name="Rectangle 16">
              <a:extLst>
                <a:ext uri="{FF2B5EF4-FFF2-40B4-BE49-F238E27FC236}">
                  <a16:creationId xmlns:a16="http://schemas.microsoft.com/office/drawing/2014/main" id="{4751D99A-B134-48FE-A8FF-0CC39E25D3A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6" name="Rectangle 16">
              <a:extLst>
                <a:ext uri="{FF2B5EF4-FFF2-40B4-BE49-F238E27FC236}">
                  <a16:creationId xmlns:a16="http://schemas.microsoft.com/office/drawing/2014/main" id="{F0046A0E-EED7-480A-A926-C3854ABC3E5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7" name="Rectangle 16">
              <a:extLst>
                <a:ext uri="{FF2B5EF4-FFF2-40B4-BE49-F238E27FC236}">
                  <a16:creationId xmlns:a16="http://schemas.microsoft.com/office/drawing/2014/main" id="{B53EF31B-56A3-4C3F-98B2-77DA7B6F01F6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8" name="Rectangle 16">
              <a:extLst>
                <a:ext uri="{FF2B5EF4-FFF2-40B4-BE49-F238E27FC236}">
                  <a16:creationId xmlns:a16="http://schemas.microsoft.com/office/drawing/2014/main" id="{CB11AD8A-41B1-4A4C-A7A5-177B058AE25B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9" name="Rectangle 16">
              <a:extLst>
                <a:ext uri="{FF2B5EF4-FFF2-40B4-BE49-F238E27FC236}">
                  <a16:creationId xmlns:a16="http://schemas.microsoft.com/office/drawing/2014/main" id="{4CE25958-BF2A-4866-B33B-C8B7A3AC300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0" name="Rectangle 16">
              <a:extLst>
                <a:ext uri="{FF2B5EF4-FFF2-40B4-BE49-F238E27FC236}">
                  <a16:creationId xmlns:a16="http://schemas.microsoft.com/office/drawing/2014/main" id="{4DB6A62F-33D7-4A0C-96C3-E249B5B3089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1" name="Rectangle 16">
              <a:extLst>
                <a:ext uri="{FF2B5EF4-FFF2-40B4-BE49-F238E27FC236}">
                  <a16:creationId xmlns:a16="http://schemas.microsoft.com/office/drawing/2014/main" id="{7B5B763A-6E8B-440A-8061-76DC974D1EF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2" name="Rectangle 16">
              <a:extLst>
                <a:ext uri="{FF2B5EF4-FFF2-40B4-BE49-F238E27FC236}">
                  <a16:creationId xmlns:a16="http://schemas.microsoft.com/office/drawing/2014/main" id="{C9C908A0-1E6C-418E-B52D-732B63FB8BC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3" name="Rectangle 16">
              <a:extLst>
                <a:ext uri="{FF2B5EF4-FFF2-40B4-BE49-F238E27FC236}">
                  <a16:creationId xmlns:a16="http://schemas.microsoft.com/office/drawing/2014/main" id="{73D07D7E-A2BF-47A8-B4A7-A61FCDB4893D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4" name="Rectangle 16">
              <a:extLst>
                <a:ext uri="{FF2B5EF4-FFF2-40B4-BE49-F238E27FC236}">
                  <a16:creationId xmlns:a16="http://schemas.microsoft.com/office/drawing/2014/main" id="{2D565AD5-405F-4984-801B-06BC7CA8E9BF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95" name="그룹 633">
            <a:extLst>
              <a:ext uri="{FF2B5EF4-FFF2-40B4-BE49-F238E27FC236}">
                <a16:creationId xmlns:a16="http://schemas.microsoft.com/office/drawing/2014/main" id="{2358044B-FFBA-4148-9AD7-33B702C96C30}"/>
              </a:ext>
            </a:extLst>
          </p:cNvPr>
          <p:cNvGrpSpPr/>
          <p:nvPr/>
        </p:nvGrpSpPr>
        <p:grpSpPr>
          <a:xfrm>
            <a:off x="4923474" y="5711113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396" name="Rectangle 16">
              <a:extLst>
                <a:ext uri="{FF2B5EF4-FFF2-40B4-BE49-F238E27FC236}">
                  <a16:creationId xmlns:a16="http://schemas.microsoft.com/office/drawing/2014/main" id="{A30FBCE1-D261-47FB-9F3E-07D0A6A068D6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7" name="Rectangle 16">
              <a:extLst>
                <a:ext uri="{FF2B5EF4-FFF2-40B4-BE49-F238E27FC236}">
                  <a16:creationId xmlns:a16="http://schemas.microsoft.com/office/drawing/2014/main" id="{BE0BF1E8-F136-41CD-8CBC-775A72336016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8" name="Rectangle 16">
              <a:extLst>
                <a:ext uri="{FF2B5EF4-FFF2-40B4-BE49-F238E27FC236}">
                  <a16:creationId xmlns:a16="http://schemas.microsoft.com/office/drawing/2014/main" id="{A28E36AA-0119-4564-ABAD-AEBB51DA510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9" name="Rectangle 16">
              <a:extLst>
                <a:ext uri="{FF2B5EF4-FFF2-40B4-BE49-F238E27FC236}">
                  <a16:creationId xmlns:a16="http://schemas.microsoft.com/office/drawing/2014/main" id="{CCBE8FBD-5C75-4414-93F0-9529DC43012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0" name="Rectangle 16">
              <a:extLst>
                <a:ext uri="{FF2B5EF4-FFF2-40B4-BE49-F238E27FC236}">
                  <a16:creationId xmlns:a16="http://schemas.microsoft.com/office/drawing/2014/main" id="{622B1F72-DFA0-429B-B724-5701619AC9D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1" name="Rectangle 16">
              <a:extLst>
                <a:ext uri="{FF2B5EF4-FFF2-40B4-BE49-F238E27FC236}">
                  <a16:creationId xmlns:a16="http://schemas.microsoft.com/office/drawing/2014/main" id="{00EDA46F-53E3-44A9-8464-BDCEFEE5C2D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2" name="Rectangle 16">
              <a:extLst>
                <a:ext uri="{FF2B5EF4-FFF2-40B4-BE49-F238E27FC236}">
                  <a16:creationId xmlns:a16="http://schemas.microsoft.com/office/drawing/2014/main" id="{1AE7C3ED-1C9E-4A16-9639-1511D325381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3" name="Rectangle 16">
              <a:extLst>
                <a:ext uri="{FF2B5EF4-FFF2-40B4-BE49-F238E27FC236}">
                  <a16:creationId xmlns:a16="http://schemas.microsoft.com/office/drawing/2014/main" id="{E2007B91-3DFE-4C77-98B4-27D09294A57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4" name="Rectangle 16">
              <a:extLst>
                <a:ext uri="{FF2B5EF4-FFF2-40B4-BE49-F238E27FC236}">
                  <a16:creationId xmlns:a16="http://schemas.microsoft.com/office/drawing/2014/main" id="{40885612-1E2D-411F-B24E-EA3EB289DA1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5" name="Rectangle 16">
              <a:extLst>
                <a:ext uri="{FF2B5EF4-FFF2-40B4-BE49-F238E27FC236}">
                  <a16:creationId xmlns:a16="http://schemas.microsoft.com/office/drawing/2014/main" id="{CEAC44D0-EC1E-46CB-97C0-63F89A37356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06" name="그룹 644">
            <a:extLst>
              <a:ext uri="{FF2B5EF4-FFF2-40B4-BE49-F238E27FC236}">
                <a16:creationId xmlns:a16="http://schemas.microsoft.com/office/drawing/2014/main" id="{D2DD845D-8074-4757-9F60-4ADCF2AE7830}"/>
              </a:ext>
            </a:extLst>
          </p:cNvPr>
          <p:cNvGrpSpPr/>
          <p:nvPr/>
        </p:nvGrpSpPr>
        <p:grpSpPr>
          <a:xfrm>
            <a:off x="1150510" y="5711112"/>
            <a:ext cx="2366418" cy="131927"/>
            <a:chOff x="8445975" y="6117821"/>
            <a:chExt cx="2783111" cy="155158"/>
          </a:xfrm>
        </p:grpSpPr>
        <p:sp>
          <p:nvSpPr>
            <p:cNvPr id="407" name="Rectangle 16">
              <a:extLst>
                <a:ext uri="{FF2B5EF4-FFF2-40B4-BE49-F238E27FC236}">
                  <a16:creationId xmlns:a16="http://schemas.microsoft.com/office/drawing/2014/main" id="{2FB9E9AC-5B89-497D-87CA-23E5B570B2C2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8" name="Rectangle 16">
              <a:extLst>
                <a:ext uri="{FF2B5EF4-FFF2-40B4-BE49-F238E27FC236}">
                  <a16:creationId xmlns:a16="http://schemas.microsoft.com/office/drawing/2014/main" id="{5B88328C-C482-497A-93D5-25AF2B616DB5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9" name="Rectangle 16">
              <a:extLst>
                <a:ext uri="{FF2B5EF4-FFF2-40B4-BE49-F238E27FC236}">
                  <a16:creationId xmlns:a16="http://schemas.microsoft.com/office/drawing/2014/main" id="{B4696C7D-32A4-40D5-A8B7-6DEAC4BC09B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0" name="Rectangle 16">
              <a:extLst>
                <a:ext uri="{FF2B5EF4-FFF2-40B4-BE49-F238E27FC236}">
                  <a16:creationId xmlns:a16="http://schemas.microsoft.com/office/drawing/2014/main" id="{BC267AC7-9135-4291-94AD-A8115BCBC38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1" name="Rectangle 16">
              <a:extLst>
                <a:ext uri="{FF2B5EF4-FFF2-40B4-BE49-F238E27FC236}">
                  <a16:creationId xmlns:a16="http://schemas.microsoft.com/office/drawing/2014/main" id="{CBA7358B-3A3F-4B0E-A2BB-2D3F41A431B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2" name="Rectangle 16">
              <a:extLst>
                <a:ext uri="{FF2B5EF4-FFF2-40B4-BE49-F238E27FC236}">
                  <a16:creationId xmlns:a16="http://schemas.microsoft.com/office/drawing/2014/main" id="{9B43BDEC-5D69-4816-BC3F-7622AEA6514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3" name="Rectangle 16">
              <a:extLst>
                <a:ext uri="{FF2B5EF4-FFF2-40B4-BE49-F238E27FC236}">
                  <a16:creationId xmlns:a16="http://schemas.microsoft.com/office/drawing/2014/main" id="{20C0F075-04D2-43E5-B048-3C78733DFAA6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4" name="Rectangle 16">
              <a:extLst>
                <a:ext uri="{FF2B5EF4-FFF2-40B4-BE49-F238E27FC236}">
                  <a16:creationId xmlns:a16="http://schemas.microsoft.com/office/drawing/2014/main" id="{FE047715-CAEE-4A13-8351-97EE9AED590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5" name="Rectangle 16">
              <a:extLst>
                <a:ext uri="{FF2B5EF4-FFF2-40B4-BE49-F238E27FC236}">
                  <a16:creationId xmlns:a16="http://schemas.microsoft.com/office/drawing/2014/main" id="{36ED1AD7-1127-4A0C-B83A-A1CF5555DC00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6" name="Rectangle 16">
              <a:extLst>
                <a:ext uri="{FF2B5EF4-FFF2-40B4-BE49-F238E27FC236}">
                  <a16:creationId xmlns:a16="http://schemas.microsoft.com/office/drawing/2014/main" id="{148B66B1-1A72-40FB-AB9F-ED4D2B70FD7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17" name="그룹 655">
            <a:extLst>
              <a:ext uri="{FF2B5EF4-FFF2-40B4-BE49-F238E27FC236}">
                <a16:creationId xmlns:a16="http://schemas.microsoft.com/office/drawing/2014/main" id="{4BBDC391-C126-4499-918F-651051277859}"/>
              </a:ext>
            </a:extLst>
          </p:cNvPr>
          <p:cNvGrpSpPr/>
          <p:nvPr/>
        </p:nvGrpSpPr>
        <p:grpSpPr>
          <a:xfrm>
            <a:off x="8632828" y="5466189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418" name="Rectangle 16">
              <a:extLst>
                <a:ext uri="{FF2B5EF4-FFF2-40B4-BE49-F238E27FC236}">
                  <a16:creationId xmlns:a16="http://schemas.microsoft.com/office/drawing/2014/main" id="{1BA485B3-C303-4076-8AE6-F95B5D7FC6D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9" name="Rectangle 16">
              <a:extLst>
                <a:ext uri="{FF2B5EF4-FFF2-40B4-BE49-F238E27FC236}">
                  <a16:creationId xmlns:a16="http://schemas.microsoft.com/office/drawing/2014/main" id="{7121BC00-AF2C-4BC0-8ED1-DDFF4AB0D32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0" name="Rectangle 16">
              <a:extLst>
                <a:ext uri="{FF2B5EF4-FFF2-40B4-BE49-F238E27FC236}">
                  <a16:creationId xmlns:a16="http://schemas.microsoft.com/office/drawing/2014/main" id="{20447F7C-290D-4E2F-B60E-B9190CF1FA1E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1" name="Rectangle 16">
              <a:extLst>
                <a:ext uri="{FF2B5EF4-FFF2-40B4-BE49-F238E27FC236}">
                  <a16:creationId xmlns:a16="http://schemas.microsoft.com/office/drawing/2014/main" id="{611D2A5D-A6A1-4333-A7A9-E3445585FC6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2" name="Rectangle 16">
              <a:extLst>
                <a:ext uri="{FF2B5EF4-FFF2-40B4-BE49-F238E27FC236}">
                  <a16:creationId xmlns:a16="http://schemas.microsoft.com/office/drawing/2014/main" id="{126C31C0-D722-4F32-810B-50211133FD2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3" name="Rectangle 16">
              <a:extLst>
                <a:ext uri="{FF2B5EF4-FFF2-40B4-BE49-F238E27FC236}">
                  <a16:creationId xmlns:a16="http://schemas.microsoft.com/office/drawing/2014/main" id="{4382F0DA-39D1-45BF-A182-48E0AADD8FD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4" name="Rectangle 16">
              <a:extLst>
                <a:ext uri="{FF2B5EF4-FFF2-40B4-BE49-F238E27FC236}">
                  <a16:creationId xmlns:a16="http://schemas.microsoft.com/office/drawing/2014/main" id="{E4D686E2-AD80-4DA9-BF82-A86A80E184D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5" name="Rectangle 16">
              <a:extLst>
                <a:ext uri="{FF2B5EF4-FFF2-40B4-BE49-F238E27FC236}">
                  <a16:creationId xmlns:a16="http://schemas.microsoft.com/office/drawing/2014/main" id="{43CA8958-6994-4863-90CD-16CE85288D74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6" name="Rectangle 16">
              <a:extLst>
                <a:ext uri="{FF2B5EF4-FFF2-40B4-BE49-F238E27FC236}">
                  <a16:creationId xmlns:a16="http://schemas.microsoft.com/office/drawing/2014/main" id="{F97013A0-98A2-493C-8BD1-6FF6D2DCDC1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7" name="Rectangle 16">
              <a:extLst>
                <a:ext uri="{FF2B5EF4-FFF2-40B4-BE49-F238E27FC236}">
                  <a16:creationId xmlns:a16="http://schemas.microsoft.com/office/drawing/2014/main" id="{91371D47-0DDB-4944-81D1-CED4B52C1DF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28" name="그룹 666">
            <a:extLst>
              <a:ext uri="{FF2B5EF4-FFF2-40B4-BE49-F238E27FC236}">
                <a16:creationId xmlns:a16="http://schemas.microsoft.com/office/drawing/2014/main" id="{4095E0EC-F423-400F-A3F9-13DC347FB5F3}"/>
              </a:ext>
            </a:extLst>
          </p:cNvPr>
          <p:cNvGrpSpPr/>
          <p:nvPr/>
        </p:nvGrpSpPr>
        <p:grpSpPr>
          <a:xfrm>
            <a:off x="4923474" y="5466188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429" name="Rectangle 16">
              <a:extLst>
                <a:ext uri="{FF2B5EF4-FFF2-40B4-BE49-F238E27FC236}">
                  <a16:creationId xmlns:a16="http://schemas.microsoft.com/office/drawing/2014/main" id="{01EBCF02-D40E-4F72-BCD6-CEB3FA6E480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0" name="Rectangle 16">
              <a:extLst>
                <a:ext uri="{FF2B5EF4-FFF2-40B4-BE49-F238E27FC236}">
                  <a16:creationId xmlns:a16="http://schemas.microsoft.com/office/drawing/2014/main" id="{E0E66C7D-879C-4CF5-A3B4-806E74B4DBF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1" name="Rectangle 16">
              <a:extLst>
                <a:ext uri="{FF2B5EF4-FFF2-40B4-BE49-F238E27FC236}">
                  <a16:creationId xmlns:a16="http://schemas.microsoft.com/office/drawing/2014/main" id="{0835B2DC-F4F6-4C64-8A05-70658BE96570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2" name="Rectangle 16">
              <a:extLst>
                <a:ext uri="{FF2B5EF4-FFF2-40B4-BE49-F238E27FC236}">
                  <a16:creationId xmlns:a16="http://schemas.microsoft.com/office/drawing/2014/main" id="{23AC9F11-0DCE-4040-99D9-4DFDD0EB6B3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3" name="Rectangle 16">
              <a:extLst>
                <a:ext uri="{FF2B5EF4-FFF2-40B4-BE49-F238E27FC236}">
                  <a16:creationId xmlns:a16="http://schemas.microsoft.com/office/drawing/2014/main" id="{3481EC87-1754-489F-8F04-D3E90CF0DB3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4" name="Rectangle 16">
              <a:extLst>
                <a:ext uri="{FF2B5EF4-FFF2-40B4-BE49-F238E27FC236}">
                  <a16:creationId xmlns:a16="http://schemas.microsoft.com/office/drawing/2014/main" id="{7A41B3F1-7D7E-4261-8ED7-F95C8E6555A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5" name="Rectangle 16">
              <a:extLst>
                <a:ext uri="{FF2B5EF4-FFF2-40B4-BE49-F238E27FC236}">
                  <a16:creationId xmlns:a16="http://schemas.microsoft.com/office/drawing/2014/main" id="{AD1C038F-A8F1-493F-962E-9629C155F4A0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6" name="Rectangle 16">
              <a:extLst>
                <a:ext uri="{FF2B5EF4-FFF2-40B4-BE49-F238E27FC236}">
                  <a16:creationId xmlns:a16="http://schemas.microsoft.com/office/drawing/2014/main" id="{752A7157-E3F6-47D1-B6B7-72512A9C923A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7" name="Rectangle 16">
              <a:extLst>
                <a:ext uri="{FF2B5EF4-FFF2-40B4-BE49-F238E27FC236}">
                  <a16:creationId xmlns:a16="http://schemas.microsoft.com/office/drawing/2014/main" id="{6C1867C9-48EE-4374-8775-5F6DADEF107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8" name="Rectangle 16">
              <a:extLst>
                <a:ext uri="{FF2B5EF4-FFF2-40B4-BE49-F238E27FC236}">
                  <a16:creationId xmlns:a16="http://schemas.microsoft.com/office/drawing/2014/main" id="{FF0AC5D8-9B53-4D97-B1A7-82B44222BFDE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39" name="그룹 677">
            <a:extLst>
              <a:ext uri="{FF2B5EF4-FFF2-40B4-BE49-F238E27FC236}">
                <a16:creationId xmlns:a16="http://schemas.microsoft.com/office/drawing/2014/main" id="{6C72293B-359C-4BFA-8229-1545735B07F2}"/>
              </a:ext>
            </a:extLst>
          </p:cNvPr>
          <p:cNvGrpSpPr/>
          <p:nvPr/>
        </p:nvGrpSpPr>
        <p:grpSpPr>
          <a:xfrm>
            <a:off x="1150510" y="5466187"/>
            <a:ext cx="2366418" cy="131927"/>
            <a:chOff x="8445975" y="6117821"/>
            <a:chExt cx="2783111" cy="155158"/>
          </a:xfrm>
        </p:grpSpPr>
        <p:sp>
          <p:nvSpPr>
            <p:cNvPr id="440" name="Rectangle 16">
              <a:extLst>
                <a:ext uri="{FF2B5EF4-FFF2-40B4-BE49-F238E27FC236}">
                  <a16:creationId xmlns:a16="http://schemas.microsoft.com/office/drawing/2014/main" id="{41AB3262-70F9-428A-B160-EC71BB136E6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1" name="Rectangle 16">
              <a:extLst>
                <a:ext uri="{FF2B5EF4-FFF2-40B4-BE49-F238E27FC236}">
                  <a16:creationId xmlns:a16="http://schemas.microsoft.com/office/drawing/2014/main" id="{90451DA7-3BF6-4AFF-AE8B-EAE9FDD01E1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2" name="Rectangle 16">
              <a:extLst>
                <a:ext uri="{FF2B5EF4-FFF2-40B4-BE49-F238E27FC236}">
                  <a16:creationId xmlns:a16="http://schemas.microsoft.com/office/drawing/2014/main" id="{AEA3F323-E1A5-4296-8B94-FD581F61B153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3" name="Rectangle 16">
              <a:extLst>
                <a:ext uri="{FF2B5EF4-FFF2-40B4-BE49-F238E27FC236}">
                  <a16:creationId xmlns:a16="http://schemas.microsoft.com/office/drawing/2014/main" id="{1F562B1F-C92A-406F-BDD5-1431482A8DAA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4" name="Rectangle 16">
              <a:extLst>
                <a:ext uri="{FF2B5EF4-FFF2-40B4-BE49-F238E27FC236}">
                  <a16:creationId xmlns:a16="http://schemas.microsoft.com/office/drawing/2014/main" id="{BF4B8E63-3AF5-4B2A-9BE8-8C04485BA84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5" name="Rectangle 16">
              <a:extLst>
                <a:ext uri="{FF2B5EF4-FFF2-40B4-BE49-F238E27FC236}">
                  <a16:creationId xmlns:a16="http://schemas.microsoft.com/office/drawing/2014/main" id="{D222E98B-1121-4349-8D43-27A151580FB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6" name="Rectangle 16">
              <a:extLst>
                <a:ext uri="{FF2B5EF4-FFF2-40B4-BE49-F238E27FC236}">
                  <a16:creationId xmlns:a16="http://schemas.microsoft.com/office/drawing/2014/main" id="{63D427F2-2FA0-4370-B3EF-E660FAB8A65C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7" name="Rectangle 16">
              <a:extLst>
                <a:ext uri="{FF2B5EF4-FFF2-40B4-BE49-F238E27FC236}">
                  <a16:creationId xmlns:a16="http://schemas.microsoft.com/office/drawing/2014/main" id="{C18F85A1-917F-49DB-8B04-F9C403198AC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8" name="Rectangle 16">
              <a:extLst>
                <a:ext uri="{FF2B5EF4-FFF2-40B4-BE49-F238E27FC236}">
                  <a16:creationId xmlns:a16="http://schemas.microsoft.com/office/drawing/2014/main" id="{8958EAF1-0087-4855-A0D2-65807456EB4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9" name="Rectangle 16">
              <a:extLst>
                <a:ext uri="{FF2B5EF4-FFF2-40B4-BE49-F238E27FC236}">
                  <a16:creationId xmlns:a16="http://schemas.microsoft.com/office/drawing/2014/main" id="{4DA6DC7E-A57B-4C58-B2FB-3CC4BE6F1D38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50" name="그룹 688">
            <a:extLst>
              <a:ext uri="{FF2B5EF4-FFF2-40B4-BE49-F238E27FC236}">
                <a16:creationId xmlns:a16="http://schemas.microsoft.com/office/drawing/2014/main" id="{89F32CF6-82A2-46F8-A982-CB6B59FAE3C7}"/>
              </a:ext>
            </a:extLst>
          </p:cNvPr>
          <p:cNvGrpSpPr/>
          <p:nvPr/>
        </p:nvGrpSpPr>
        <p:grpSpPr>
          <a:xfrm>
            <a:off x="8632828" y="522126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451" name="Rectangle 16">
              <a:extLst>
                <a:ext uri="{FF2B5EF4-FFF2-40B4-BE49-F238E27FC236}">
                  <a16:creationId xmlns:a16="http://schemas.microsoft.com/office/drawing/2014/main" id="{F249E89C-D38D-482D-99DC-2F91FE5E5953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2" name="Rectangle 16">
              <a:extLst>
                <a:ext uri="{FF2B5EF4-FFF2-40B4-BE49-F238E27FC236}">
                  <a16:creationId xmlns:a16="http://schemas.microsoft.com/office/drawing/2014/main" id="{9CF0A90D-DEBC-4FA5-972B-9E54E53D8FE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3" name="Rectangle 16">
              <a:extLst>
                <a:ext uri="{FF2B5EF4-FFF2-40B4-BE49-F238E27FC236}">
                  <a16:creationId xmlns:a16="http://schemas.microsoft.com/office/drawing/2014/main" id="{ADAF38E5-7CE0-4BA2-BCBE-034CB70EC21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4" name="Rectangle 16">
              <a:extLst>
                <a:ext uri="{FF2B5EF4-FFF2-40B4-BE49-F238E27FC236}">
                  <a16:creationId xmlns:a16="http://schemas.microsoft.com/office/drawing/2014/main" id="{BA56B31B-8DE3-44D0-9E28-8014F2CF7CE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5" name="Rectangle 16">
              <a:extLst>
                <a:ext uri="{FF2B5EF4-FFF2-40B4-BE49-F238E27FC236}">
                  <a16:creationId xmlns:a16="http://schemas.microsoft.com/office/drawing/2014/main" id="{F904C054-A792-41CE-9556-E5527C7E443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6" name="Rectangle 16">
              <a:extLst>
                <a:ext uri="{FF2B5EF4-FFF2-40B4-BE49-F238E27FC236}">
                  <a16:creationId xmlns:a16="http://schemas.microsoft.com/office/drawing/2014/main" id="{2F1CCC85-2DF8-444F-91BD-5C61B8F745BE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7" name="Rectangle 16">
              <a:extLst>
                <a:ext uri="{FF2B5EF4-FFF2-40B4-BE49-F238E27FC236}">
                  <a16:creationId xmlns:a16="http://schemas.microsoft.com/office/drawing/2014/main" id="{B09A5D52-21D9-4723-AB95-9530CE6BFE3E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8" name="Rectangle 16">
              <a:extLst>
                <a:ext uri="{FF2B5EF4-FFF2-40B4-BE49-F238E27FC236}">
                  <a16:creationId xmlns:a16="http://schemas.microsoft.com/office/drawing/2014/main" id="{C9C0FACA-27AB-4B9F-A799-8583EA142DE3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9" name="Rectangle 16">
              <a:extLst>
                <a:ext uri="{FF2B5EF4-FFF2-40B4-BE49-F238E27FC236}">
                  <a16:creationId xmlns:a16="http://schemas.microsoft.com/office/drawing/2014/main" id="{5F71500E-BB95-4D88-83D4-AE6F92E6E493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0" name="Rectangle 16">
              <a:extLst>
                <a:ext uri="{FF2B5EF4-FFF2-40B4-BE49-F238E27FC236}">
                  <a16:creationId xmlns:a16="http://schemas.microsoft.com/office/drawing/2014/main" id="{3EC90945-BFF8-4B34-89A3-A554ADB7D25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61" name="그룹 699">
            <a:extLst>
              <a:ext uri="{FF2B5EF4-FFF2-40B4-BE49-F238E27FC236}">
                <a16:creationId xmlns:a16="http://schemas.microsoft.com/office/drawing/2014/main" id="{7E34D593-68F9-4FF2-BAC1-381825FB09A2}"/>
              </a:ext>
            </a:extLst>
          </p:cNvPr>
          <p:cNvGrpSpPr/>
          <p:nvPr/>
        </p:nvGrpSpPr>
        <p:grpSpPr>
          <a:xfrm>
            <a:off x="4923474" y="5221263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462" name="Rectangle 16">
              <a:extLst>
                <a:ext uri="{FF2B5EF4-FFF2-40B4-BE49-F238E27FC236}">
                  <a16:creationId xmlns:a16="http://schemas.microsoft.com/office/drawing/2014/main" id="{1A484C86-8900-4A2A-A5BF-1126208CDEC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3" name="Rectangle 16">
              <a:extLst>
                <a:ext uri="{FF2B5EF4-FFF2-40B4-BE49-F238E27FC236}">
                  <a16:creationId xmlns:a16="http://schemas.microsoft.com/office/drawing/2014/main" id="{3C26623D-2986-4A2A-A677-0A39B022FCC0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4" name="Rectangle 16">
              <a:extLst>
                <a:ext uri="{FF2B5EF4-FFF2-40B4-BE49-F238E27FC236}">
                  <a16:creationId xmlns:a16="http://schemas.microsoft.com/office/drawing/2014/main" id="{B09B7D4F-EBDB-4B0B-B102-4EBBEF5A8D58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5" name="Rectangle 16">
              <a:extLst>
                <a:ext uri="{FF2B5EF4-FFF2-40B4-BE49-F238E27FC236}">
                  <a16:creationId xmlns:a16="http://schemas.microsoft.com/office/drawing/2014/main" id="{149298AA-ADEB-48C1-8CCD-1B8CAA730F23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6" name="Rectangle 16">
              <a:extLst>
                <a:ext uri="{FF2B5EF4-FFF2-40B4-BE49-F238E27FC236}">
                  <a16:creationId xmlns:a16="http://schemas.microsoft.com/office/drawing/2014/main" id="{3E9DA4CF-7E74-4A9C-81AF-8CAFADDFE2D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7" name="Rectangle 16">
              <a:extLst>
                <a:ext uri="{FF2B5EF4-FFF2-40B4-BE49-F238E27FC236}">
                  <a16:creationId xmlns:a16="http://schemas.microsoft.com/office/drawing/2014/main" id="{05BC90CC-5BEB-4B51-8CEF-FEA97340661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8" name="Rectangle 16">
              <a:extLst>
                <a:ext uri="{FF2B5EF4-FFF2-40B4-BE49-F238E27FC236}">
                  <a16:creationId xmlns:a16="http://schemas.microsoft.com/office/drawing/2014/main" id="{1C72BF32-C23D-441F-B68D-30886E9DD7B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9" name="Rectangle 16">
              <a:extLst>
                <a:ext uri="{FF2B5EF4-FFF2-40B4-BE49-F238E27FC236}">
                  <a16:creationId xmlns:a16="http://schemas.microsoft.com/office/drawing/2014/main" id="{B39CCB30-ACB3-4E43-8679-7997D39D01C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0" name="Rectangle 16">
              <a:extLst>
                <a:ext uri="{FF2B5EF4-FFF2-40B4-BE49-F238E27FC236}">
                  <a16:creationId xmlns:a16="http://schemas.microsoft.com/office/drawing/2014/main" id="{2294C359-BAFF-4859-B47F-41A94C9C001D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1" name="Rectangle 16">
              <a:extLst>
                <a:ext uri="{FF2B5EF4-FFF2-40B4-BE49-F238E27FC236}">
                  <a16:creationId xmlns:a16="http://schemas.microsoft.com/office/drawing/2014/main" id="{D74FA907-1FEE-48E3-8E01-B345E5E4019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72" name="그룹 710">
            <a:extLst>
              <a:ext uri="{FF2B5EF4-FFF2-40B4-BE49-F238E27FC236}">
                <a16:creationId xmlns:a16="http://schemas.microsoft.com/office/drawing/2014/main" id="{009B862F-5E0B-45E1-8094-517C49F205E5}"/>
              </a:ext>
            </a:extLst>
          </p:cNvPr>
          <p:cNvGrpSpPr/>
          <p:nvPr/>
        </p:nvGrpSpPr>
        <p:grpSpPr>
          <a:xfrm>
            <a:off x="1150510" y="5221262"/>
            <a:ext cx="2366418" cy="131927"/>
            <a:chOff x="8445975" y="6117821"/>
            <a:chExt cx="2783111" cy="155158"/>
          </a:xfrm>
        </p:grpSpPr>
        <p:sp>
          <p:nvSpPr>
            <p:cNvPr id="473" name="Rectangle 16">
              <a:extLst>
                <a:ext uri="{FF2B5EF4-FFF2-40B4-BE49-F238E27FC236}">
                  <a16:creationId xmlns:a16="http://schemas.microsoft.com/office/drawing/2014/main" id="{A16BF945-0FF5-43B5-9BC8-E265196E0DD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4" name="Rectangle 16">
              <a:extLst>
                <a:ext uri="{FF2B5EF4-FFF2-40B4-BE49-F238E27FC236}">
                  <a16:creationId xmlns:a16="http://schemas.microsoft.com/office/drawing/2014/main" id="{6BE22531-A74E-4158-94C7-7A722B7531B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5" name="Rectangle 16">
              <a:extLst>
                <a:ext uri="{FF2B5EF4-FFF2-40B4-BE49-F238E27FC236}">
                  <a16:creationId xmlns:a16="http://schemas.microsoft.com/office/drawing/2014/main" id="{8F75FDEC-9DC5-4BBC-BD05-50118162242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6" name="Rectangle 16">
              <a:extLst>
                <a:ext uri="{FF2B5EF4-FFF2-40B4-BE49-F238E27FC236}">
                  <a16:creationId xmlns:a16="http://schemas.microsoft.com/office/drawing/2014/main" id="{559DBCE3-4972-47BF-8B94-15949E7A4097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7" name="Rectangle 16">
              <a:extLst>
                <a:ext uri="{FF2B5EF4-FFF2-40B4-BE49-F238E27FC236}">
                  <a16:creationId xmlns:a16="http://schemas.microsoft.com/office/drawing/2014/main" id="{47CD8C72-2D78-4E84-A88C-7EF2BDFE7BFB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8" name="Rectangle 16">
              <a:extLst>
                <a:ext uri="{FF2B5EF4-FFF2-40B4-BE49-F238E27FC236}">
                  <a16:creationId xmlns:a16="http://schemas.microsoft.com/office/drawing/2014/main" id="{55E7BE68-1A4C-4665-A856-BFB8A56EEAE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9" name="Rectangle 16">
              <a:extLst>
                <a:ext uri="{FF2B5EF4-FFF2-40B4-BE49-F238E27FC236}">
                  <a16:creationId xmlns:a16="http://schemas.microsoft.com/office/drawing/2014/main" id="{2CEACC09-AFFE-4DAD-852A-D5DABE9751B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0" name="Rectangle 16">
              <a:extLst>
                <a:ext uri="{FF2B5EF4-FFF2-40B4-BE49-F238E27FC236}">
                  <a16:creationId xmlns:a16="http://schemas.microsoft.com/office/drawing/2014/main" id="{21C5A644-F28E-4E1E-8F21-EFEBEB74DD47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1" name="Rectangle 16">
              <a:extLst>
                <a:ext uri="{FF2B5EF4-FFF2-40B4-BE49-F238E27FC236}">
                  <a16:creationId xmlns:a16="http://schemas.microsoft.com/office/drawing/2014/main" id="{F5FA73ED-4DC9-4630-B8CA-AD821B2C996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2" name="Rectangle 16">
              <a:extLst>
                <a:ext uri="{FF2B5EF4-FFF2-40B4-BE49-F238E27FC236}">
                  <a16:creationId xmlns:a16="http://schemas.microsoft.com/office/drawing/2014/main" id="{3B428016-BD72-4A64-B46E-67CBDE3A2CD6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83" name="그룹 721">
            <a:extLst>
              <a:ext uri="{FF2B5EF4-FFF2-40B4-BE49-F238E27FC236}">
                <a16:creationId xmlns:a16="http://schemas.microsoft.com/office/drawing/2014/main" id="{5F31A5D9-C40D-4331-8DA9-E8358CF4E200}"/>
              </a:ext>
            </a:extLst>
          </p:cNvPr>
          <p:cNvGrpSpPr/>
          <p:nvPr/>
        </p:nvGrpSpPr>
        <p:grpSpPr>
          <a:xfrm>
            <a:off x="8632828" y="4976339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484" name="Rectangle 16">
              <a:extLst>
                <a:ext uri="{FF2B5EF4-FFF2-40B4-BE49-F238E27FC236}">
                  <a16:creationId xmlns:a16="http://schemas.microsoft.com/office/drawing/2014/main" id="{3D65094A-7B97-42DC-AC8C-3990105ED5C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5" name="Rectangle 16">
              <a:extLst>
                <a:ext uri="{FF2B5EF4-FFF2-40B4-BE49-F238E27FC236}">
                  <a16:creationId xmlns:a16="http://schemas.microsoft.com/office/drawing/2014/main" id="{4083B8FD-A851-46D7-8D40-6A7D02FE0181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6" name="Rectangle 16">
              <a:extLst>
                <a:ext uri="{FF2B5EF4-FFF2-40B4-BE49-F238E27FC236}">
                  <a16:creationId xmlns:a16="http://schemas.microsoft.com/office/drawing/2014/main" id="{0A3B2A92-38D6-4783-AE1C-C74F6608592D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7" name="Rectangle 16">
              <a:extLst>
                <a:ext uri="{FF2B5EF4-FFF2-40B4-BE49-F238E27FC236}">
                  <a16:creationId xmlns:a16="http://schemas.microsoft.com/office/drawing/2014/main" id="{8F9E22F3-28EE-4475-981F-2311837A3CA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8" name="Rectangle 16">
              <a:extLst>
                <a:ext uri="{FF2B5EF4-FFF2-40B4-BE49-F238E27FC236}">
                  <a16:creationId xmlns:a16="http://schemas.microsoft.com/office/drawing/2014/main" id="{A97D32E5-EACB-45D0-974F-E50FF3BDE5E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9" name="Rectangle 16">
              <a:extLst>
                <a:ext uri="{FF2B5EF4-FFF2-40B4-BE49-F238E27FC236}">
                  <a16:creationId xmlns:a16="http://schemas.microsoft.com/office/drawing/2014/main" id="{DCC12207-1972-4004-B101-0697ECB63DF9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0" name="Rectangle 16">
              <a:extLst>
                <a:ext uri="{FF2B5EF4-FFF2-40B4-BE49-F238E27FC236}">
                  <a16:creationId xmlns:a16="http://schemas.microsoft.com/office/drawing/2014/main" id="{180817AE-BD77-45DA-807F-9963C1A5ED8B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1" name="Rectangle 16">
              <a:extLst>
                <a:ext uri="{FF2B5EF4-FFF2-40B4-BE49-F238E27FC236}">
                  <a16:creationId xmlns:a16="http://schemas.microsoft.com/office/drawing/2014/main" id="{A46DE970-99A0-4B4D-ABC2-3C6AAD9B55BC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2" name="Rectangle 16">
              <a:extLst>
                <a:ext uri="{FF2B5EF4-FFF2-40B4-BE49-F238E27FC236}">
                  <a16:creationId xmlns:a16="http://schemas.microsoft.com/office/drawing/2014/main" id="{792C9010-F066-46E6-9D09-23275FBDA3F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3" name="Rectangle 16">
              <a:extLst>
                <a:ext uri="{FF2B5EF4-FFF2-40B4-BE49-F238E27FC236}">
                  <a16:creationId xmlns:a16="http://schemas.microsoft.com/office/drawing/2014/main" id="{EBECFFCE-BF63-4DEA-B121-77AE78B43871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94" name="그룹 732">
            <a:extLst>
              <a:ext uri="{FF2B5EF4-FFF2-40B4-BE49-F238E27FC236}">
                <a16:creationId xmlns:a16="http://schemas.microsoft.com/office/drawing/2014/main" id="{AEACA0C3-AF0C-4F8A-934C-E8E1250D4781}"/>
              </a:ext>
            </a:extLst>
          </p:cNvPr>
          <p:cNvGrpSpPr/>
          <p:nvPr/>
        </p:nvGrpSpPr>
        <p:grpSpPr>
          <a:xfrm>
            <a:off x="4923474" y="4976338"/>
            <a:ext cx="2366418" cy="131927"/>
            <a:chOff x="8445975" y="6117821"/>
            <a:chExt cx="2783111" cy="155158"/>
          </a:xfrm>
          <a:solidFill>
            <a:schemeClr val="accent3"/>
          </a:solidFill>
        </p:grpSpPr>
        <p:sp>
          <p:nvSpPr>
            <p:cNvPr id="495" name="Rectangle 16">
              <a:extLst>
                <a:ext uri="{FF2B5EF4-FFF2-40B4-BE49-F238E27FC236}">
                  <a16:creationId xmlns:a16="http://schemas.microsoft.com/office/drawing/2014/main" id="{77B4C8F9-1689-4164-BB12-586B6FD6F349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6" name="Rectangle 16">
              <a:extLst>
                <a:ext uri="{FF2B5EF4-FFF2-40B4-BE49-F238E27FC236}">
                  <a16:creationId xmlns:a16="http://schemas.microsoft.com/office/drawing/2014/main" id="{CCC2A766-6509-4341-86B5-EBC55CE0F41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7" name="Rectangle 16">
              <a:extLst>
                <a:ext uri="{FF2B5EF4-FFF2-40B4-BE49-F238E27FC236}">
                  <a16:creationId xmlns:a16="http://schemas.microsoft.com/office/drawing/2014/main" id="{D7E649C4-97CA-4DE0-8D2A-BD651EFDE5FB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8" name="Rectangle 16">
              <a:extLst>
                <a:ext uri="{FF2B5EF4-FFF2-40B4-BE49-F238E27FC236}">
                  <a16:creationId xmlns:a16="http://schemas.microsoft.com/office/drawing/2014/main" id="{85BF85EE-2295-41CA-B78E-06B29F91651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9" name="Rectangle 16">
              <a:extLst>
                <a:ext uri="{FF2B5EF4-FFF2-40B4-BE49-F238E27FC236}">
                  <a16:creationId xmlns:a16="http://schemas.microsoft.com/office/drawing/2014/main" id="{F23CDA45-04B9-4679-B6DF-6B91A69DAF66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0" name="Rectangle 16">
              <a:extLst>
                <a:ext uri="{FF2B5EF4-FFF2-40B4-BE49-F238E27FC236}">
                  <a16:creationId xmlns:a16="http://schemas.microsoft.com/office/drawing/2014/main" id="{B03CC8A1-269D-4ADA-AB0C-9EAF9309A6F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1" name="Rectangle 16">
              <a:extLst>
                <a:ext uri="{FF2B5EF4-FFF2-40B4-BE49-F238E27FC236}">
                  <a16:creationId xmlns:a16="http://schemas.microsoft.com/office/drawing/2014/main" id="{B7F2CA4B-5069-4D75-9074-A83B85A247E0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2" name="Rectangle 16">
              <a:extLst>
                <a:ext uri="{FF2B5EF4-FFF2-40B4-BE49-F238E27FC236}">
                  <a16:creationId xmlns:a16="http://schemas.microsoft.com/office/drawing/2014/main" id="{86D5DDDA-FF0E-466F-957C-7FD38979B3A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3" name="Rectangle 16">
              <a:extLst>
                <a:ext uri="{FF2B5EF4-FFF2-40B4-BE49-F238E27FC236}">
                  <a16:creationId xmlns:a16="http://schemas.microsoft.com/office/drawing/2014/main" id="{EE465DB9-6B4D-43E9-9A9E-06480F20AFD4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4" name="Rectangle 16">
              <a:extLst>
                <a:ext uri="{FF2B5EF4-FFF2-40B4-BE49-F238E27FC236}">
                  <a16:creationId xmlns:a16="http://schemas.microsoft.com/office/drawing/2014/main" id="{EDEF3046-CF6A-4D3A-BF38-D4564DAE4D3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05" name="그룹 743">
            <a:extLst>
              <a:ext uri="{FF2B5EF4-FFF2-40B4-BE49-F238E27FC236}">
                <a16:creationId xmlns:a16="http://schemas.microsoft.com/office/drawing/2014/main" id="{EC9A9976-2995-4E1C-B6B0-DDB132BC8B2F}"/>
              </a:ext>
            </a:extLst>
          </p:cNvPr>
          <p:cNvGrpSpPr/>
          <p:nvPr/>
        </p:nvGrpSpPr>
        <p:grpSpPr>
          <a:xfrm>
            <a:off x="1150510" y="497633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06" name="Rectangle 16">
              <a:extLst>
                <a:ext uri="{FF2B5EF4-FFF2-40B4-BE49-F238E27FC236}">
                  <a16:creationId xmlns:a16="http://schemas.microsoft.com/office/drawing/2014/main" id="{B3BA010E-6ABA-4324-81FC-381FEC6662EF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7" name="Rectangle 16">
              <a:extLst>
                <a:ext uri="{FF2B5EF4-FFF2-40B4-BE49-F238E27FC236}">
                  <a16:creationId xmlns:a16="http://schemas.microsoft.com/office/drawing/2014/main" id="{39B019B3-6C5C-41A1-B92A-D160C2DD77D9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8" name="Rectangle 16">
              <a:extLst>
                <a:ext uri="{FF2B5EF4-FFF2-40B4-BE49-F238E27FC236}">
                  <a16:creationId xmlns:a16="http://schemas.microsoft.com/office/drawing/2014/main" id="{EB60A54B-46C0-4E6C-9A25-A59C39C8747A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9" name="Rectangle 16">
              <a:extLst>
                <a:ext uri="{FF2B5EF4-FFF2-40B4-BE49-F238E27FC236}">
                  <a16:creationId xmlns:a16="http://schemas.microsoft.com/office/drawing/2014/main" id="{7EA1A80E-A7D3-40CE-AA57-49E5E9E49D5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0" name="Rectangle 16">
              <a:extLst>
                <a:ext uri="{FF2B5EF4-FFF2-40B4-BE49-F238E27FC236}">
                  <a16:creationId xmlns:a16="http://schemas.microsoft.com/office/drawing/2014/main" id="{4E2F3A28-49A7-4097-BEF5-C2A7D8DDEBE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1" name="Rectangle 16">
              <a:extLst>
                <a:ext uri="{FF2B5EF4-FFF2-40B4-BE49-F238E27FC236}">
                  <a16:creationId xmlns:a16="http://schemas.microsoft.com/office/drawing/2014/main" id="{6C02F4F0-940C-4B63-91DA-2A054D4813A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2" name="Rectangle 16">
              <a:extLst>
                <a:ext uri="{FF2B5EF4-FFF2-40B4-BE49-F238E27FC236}">
                  <a16:creationId xmlns:a16="http://schemas.microsoft.com/office/drawing/2014/main" id="{B1CF5976-CC78-4F87-B623-791C9872C3B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3" name="Rectangle 16">
              <a:extLst>
                <a:ext uri="{FF2B5EF4-FFF2-40B4-BE49-F238E27FC236}">
                  <a16:creationId xmlns:a16="http://schemas.microsoft.com/office/drawing/2014/main" id="{91AFF0E4-FAC9-45B5-BBF3-2A4C379B4A5B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4" name="Rectangle 16">
              <a:extLst>
                <a:ext uri="{FF2B5EF4-FFF2-40B4-BE49-F238E27FC236}">
                  <a16:creationId xmlns:a16="http://schemas.microsoft.com/office/drawing/2014/main" id="{FED614DB-484C-4779-BFE0-5EC749F1993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5" name="Rectangle 16">
              <a:extLst>
                <a:ext uri="{FF2B5EF4-FFF2-40B4-BE49-F238E27FC236}">
                  <a16:creationId xmlns:a16="http://schemas.microsoft.com/office/drawing/2014/main" id="{FFE7888F-B469-4DA1-9DBF-EA61E67FD79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16" name="그룹 754">
            <a:extLst>
              <a:ext uri="{FF2B5EF4-FFF2-40B4-BE49-F238E27FC236}">
                <a16:creationId xmlns:a16="http://schemas.microsoft.com/office/drawing/2014/main" id="{3EABD251-6FFB-47B0-84B4-1A7B22ADAADC}"/>
              </a:ext>
            </a:extLst>
          </p:cNvPr>
          <p:cNvGrpSpPr/>
          <p:nvPr/>
        </p:nvGrpSpPr>
        <p:grpSpPr>
          <a:xfrm>
            <a:off x="8632828" y="4731414"/>
            <a:ext cx="2366418" cy="131927"/>
            <a:chOff x="8445975" y="6117821"/>
            <a:chExt cx="2783111" cy="155158"/>
          </a:xfrm>
          <a:solidFill>
            <a:schemeClr val="accent4"/>
          </a:solidFill>
        </p:grpSpPr>
        <p:sp>
          <p:nvSpPr>
            <p:cNvPr id="517" name="Rectangle 16">
              <a:extLst>
                <a:ext uri="{FF2B5EF4-FFF2-40B4-BE49-F238E27FC236}">
                  <a16:creationId xmlns:a16="http://schemas.microsoft.com/office/drawing/2014/main" id="{AE76E034-253B-479B-8640-09FD7FD631EF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8" name="Rectangle 16">
              <a:extLst>
                <a:ext uri="{FF2B5EF4-FFF2-40B4-BE49-F238E27FC236}">
                  <a16:creationId xmlns:a16="http://schemas.microsoft.com/office/drawing/2014/main" id="{40535865-56D5-4DEF-A93F-9EB19C8303F0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9" name="Rectangle 16">
              <a:extLst>
                <a:ext uri="{FF2B5EF4-FFF2-40B4-BE49-F238E27FC236}">
                  <a16:creationId xmlns:a16="http://schemas.microsoft.com/office/drawing/2014/main" id="{B3A91F3D-6130-425C-B69E-01104CCCB5C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0" name="Rectangle 16">
              <a:extLst>
                <a:ext uri="{FF2B5EF4-FFF2-40B4-BE49-F238E27FC236}">
                  <a16:creationId xmlns:a16="http://schemas.microsoft.com/office/drawing/2014/main" id="{42EAD841-E291-4017-8D39-243E5521B61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1" name="Rectangle 16">
              <a:extLst>
                <a:ext uri="{FF2B5EF4-FFF2-40B4-BE49-F238E27FC236}">
                  <a16:creationId xmlns:a16="http://schemas.microsoft.com/office/drawing/2014/main" id="{A2F19A8E-AE61-44B8-BC6D-3E180A5C71A7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2" name="Rectangle 16">
              <a:extLst>
                <a:ext uri="{FF2B5EF4-FFF2-40B4-BE49-F238E27FC236}">
                  <a16:creationId xmlns:a16="http://schemas.microsoft.com/office/drawing/2014/main" id="{CA9697C4-7C55-4EEC-8699-79A2408FB3E4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3" name="Rectangle 16">
              <a:extLst>
                <a:ext uri="{FF2B5EF4-FFF2-40B4-BE49-F238E27FC236}">
                  <a16:creationId xmlns:a16="http://schemas.microsoft.com/office/drawing/2014/main" id="{45D3A669-1896-4D14-A138-4E9623527D01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4" name="Rectangle 16">
              <a:extLst>
                <a:ext uri="{FF2B5EF4-FFF2-40B4-BE49-F238E27FC236}">
                  <a16:creationId xmlns:a16="http://schemas.microsoft.com/office/drawing/2014/main" id="{9724B0BD-8FA0-46E1-A83F-1B5E4DB5BEE1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5" name="Rectangle 16">
              <a:extLst>
                <a:ext uri="{FF2B5EF4-FFF2-40B4-BE49-F238E27FC236}">
                  <a16:creationId xmlns:a16="http://schemas.microsoft.com/office/drawing/2014/main" id="{4608D1F6-25D2-400F-AB83-7E78F72DEED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6" name="Rectangle 16">
              <a:extLst>
                <a:ext uri="{FF2B5EF4-FFF2-40B4-BE49-F238E27FC236}">
                  <a16:creationId xmlns:a16="http://schemas.microsoft.com/office/drawing/2014/main" id="{379D1AF5-FE93-4920-A6D8-DBAD4690B152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27" name="그룹 765">
            <a:extLst>
              <a:ext uri="{FF2B5EF4-FFF2-40B4-BE49-F238E27FC236}">
                <a16:creationId xmlns:a16="http://schemas.microsoft.com/office/drawing/2014/main" id="{FEA6F029-C126-4448-9942-B057AF8531A2}"/>
              </a:ext>
            </a:extLst>
          </p:cNvPr>
          <p:cNvGrpSpPr/>
          <p:nvPr/>
        </p:nvGrpSpPr>
        <p:grpSpPr>
          <a:xfrm>
            <a:off x="4923474" y="473141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28" name="Rectangle 16">
              <a:extLst>
                <a:ext uri="{FF2B5EF4-FFF2-40B4-BE49-F238E27FC236}">
                  <a16:creationId xmlns:a16="http://schemas.microsoft.com/office/drawing/2014/main" id="{F7F53055-5C76-42D4-ABFE-55DC6BBFD535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9" name="Rectangle 16">
              <a:extLst>
                <a:ext uri="{FF2B5EF4-FFF2-40B4-BE49-F238E27FC236}">
                  <a16:creationId xmlns:a16="http://schemas.microsoft.com/office/drawing/2014/main" id="{63682A8B-9DFB-4705-A9BA-4EF49FC8CE6B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0" name="Rectangle 16">
              <a:extLst>
                <a:ext uri="{FF2B5EF4-FFF2-40B4-BE49-F238E27FC236}">
                  <a16:creationId xmlns:a16="http://schemas.microsoft.com/office/drawing/2014/main" id="{8D65AC8B-B823-4462-9CFE-3D5F3B9A8745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1" name="Rectangle 16">
              <a:extLst>
                <a:ext uri="{FF2B5EF4-FFF2-40B4-BE49-F238E27FC236}">
                  <a16:creationId xmlns:a16="http://schemas.microsoft.com/office/drawing/2014/main" id="{D194F738-827C-4ED8-843B-DCA384E8764E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2" name="Rectangle 16">
              <a:extLst>
                <a:ext uri="{FF2B5EF4-FFF2-40B4-BE49-F238E27FC236}">
                  <a16:creationId xmlns:a16="http://schemas.microsoft.com/office/drawing/2014/main" id="{8FA6489D-5EA2-434B-A738-6F3647B40D1F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3" name="Rectangle 16">
              <a:extLst>
                <a:ext uri="{FF2B5EF4-FFF2-40B4-BE49-F238E27FC236}">
                  <a16:creationId xmlns:a16="http://schemas.microsoft.com/office/drawing/2014/main" id="{6CB8918B-F7ED-4787-BB87-AC3A89BC678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4" name="Rectangle 16">
              <a:extLst>
                <a:ext uri="{FF2B5EF4-FFF2-40B4-BE49-F238E27FC236}">
                  <a16:creationId xmlns:a16="http://schemas.microsoft.com/office/drawing/2014/main" id="{C24382A2-08DB-48FF-AD67-6E91EA4BDA5F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5" name="Rectangle 16">
              <a:extLst>
                <a:ext uri="{FF2B5EF4-FFF2-40B4-BE49-F238E27FC236}">
                  <a16:creationId xmlns:a16="http://schemas.microsoft.com/office/drawing/2014/main" id="{3D8D3055-4034-4337-B4F3-9548A99F761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6" name="Rectangle 16">
              <a:extLst>
                <a:ext uri="{FF2B5EF4-FFF2-40B4-BE49-F238E27FC236}">
                  <a16:creationId xmlns:a16="http://schemas.microsoft.com/office/drawing/2014/main" id="{776316B0-9C99-4C76-8383-4C3C3A435F0A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7" name="Rectangle 16">
              <a:extLst>
                <a:ext uri="{FF2B5EF4-FFF2-40B4-BE49-F238E27FC236}">
                  <a16:creationId xmlns:a16="http://schemas.microsoft.com/office/drawing/2014/main" id="{E6AF889C-FE41-4F7F-81B9-31A311E7C74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38" name="그룹 776">
            <a:extLst>
              <a:ext uri="{FF2B5EF4-FFF2-40B4-BE49-F238E27FC236}">
                <a16:creationId xmlns:a16="http://schemas.microsoft.com/office/drawing/2014/main" id="{8B5143F3-5097-4A30-AF7A-3B6B10435C27}"/>
              </a:ext>
            </a:extLst>
          </p:cNvPr>
          <p:cNvGrpSpPr/>
          <p:nvPr/>
        </p:nvGrpSpPr>
        <p:grpSpPr>
          <a:xfrm>
            <a:off x="1150510" y="473141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39" name="Rectangle 16">
              <a:extLst>
                <a:ext uri="{FF2B5EF4-FFF2-40B4-BE49-F238E27FC236}">
                  <a16:creationId xmlns:a16="http://schemas.microsoft.com/office/drawing/2014/main" id="{9BB41F09-04F7-4B67-8C8B-E12503E1CA6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0" name="Rectangle 16">
              <a:extLst>
                <a:ext uri="{FF2B5EF4-FFF2-40B4-BE49-F238E27FC236}">
                  <a16:creationId xmlns:a16="http://schemas.microsoft.com/office/drawing/2014/main" id="{E05DD202-BF96-41F2-A47C-B042CA9B626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1" name="Rectangle 16">
              <a:extLst>
                <a:ext uri="{FF2B5EF4-FFF2-40B4-BE49-F238E27FC236}">
                  <a16:creationId xmlns:a16="http://schemas.microsoft.com/office/drawing/2014/main" id="{22CEAE33-5D35-4952-A92E-D6D53C1302A4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2" name="Rectangle 16">
              <a:extLst>
                <a:ext uri="{FF2B5EF4-FFF2-40B4-BE49-F238E27FC236}">
                  <a16:creationId xmlns:a16="http://schemas.microsoft.com/office/drawing/2014/main" id="{4C600FFD-4628-4652-8F63-A97722ABA200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3" name="Rectangle 16">
              <a:extLst>
                <a:ext uri="{FF2B5EF4-FFF2-40B4-BE49-F238E27FC236}">
                  <a16:creationId xmlns:a16="http://schemas.microsoft.com/office/drawing/2014/main" id="{997E3052-99FE-4B11-BDB5-90D092955EF0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4" name="Rectangle 16">
              <a:extLst>
                <a:ext uri="{FF2B5EF4-FFF2-40B4-BE49-F238E27FC236}">
                  <a16:creationId xmlns:a16="http://schemas.microsoft.com/office/drawing/2014/main" id="{660B7527-9218-443B-91AA-BC228B35C02D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5" name="Rectangle 16">
              <a:extLst>
                <a:ext uri="{FF2B5EF4-FFF2-40B4-BE49-F238E27FC236}">
                  <a16:creationId xmlns:a16="http://schemas.microsoft.com/office/drawing/2014/main" id="{0E70C1B7-ADF7-46B3-8855-87567169EF3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6" name="Rectangle 16">
              <a:extLst>
                <a:ext uri="{FF2B5EF4-FFF2-40B4-BE49-F238E27FC236}">
                  <a16:creationId xmlns:a16="http://schemas.microsoft.com/office/drawing/2014/main" id="{6D39FF2C-29CA-45A0-94FA-8ECCDCC01A2D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7" name="Rectangle 16">
              <a:extLst>
                <a:ext uri="{FF2B5EF4-FFF2-40B4-BE49-F238E27FC236}">
                  <a16:creationId xmlns:a16="http://schemas.microsoft.com/office/drawing/2014/main" id="{8C73EE36-329C-4E64-A6F3-1D50FAAAD96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8" name="Rectangle 16">
              <a:extLst>
                <a:ext uri="{FF2B5EF4-FFF2-40B4-BE49-F238E27FC236}">
                  <a16:creationId xmlns:a16="http://schemas.microsoft.com/office/drawing/2014/main" id="{C2D63D80-735B-457F-91C4-62E31DAA32FC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49" name="그룹 787">
            <a:extLst>
              <a:ext uri="{FF2B5EF4-FFF2-40B4-BE49-F238E27FC236}">
                <a16:creationId xmlns:a16="http://schemas.microsoft.com/office/drawing/2014/main" id="{9E31BE0F-A459-47F2-BA3D-7FAA65A62725}"/>
              </a:ext>
            </a:extLst>
          </p:cNvPr>
          <p:cNvGrpSpPr/>
          <p:nvPr/>
        </p:nvGrpSpPr>
        <p:grpSpPr>
          <a:xfrm>
            <a:off x="8632828" y="4486489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50" name="Rectangle 16">
              <a:extLst>
                <a:ext uri="{FF2B5EF4-FFF2-40B4-BE49-F238E27FC236}">
                  <a16:creationId xmlns:a16="http://schemas.microsoft.com/office/drawing/2014/main" id="{0D195B30-31BA-411F-BCB3-9A9FBEF9076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1" name="Rectangle 16">
              <a:extLst>
                <a:ext uri="{FF2B5EF4-FFF2-40B4-BE49-F238E27FC236}">
                  <a16:creationId xmlns:a16="http://schemas.microsoft.com/office/drawing/2014/main" id="{F1CA4A39-EE67-4F8E-A3E0-5459F299560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2" name="Rectangle 16">
              <a:extLst>
                <a:ext uri="{FF2B5EF4-FFF2-40B4-BE49-F238E27FC236}">
                  <a16:creationId xmlns:a16="http://schemas.microsoft.com/office/drawing/2014/main" id="{EF333478-7216-4BE6-B27B-13259DB68D96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3" name="Rectangle 16">
              <a:extLst>
                <a:ext uri="{FF2B5EF4-FFF2-40B4-BE49-F238E27FC236}">
                  <a16:creationId xmlns:a16="http://schemas.microsoft.com/office/drawing/2014/main" id="{72AB00D2-6572-4F42-963A-333CA801C415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4" name="Rectangle 16">
              <a:extLst>
                <a:ext uri="{FF2B5EF4-FFF2-40B4-BE49-F238E27FC236}">
                  <a16:creationId xmlns:a16="http://schemas.microsoft.com/office/drawing/2014/main" id="{2B48C731-36EC-44AB-8164-5799C3C9E99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5" name="Rectangle 16">
              <a:extLst>
                <a:ext uri="{FF2B5EF4-FFF2-40B4-BE49-F238E27FC236}">
                  <a16:creationId xmlns:a16="http://schemas.microsoft.com/office/drawing/2014/main" id="{4C0A50DC-4097-4007-89B3-24E2AFFDC627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6" name="Rectangle 16">
              <a:extLst>
                <a:ext uri="{FF2B5EF4-FFF2-40B4-BE49-F238E27FC236}">
                  <a16:creationId xmlns:a16="http://schemas.microsoft.com/office/drawing/2014/main" id="{1C7E196A-95AE-4FF8-BF3A-05E4DF0D7B3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7" name="Rectangle 16">
              <a:extLst>
                <a:ext uri="{FF2B5EF4-FFF2-40B4-BE49-F238E27FC236}">
                  <a16:creationId xmlns:a16="http://schemas.microsoft.com/office/drawing/2014/main" id="{A959D189-9462-4F8C-ADD8-3CB8C68D9102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8" name="Rectangle 16">
              <a:extLst>
                <a:ext uri="{FF2B5EF4-FFF2-40B4-BE49-F238E27FC236}">
                  <a16:creationId xmlns:a16="http://schemas.microsoft.com/office/drawing/2014/main" id="{CF6FB20E-1562-4C12-9892-412AD450670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9" name="Rectangle 16">
              <a:extLst>
                <a:ext uri="{FF2B5EF4-FFF2-40B4-BE49-F238E27FC236}">
                  <a16:creationId xmlns:a16="http://schemas.microsoft.com/office/drawing/2014/main" id="{7DEC4CEF-B287-486B-BE08-1B985F4A9125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60" name="그룹 798">
            <a:extLst>
              <a:ext uri="{FF2B5EF4-FFF2-40B4-BE49-F238E27FC236}">
                <a16:creationId xmlns:a16="http://schemas.microsoft.com/office/drawing/2014/main" id="{601B5FC3-65BB-4CA9-99FE-DDC3F931C147}"/>
              </a:ext>
            </a:extLst>
          </p:cNvPr>
          <p:cNvGrpSpPr/>
          <p:nvPr/>
        </p:nvGrpSpPr>
        <p:grpSpPr>
          <a:xfrm>
            <a:off x="4923474" y="4486488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61" name="Rectangle 16">
              <a:extLst>
                <a:ext uri="{FF2B5EF4-FFF2-40B4-BE49-F238E27FC236}">
                  <a16:creationId xmlns:a16="http://schemas.microsoft.com/office/drawing/2014/main" id="{BECC200B-9F8A-44D5-9528-FCF3F1B4DD0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2" name="Rectangle 16">
              <a:extLst>
                <a:ext uri="{FF2B5EF4-FFF2-40B4-BE49-F238E27FC236}">
                  <a16:creationId xmlns:a16="http://schemas.microsoft.com/office/drawing/2014/main" id="{E760EE9B-1067-4B33-8C7B-5BA9CAE9B102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3" name="Rectangle 16">
              <a:extLst>
                <a:ext uri="{FF2B5EF4-FFF2-40B4-BE49-F238E27FC236}">
                  <a16:creationId xmlns:a16="http://schemas.microsoft.com/office/drawing/2014/main" id="{96DC1196-BB5D-461D-BA96-DABBA9BDF66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4" name="Rectangle 16">
              <a:extLst>
                <a:ext uri="{FF2B5EF4-FFF2-40B4-BE49-F238E27FC236}">
                  <a16:creationId xmlns:a16="http://schemas.microsoft.com/office/drawing/2014/main" id="{6869892E-9ED9-4AD2-A659-E379C8A29AF6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5" name="Rectangle 16">
              <a:extLst>
                <a:ext uri="{FF2B5EF4-FFF2-40B4-BE49-F238E27FC236}">
                  <a16:creationId xmlns:a16="http://schemas.microsoft.com/office/drawing/2014/main" id="{681CD0EC-4FB1-409E-850E-DAF63C32ADA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6" name="Rectangle 16">
              <a:extLst>
                <a:ext uri="{FF2B5EF4-FFF2-40B4-BE49-F238E27FC236}">
                  <a16:creationId xmlns:a16="http://schemas.microsoft.com/office/drawing/2014/main" id="{1D158F3E-AFA9-483A-8EB1-C96347C1E33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7" name="Rectangle 16">
              <a:extLst>
                <a:ext uri="{FF2B5EF4-FFF2-40B4-BE49-F238E27FC236}">
                  <a16:creationId xmlns:a16="http://schemas.microsoft.com/office/drawing/2014/main" id="{129EC75C-FA69-4D6A-9B15-D7BB4E2294C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8" name="Rectangle 16">
              <a:extLst>
                <a:ext uri="{FF2B5EF4-FFF2-40B4-BE49-F238E27FC236}">
                  <a16:creationId xmlns:a16="http://schemas.microsoft.com/office/drawing/2014/main" id="{32DD8AEC-E2F7-4926-B269-F72EA45614D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9" name="Rectangle 16">
              <a:extLst>
                <a:ext uri="{FF2B5EF4-FFF2-40B4-BE49-F238E27FC236}">
                  <a16:creationId xmlns:a16="http://schemas.microsoft.com/office/drawing/2014/main" id="{823DB3B3-C5A6-46F6-9F70-D1D8396B47C2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0" name="Rectangle 16">
              <a:extLst>
                <a:ext uri="{FF2B5EF4-FFF2-40B4-BE49-F238E27FC236}">
                  <a16:creationId xmlns:a16="http://schemas.microsoft.com/office/drawing/2014/main" id="{FAE78124-9725-4796-890E-5F3451D3FD5F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71" name="그룹 809">
            <a:extLst>
              <a:ext uri="{FF2B5EF4-FFF2-40B4-BE49-F238E27FC236}">
                <a16:creationId xmlns:a16="http://schemas.microsoft.com/office/drawing/2014/main" id="{D3BDC259-E847-4B2E-9B66-95C9DAE74263}"/>
              </a:ext>
            </a:extLst>
          </p:cNvPr>
          <p:cNvGrpSpPr/>
          <p:nvPr/>
        </p:nvGrpSpPr>
        <p:grpSpPr>
          <a:xfrm>
            <a:off x="1150510" y="448648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72" name="Rectangle 16">
              <a:extLst>
                <a:ext uri="{FF2B5EF4-FFF2-40B4-BE49-F238E27FC236}">
                  <a16:creationId xmlns:a16="http://schemas.microsoft.com/office/drawing/2014/main" id="{99F43999-2837-45B5-A9F2-0B18AE9E460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3" name="Rectangle 16">
              <a:extLst>
                <a:ext uri="{FF2B5EF4-FFF2-40B4-BE49-F238E27FC236}">
                  <a16:creationId xmlns:a16="http://schemas.microsoft.com/office/drawing/2014/main" id="{2BA6FAF6-8653-4C45-A5C6-4CA2D50FDCB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4" name="Rectangle 16">
              <a:extLst>
                <a:ext uri="{FF2B5EF4-FFF2-40B4-BE49-F238E27FC236}">
                  <a16:creationId xmlns:a16="http://schemas.microsoft.com/office/drawing/2014/main" id="{E678FB62-C929-4E24-837E-3EEC73385E5C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5" name="Rectangle 16">
              <a:extLst>
                <a:ext uri="{FF2B5EF4-FFF2-40B4-BE49-F238E27FC236}">
                  <a16:creationId xmlns:a16="http://schemas.microsoft.com/office/drawing/2014/main" id="{66DD1CE8-4096-402F-99C5-7524093B9EC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6" name="Rectangle 16">
              <a:extLst>
                <a:ext uri="{FF2B5EF4-FFF2-40B4-BE49-F238E27FC236}">
                  <a16:creationId xmlns:a16="http://schemas.microsoft.com/office/drawing/2014/main" id="{40A47FAE-3A34-41D5-8F4D-6AD503459075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7" name="Rectangle 16">
              <a:extLst>
                <a:ext uri="{FF2B5EF4-FFF2-40B4-BE49-F238E27FC236}">
                  <a16:creationId xmlns:a16="http://schemas.microsoft.com/office/drawing/2014/main" id="{1634A12D-D8D6-4619-97D6-2401A43A591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8" name="Rectangle 16">
              <a:extLst>
                <a:ext uri="{FF2B5EF4-FFF2-40B4-BE49-F238E27FC236}">
                  <a16:creationId xmlns:a16="http://schemas.microsoft.com/office/drawing/2014/main" id="{50EB27EB-4030-4C80-AE7A-1FB138519DE9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9" name="Rectangle 16">
              <a:extLst>
                <a:ext uri="{FF2B5EF4-FFF2-40B4-BE49-F238E27FC236}">
                  <a16:creationId xmlns:a16="http://schemas.microsoft.com/office/drawing/2014/main" id="{C6FA1D34-A043-483E-954E-62B260CD40E0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0" name="Rectangle 16">
              <a:extLst>
                <a:ext uri="{FF2B5EF4-FFF2-40B4-BE49-F238E27FC236}">
                  <a16:creationId xmlns:a16="http://schemas.microsoft.com/office/drawing/2014/main" id="{6AD37476-AF89-4DAD-AAE9-9870AC09BA87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1" name="Rectangle 16">
              <a:extLst>
                <a:ext uri="{FF2B5EF4-FFF2-40B4-BE49-F238E27FC236}">
                  <a16:creationId xmlns:a16="http://schemas.microsoft.com/office/drawing/2014/main" id="{9B168863-B318-4A9A-BE7D-23D8597BBC3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82" name="그룹 820">
            <a:extLst>
              <a:ext uri="{FF2B5EF4-FFF2-40B4-BE49-F238E27FC236}">
                <a16:creationId xmlns:a16="http://schemas.microsoft.com/office/drawing/2014/main" id="{85968203-F3BD-4CAC-B142-80A93E3BD297}"/>
              </a:ext>
            </a:extLst>
          </p:cNvPr>
          <p:cNvGrpSpPr/>
          <p:nvPr/>
        </p:nvGrpSpPr>
        <p:grpSpPr>
          <a:xfrm>
            <a:off x="8632828" y="4241564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83" name="Rectangle 16">
              <a:extLst>
                <a:ext uri="{FF2B5EF4-FFF2-40B4-BE49-F238E27FC236}">
                  <a16:creationId xmlns:a16="http://schemas.microsoft.com/office/drawing/2014/main" id="{09B4BEBF-19D8-4EE5-A8AF-2CE06DFD4683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4" name="Rectangle 16">
              <a:extLst>
                <a:ext uri="{FF2B5EF4-FFF2-40B4-BE49-F238E27FC236}">
                  <a16:creationId xmlns:a16="http://schemas.microsoft.com/office/drawing/2014/main" id="{2686FDAA-DF34-45C1-856C-3DA16AC8E99D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5" name="Rectangle 16">
              <a:extLst>
                <a:ext uri="{FF2B5EF4-FFF2-40B4-BE49-F238E27FC236}">
                  <a16:creationId xmlns:a16="http://schemas.microsoft.com/office/drawing/2014/main" id="{9B0AC806-97A2-48BB-9F6A-F39257DE20C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6" name="Rectangle 16">
              <a:extLst>
                <a:ext uri="{FF2B5EF4-FFF2-40B4-BE49-F238E27FC236}">
                  <a16:creationId xmlns:a16="http://schemas.microsoft.com/office/drawing/2014/main" id="{FC8B1533-1967-4518-B604-F81201808DC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7" name="Rectangle 16">
              <a:extLst>
                <a:ext uri="{FF2B5EF4-FFF2-40B4-BE49-F238E27FC236}">
                  <a16:creationId xmlns:a16="http://schemas.microsoft.com/office/drawing/2014/main" id="{4C473AEC-F0A1-4EF6-9A82-57EB016611A4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8" name="Rectangle 16">
              <a:extLst>
                <a:ext uri="{FF2B5EF4-FFF2-40B4-BE49-F238E27FC236}">
                  <a16:creationId xmlns:a16="http://schemas.microsoft.com/office/drawing/2014/main" id="{53274158-0DB0-4570-B399-B52AA53E44FC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9" name="Rectangle 16">
              <a:extLst>
                <a:ext uri="{FF2B5EF4-FFF2-40B4-BE49-F238E27FC236}">
                  <a16:creationId xmlns:a16="http://schemas.microsoft.com/office/drawing/2014/main" id="{608C5878-3D24-4700-9559-AE8AA7B2565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0" name="Rectangle 16">
              <a:extLst>
                <a:ext uri="{FF2B5EF4-FFF2-40B4-BE49-F238E27FC236}">
                  <a16:creationId xmlns:a16="http://schemas.microsoft.com/office/drawing/2014/main" id="{BC8C7DAF-7C50-47F1-9166-D8BF9F1C2B60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1" name="Rectangle 16">
              <a:extLst>
                <a:ext uri="{FF2B5EF4-FFF2-40B4-BE49-F238E27FC236}">
                  <a16:creationId xmlns:a16="http://schemas.microsoft.com/office/drawing/2014/main" id="{C01C08DA-3C57-48FC-BBF6-98FD8FC5EF46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2" name="Rectangle 16">
              <a:extLst>
                <a:ext uri="{FF2B5EF4-FFF2-40B4-BE49-F238E27FC236}">
                  <a16:creationId xmlns:a16="http://schemas.microsoft.com/office/drawing/2014/main" id="{83B269D8-6090-4008-AE81-231EC3AB07B1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93" name="그룹 831">
            <a:extLst>
              <a:ext uri="{FF2B5EF4-FFF2-40B4-BE49-F238E27FC236}">
                <a16:creationId xmlns:a16="http://schemas.microsoft.com/office/drawing/2014/main" id="{B11128C2-9E32-4B56-AD89-700C7023071F}"/>
              </a:ext>
            </a:extLst>
          </p:cNvPr>
          <p:cNvGrpSpPr/>
          <p:nvPr/>
        </p:nvGrpSpPr>
        <p:grpSpPr>
          <a:xfrm>
            <a:off x="4923474" y="424156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594" name="Rectangle 16">
              <a:extLst>
                <a:ext uri="{FF2B5EF4-FFF2-40B4-BE49-F238E27FC236}">
                  <a16:creationId xmlns:a16="http://schemas.microsoft.com/office/drawing/2014/main" id="{8B101533-D0BE-49AB-9686-E946B3E7D698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5" name="Rectangle 16">
              <a:extLst>
                <a:ext uri="{FF2B5EF4-FFF2-40B4-BE49-F238E27FC236}">
                  <a16:creationId xmlns:a16="http://schemas.microsoft.com/office/drawing/2014/main" id="{17B27785-6F34-4B62-8F79-C7DCF9054314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6" name="Rectangle 16">
              <a:extLst>
                <a:ext uri="{FF2B5EF4-FFF2-40B4-BE49-F238E27FC236}">
                  <a16:creationId xmlns:a16="http://schemas.microsoft.com/office/drawing/2014/main" id="{9950F911-01B2-42DA-AB74-FBF5748408E2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7" name="Rectangle 16">
              <a:extLst>
                <a:ext uri="{FF2B5EF4-FFF2-40B4-BE49-F238E27FC236}">
                  <a16:creationId xmlns:a16="http://schemas.microsoft.com/office/drawing/2014/main" id="{07453F42-11E4-43BD-84E6-9E87AF3E9DB9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8" name="Rectangle 16">
              <a:extLst>
                <a:ext uri="{FF2B5EF4-FFF2-40B4-BE49-F238E27FC236}">
                  <a16:creationId xmlns:a16="http://schemas.microsoft.com/office/drawing/2014/main" id="{645D9886-D6E0-4A54-B76D-66BE948ADE3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9" name="Rectangle 16">
              <a:extLst>
                <a:ext uri="{FF2B5EF4-FFF2-40B4-BE49-F238E27FC236}">
                  <a16:creationId xmlns:a16="http://schemas.microsoft.com/office/drawing/2014/main" id="{B8F762D1-CE20-4E32-A1F3-9AD35CFD6C41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0" name="Rectangle 16">
              <a:extLst>
                <a:ext uri="{FF2B5EF4-FFF2-40B4-BE49-F238E27FC236}">
                  <a16:creationId xmlns:a16="http://schemas.microsoft.com/office/drawing/2014/main" id="{0A16DD72-FFE9-4573-9234-138565C430C7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1" name="Rectangle 16">
              <a:extLst>
                <a:ext uri="{FF2B5EF4-FFF2-40B4-BE49-F238E27FC236}">
                  <a16:creationId xmlns:a16="http://schemas.microsoft.com/office/drawing/2014/main" id="{2F2306B4-AA7D-4607-BF4F-F4D09420FCB6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2" name="Rectangle 16">
              <a:extLst>
                <a:ext uri="{FF2B5EF4-FFF2-40B4-BE49-F238E27FC236}">
                  <a16:creationId xmlns:a16="http://schemas.microsoft.com/office/drawing/2014/main" id="{374EB87C-B1E8-471D-AA10-DAB396B3A4F8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3" name="Rectangle 16">
              <a:extLst>
                <a:ext uri="{FF2B5EF4-FFF2-40B4-BE49-F238E27FC236}">
                  <a16:creationId xmlns:a16="http://schemas.microsoft.com/office/drawing/2014/main" id="{3ED03A4D-B59B-40BF-904C-93A40E160E5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04" name="그룹 842">
            <a:extLst>
              <a:ext uri="{FF2B5EF4-FFF2-40B4-BE49-F238E27FC236}">
                <a16:creationId xmlns:a16="http://schemas.microsoft.com/office/drawing/2014/main" id="{1964536E-F4A2-419C-B1B0-542DC4DAFA7F}"/>
              </a:ext>
            </a:extLst>
          </p:cNvPr>
          <p:cNvGrpSpPr/>
          <p:nvPr/>
        </p:nvGrpSpPr>
        <p:grpSpPr>
          <a:xfrm>
            <a:off x="1150510" y="424156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05" name="Rectangle 16">
              <a:extLst>
                <a:ext uri="{FF2B5EF4-FFF2-40B4-BE49-F238E27FC236}">
                  <a16:creationId xmlns:a16="http://schemas.microsoft.com/office/drawing/2014/main" id="{B81AFE91-AFE6-4619-9314-AF103D73B4E4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6" name="Rectangle 16">
              <a:extLst>
                <a:ext uri="{FF2B5EF4-FFF2-40B4-BE49-F238E27FC236}">
                  <a16:creationId xmlns:a16="http://schemas.microsoft.com/office/drawing/2014/main" id="{1E6B571F-BFA5-461D-A9E7-B6039415BA4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7" name="Rectangle 16">
              <a:extLst>
                <a:ext uri="{FF2B5EF4-FFF2-40B4-BE49-F238E27FC236}">
                  <a16:creationId xmlns:a16="http://schemas.microsoft.com/office/drawing/2014/main" id="{C46ED148-06B7-4EFE-B471-0DFE13415EA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8" name="Rectangle 16">
              <a:extLst>
                <a:ext uri="{FF2B5EF4-FFF2-40B4-BE49-F238E27FC236}">
                  <a16:creationId xmlns:a16="http://schemas.microsoft.com/office/drawing/2014/main" id="{B3ED0EF0-B67B-47A7-9E24-B90C49D0F17D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9" name="Rectangle 16">
              <a:extLst>
                <a:ext uri="{FF2B5EF4-FFF2-40B4-BE49-F238E27FC236}">
                  <a16:creationId xmlns:a16="http://schemas.microsoft.com/office/drawing/2014/main" id="{5BB4733E-991F-482F-A23E-01BCB7E2D1FC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0" name="Rectangle 16">
              <a:extLst>
                <a:ext uri="{FF2B5EF4-FFF2-40B4-BE49-F238E27FC236}">
                  <a16:creationId xmlns:a16="http://schemas.microsoft.com/office/drawing/2014/main" id="{14BF39D5-08E6-4889-9588-CAA56CB3F323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1" name="Rectangle 16">
              <a:extLst>
                <a:ext uri="{FF2B5EF4-FFF2-40B4-BE49-F238E27FC236}">
                  <a16:creationId xmlns:a16="http://schemas.microsoft.com/office/drawing/2014/main" id="{170B1B21-583C-4A08-A076-49E0F04F641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2" name="Rectangle 16">
              <a:extLst>
                <a:ext uri="{FF2B5EF4-FFF2-40B4-BE49-F238E27FC236}">
                  <a16:creationId xmlns:a16="http://schemas.microsoft.com/office/drawing/2014/main" id="{A583CB10-9E2C-4525-9D97-858F8425B3D0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3" name="Rectangle 16">
              <a:extLst>
                <a:ext uri="{FF2B5EF4-FFF2-40B4-BE49-F238E27FC236}">
                  <a16:creationId xmlns:a16="http://schemas.microsoft.com/office/drawing/2014/main" id="{5A28F49D-5983-422E-AD8F-4A7190D5676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4" name="Rectangle 16">
              <a:extLst>
                <a:ext uri="{FF2B5EF4-FFF2-40B4-BE49-F238E27FC236}">
                  <a16:creationId xmlns:a16="http://schemas.microsoft.com/office/drawing/2014/main" id="{71D1310D-59F4-4BC9-AE35-3A85C2F0118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15" name="그룹 853">
            <a:extLst>
              <a:ext uri="{FF2B5EF4-FFF2-40B4-BE49-F238E27FC236}">
                <a16:creationId xmlns:a16="http://schemas.microsoft.com/office/drawing/2014/main" id="{81CFACFF-11A1-4DEB-BA5C-15581375D9AB}"/>
              </a:ext>
            </a:extLst>
          </p:cNvPr>
          <p:cNvGrpSpPr/>
          <p:nvPr/>
        </p:nvGrpSpPr>
        <p:grpSpPr>
          <a:xfrm>
            <a:off x="8632828" y="3996639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16" name="Rectangle 16">
              <a:extLst>
                <a:ext uri="{FF2B5EF4-FFF2-40B4-BE49-F238E27FC236}">
                  <a16:creationId xmlns:a16="http://schemas.microsoft.com/office/drawing/2014/main" id="{D61C1B99-ADD8-44E3-9B15-9FF027FC0067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7" name="Rectangle 16">
              <a:extLst>
                <a:ext uri="{FF2B5EF4-FFF2-40B4-BE49-F238E27FC236}">
                  <a16:creationId xmlns:a16="http://schemas.microsoft.com/office/drawing/2014/main" id="{0E8A40F9-5556-410C-9A0C-4C5A232B2198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8" name="Rectangle 16">
              <a:extLst>
                <a:ext uri="{FF2B5EF4-FFF2-40B4-BE49-F238E27FC236}">
                  <a16:creationId xmlns:a16="http://schemas.microsoft.com/office/drawing/2014/main" id="{C767F303-1B2B-493D-9ACC-761AC025E4F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9" name="Rectangle 16">
              <a:extLst>
                <a:ext uri="{FF2B5EF4-FFF2-40B4-BE49-F238E27FC236}">
                  <a16:creationId xmlns:a16="http://schemas.microsoft.com/office/drawing/2014/main" id="{67A213F8-37EA-4A71-9F24-71221A251655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0" name="Rectangle 16">
              <a:extLst>
                <a:ext uri="{FF2B5EF4-FFF2-40B4-BE49-F238E27FC236}">
                  <a16:creationId xmlns:a16="http://schemas.microsoft.com/office/drawing/2014/main" id="{5D5ECAAE-C525-44E4-8640-4349DA1716DA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1" name="Rectangle 16">
              <a:extLst>
                <a:ext uri="{FF2B5EF4-FFF2-40B4-BE49-F238E27FC236}">
                  <a16:creationId xmlns:a16="http://schemas.microsoft.com/office/drawing/2014/main" id="{2EB4B125-E296-4F3D-B5E6-ACE04E7C3E96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2" name="Rectangle 16">
              <a:extLst>
                <a:ext uri="{FF2B5EF4-FFF2-40B4-BE49-F238E27FC236}">
                  <a16:creationId xmlns:a16="http://schemas.microsoft.com/office/drawing/2014/main" id="{3B437C11-6C97-42C0-9564-A14FD88D5F05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3" name="Rectangle 16">
              <a:extLst>
                <a:ext uri="{FF2B5EF4-FFF2-40B4-BE49-F238E27FC236}">
                  <a16:creationId xmlns:a16="http://schemas.microsoft.com/office/drawing/2014/main" id="{E4D665E1-7AC7-40CB-9445-C62C6C97F948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4" name="Rectangle 16">
              <a:extLst>
                <a:ext uri="{FF2B5EF4-FFF2-40B4-BE49-F238E27FC236}">
                  <a16:creationId xmlns:a16="http://schemas.microsoft.com/office/drawing/2014/main" id="{EB61AC7E-95A0-4A0A-B8C4-2EEFF4D199E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5" name="Rectangle 16">
              <a:extLst>
                <a:ext uri="{FF2B5EF4-FFF2-40B4-BE49-F238E27FC236}">
                  <a16:creationId xmlns:a16="http://schemas.microsoft.com/office/drawing/2014/main" id="{B9E8E61D-BA73-4A78-B504-441AF39D549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26" name="그룹 864">
            <a:extLst>
              <a:ext uri="{FF2B5EF4-FFF2-40B4-BE49-F238E27FC236}">
                <a16:creationId xmlns:a16="http://schemas.microsoft.com/office/drawing/2014/main" id="{9A26EC94-6135-4D9B-8388-23045A1DB059}"/>
              </a:ext>
            </a:extLst>
          </p:cNvPr>
          <p:cNvGrpSpPr/>
          <p:nvPr/>
        </p:nvGrpSpPr>
        <p:grpSpPr>
          <a:xfrm>
            <a:off x="4923474" y="3996638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27" name="Rectangle 16">
              <a:extLst>
                <a:ext uri="{FF2B5EF4-FFF2-40B4-BE49-F238E27FC236}">
                  <a16:creationId xmlns:a16="http://schemas.microsoft.com/office/drawing/2014/main" id="{2715585E-8F76-4EF4-B5C6-5B08EAF24CDE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8" name="Rectangle 16">
              <a:extLst>
                <a:ext uri="{FF2B5EF4-FFF2-40B4-BE49-F238E27FC236}">
                  <a16:creationId xmlns:a16="http://schemas.microsoft.com/office/drawing/2014/main" id="{CFBD4426-F977-4F2C-A61F-008125BDEC5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9" name="Rectangle 16">
              <a:extLst>
                <a:ext uri="{FF2B5EF4-FFF2-40B4-BE49-F238E27FC236}">
                  <a16:creationId xmlns:a16="http://schemas.microsoft.com/office/drawing/2014/main" id="{AEA02F96-C9F1-4B0C-BEC1-91A645640B9F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0" name="Rectangle 16">
              <a:extLst>
                <a:ext uri="{FF2B5EF4-FFF2-40B4-BE49-F238E27FC236}">
                  <a16:creationId xmlns:a16="http://schemas.microsoft.com/office/drawing/2014/main" id="{1B72905B-62EC-4BDF-9ECC-EFA6ADBB52AA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1" name="Rectangle 16">
              <a:extLst>
                <a:ext uri="{FF2B5EF4-FFF2-40B4-BE49-F238E27FC236}">
                  <a16:creationId xmlns:a16="http://schemas.microsoft.com/office/drawing/2014/main" id="{DE78AFF3-81B0-4C40-AD95-1CC9F36173C9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2" name="Rectangle 16">
              <a:extLst>
                <a:ext uri="{FF2B5EF4-FFF2-40B4-BE49-F238E27FC236}">
                  <a16:creationId xmlns:a16="http://schemas.microsoft.com/office/drawing/2014/main" id="{6E4B1E48-2A00-440F-9A37-41225370DFFF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3" name="Rectangle 16">
              <a:extLst>
                <a:ext uri="{FF2B5EF4-FFF2-40B4-BE49-F238E27FC236}">
                  <a16:creationId xmlns:a16="http://schemas.microsoft.com/office/drawing/2014/main" id="{F6576085-16CA-4F2A-A190-4B1E94E80098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4" name="Rectangle 16">
              <a:extLst>
                <a:ext uri="{FF2B5EF4-FFF2-40B4-BE49-F238E27FC236}">
                  <a16:creationId xmlns:a16="http://schemas.microsoft.com/office/drawing/2014/main" id="{1A5BA186-B2E6-43AD-BF60-E4C2185FF78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5" name="Rectangle 16">
              <a:extLst>
                <a:ext uri="{FF2B5EF4-FFF2-40B4-BE49-F238E27FC236}">
                  <a16:creationId xmlns:a16="http://schemas.microsoft.com/office/drawing/2014/main" id="{C58E6A44-4F7C-4174-A5C8-B02F1D22CD11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6" name="Rectangle 16">
              <a:extLst>
                <a:ext uri="{FF2B5EF4-FFF2-40B4-BE49-F238E27FC236}">
                  <a16:creationId xmlns:a16="http://schemas.microsoft.com/office/drawing/2014/main" id="{8A175700-6FC8-4426-877A-E20096CFB6CB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37" name="그룹 875">
            <a:extLst>
              <a:ext uri="{FF2B5EF4-FFF2-40B4-BE49-F238E27FC236}">
                <a16:creationId xmlns:a16="http://schemas.microsoft.com/office/drawing/2014/main" id="{6A4B3C6D-D28B-4918-ABB1-5D7145C1E012}"/>
              </a:ext>
            </a:extLst>
          </p:cNvPr>
          <p:cNvGrpSpPr/>
          <p:nvPr/>
        </p:nvGrpSpPr>
        <p:grpSpPr>
          <a:xfrm>
            <a:off x="1150510" y="3996637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38" name="Rectangle 16">
              <a:extLst>
                <a:ext uri="{FF2B5EF4-FFF2-40B4-BE49-F238E27FC236}">
                  <a16:creationId xmlns:a16="http://schemas.microsoft.com/office/drawing/2014/main" id="{179CFE73-5914-4BE1-BE62-C01F9EBF028D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9" name="Rectangle 16">
              <a:extLst>
                <a:ext uri="{FF2B5EF4-FFF2-40B4-BE49-F238E27FC236}">
                  <a16:creationId xmlns:a16="http://schemas.microsoft.com/office/drawing/2014/main" id="{AB47DC1D-3D0F-4ECA-9AEB-A8BEA2E8B44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0" name="Rectangle 16">
              <a:extLst>
                <a:ext uri="{FF2B5EF4-FFF2-40B4-BE49-F238E27FC236}">
                  <a16:creationId xmlns:a16="http://schemas.microsoft.com/office/drawing/2014/main" id="{242A8173-8867-4258-9849-95315C2231D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1" name="Rectangle 16">
              <a:extLst>
                <a:ext uri="{FF2B5EF4-FFF2-40B4-BE49-F238E27FC236}">
                  <a16:creationId xmlns:a16="http://schemas.microsoft.com/office/drawing/2014/main" id="{D90E514F-A60D-4AA4-969A-6EDFCCB9379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2" name="Rectangle 16">
              <a:extLst>
                <a:ext uri="{FF2B5EF4-FFF2-40B4-BE49-F238E27FC236}">
                  <a16:creationId xmlns:a16="http://schemas.microsoft.com/office/drawing/2014/main" id="{4D6E41A6-7413-4D08-9292-2F5D5090E456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3" name="Rectangle 16">
              <a:extLst>
                <a:ext uri="{FF2B5EF4-FFF2-40B4-BE49-F238E27FC236}">
                  <a16:creationId xmlns:a16="http://schemas.microsoft.com/office/drawing/2014/main" id="{0B008828-A916-4902-A0EF-D174EC886A77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4" name="Rectangle 16">
              <a:extLst>
                <a:ext uri="{FF2B5EF4-FFF2-40B4-BE49-F238E27FC236}">
                  <a16:creationId xmlns:a16="http://schemas.microsoft.com/office/drawing/2014/main" id="{FA66C46D-287D-4ACF-8B05-5BC9BFA927DD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5" name="Rectangle 16">
              <a:extLst>
                <a:ext uri="{FF2B5EF4-FFF2-40B4-BE49-F238E27FC236}">
                  <a16:creationId xmlns:a16="http://schemas.microsoft.com/office/drawing/2014/main" id="{C3290AE6-593F-4A49-ADB1-0DFF8D608D55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6" name="Rectangle 16">
              <a:extLst>
                <a:ext uri="{FF2B5EF4-FFF2-40B4-BE49-F238E27FC236}">
                  <a16:creationId xmlns:a16="http://schemas.microsoft.com/office/drawing/2014/main" id="{6D4700CE-3E8E-41A0-A8DF-72CB5F59E8CC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7" name="Rectangle 16">
              <a:extLst>
                <a:ext uri="{FF2B5EF4-FFF2-40B4-BE49-F238E27FC236}">
                  <a16:creationId xmlns:a16="http://schemas.microsoft.com/office/drawing/2014/main" id="{7B223276-6497-4D0E-946B-EF8D2E0EA06D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48" name="그룹 886">
            <a:extLst>
              <a:ext uri="{FF2B5EF4-FFF2-40B4-BE49-F238E27FC236}">
                <a16:creationId xmlns:a16="http://schemas.microsoft.com/office/drawing/2014/main" id="{0928D68B-B191-4D9B-A10B-F0D6DF3CD887}"/>
              </a:ext>
            </a:extLst>
          </p:cNvPr>
          <p:cNvGrpSpPr/>
          <p:nvPr/>
        </p:nvGrpSpPr>
        <p:grpSpPr>
          <a:xfrm>
            <a:off x="8632828" y="3751714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49" name="Rectangle 16">
              <a:extLst>
                <a:ext uri="{FF2B5EF4-FFF2-40B4-BE49-F238E27FC236}">
                  <a16:creationId xmlns:a16="http://schemas.microsoft.com/office/drawing/2014/main" id="{604C0293-C88D-4155-ADFE-790C0614563E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0" name="Rectangle 16">
              <a:extLst>
                <a:ext uri="{FF2B5EF4-FFF2-40B4-BE49-F238E27FC236}">
                  <a16:creationId xmlns:a16="http://schemas.microsoft.com/office/drawing/2014/main" id="{976D9E02-DFC4-4A9A-A5F5-4BC2030AF9E3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1" name="Rectangle 16">
              <a:extLst>
                <a:ext uri="{FF2B5EF4-FFF2-40B4-BE49-F238E27FC236}">
                  <a16:creationId xmlns:a16="http://schemas.microsoft.com/office/drawing/2014/main" id="{08DCF405-70A9-41D5-A733-5DF90B476027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2" name="Rectangle 16">
              <a:extLst>
                <a:ext uri="{FF2B5EF4-FFF2-40B4-BE49-F238E27FC236}">
                  <a16:creationId xmlns:a16="http://schemas.microsoft.com/office/drawing/2014/main" id="{175310FD-5F5F-488B-96EE-B5C242E1D1D2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3" name="Rectangle 16">
              <a:extLst>
                <a:ext uri="{FF2B5EF4-FFF2-40B4-BE49-F238E27FC236}">
                  <a16:creationId xmlns:a16="http://schemas.microsoft.com/office/drawing/2014/main" id="{8ACCA1DA-C4BC-4A3B-9BD1-0E00CB11C82E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4" name="Rectangle 16">
              <a:extLst>
                <a:ext uri="{FF2B5EF4-FFF2-40B4-BE49-F238E27FC236}">
                  <a16:creationId xmlns:a16="http://schemas.microsoft.com/office/drawing/2014/main" id="{93B0E49D-1A7C-468C-BD29-DBF59A6303BA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5" name="Rectangle 16">
              <a:extLst>
                <a:ext uri="{FF2B5EF4-FFF2-40B4-BE49-F238E27FC236}">
                  <a16:creationId xmlns:a16="http://schemas.microsoft.com/office/drawing/2014/main" id="{92F8DA09-3723-428C-8AE9-F6F7414D80D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6" name="Rectangle 16">
              <a:extLst>
                <a:ext uri="{FF2B5EF4-FFF2-40B4-BE49-F238E27FC236}">
                  <a16:creationId xmlns:a16="http://schemas.microsoft.com/office/drawing/2014/main" id="{A10E183D-F0DB-4E82-820D-52A4FA90CD0F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7" name="Rectangle 16">
              <a:extLst>
                <a:ext uri="{FF2B5EF4-FFF2-40B4-BE49-F238E27FC236}">
                  <a16:creationId xmlns:a16="http://schemas.microsoft.com/office/drawing/2014/main" id="{D2E07313-B2DE-4248-9DB5-A08245309DFF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8" name="Rectangle 16">
              <a:extLst>
                <a:ext uri="{FF2B5EF4-FFF2-40B4-BE49-F238E27FC236}">
                  <a16:creationId xmlns:a16="http://schemas.microsoft.com/office/drawing/2014/main" id="{0886FB0C-0C84-449C-9792-B63F60DC2190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59" name="그룹 897">
            <a:extLst>
              <a:ext uri="{FF2B5EF4-FFF2-40B4-BE49-F238E27FC236}">
                <a16:creationId xmlns:a16="http://schemas.microsoft.com/office/drawing/2014/main" id="{F7DDC604-ED2F-4F41-B5E0-4C92BCB52A42}"/>
              </a:ext>
            </a:extLst>
          </p:cNvPr>
          <p:cNvGrpSpPr/>
          <p:nvPr/>
        </p:nvGrpSpPr>
        <p:grpSpPr>
          <a:xfrm>
            <a:off x="4923474" y="3751713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60" name="Rectangle 16">
              <a:extLst>
                <a:ext uri="{FF2B5EF4-FFF2-40B4-BE49-F238E27FC236}">
                  <a16:creationId xmlns:a16="http://schemas.microsoft.com/office/drawing/2014/main" id="{BA2A2325-6431-40A6-B489-92D4C51D8BEB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1" name="Rectangle 16">
              <a:extLst>
                <a:ext uri="{FF2B5EF4-FFF2-40B4-BE49-F238E27FC236}">
                  <a16:creationId xmlns:a16="http://schemas.microsoft.com/office/drawing/2014/main" id="{A93D9275-AB61-4F34-8959-C4606A114987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2" name="Rectangle 16">
              <a:extLst>
                <a:ext uri="{FF2B5EF4-FFF2-40B4-BE49-F238E27FC236}">
                  <a16:creationId xmlns:a16="http://schemas.microsoft.com/office/drawing/2014/main" id="{52FA48ED-9DBB-4C2E-8A97-D3D9ECF0ADD9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3" name="Rectangle 16">
              <a:extLst>
                <a:ext uri="{FF2B5EF4-FFF2-40B4-BE49-F238E27FC236}">
                  <a16:creationId xmlns:a16="http://schemas.microsoft.com/office/drawing/2014/main" id="{9B2019DC-5C13-4209-8213-85523959C47C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4" name="Rectangle 16">
              <a:extLst>
                <a:ext uri="{FF2B5EF4-FFF2-40B4-BE49-F238E27FC236}">
                  <a16:creationId xmlns:a16="http://schemas.microsoft.com/office/drawing/2014/main" id="{CA72654E-9BA9-4BC2-890A-F4042B7475DD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5" name="Rectangle 16">
              <a:extLst>
                <a:ext uri="{FF2B5EF4-FFF2-40B4-BE49-F238E27FC236}">
                  <a16:creationId xmlns:a16="http://schemas.microsoft.com/office/drawing/2014/main" id="{83449D36-DB4A-4C10-AB68-E01ABADB9052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6" name="Rectangle 16">
              <a:extLst>
                <a:ext uri="{FF2B5EF4-FFF2-40B4-BE49-F238E27FC236}">
                  <a16:creationId xmlns:a16="http://schemas.microsoft.com/office/drawing/2014/main" id="{3A89CFEC-6F57-417B-AD13-E4289478EAB4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7" name="Rectangle 16">
              <a:extLst>
                <a:ext uri="{FF2B5EF4-FFF2-40B4-BE49-F238E27FC236}">
                  <a16:creationId xmlns:a16="http://schemas.microsoft.com/office/drawing/2014/main" id="{553649AF-9734-4726-AD68-03FBA44F25E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8" name="Rectangle 16">
              <a:extLst>
                <a:ext uri="{FF2B5EF4-FFF2-40B4-BE49-F238E27FC236}">
                  <a16:creationId xmlns:a16="http://schemas.microsoft.com/office/drawing/2014/main" id="{44051F7C-6E2C-4352-ADD9-E72E2D514124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9" name="Rectangle 16">
              <a:extLst>
                <a:ext uri="{FF2B5EF4-FFF2-40B4-BE49-F238E27FC236}">
                  <a16:creationId xmlns:a16="http://schemas.microsoft.com/office/drawing/2014/main" id="{4549D477-3F1B-448C-A0C4-E22A768F9C4E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0" name="그룹 908">
            <a:extLst>
              <a:ext uri="{FF2B5EF4-FFF2-40B4-BE49-F238E27FC236}">
                <a16:creationId xmlns:a16="http://schemas.microsoft.com/office/drawing/2014/main" id="{74EF7C5E-068B-462E-B13B-71B037EE80BF}"/>
              </a:ext>
            </a:extLst>
          </p:cNvPr>
          <p:cNvGrpSpPr/>
          <p:nvPr/>
        </p:nvGrpSpPr>
        <p:grpSpPr>
          <a:xfrm>
            <a:off x="1150510" y="3751712"/>
            <a:ext cx="2366418" cy="131927"/>
            <a:chOff x="8445975" y="6117821"/>
            <a:chExt cx="2783111" cy="155158"/>
          </a:xfrm>
          <a:solidFill>
            <a:schemeClr val="bg1">
              <a:lumMod val="85000"/>
            </a:schemeClr>
          </a:solidFill>
        </p:grpSpPr>
        <p:sp>
          <p:nvSpPr>
            <p:cNvPr id="671" name="Rectangle 16">
              <a:extLst>
                <a:ext uri="{FF2B5EF4-FFF2-40B4-BE49-F238E27FC236}">
                  <a16:creationId xmlns:a16="http://schemas.microsoft.com/office/drawing/2014/main" id="{9FEC9FB8-BCC4-42AB-A170-613801A61ABA}"/>
                </a:ext>
              </a:extLst>
            </p:cNvPr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2" name="Rectangle 16">
              <a:extLst>
                <a:ext uri="{FF2B5EF4-FFF2-40B4-BE49-F238E27FC236}">
                  <a16:creationId xmlns:a16="http://schemas.microsoft.com/office/drawing/2014/main" id="{E775262C-89D5-49F2-B877-3753364FB56A}"/>
                </a:ext>
              </a:extLst>
            </p:cNvPr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3" name="Rectangle 16">
              <a:extLst>
                <a:ext uri="{FF2B5EF4-FFF2-40B4-BE49-F238E27FC236}">
                  <a16:creationId xmlns:a16="http://schemas.microsoft.com/office/drawing/2014/main" id="{6E8F5A57-BB58-49D6-A155-53A184F215A1}"/>
                </a:ext>
              </a:extLst>
            </p:cNvPr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4" name="Rectangle 16">
              <a:extLst>
                <a:ext uri="{FF2B5EF4-FFF2-40B4-BE49-F238E27FC236}">
                  <a16:creationId xmlns:a16="http://schemas.microsoft.com/office/drawing/2014/main" id="{8161DBC9-2D7A-42A9-AC0A-00A2928E2348}"/>
                </a:ext>
              </a:extLst>
            </p:cNvPr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5" name="Rectangle 16">
              <a:extLst>
                <a:ext uri="{FF2B5EF4-FFF2-40B4-BE49-F238E27FC236}">
                  <a16:creationId xmlns:a16="http://schemas.microsoft.com/office/drawing/2014/main" id="{8979DFC3-0C2C-42A7-8C50-1DA6214EBB91}"/>
                </a:ext>
              </a:extLst>
            </p:cNvPr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6" name="Rectangle 16">
              <a:extLst>
                <a:ext uri="{FF2B5EF4-FFF2-40B4-BE49-F238E27FC236}">
                  <a16:creationId xmlns:a16="http://schemas.microsoft.com/office/drawing/2014/main" id="{F423962F-98EE-4D02-A87B-E640FDB5DDCD}"/>
                </a:ext>
              </a:extLst>
            </p:cNvPr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7" name="Rectangle 16">
              <a:extLst>
                <a:ext uri="{FF2B5EF4-FFF2-40B4-BE49-F238E27FC236}">
                  <a16:creationId xmlns:a16="http://schemas.microsoft.com/office/drawing/2014/main" id="{BAD5B1BD-9DB6-425A-95E2-6F33ECED41E2}"/>
                </a:ext>
              </a:extLst>
            </p:cNvPr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8" name="Rectangle 16">
              <a:extLst>
                <a:ext uri="{FF2B5EF4-FFF2-40B4-BE49-F238E27FC236}">
                  <a16:creationId xmlns:a16="http://schemas.microsoft.com/office/drawing/2014/main" id="{F6036096-BA75-41E0-8E14-62C6B0484EC9}"/>
                </a:ext>
              </a:extLst>
            </p:cNvPr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9" name="Rectangle 16">
              <a:extLst>
                <a:ext uri="{FF2B5EF4-FFF2-40B4-BE49-F238E27FC236}">
                  <a16:creationId xmlns:a16="http://schemas.microsoft.com/office/drawing/2014/main" id="{28647E8A-2F0F-4D54-AFB4-8E390F8D38B5}"/>
                </a:ext>
              </a:extLst>
            </p:cNvPr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0" name="Rectangle 16">
              <a:extLst>
                <a:ext uri="{FF2B5EF4-FFF2-40B4-BE49-F238E27FC236}">
                  <a16:creationId xmlns:a16="http://schemas.microsoft.com/office/drawing/2014/main" id="{1B0D322D-5BD3-4C0D-9C2D-35FA89D837EA}"/>
                </a:ext>
              </a:extLst>
            </p:cNvPr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eft-Right Arrow Callout 3">
            <a:extLst>
              <a:ext uri="{FF2B5EF4-FFF2-40B4-BE49-F238E27FC236}">
                <a16:creationId xmlns:a16="http://schemas.microsoft.com/office/drawing/2014/main" id="{703A51C4-20BE-4753-A3AE-B91516663861}"/>
              </a:ext>
            </a:extLst>
          </p:cNvPr>
          <p:cNvSpPr/>
          <p:nvPr/>
        </p:nvSpPr>
        <p:spPr>
          <a:xfrm>
            <a:off x="914400" y="1810926"/>
            <a:ext cx="10335928" cy="4320000"/>
          </a:xfrm>
          <a:prstGeom prst="leftRightArrowCallout">
            <a:avLst>
              <a:gd name="adj1" fmla="val 50000"/>
              <a:gd name="adj2" fmla="val 43262"/>
              <a:gd name="adj3" fmla="val 26287"/>
              <a:gd name="adj4" fmla="val 4148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0974F7-56C7-46D3-B745-D0E14E8100FE}"/>
              </a:ext>
            </a:extLst>
          </p:cNvPr>
          <p:cNvGrpSpPr/>
          <p:nvPr/>
        </p:nvGrpSpPr>
        <p:grpSpPr>
          <a:xfrm>
            <a:off x="4320940" y="2123596"/>
            <a:ext cx="3522853" cy="3648732"/>
            <a:chOff x="2797481" y="1952072"/>
            <a:chExt cx="3581212" cy="3709176"/>
          </a:xfrm>
          <a:solidFill>
            <a:srgbClr val="F8A432"/>
          </a:solidFill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7DB9B89-28A1-4D56-99CA-52D96F34671E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F1776B1-36CB-4128-956C-BF44ED72E92A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E61D80-FD04-4320-B7D4-2D0CCFBEC7B2}"/>
              </a:ext>
            </a:extLst>
          </p:cNvPr>
          <p:cNvGrpSpPr/>
          <p:nvPr/>
        </p:nvGrpSpPr>
        <p:grpSpPr>
          <a:xfrm rot="5400000">
            <a:off x="4320940" y="2141767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BED248C2-0241-4860-A8EA-A48333627E87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BD831D8-1CBC-4D39-9F8E-814262629F24}"/>
                </a:ext>
              </a:extLst>
            </p:cNvPr>
            <p:cNvSpPr/>
            <p:nvPr/>
          </p:nvSpPr>
          <p:spPr>
            <a:xfrm rot="3937994">
              <a:off x="3702897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AD5409-4672-4FFF-9F06-7F48B6AFBD8C}"/>
              </a:ext>
            </a:extLst>
          </p:cNvPr>
          <p:cNvGrpSpPr/>
          <p:nvPr/>
        </p:nvGrpSpPr>
        <p:grpSpPr>
          <a:xfrm rot="10800000">
            <a:off x="4302770" y="2150853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15BD4466-D59F-4DD9-920B-FFABFDB672F3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96C790B-0948-43E6-BA31-60B8E0D5BE5A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159CA6-950D-4EC3-BBAD-C09F83F577FC}"/>
              </a:ext>
            </a:extLst>
          </p:cNvPr>
          <p:cNvGrpSpPr/>
          <p:nvPr/>
        </p:nvGrpSpPr>
        <p:grpSpPr>
          <a:xfrm rot="16200000">
            <a:off x="4330025" y="2123599"/>
            <a:ext cx="3522853" cy="3648731"/>
            <a:chOff x="2797481" y="1952073"/>
            <a:chExt cx="3581212" cy="3709175"/>
          </a:xfrm>
          <a:solidFill>
            <a:srgbClr val="F8A432"/>
          </a:solidFill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3B6085ED-BF18-444A-8CED-3482DED7009B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59C0538E-B555-45EB-82CC-5CA17CFC9F4A}"/>
                </a:ext>
              </a:extLst>
            </p:cNvPr>
            <p:cNvSpPr/>
            <p:nvPr/>
          </p:nvSpPr>
          <p:spPr>
            <a:xfrm rot="3937994">
              <a:off x="3702895" y="2006588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927525-A460-4663-87D3-F8A7D015D0B5}"/>
              </a:ext>
            </a:extLst>
          </p:cNvPr>
          <p:cNvSpPr txBox="1"/>
          <p:nvPr/>
        </p:nvSpPr>
        <p:spPr>
          <a:xfrm rot="2137910">
            <a:off x="5266941" y="2559760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0BCF8-E98B-4D96-A268-996BA4AF72B3}"/>
              </a:ext>
            </a:extLst>
          </p:cNvPr>
          <p:cNvSpPr txBox="1"/>
          <p:nvPr/>
        </p:nvSpPr>
        <p:spPr>
          <a:xfrm rot="18084260">
            <a:off x="4459606" y="2696798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DA2E9F-6A4C-43D0-9210-422CF722BFE0}"/>
              </a:ext>
            </a:extLst>
          </p:cNvPr>
          <p:cNvSpPr txBox="1"/>
          <p:nvPr/>
        </p:nvSpPr>
        <p:spPr>
          <a:xfrm rot="12859088">
            <a:off x="4666574" y="3574012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DC692-C772-4361-8023-12550C56B63D}"/>
              </a:ext>
            </a:extLst>
          </p:cNvPr>
          <p:cNvSpPr txBox="1"/>
          <p:nvPr/>
        </p:nvSpPr>
        <p:spPr>
          <a:xfrm rot="7362478">
            <a:off x="5461508" y="3388642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BED31D-A1CC-4670-A488-D1547AA24310}"/>
              </a:ext>
            </a:extLst>
          </p:cNvPr>
          <p:cNvSpPr/>
          <p:nvPr/>
        </p:nvSpPr>
        <p:spPr>
          <a:xfrm>
            <a:off x="5455528" y="3321126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198920-C602-4BE1-81DA-12D3EE018BB0}"/>
              </a:ext>
            </a:extLst>
          </p:cNvPr>
          <p:cNvGrpSpPr/>
          <p:nvPr/>
        </p:nvGrpSpPr>
        <p:grpSpPr>
          <a:xfrm>
            <a:off x="8414218" y="3039680"/>
            <a:ext cx="1558359" cy="1842145"/>
            <a:chOff x="2551706" y="4283314"/>
            <a:chExt cx="664620" cy="187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F2BB5F-7F9A-45D3-88D2-0D8569FFDBE5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B825D4-84B8-4646-8B7E-E1368764B2B0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84443B-A699-4B85-AECF-1AC34C8082ED}"/>
              </a:ext>
            </a:extLst>
          </p:cNvPr>
          <p:cNvGrpSpPr/>
          <p:nvPr/>
        </p:nvGrpSpPr>
        <p:grpSpPr>
          <a:xfrm>
            <a:off x="2224014" y="3039680"/>
            <a:ext cx="1558359" cy="1842145"/>
            <a:chOff x="2551706" y="4283314"/>
            <a:chExt cx="664620" cy="187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FA5A3E-022A-49AF-A288-537056103B68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35DF81-8F62-4963-A754-BF6A9A807C4D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4A2A23E-CB2C-4563-8E0D-B04C66E422B9}"/>
              </a:ext>
            </a:extLst>
          </p:cNvPr>
          <p:cNvSpPr txBox="1"/>
          <p:nvPr/>
        </p:nvSpPr>
        <p:spPr>
          <a:xfrm>
            <a:off x="5154943" y="3024546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2FC689-81DE-4B32-A150-BD3E0FD11692}"/>
              </a:ext>
            </a:extLst>
          </p:cNvPr>
          <p:cNvSpPr txBox="1"/>
          <p:nvPr/>
        </p:nvSpPr>
        <p:spPr>
          <a:xfrm>
            <a:off x="6133297" y="3024546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46B9B-1300-42D1-9189-1EC96223AC18}"/>
              </a:ext>
            </a:extLst>
          </p:cNvPr>
          <p:cNvSpPr txBox="1"/>
          <p:nvPr/>
        </p:nvSpPr>
        <p:spPr>
          <a:xfrm>
            <a:off x="5154943" y="4646478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A9051-94C4-40DA-AC61-5E128D54F8DC}"/>
              </a:ext>
            </a:extLst>
          </p:cNvPr>
          <p:cNvSpPr txBox="1"/>
          <p:nvPr/>
        </p:nvSpPr>
        <p:spPr>
          <a:xfrm>
            <a:off x="6133297" y="4646478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Block Arc 14">
            <a:extLst>
              <a:ext uri="{FF2B5EF4-FFF2-40B4-BE49-F238E27FC236}">
                <a16:creationId xmlns:a16="http://schemas.microsoft.com/office/drawing/2014/main" id="{DA16D0D7-D9C1-41C1-9BAF-C90A32516B99}"/>
              </a:ext>
            </a:extLst>
          </p:cNvPr>
          <p:cNvSpPr/>
          <p:nvPr/>
        </p:nvSpPr>
        <p:spPr>
          <a:xfrm rot="16200000">
            <a:off x="5820944" y="3704544"/>
            <a:ext cx="518992" cy="5193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FE646-F12A-4E04-A786-CB43957C5C7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2" name="Rectangle: Rounded Corners 21"/>
          <p:cNvSpPr/>
          <p:nvPr/>
        </p:nvSpPr>
        <p:spPr>
          <a:xfrm>
            <a:off x="4766553" y="3530677"/>
            <a:ext cx="1260131" cy="1260131"/>
          </a:xfrm>
          <a:prstGeom prst="roundRect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: Rounded Corners 22"/>
          <p:cNvSpPr/>
          <p:nvPr/>
        </p:nvSpPr>
        <p:spPr>
          <a:xfrm>
            <a:off x="6151838" y="2066468"/>
            <a:ext cx="1260131" cy="1260131"/>
          </a:xfrm>
          <a:prstGeom prst="round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Rectangle: Rounded Corners 47"/>
          <p:cNvSpPr/>
          <p:nvPr/>
        </p:nvSpPr>
        <p:spPr>
          <a:xfrm>
            <a:off x="4766553" y="2066468"/>
            <a:ext cx="1260131" cy="1260131"/>
          </a:xfrm>
          <a:prstGeom prst="roundRect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6D573F1E-1A47-4218-A246-B0D7E2469A32}"/>
              </a:ext>
            </a:extLst>
          </p:cNvPr>
          <p:cNvSpPr/>
          <p:nvPr/>
        </p:nvSpPr>
        <p:spPr>
          <a:xfrm>
            <a:off x="6474569" y="2427689"/>
            <a:ext cx="614670" cy="46898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89CC0BE7-C082-4EC9-A340-E40BC66BF2AC}"/>
              </a:ext>
            </a:extLst>
          </p:cNvPr>
          <p:cNvSpPr/>
          <p:nvPr/>
        </p:nvSpPr>
        <p:spPr>
          <a:xfrm>
            <a:off x="5078999" y="2459663"/>
            <a:ext cx="634782" cy="48759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9369514-D089-4005-A996-F34A08FA82F2}"/>
              </a:ext>
            </a:extLst>
          </p:cNvPr>
          <p:cNvSpPr/>
          <p:nvPr/>
        </p:nvSpPr>
        <p:spPr>
          <a:xfrm>
            <a:off x="5100538" y="3882264"/>
            <a:ext cx="645375" cy="55695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: Rounded Corners 20"/>
          <p:cNvSpPr/>
          <p:nvPr/>
        </p:nvSpPr>
        <p:spPr>
          <a:xfrm>
            <a:off x="6151838" y="3530677"/>
            <a:ext cx="1698383" cy="1698383"/>
          </a:xfrm>
          <a:prstGeom prst="roundRect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821E4F1-EDE2-48E8-B3A6-8D150C8977C2}"/>
              </a:ext>
            </a:extLst>
          </p:cNvPr>
          <p:cNvSpPr/>
          <p:nvPr/>
        </p:nvSpPr>
        <p:spPr>
          <a:xfrm>
            <a:off x="6566117" y="4094038"/>
            <a:ext cx="869825" cy="57166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B335B1CB-A9B7-4736-8B8B-AA3D5B0EF671}"/>
              </a:ext>
            </a:extLst>
          </p:cNvPr>
          <p:cNvSpPr txBox="1">
            <a:spLocks/>
          </p:cNvSpPr>
          <p:nvPr/>
        </p:nvSpPr>
        <p:spPr>
          <a:xfrm>
            <a:off x="379675" y="5577693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B49D5C-8270-4C8F-8D00-E65E32AE5DC8}"/>
              </a:ext>
            </a:extLst>
          </p:cNvPr>
          <p:cNvSpPr txBox="1"/>
          <p:nvPr/>
        </p:nvSpPr>
        <p:spPr>
          <a:xfrm>
            <a:off x="6750654" y="538951"/>
            <a:ext cx="486842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3BFA94-9A53-4A8F-B9BB-BC7C7959B5EB}"/>
              </a:ext>
            </a:extLst>
          </p:cNvPr>
          <p:cNvSpPr txBox="1"/>
          <p:nvPr/>
        </p:nvSpPr>
        <p:spPr>
          <a:xfrm>
            <a:off x="10740127" y="245966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8950CAE8-34B6-4D8B-A86E-D409BF5F4DCF}"/>
              </a:ext>
            </a:extLst>
          </p:cNvPr>
          <p:cNvSpPr txBox="1">
            <a:spLocks/>
          </p:cNvSpPr>
          <p:nvPr/>
        </p:nvSpPr>
        <p:spPr>
          <a:xfrm>
            <a:off x="8356060" y="2872053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638297-42BD-4297-8C4E-50C946AF1D02}"/>
              </a:ext>
            </a:extLst>
          </p:cNvPr>
          <p:cNvSpPr txBox="1"/>
          <p:nvPr/>
        </p:nvSpPr>
        <p:spPr>
          <a:xfrm>
            <a:off x="10740127" y="336416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549AD3CB-0299-4C23-9153-695E9EC6E606}"/>
              </a:ext>
            </a:extLst>
          </p:cNvPr>
          <p:cNvSpPr txBox="1">
            <a:spLocks/>
          </p:cNvSpPr>
          <p:nvPr/>
        </p:nvSpPr>
        <p:spPr>
          <a:xfrm>
            <a:off x="8356060" y="3776552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93DDE-AAFB-43CA-8782-C68FB26D8834}"/>
              </a:ext>
            </a:extLst>
          </p:cNvPr>
          <p:cNvSpPr txBox="1"/>
          <p:nvPr/>
        </p:nvSpPr>
        <p:spPr>
          <a:xfrm>
            <a:off x="10740127" y="426866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B07069B9-6931-458D-8B49-6A7B7F48F49B}"/>
              </a:ext>
            </a:extLst>
          </p:cNvPr>
          <p:cNvSpPr txBox="1">
            <a:spLocks/>
          </p:cNvSpPr>
          <p:nvPr/>
        </p:nvSpPr>
        <p:spPr>
          <a:xfrm>
            <a:off x="8356060" y="4681051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E6AC6E-77EE-4E42-99B1-32510C129EA4}"/>
              </a:ext>
            </a:extLst>
          </p:cNvPr>
          <p:cNvSpPr txBox="1"/>
          <p:nvPr/>
        </p:nvSpPr>
        <p:spPr>
          <a:xfrm>
            <a:off x="10740127" y="517316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021FD1D7-6DE1-4DDB-8FDF-457C41106D8F}"/>
              </a:ext>
            </a:extLst>
          </p:cNvPr>
          <p:cNvSpPr txBox="1">
            <a:spLocks/>
          </p:cNvSpPr>
          <p:nvPr/>
        </p:nvSpPr>
        <p:spPr>
          <a:xfrm>
            <a:off x="8356060" y="5585550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1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C623851D-45AC-45DB-AA2B-FDC9213F616A}"/>
              </a:ext>
            </a:extLst>
          </p:cNvPr>
          <p:cNvGrpSpPr/>
          <p:nvPr/>
        </p:nvGrpSpPr>
        <p:grpSpPr>
          <a:xfrm>
            <a:off x="4364347" y="1944996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188A2F-AA5A-478E-B397-2C7CBD94CFA5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DA4A34-B8EF-4C66-9783-044C75ADC484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0AD09E35-D3DB-4FA2-872A-C452408C94D6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0CF26552-8B97-431F-AD78-FCD571DF9AD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7616BA9F-C613-49D1-9BBB-56DF3CD45FBC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D120A546-173C-4DE6-8195-56373840E214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EC1C059-8E3A-453C-AFB5-2AC5F44D03C7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450F43E-5F53-4A82-82F0-92740EE22E3D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4E6C69F0-CDE0-4399-AAB9-A1CC3CB85C4E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E87A4BA6-CE7B-4A23-82D8-D9307989A2E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3EA54D-6149-44D9-956B-66E2821E3421}"/>
              </a:ext>
            </a:extLst>
          </p:cNvPr>
          <p:cNvSpPr txBox="1"/>
          <p:nvPr/>
        </p:nvSpPr>
        <p:spPr>
          <a:xfrm>
            <a:off x="3775195" y="228109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CA4AF-9C3E-4330-8640-EE98A1983C46}"/>
              </a:ext>
            </a:extLst>
          </p:cNvPr>
          <p:cNvSpPr txBox="1"/>
          <p:nvPr/>
        </p:nvSpPr>
        <p:spPr>
          <a:xfrm>
            <a:off x="7148624" y="184718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2E97B-39D9-4078-9FEA-C68EB19393A9}"/>
              </a:ext>
            </a:extLst>
          </p:cNvPr>
          <p:cNvSpPr txBox="1"/>
          <p:nvPr/>
        </p:nvSpPr>
        <p:spPr>
          <a:xfrm>
            <a:off x="4496750" y="530698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73D3A-3BE8-43B8-9028-F2E33E32BFC3}"/>
              </a:ext>
            </a:extLst>
          </p:cNvPr>
          <p:cNvSpPr txBox="1"/>
          <p:nvPr/>
        </p:nvSpPr>
        <p:spPr>
          <a:xfrm>
            <a:off x="7603265" y="4074326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438AE-C546-463E-A365-D4243721C0D5}"/>
              </a:ext>
            </a:extLst>
          </p:cNvPr>
          <p:cNvGrpSpPr/>
          <p:nvPr/>
        </p:nvGrpSpPr>
        <p:grpSpPr>
          <a:xfrm>
            <a:off x="7981492" y="1778333"/>
            <a:ext cx="2948586" cy="815197"/>
            <a:chOff x="1487520" y="1301164"/>
            <a:chExt cx="4380624" cy="815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BD886-B96B-4F20-BC2B-BFC65340A9F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37C5ED-807A-4926-B8C5-FE7E9B459C8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2E4210-9C36-472B-987D-121A78DD20A3}"/>
              </a:ext>
            </a:extLst>
          </p:cNvPr>
          <p:cNvGrpSpPr/>
          <p:nvPr/>
        </p:nvGrpSpPr>
        <p:grpSpPr>
          <a:xfrm>
            <a:off x="8434940" y="4105104"/>
            <a:ext cx="2948586" cy="815197"/>
            <a:chOff x="1487520" y="1301164"/>
            <a:chExt cx="4380624" cy="8151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83C816-D22C-4D01-92FF-E6094BA42067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B2C8E5-80C9-44D9-80CD-71E7313CEACE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241D00-6253-45C8-BD4A-5B6B8624CAE8}"/>
              </a:ext>
            </a:extLst>
          </p:cNvPr>
          <p:cNvGrpSpPr/>
          <p:nvPr/>
        </p:nvGrpSpPr>
        <p:grpSpPr>
          <a:xfrm>
            <a:off x="803309" y="2127603"/>
            <a:ext cx="2971887" cy="815197"/>
            <a:chOff x="1487520" y="1301164"/>
            <a:chExt cx="4380624" cy="8151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66D91E-8BA1-4903-9FC0-3C8B7D5F32F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8DDE95-CF9A-4547-B94C-11B0E5CED0C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43D978-5EDD-4872-A3DE-7C92591189F6}"/>
              </a:ext>
            </a:extLst>
          </p:cNvPr>
          <p:cNvGrpSpPr/>
          <p:nvPr/>
        </p:nvGrpSpPr>
        <p:grpSpPr>
          <a:xfrm>
            <a:off x="1523031" y="5238134"/>
            <a:ext cx="2971887" cy="815197"/>
            <a:chOff x="1487520" y="1301164"/>
            <a:chExt cx="4380624" cy="8151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7C0B2D-E11E-41D3-9159-FC4B2AA31C9A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D1B3BF-C283-4AB7-857F-D19140086A73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1C4E621A-0E2F-4D09-85A5-911313FBEA36}"/>
              </a:ext>
            </a:extLst>
          </p:cNvPr>
          <p:cNvSpPr/>
          <p:nvPr/>
        </p:nvSpPr>
        <p:spPr>
          <a:xfrm rot="20700000">
            <a:off x="5995072" y="2177004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FDA186EC-7235-4BF3-9EFE-BEED767EEACD}"/>
              </a:ext>
            </a:extLst>
          </p:cNvPr>
          <p:cNvSpPr/>
          <p:nvPr/>
        </p:nvSpPr>
        <p:spPr>
          <a:xfrm>
            <a:off x="6621214" y="3698098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C54AC8AC-02A3-4541-AB73-07057F49794E}"/>
              </a:ext>
            </a:extLst>
          </p:cNvPr>
          <p:cNvSpPr/>
          <p:nvPr/>
        </p:nvSpPr>
        <p:spPr>
          <a:xfrm rot="14270044">
            <a:off x="5618410" y="4360185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7F153AAC-6E10-446F-81F8-E9AB83254C97}"/>
              </a:ext>
            </a:extLst>
          </p:cNvPr>
          <p:cNvSpPr/>
          <p:nvPr/>
        </p:nvSpPr>
        <p:spPr>
          <a:xfrm>
            <a:off x="4684884" y="3183631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4B78D-2E97-419F-8005-305067905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70102C-F4B2-4EE2-82A4-DFB59B0ECD1A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0D5780-1A23-4C9A-9EBC-B4B308D1149D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CEAE8-284A-4BD5-A3D1-AA17A7475CEA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AF3943-6447-43E6-BE5C-2C67FDCBBA50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85CBEC-366A-45CA-AC3B-3D225CD5FF3C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4CF757E-428D-4CF0-9386-3F7085B8582B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052419A-BC84-438F-ABDA-9335D30AB43E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7D977CD-5130-45D3-8949-85DA1F98C24B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1E9BABEA-E471-4452-985D-93F6BDBA27F7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A4D29AAE-C925-4B46-941E-A71519C49E01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70D203-DE88-4D1A-961D-22E95D6D6B40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그룹 27">
            <a:extLst>
              <a:ext uri="{FF2B5EF4-FFF2-40B4-BE49-F238E27FC236}">
                <a16:creationId xmlns:a16="http://schemas.microsoft.com/office/drawing/2014/main" id="{0E32A932-A804-4E7E-B570-AD54E21CAB49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0CE6F7-DD73-46B8-8DF8-520EF448F70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2D545B-0E31-4034-A711-07DE6CCFC99D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30">
            <a:extLst>
              <a:ext uri="{FF2B5EF4-FFF2-40B4-BE49-F238E27FC236}">
                <a16:creationId xmlns:a16="http://schemas.microsoft.com/office/drawing/2014/main" id="{F0215592-CFE4-4972-B813-B648EDA460AB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C98539-E90C-4C47-BDBD-98F168AF1FD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C9D79E-5057-448B-88BC-500B9F0FE5E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0">
            <a:extLst>
              <a:ext uri="{FF2B5EF4-FFF2-40B4-BE49-F238E27FC236}">
                <a16:creationId xmlns:a16="http://schemas.microsoft.com/office/drawing/2014/main" id="{5DD6C3F4-4773-4FE6-82A4-E9925F95A8C2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3FC6F5-1D23-41EA-B1D3-EE2B1FE7A6B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10B997-A6AD-4F00-B087-35B2F79552D8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8A02C753-EF99-46B3-BD73-E2215F6A9E87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004943-17D3-4C68-AA31-B4CFBA0788A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99EFC6-88D5-4AB2-B205-28207A078400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1C2AB5-0AFA-488F-BF27-C2934586BB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43141-FF17-49CF-8B3E-08D2CCF06407}"/>
              </a:ext>
            </a:extLst>
          </p:cNvPr>
          <p:cNvGrpSpPr/>
          <p:nvPr/>
        </p:nvGrpSpPr>
        <p:grpSpPr>
          <a:xfrm>
            <a:off x="1444336" y="4040227"/>
            <a:ext cx="1705122" cy="2201405"/>
            <a:chOff x="1475656" y="4005064"/>
            <a:chExt cx="1384920" cy="178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BC57B9-1049-49BA-85A4-B6EFDFD8B91B}"/>
                </a:ext>
              </a:extLst>
            </p:cNvPr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054612-719E-4641-9561-FCCEA280B2FE}"/>
                </a:ext>
              </a:extLst>
            </p:cNvPr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0C4A54-0D55-4B1F-8A84-859353499C8C}"/>
                </a:ext>
              </a:extLst>
            </p:cNvPr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AF4CEC-6888-41F9-9876-9B4C3ED95EEF}"/>
              </a:ext>
            </a:extLst>
          </p:cNvPr>
          <p:cNvGrpSpPr/>
          <p:nvPr/>
        </p:nvGrpSpPr>
        <p:grpSpPr>
          <a:xfrm>
            <a:off x="3967956" y="3402515"/>
            <a:ext cx="1705122" cy="2201405"/>
            <a:chOff x="3083835" y="3419010"/>
            <a:chExt cx="1384920" cy="178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8F460-5FAE-4867-A9B6-FF73D67D63E2}"/>
                </a:ext>
              </a:extLst>
            </p:cNvPr>
            <p:cNvSpPr/>
            <p:nvPr/>
          </p:nvSpPr>
          <p:spPr>
            <a:xfrm>
              <a:off x="3388635" y="37238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ACF1B5-820E-4BC3-969F-CD367FB9BB7C}"/>
                </a:ext>
              </a:extLst>
            </p:cNvPr>
            <p:cNvSpPr/>
            <p:nvPr/>
          </p:nvSpPr>
          <p:spPr>
            <a:xfrm>
              <a:off x="3083835" y="34190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22AEC1-2026-4D72-B3E0-F600C83AB66E}"/>
                </a:ext>
              </a:extLst>
            </p:cNvPr>
            <p:cNvSpPr/>
            <p:nvPr/>
          </p:nvSpPr>
          <p:spPr>
            <a:xfrm>
              <a:off x="3236235" y="3571410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8DEC6-5657-4800-A4D8-E3D8AB03410C}"/>
              </a:ext>
            </a:extLst>
          </p:cNvPr>
          <p:cNvGrpSpPr/>
          <p:nvPr/>
        </p:nvGrpSpPr>
        <p:grpSpPr>
          <a:xfrm>
            <a:off x="6491576" y="2764803"/>
            <a:ext cx="1705122" cy="2201405"/>
            <a:chOff x="4692014" y="2832956"/>
            <a:chExt cx="1384920" cy="1788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FA509A-9EF9-4BCD-818A-179F8F4E4044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7E4DA3-57CF-48B9-929B-55E51F4F7263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5FD4FB-FCF8-4D96-8A9F-B73B3BF0A413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B4F2DA-9765-419F-B8B0-B3EA7742A98E}"/>
              </a:ext>
            </a:extLst>
          </p:cNvPr>
          <p:cNvGrpSpPr/>
          <p:nvPr/>
        </p:nvGrpSpPr>
        <p:grpSpPr>
          <a:xfrm>
            <a:off x="9015196" y="2127091"/>
            <a:ext cx="1705122" cy="2201405"/>
            <a:chOff x="6300192" y="2246902"/>
            <a:chExt cx="1384920" cy="1788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F16B44-718E-45A4-B717-5F5490B5355C}"/>
                </a:ext>
              </a:extLst>
            </p:cNvPr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166CB4-3EF4-409C-B0EC-85084E09D045}"/>
                </a:ext>
              </a:extLst>
            </p:cNvPr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D18F6D-6F6C-4791-BC55-B73E8A852FC4}"/>
                </a:ext>
              </a:extLst>
            </p:cNvPr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E3D15-ADE3-4A28-9D20-DB595B57DB78}"/>
              </a:ext>
            </a:extLst>
          </p:cNvPr>
          <p:cNvGrpSpPr/>
          <p:nvPr/>
        </p:nvGrpSpPr>
        <p:grpSpPr>
          <a:xfrm>
            <a:off x="975946" y="1062697"/>
            <a:ext cx="10216662" cy="5796860"/>
            <a:chOff x="1232012" y="1501366"/>
            <a:chExt cx="7218817" cy="46110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19350C9B-20E8-44CF-8BF4-88772E37A9FE}"/>
                </a:ext>
              </a:extLst>
            </p:cNvPr>
            <p:cNvSpPr/>
            <p:nvPr/>
          </p:nvSpPr>
          <p:spPr>
            <a:xfrm>
              <a:off x="1232012" y="356313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47FD88-CC1B-49C5-9BE5-C53FB55FF1FA}"/>
                </a:ext>
              </a:extLst>
            </p:cNvPr>
            <p:cNvSpPr/>
            <p:nvPr/>
          </p:nvSpPr>
          <p:spPr>
            <a:xfrm>
              <a:off x="4799709" y="3285048"/>
              <a:ext cx="89583" cy="11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5A3C707F-458F-4628-8116-05AB4E0FC6EA}"/>
                </a:ext>
              </a:extLst>
            </p:cNvPr>
            <p:cNvSpPr/>
            <p:nvPr/>
          </p:nvSpPr>
          <p:spPr>
            <a:xfrm rot="10800000">
              <a:off x="3017084" y="436510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2D9DB2-BB51-4EAA-A38D-09D917D47625}"/>
                </a:ext>
              </a:extLst>
            </p:cNvPr>
            <p:cNvSpPr/>
            <p:nvPr/>
          </p:nvSpPr>
          <p:spPr>
            <a:xfrm>
              <a:off x="1232012" y="4600369"/>
              <a:ext cx="89583" cy="15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61F8E5B7-02A3-43B8-8EA4-D6D0DA30BA82}"/>
                </a:ext>
              </a:extLst>
            </p:cNvPr>
            <p:cNvSpPr/>
            <p:nvPr/>
          </p:nvSpPr>
          <p:spPr>
            <a:xfrm>
              <a:off x="4799709" y="2452688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A3DDBD7-DD7F-4AEC-9905-13B1B87A35CB}"/>
                </a:ext>
              </a:extLst>
            </p:cNvPr>
            <p:cNvSpPr/>
            <p:nvPr/>
          </p:nvSpPr>
          <p:spPr>
            <a:xfrm rot="10800000">
              <a:off x="6578621" y="332308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D41663-38CE-450D-89A4-8D6788D4C2C3}"/>
                </a:ext>
              </a:extLst>
            </p:cNvPr>
            <p:cNvSpPr/>
            <p:nvPr/>
          </p:nvSpPr>
          <p:spPr>
            <a:xfrm rot="10800000">
              <a:off x="8361246" y="1501366"/>
              <a:ext cx="89583" cy="1927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D53C66-DCC0-40D7-AA26-AE24103A3764}"/>
              </a:ext>
            </a:extLst>
          </p:cNvPr>
          <p:cNvGrpSpPr/>
          <p:nvPr/>
        </p:nvGrpSpPr>
        <p:grpSpPr>
          <a:xfrm>
            <a:off x="1740935" y="459093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C0EC50-A703-4F51-B7AD-E809AA02AA72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A0BBFA-9324-42A2-932B-ECC475911BD8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9E86FE-2787-4211-A81C-D90E0E01AF0A}"/>
              </a:ext>
            </a:extLst>
          </p:cNvPr>
          <p:cNvGrpSpPr/>
          <p:nvPr/>
        </p:nvGrpSpPr>
        <p:grpSpPr>
          <a:xfrm>
            <a:off x="4266132" y="3874462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F16BD5-AFB9-4E4C-8C2E-E5950CE3D567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B60A84-7291-437E-9DEB-242A7B7DFB4C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972C3-1AC6-49F3-88E3-D818C1518BEC}"/>
              </a:ext>
            </a:extLst>
          </p:cNvPr>
          <p:cNvGrpSpPr/>
          <p:nvPr/>
        </p:nvGrpSpPr>
        <p:grpSpPr>
          <a:xfrm>
            <a:off x="6793474" y="3274574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87B4DF-1846-4B65-BE13-310CBA31F6C4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D4E9BE-0A0C-4816-BC47-7E1379EB4109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D63654-9D94-4B5A-A77E-0D51A7FB98E2}"/>
              </a:ext>
            </a:extLst>
          </p:cNvPr>
          <p:cNvGrpSpPr/>
          <p:nvPr/>
        </p:nvGrpSpPr>
        <p:grpSpPr>
          <a:xfrm>
            <a:off x="9314263" y="2621742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8A8CCA-107F-45C1-9719-42601C1EB11A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6E1A00-0059-4BA2-8E49-57A0AF238437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78E3C1-9A90-4048-A744-A497B58FA7C1}"/>
              </a:ext>
            </a:extLst>
          </p:cNvPr>
          <p:cNvGrpSpPr/>
          <p:nvPr/>
        </p:nvGrpSpPr>
        <p:grpSpPr>
          <a:xfrm>
            <a:off x="6402016" y="5328564"/>
            <a:ext cx="1908627" cy="1065468"/>
            <a:chOff x="2079598" y="4324401"/>
            <a:chExt cx="3846581" cy="10654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8CE1E3-8272-4B79-B341-011B4D820AE8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0D53B0-5D99-4CE3-BC2E-B38A6B2F8B3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A1D08A-63B0-422C-81BB-96AF87673CD9}"/>
              </a:ext>
            </a:extLst>
          </p:cNvPr>
          <p:cNvGrpSpPr/>
          <p:nvPr/>
        </p:nvGrpSpPr>
        <p:grpSpPr>
          <a:xfrm>
            <a:off x="8932949" y="4913066"/>
            <a:ext cx="1908627" cy="1065468"/>
            <a:chOff x="2079598" y="4324401"/>
            <a:chExt cx="3846581" cy="10654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60A53E-8FBF-45C7-8775-49A096DD6F42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CF8665-F14C-4DF7-BD22-4C05CFFDB48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CE400F-B337-400D-AF92-433733D37739}"/>
              </a:ext>
            </a:extLst>
          </p:cNvPr>
          <p:cNvGrpSpPr/>
          <p:nvPr/>
        </p:nvGrpSpPr>
        <p:grpSpPr>
          <a:xfrm>
            <a:off x="1340150" y="2319300"/>
            <a:ext cx="1908627" cy="1065468"/>
            <a:chOff x="2079598" y="4324401"/>
            <a:chExt cx="3846581" cy="10654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6B7144-695F-4B85-9ACB-0E038FD0178B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B51ADB-432D-40F5-A3F8-46B728D6472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F1F8757-7F7C-42C4-91F9-18DE770E39AD}"/>
              </a:ext>
            </a:extLst>
          </p:cNvPr>
          <p:cNvGrpSpPr/>
          <p:nvPr/>
        </p:nvGrpSpPr>
        <p:grpSpPr>
          <a:xfrm>
            <a:off x="3871083" y="2022756"/>
            <a:ext cx="1908627" cy="1065468"/>
            <a:chOff x="2079598" y="4324401"/>
            <a:chExt cx="3846581" cy="10654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293A30-46D8-4466-8CD9-AD674D887BC2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E3F45E-D811-4CD5-9A35-25BAF0EDE0DB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3F8CAC62-DBE9-4DEF-9AEF-EE8024DE5557}"/>
              </a:ext>
            </a:extLst>
          </p:cNvPr>
          <p:cNvSpPr/>
          <p:nvPr/>
        </p:nvSpPr>
        <p:spPr>
          <a:xfrm flipH="1">
            <a:off x="2100008" y="5490182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30">
            <a:extLst>
              <a:ext uri="{FF2B5EF4-FFF2-40B4-BE49-F238E27FC236}">
                <a16:creationId xmlns:a16="http://schemas.microsoft.com/office/drawing/2014/main" id="{1FE4654B-AE92-4ABA-ADB1-57753E2DB38C}"/>
              </a:ext>
            </a:extLst>
          </p:cNvPr>
          <p:cNvSpPr/>
          <p:nvPr/>
        </p:nvSpPr>
        <p:spPr>
          <a:xfrm>
            <a:off x="9680122" y="344166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Freeform 18">
            <a:extLst>
              <a:ext uri="{FF2B5EF4-FFF2-40B4-BE49-F238E27FC236}">
                <a16:creationId xmlns:a16="http://schemas.microsoft.com/office/drawing/2014/main" id="{D05260C6-C669-4516-8C1D-251100A19C46}"/>
              </a:ext>
            </a:extLst>
          </p:cNvPr>
          <p:cNvSpPr/>
          <p:nvPr/>
        </p:nvSpPr>
        <p:spPr>
          <a:xfrm>
            <a:off x="4613458" y="481012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Block Arc 10">
            <a:extLst>
              <a:ext uri="{FF2B5EF4-FFF2-40B4-BE49-F238E27FC236}">
                <a16:creationId xmlns:a16="http://schemas.microsoft.com/office/drawing/2014/main" id="{C811EE01-930C-4BBA-97E4-7D6219AB3271}"/>
              </a:ext>
            </a:extLst>
          </p:cNvPr>
          <p:cNvSpPr/>
          <p:nvPr/>
        </p:nvSpPr>
        <p:spPr>
          <a:xfrm>
            <a:off x="7128383" y="420131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5BC43A-E92E-4D6F-A3F5-75231454E3A6}"/>
              </a:ext>
            </a:extLst>
          </p:cNvPr>
          <p:cNvGrpSpPr/>
          <p:nvPr/>
        </p:nvGrpSpPr>
        <p:grpSpPr>
          <a:xfrm>
            <a:off x="7188874" y="3405313"/>
            <a:ext cx="1266047" cy="1237333"/>
            <a:chOff x="7081717" y="3258286"/>
            <a:chExt cx="1266047" cy="1237333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F238FE-8ABF-405F-AC4E-0421EF8E78C8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2019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5F927-8757-4925-B6A5-C3674EA2872B}"/>
              </a:ext>
            </a:extLst>
          </p:cNvPr>
          <p:cNvGrpSpPr/>
          <p:nvPr/>
        </p:nvGrpSpPr>
        <p:grpSpPr>
          <a:xfrm>
            <a:off x="3024713" y="3405313"/>
            <a:ext cx="1226846" cy="1237333"/>
            <a:chOff x="3903127" y="3258286"/>
            <a:chExt cx="1226846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2017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C7B5EF-8233-48E1-A6C4-7A4F093E5AD7}"/>
              </a:ext>
            </a:extLst>
          </p:cNvPr>
          <p:cNvGrpSpPr/>
          <p:nvPr/>
        </p:nvGrpSpPr>
        <p:grpSpPr>
          <a:xfrm>
            <a:off x="972034" y="3222345"/>
            <a:ext cx="1207245" cy="1247032"/>
            <a:chOff x="2313832" y="3075320"/>
            <a:chExt cx="120724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B948E1B-40F3-41CC-8AB6-19E39A87ADE5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2016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8F13E-BF24-4E08-816C-2AE4312766AB}"/>
              </a:ext>
            </a:extLst>
          </p:cNvPr>
          <p:cNvGrpSpPr/>
          <p:nvPr/>
        </p:nvGrpSpPr>
        <p:grpSpPr>
          <a:xfrm>
            <a:off x="5096993" y="3222345"/>
            <a:ext cx="1246447" cy="1247032"/>
            <a:chOff x="5492422" y="3075320"/>
            <a:chExt cx="1246447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D2189C-EED7-40E0-A84C-D4A4788A9ED7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343065" y="3788203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2018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59A845-D415-4776-8D15-486746C7815C}"/>
              </a:ext>
            </a:extLst>
          </p:cNvPr>
          <p:cNvGrpSpPr/>
          <p:nvPr/>
        </p:nvGrpSpPr>
        <p:grpSpPr>
          <a:xfrm>
            <a:off x="1538703" y="4875203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D696C1-4CD7-4C3A-ACF2-A86D20F2541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91036C-020F-499D-9C69-A6C4050E645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6A3501-39D6-48A1-BB3E-C76E139B4D2D}"/>
              </a:ext>
            </a:extLst>
          </p:cNvPr>
          <p:cNvGrpSpPr/>
          <p:nvPr/>
        </p:nvGrpSpPr>
        <p:grpSpPr>
          <a:xfrm>
            <a:off x="5673421" y="4875203"/>
            <a:ext cx="1411829" cy="1292663"/>
            <a:chOff x="6210997" y="1433695"/>
            <a:chExt cx="1457348" cy="9196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D8E9B-1A6C-4864-9CF0-083A136A118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2D24AA-B02A-4E62-8666-8B8B70B0C3C9}"/>
              </a:ext>
            </a:extLst>
          </p:cNvPr>
          <p:cNvGrpSpPr/>
          <p:nvPr/>
        </p:nvGrpSpPr>
        <p:grpSpPr>
          <a:xfrm>
            <a:off x="7740780" y="1775378"/>
            <a:ext cx="1411829" cy="1292663"/>
            <a:chOff x="6210997" y="1433695"/>
            <a:chExt cx="1457348" cy="9196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C0CAB9-870B-4AF4-9831-114737EDF0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D7E90F52-BA1B-4D7E-A429-AAE8E6CA3B16}"/>
              </a:ext>
            </a:extLst>
          </p:cNvPr>
          <p:cNvSpPr/>
          <p:nvPr/>
        </p:nvSpPr>
        <p:spPr>
          <a:xfrm>
            <a:off x="1307722" y="3791178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36536939-0C9C-48B0-AD67-CFBB0D49D583}"/>
              </a:ext>
            </a:extLst>
          </p:cNvPr>
          <p:cNvSpPr/>
          <p:nvPr/>
        </p:nvSpPr>
        <p:spPr>
          <a:xfrm>
            <a:off x="3442448" y="37445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71429BE9-F387-4830-8DE7-91B033ECF8EC}"/>
              </a:ext>
            </a:extLst>
          </p:cNvPr>
          <p:cNvSpPr/>
          <p:nvPr/>
        </p:nvSpPr>
        <p:spPr>
          <a:xfrm>
            <a:off x="5454531" y="3776541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FE189A74-F19E-4609-9017-5AFCDDA3C51F}"/>
              </a:ext>
            </a:extLst>
          </p:cNvPr>
          <p:cNvSpPr>
            <a:spLocks noChangeAspect="1"/>
          </p:cNvSpPr>
          <p:nvPr/>
        </p:nvSpPr>
        <p:spPr>
          <a:xfrm>
            <a:off x="7530242" y="3727501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27">
            <a:extLst>
              <a:ext uri="{FF2B5EF4-FFF2-40B4-BE49-F238E27FC236}">
                <a16:creationId xmlns:a16="http://schemas.microsoft.com/office/drawing/2014/main" id="{348EBE1E-9115-4C9E-818A-675D23B46B79}"/>
              </a:ext>
            </a:extLst>
          </p:cNvPr>
          <p:cNvGrpSpPr/>
          <p:nvPr/>
        </p:nvGrpSpPr>
        <p:grpSpPr>
          <a:xfrm>
            <a:off x="9300354" y="3222345"/>
            <a:ext cx="1246447" cy="1247032"/>
            <a:chOff x="5492422" y="3075320"/>
            <a:chExt cx="1246447" cy="1247032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id="{98E513EB-376C-4EFB-AACB-3CC542E193B4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2020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B2214D-6247-40D5-982B-4A60C7CD04E5}"/>
              </a:ext>
            </a:extLst>
          </p:cNvPr>
          <p:cNvGrpSpPr/>
          <p:nvPr/>
        </p:nvGrpSpPr>
        <p:grpSpPr>
          <a:xfrm>
            <a:off x="9808138" y="4875203"/>
            <a:ext cx="1411829" cy="1292663"/>
            <a:chOff x="6210997" y="1433695"/>
            <a:chExt cx="1457348" cy="9196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E1623E-F7B7-4234-9197-B45D1527247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Rectangle 16">
            <a:extLst>
              <a:ext uri="{FF2B5EF4-FFF2-40B4-BE49-F238E27FC236}">
                <a16:creationId xmlns:a16="http://schemas.microsoft.com/office/drawing/2014/main" id="{7DEAF852-53D9-4129-86A4-0C02C6E52A73}"/>
              </a:ext>
            </a:extLst>
          </p:cNvPr>
          <p:cNvSpPr/>
          <p:nvPr/>
        </p:nvSpPr>
        <p:spPr>
          <a:xfrm rot="2700000">
            <a:off x="9701593" y="37060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7C5409-F715-4302-95DE-40DBBB6C25B4}"/>
              </a:ext>
            </a:extLst>
          </p:cNvPr>
          <p:cNvGrpSpPr/>
          <p:nvPr/>
        </p:nvGrpSpPr>
        <p:grpSpPr>
          <a:xfrm>
            <a:off x="3606062" y="1775378"/>
            <a:ext cx="1411829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6A7399-9C1A-4E09-B554-8913655B878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id="{BDAB60BA-C0EC-44FF-BE35-AD14ED02833A}"/>
              </a:ext>
            </a:extLst>
          </p:cNvPr>
          <p:cNvSpPr/>
          <p:nvPr/>
        </p:nvSpPr>
        <p:spPr>
          <a:xfrm>
            <a:off x="2431747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id="{D2F5F53D-51C5-4780-B79A-B8247E3F5463}"/>
              </a:ext>
            </a:extLst>
          </p:cNvPr>
          <p:cNvSpPr/>
          <p:nvPr/>
        </p:nvSpPr>
        <p:spPr>
          <a:xfrm>
            <a:off x="4528956" y="384218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id="{09242813-0144-408B-99E4-FFC2A9CDFF02}"/>
              </a:ext>
            </a:extLst>
          </p:cNvPr>
          <p:cNvSpPr/>
          <p:nvPr/>
        </p:nvSpPr>
        <p:spPr>
          <a:xfrm>
            <a:off x="6626165" y="3842183"/>
            <a:ext cx="236520" cy="27699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id="{8E391A92-BD6C-466E-AF70-76D0CC07A001}"/>
              </a:ext>
            </a:extLst>
          </p:cNvPr>
          <p:cNvSpPr/>
          <p:nvPr/>
        </p:nvSpPr>
        <p:spPr>
          <a:xfrm>
            <a:off x="8723373" y="3842183"/>
            <a:ext cx="236520" cy="276999"/>
          </a:xfrm>
          <a:prstGeom prst="chevron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76651"/>
              </p:ext>
            </p:extLst>
          </p:nvPr>
        </p:nvGraphicFramePr>
        <p:xfrm>
          <a:off x="3585266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EB1C5CBD-9027-401B-A83F-525EB83C6095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6449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9889DA-8C35-43C9-BD7C-726AFE4CC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2081"/>
              </p:ext>
            </p:extLst>
          </p:nvPr>
        </p:nvGraphicFramePr>
        <p:xfrm>
          <a:off x="6266292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C98ED-0ADC-4212-88C5-5133A0B39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6927"/>
              </p:ext>
            </p:extLst>
          </p:nvPr>
        </p:nvGraphicFramePr>
        <p:xfrm>
          <a:off x="8947319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1D8A65CE-661F-4A20-85F6-8AF09B12EE14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6449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76B48F1D-612E-4520-A799-4E37EE8546B5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6449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779260-2EFF-449D-9CB4-ECC2B6C2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7394"/>
              </p:ext>
            </p:extLst>
          </p:nvPr>
        </p:nvGraphicFramePr>
        <p:xfrm>
          <a:off x="904240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6892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605317" y="4481804"/>
            <a:ext cx="4407327" cy="17959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5B125-DF35-487E-9673-BB7B6B0C6A49}"/>
              </a:ext>
            </a:extLst>
          </p:cNvPr>
          <p:cNvGrpSpPr/>
          <p:nvPr/>
        </p:nvGrpSpPr>
        <p:grpSpPr>
          <a:xfrm>
            <a:off x="5044540" y="1956878"/>
            <a:ext cx="6229634" cy="4333422"/>
            <a:chOff x="5044540" y="1776642"/>
            <a:chExt cx="6229634" cy="43334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C714CE-18F2-4D61-991D-A4073D3EA3B6}"/>
                </a:ext>
              </a:extLst>
            </p:cNvPr>
            <p:cNvSpPr/>
            <p:nvPr/>
          </p:nvSpPr>
          <p:spPr>
            <a:xfrm>
              <a:off x="5354515" y="2040412"/>
              <a:ext cx="5688623" cy="3765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52592E-A1B5-4DAF-9229-3BF4F04F82FD}"/>
                </a:ext>
              </a:extLst>
            </p:cNvPr>
            <p:cNvSpPr txBox="1"/>
            <p:nvPr/>
          </p:nvSpPr>
          <p:spPr>
            <a:xfrm>
              <a:off x="5565532" y="2304181"/>
              <a:ext cx="5251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91335B-1002-4577-93FA-4C553B792507}"/>
                </a:ext>
              </a:extLst>
            </p:cNvPr>
            <p:cNvSpPr txBox="1"/>
            <p:nvPr/>
          </p:nvSpPr>
          <p:spPr>
            <a:xfrm>
              <a:off x="5565532" y="2797041"/>
              <a:ext cx="525144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FAE10E6-CA4F-431A-964A-46FDD4C8E308}"/>
                </a:ext>
              </a:extLst>
            </p:cNvPr>
            <p:cNvSpPr/>
            <p:nvPr/>
          </p:nvSpPr>
          <p:spPr>
            <a:xfrm rot="5400000">
              <a:off x="5044540" y="177664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5237397D-F707-4A6F-BF24-94B04A72CCBC}"/>
                </a:ext>
              </a:extLst>
            </p:cNvPr>
            <p:cNvSpPr/>
            <p:nvPr/>
          </p:nvSpPr>
          <p:spPr>
            <a:xfrm rot="10800000">
              <a:off x="10816974" y="1776642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6745E8BB-71D0-41BD-9252-588F91713290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8182C2B-7311-4B5F-9ACC-9DDE33B6CA02}"/>
                </a:ext>
              </a:extLst>
            </p:cNvPr>
            <p:cNvSpPr/>
            <p:nvPr/>
          </p:nvSpPr>
          <p:spPr>
            <a:xfrm rot="16200000">
              <a:off x="10816973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B4F369-435F-43D5-9D40-79E24143BFA7}"/>
              </a:ext>
            </a:extLst>
          </p:cNvPr>
          <p:cNvSpPr/>
          <p:nvPr/>
        </p:nvSpPr>
        <p:spPr>
          <a:xfrm>
            <a:off x="435016" y="383950"/>
            <a:ext cx="11321969" cy="609010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80054-A5B8-406C-9C14-E3C20A9A6086}"/>
              </a:ext>
            </a:extLst>
          </p:cNvPr>
          <p:cNvSpPr txBox="1"/>
          <p:nvPr/>
        </p:nvSpPr>
        <p:spPr>
          <a:xfrm>
            <a:off x="5501740" y="1151226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9EB2C-1904-43C7-8A8F-5F580CBE30BD}"/>
              </a:ext>
            </a:extLst>
          </p:cNvPr>
          <p:cNvSpPr txBox="1"/>
          <p:nvPr/>
        </p:nvSpPr>
        <p:spPr>
          <a:xfrm>
            <a:off x="5501740" y="4009598"/>
            <a:ext cx="5315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8" name="그룹 1">
            <a:extLst>
              <a:ext uri="{FF2B5EF4-FFF2-40B4-BE49-F238E27FC236}">
                <a16:creationId xmlns:a16="http://schemas.microsoft.com/office/drawing/2014/main" id="{3C7989A4-ECAC-41CD-993D-E1F8F830EF04}"/>
              </a:ext>
            </a:extLst>
          </p:cNvPr>
          <p:cNvGrpSpPr/>
          <p:nvPr/>
        </p:nvGrpSpPr>
        <p:grpSpPr>
          <a:xfrm>
            <a:off x="5044540" y="624848"/>
            <a:ext cx="6229634" cy="2807080"/>
            <a:chOff x="5044540" y="545720"/>
            <a:chExt cx="6229634" cy="2807080"/>
          </a:xfrm>
          <a:solidFill>
            <a:schemeClr val="bg1"/>
          </a:solidFill>
        </p:grpSpPr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56905358-82E9-4941-9A65-B9F89A989DC2}"/>
                </a:ext>
              </a:extLst>
            </p:cNvPr>
            <p:cNvSpPr/>
            <p:nvPr/>
          </p:nvSpPr>
          <p:spPr>
            <a:xfrm>
              <a:off x="5044540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CDFF6746-6EA3-41C6-9E03-91775BE383CD}"/>
                </a:ext>
              </a:extLst>
            </p:cNvPr>
            <p:cNvSpPr/>
            <p:nvPr/>
          </p:nvSpPr>
          <p:spPr>
            <a:xfrm rot="16200000">
              <a:off x="10816974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L-Shape 6">
              <a:extLst>
                <a:ext uri="{FF2B5EF4-FFF2-40B4-BE49-F238E27FC236}">
                  <a16:creationId xmlns:a16="http://schemas.microsoft.com/office/drawing/2014/main" id="{2C89BAE7-D4A9-4719-93CD-E6C895D8E515}"/>
                </a:ext>
              </a:extLst>
            </p:cNvPr>
            <p:cNvSpPr/>
            <p:nvPr/>
          </p:nvSpPr>
          <p:spPr>
            <a:xfrm rot="5400000">
              <a:off x="5044540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L-Shape 7">
              <a:extLst>
                <a:ext uri="{FF2B5EF4-FFF2-40B4-BE49-F238E27FC236}">
                  <a16:creationId xmlns:a16="http://schemas.microsoft.com/office/drawing/2014/main" id="{F4303364-9F43-488C-B271-371CF9A169FB}"/>
                </a:ext>
              </a:extLst>
            </p:cNvPr>
            <p:cNvSpPr/>
            <p:nvPr/>
          </p:nvSpPr>
          <p:spPr>
            <a:xfrm rot="10800000">
              <a:off x="10816974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2">
            <a:extLst>
              <a:ext uri="{FF2B5EF4-FFF2-40B4-BE49-F238E27FC236}">
                <a16:creationId xmlns:a16="http://schemas.microsoft.com/office/drawing/2014/main" id="{DB74B0A2-85CE-4167-BF54-996B49DFEB4D}"/>
              </a:ext>
            </a:extLst>
          </p:cNvPr>
          <p:cNvGrpSpPr/>
          <p:nvPr/>
        </p:nvGrpSpPr>
        <p:grpSpPr>
          <a:xfrm>
            <a:off x="5044540" y="3584328"/>
            <a:ext cx="6229634" cy="2604864"/>
            <a:chOff x="5044540" y="3505200"/>
            <a:chExt cx="6229634" cy="2604864"/>
          </a:xfrm>
          <a:solidFill>
            <a:schemeClr val="bg1"/>
          </a:solidFill>
        </p:grpSpPr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475A12F0-BF11-4242-87B8-1A0F70E7709B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3A46BB74-7661-4E4D-A165-91AF89C2D41E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L-Shape 8">
              <a:extLst>
                <a:ext uri="{FF2B5EF4-FFF2-40B4-BE49-F238E27FC236}">
                  <a16:creationId xmlns:a16="http://schemas.microsoft.com/office/drawing/2014/main" id="{34CBC069-3938-492B-AA05-5BA6B32CD14B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L-Shape 9">
              <a:extLst>
                <a:ext uri="{FF2B5EF4-FFF2-40B4-BE49-F238E27FC236}">
                  <a16:creationId xmlns:a16="http://schemas.microsoft.com/office/drawing/2014/main" id="{F70D070E-777F-49B1-917B-084EA87FDCD7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4DDC483-0790-4453-AE96-4AFD9D298EB4}"/>
              </a:ext>
            </a:extLst>
          </p:cNvPr>
          <p:cNvSpPr txBox="1">
            <a:spLocks/>
          </p:cNvSpPr>
          <p:nvPr/>
        </p:nvSpPr>
        <p:spPr>
          <a:xfrm>
            <a:off x="605317" y="569235"/>
            <a:ext cx="4407327" cy="17959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59946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9EE6047-CD78-49CE-B6FB-F85480783A30}"/>
              </a:ext>
            </a:extLst>
          </p:cNvPr>
          <p:cNvGrpSpPr/>
          <p:nvPr/>
        </p:nvGrpSpPr>
        <p:grpSpPr>
          <a:xfrm>
            <a:off x="5173504" y="2687185"/>
            <a:ext cx="6634155" cy="4280438"/>
            <a:chOff x="8624030" y="2378078"/>
            <a:chExt cx="3180149" cy="20518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F9CC4B-40E6-4F7A-9ECA-C2185E7E74BD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32" name="Freeform 2">
                <a:extLst>
                  <a:ext uri="{FF2B5EF4-FFF2-40B4-BE49-F238E27FC236}">
                    <a16:creationId xmlns:a16="http://schemas.microsoft.com/office/drawing/2014/main" id="{3EFF8B02-C171-410A-820B-6C519F13E376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5DD116E-96C6-48AE-A488-D3981AA843F3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00DA51E-81B7-4479-BD9E-2184665B6B3A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E4D8E70-1003-4CB5-9BB1-E0584AAA346F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E3A2E76-78DF-46B0-88CC-B754E812BD80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57428F4-1A8F-41F2-A4BE-ADD4DA4C0301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6E5B05C-2916-429C-AD82-B881B898F5AD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412B548-E74E-47FD-8758-5B6A64953D97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A757151-73B2-45C0-B81E-9AD0D09625B5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C594AE5-3A68-42A1-8F4C-F51A61745C72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6" name="Rounded Rectangle 14">
                <a:extLst>
                  <a:ext uri="{FF2B5EF4-FFF2-40B4-BE49-F238E27FC236}">
                    <a16:creationId xmlns:a16="http://schemas.microsoft.com/office/drawing/2014/main" id="{58A82711-26EA-447C-A113-304FF7E67A5F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Diagonal Stripe 36">
                <a:extLst>
                  <a:ext uri="{FF2B5EF4-FFF2-40B4-BE49-F238E27FC236}">
                    <a16:creationId xmlns:a16="http://schemas.microsoft.com/office/drawing/2014/main" id="{AE8990B1-D3C4-4635-9CA1-7C821F3D0CB9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22E5CD-7C7E-4365-BB16-484EC25188DF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B083FF-30BF-43A9-8EA9-95C77E22A1F3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D420033C-D4A4-45BD-8CDC-B33DD2A6350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8FB5D92E-F112-43EC-B293-D05FD93D71C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1960A70-C052-4BFA-8BC7-C390432D43C6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689A01A1-D5F9-4B95-A3D9-B22D310721E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reeform 19">
                  <a:extLst>
                    <a:ext uri="{FF2B5EF4-FFF2-40B4-BE49-F238E27FC236}">
                      <a16:creationId xmlns:a16="http://schemas.microsoft.com/office/drawing/2014/main" id="{0F2DB0B5-CB49-48C2-AEE3-D8A678186ABE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8D609D8-F642-4559-AFB8-40C4F59D3D83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2692049D-65E9-4F98-A0F6-BFF022FAE36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1404DE12-085F-43E0-B938-03FF5FD88DA8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7D42419-CBE9-4E73-B8C9-03E1F9BAFE09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9DD0DA9A-F160-4186-B684-C372ABDC1B2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D27484E1-F8D9-48B6-97C3-DA5238FF168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8107FCF-E08C-402B-AF7B-1DB4E80494B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Freeform 27">
                  <a:extLst>
                    <a:ext uri="{FF2B5EF4-FFF2-40B4-BE49-F238E27FC236}">
                      <a16:creationId xmlns:a16="http://schemas.microsoft.com/office/drawing/2014/main" id="{281FE338-E982-43B0-87B4-16D1BC8C401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00425FB0-5B33-4B5D-B99F-6F0AF3EE0D81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EDD09B2-9DDD-424D-9FE8-FD1789EDE544}"/>
              </a:ext>
            </a:extLst>
          </p:cNvPr>
          <p:cNvGrpSpPr/>
          <p:nvPr/>
        </p:nvGrpSpPr>
        <p:grpSpPr>
          <a:xfrm>
            <a:off x="9568124" y="640221"/>
            <a:ext cx="2037336" cy="2427661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8CF583-6797-438B-B24B-4570BC77A03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A1676C-8BFE-43CB-9FD0-2B59CCF3C239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9BBFAC3C-C723-467B-A67D-0F2D3D7369AA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AFA500BA-5B4C-4F08-9F8C-1FBB16E67D7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0D1A1429-D6BC-4731-9DD0-A7683AB2AC5B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87B8109E-0251-4C24-BE5F-5BEABD9AD0AE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5454E00E-EF9C-4DCF-AC09-2976AB0F7D1F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BBF66D7A-B7CE-4E83-BF68-14AD6B6373F2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532F1E0C-AE36-4E70-AFB4-D3408A464516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26B8BFA5-147F-41CF-B8DA-8C3A534BEDCA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:a16="http://schemas.microsoft.com/office/drawing/2014/main" id="{3055EF1D-4DD1-4910-B09D-AC85C6297553}"/>
              </a:ext>
            </a:extLst>
          </p:cNvPr>
          <p:cNvGrpSpPr/>
          <p:nvPr/>
        </p:nvGrpSpPr>
        <p:grpSpPr>
          <a:xfrm>
            <a:off x="3687287" y="2003797"/>
            <a:ext cx="5180056" cy="3860241"/>
            <a:chOff x="734369" y="1722640"/>
            <a:chExt cx="6055684" cy="451276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B9AA3E4-07D3-4C71-9899-AC08079CB0BD}"/>
                </a:ext>
              </a:extLst>
            </p:cNvPr>
            <p:cNvGrpSpPr/>
            <p:nvPr/>
          </p:nvGrpSpPr>
          <p:grpSpPr>
            <a:xfrm rot="21336642">
              <a:off x="734369" y="2674304"/>
              <a:ext cx="6055684" cy="3561105"/>
              <a:chOff x="326193" y="2420888"/>
              <a:chExt cx="6453672" cy="3795146"/>
            </a:xfrm>
          </p:grpSpPr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2D6BC128-6F70-40AC-A91E-7EFF5BC4BFCD}"/>
                  </a:ext>
                </a:extLst>
              </p:cNvPr>
              <p:cNvSpPr/>
              <p:nvPr/>
            </p:nvSpPr>
            <p:spPr>
              <a:xfrm>
                <a:off x="326193" y="3592476"/>
                <a:ext cx="6453672" cy="2623558"/>
              </a:xfrm>
              <a:custGeom>
                <a:avLst/>
                <a:gdLst>
                  <a:gd name="connsiteX0" fmla="*/ 0 w 4381500"/>
                  <a:gd name="connsiteY0" fmla="*/ 885825 h 1714500"/>
                  <a:gd name="connsiteX1" fmla="*/ 1304925 w 4381500"/>
                  <a:gd name="connsiteY1" fmla="*/ 1714500 h 1714500"/>
                  <a:gd name="connsiteX2" fmla="*/ 4381500 w 4381500"/>
                  <a:gd name="connsiteY2" fmla="*/ 800100 h 1714500"/>
                  <a:gd name="connsiteX3" fmla="*/ 3124200 w 4381500"/>
                  <a:gd name="connsiteY3" fmla="*/ 0 h 1714500"/>
                  <a:gd name="connsiteX4" fmla="*/ 28575 w 4381500"/>
                  <a:gd name="connsiteY4" fmla="*/ 647700 h 1714500"/>
                  <a:gd name="connsiteX5" fmla="*/ 0 w 4381500"/>
                  <a:gd name="connsiteY5" fmla="*/ 885825 h 171450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28575 w 4381500"/>
                  <a:gd name="connsiteY4" fmla="*/ 781050 h 1847850"/>
                  <a:gd name="connsiteX5" fmla="*/ 0 w 4381500"/>
                  <a:gd name="connsiteY5" fmla="*/ 1019175 h 1847850"/>
                  <a:gd name="connsiteX0" fmla="*/ 0 w 4381500"/>
                  <a:gd name="connsiteY0" fmla="*/ 1019175 h 1847850"/>
                  <a:gd name="connsiteX1" fmla="*/ 1304925 w 4381500"/>
                  <a:gd name="connsiteY1" fmla="*/ 1847850 h 1847850"/>
                  <a:gd name="connsiteX2" fmla="*/ 4381500 w 4381500"/>
                  <a:gd name="connsiteY2" fmla="*/ 933450 h 1847850"/>
                  <a:gd name="connsiteX3" fmla="*/ 3000375 w 4381500"/>
                  <a:gd name="connsiteY3" fmla="*/ 0 h 1847850"/>
                  <a:gd name="connsiteX4" fmla="*/ 38100 w 4381500"/>
                  <a:gd name="connsiteY4" fmla="*/ 923925 h 1847850"/>
                  <a:gd name="connsiteX5" fmla="*/ 0 w 4381500"/>
                  <a:gd name="connsiteY5" fmla="*/ 1019175 h 1847850"/>
                  <a:gd name="connsiteX0" fmla="*/ 0 w 4381500"/>
                  <a:gd name="connsiteY0" fmla="*/ 952500 h 1781175"/>
                  <a:gd name="connsiteX1" fmla="*/ 1304925 w 4381500"/>
                  <a:gd name="connsiteY1" fmla="*/ 1781175 h 1781175"/>
                  <a:gd name="connsiteX2" fmla="*/ 4381500 w 4381500"/>
                  <a:gd name="connsiteY2" fmla="*/ 866775 h 1781175"/>
                  <a:gd name="connsiteX3" fmla="*/ 3067050 w 4381500"/>
                  <a:gd name="connsiteY3" fmla="*/ 0 h 1781175"/>
                  <a:gd name="connsiteX4" fmla="*/ 38100 w 4381500"/>
                  <a:gd name="connsiteY4" fmla="*/ 857250 h 1781175"/>
                  <a:gd name="connsiteX5" fmla="*/ 0 w 4381500"/>
                  <a:gd name="connsiteY5" fmla="*/ 952500 h 17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500" h="1781175">
                    <a:moveTo>
                      <a:pt x="0" y="952500"/>
                    </a:moveTo>
                    <a:lnTo>
                      <a:pt x="1304925" y="1781175"/>
                    </a:lnTo>
                    <a:lnTo>
                      <a:pt x="4381500" y="866775"/>
                    </a:lnTo>
                    <a:lnTo>
                      <a:pt x="3067050" y="0"/>
                    </a:lnTo>
                    <a:lnTo>
                      <a:pt x="38100" y="857250"/>
                    </a:lnTo>
                    <a:lnTo>
                      <a:pt x="0" y="952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alpha val="7000"/>
                    </a:schemeClr>
                  </a:gs>
                  <a:gs pos="98000">
                    <a:schemeClr val="tx1">
                      <a:lumMod val="100000"/>
                      <a:alpha val="33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B8A6FD2-A9E8-4836-A7E9-9ABCCA0C8A51}"/>
                  </a:ext>
                </a:extLst>
              </p:cNvPr>
              <p:cNvGrpSpPr/>
              <p:nvPr/>
            </p:nvGrpSpPr>
            <p:grpSpPr>
              <a:xfrm>
                <a:off x="715945" y="4203469"/>
                <a:ext cx="3217265" cy="1725521"/>
                <a:chOff x="5117571" y="2253001"/>
                <a:chExt cx="2559699" cy="1372848"/>
              </a:xfrm>
              <a:effectLst>
                <a:outerShdw blurRad="88900" dist="38100" dir="5400000" algn="t" rotWithShape="0">
                  <a:prstClr val="black">
                    <a:alpha val="65000"/>
                  </a:prstClr>
                </a:outerShdw>
              </a:effectLst>
            </p:grpSpPr>
            <p:sp>
              <p:nvSpPr>
                <p:cNvPr id="78" name="Rectangle 4">
                  <a:extLst>
                    <a:ext uri="{FF2B5EF4-FFF2-40B4-BE49-F238E27FC236}">
                      <a16:creationId xmlns:a16="http://schemas.microsoft.com/office/drawing/2014/main" id="{F7F0BA80-A402-4B4E-81BC-3A22A0748640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Freeform 8">
                  <a:extLst>
                    <a:ext uri="{FF2B5EF4-FFF2-40B4-BE49-F238E27FC236}">
                      <a16:creationId xmlns:a16="http://schemas.microsoft.com/office/drawing/2014/main" id="{7F1166EE-5849-4CBC-AF1D-72711C1BAA25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Freeform 7">
                  <a:extLst>
                    <a:ext uri="{FF2B5EF4-FFF2-40B4-BE49-F238E27FC236}">
                      <a16:creationId xmlns:a16="http://schemas.microsoft.com/office/drawing/2014/main" id="{F93EFC20-2F36-474E-9645-F02E6992A8D8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752A238E-72B1-46A2-A91E-65C5FB171708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25C264B-4284-4C03-B486-612C4C22DB7C}"/>
                  </a:ext>
                </a:extLst>
              </p:cNvPr>
              <p:cNvGrpSpPr/>
              <p:nvPr/>
            </p:nvGrpSpPr>
            <p:grpSpPr>
              <a:xfrm>
                <a:off x="1144533" y="376450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C8D7EE33-3319-401B-9A58-6A1723398A76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Freeform 80">
                  <a:extLst>
                    <a:ext uri="{FF2B5EF4-FFF2-40B4-BE49-F238E27FC236}">
                      <a16:creationId xmlns:a16="http://schemas.microsoft.com/office/drawing/2014/main" id="{1D15B281-85BA-43E3-BEEB-F330C1D08E1C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0EB32260-ACED-40ED-A3F2-4E1BDCFC069E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0000"/>
                      </a:schemeClr>
                    </a:gs>
                    <a:gs pos="100000">
                      <a:schemeClr val="accent2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5E51103D-6225-42D9-B046-9EE3F8924B59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15D495C-794F-4A51-A3E3-1B0E28197EE1}"/>
                  </a:ext>
                </a:extLst>
              </p:cNvPr>
              <p:cNvGrpSpPr/>
              <p:nvPr/>
            </p:nvGrpSpPr>
            <p:grpSpPr>
              <a:xfrm>
                <a:off x="1513261" y="3325140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C536B7CE-A02B-40DF-9CED-F5D68EF1203E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85">
                  <a:extLst>
                    <a:ext uri="{FF2B5EF4-FFF2-40B4-BE49-F238E27FC236}">
                      <a16:creationId xmlns:a16="http://schemas.microsoft.com/office/drawing/2014/main" id="{36BFFB42-45F9-4E28-B172-2494CBA9B037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2" name="Freeform 86">
                  <a:extLst>
                    <a:ext uri="{FF2B5EF4-FFF2-40B4-BE49-F238E27FC236}">
                      <a16:creationId xmlns:a16="http://schemas.microsoft.com/office/drawing/2014/main" id="{D9AC0C9A-3662-42E9-A816-CC69D219310E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70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3" name="Rectangle 4">
                  <a:extLst>
                    <a:ext uri="{FF2B5EF4-FFF2-40B4-BE49-F238E27FC236}">
                      <a16:creationId xmlns:a16="http://schemas.microsoft.com/office/drawing/2014/main" id="{B5E657E7-B690-4073-A428-A5D187C6284A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3732BA3-32B0-4662-99F1-E83CE3A1BB00}"/>
                  </a:ext>
                </a:extLst>
              </p:cNvPr>
              <p:cNvGrpSpPr/>
              <p:nvPr/>
            </p:nvGrpSpPr>
            <p:grpSpPr>
              <a:xfrm>
                <a:off x="1918466" y="2874495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Rectangle 4">
                  <a:extLst>
                    <a:ext uri="{FF2B5EF4-FFF2-40B4-BE49-F238E27FC236}">
                      <a16:creationId xmlns:a16="http://schemas.microsoft.com/office/drawing/2014/main" id="{0A767014-1570-4B18-9D39-A461ED5BB718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Freeform 90">
                  <a:extLst>
                    <a:ext uri="{FF2B5EF4-FFF2-40B4-BE49-F238E27FC236}">
                      <a16:creationId xmlns:a16="http://schemas.microsoft.com/office/drawing/2014/main" id="{788CA9DB-D39E-489C-9DB9-5224F7A37DCF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Freeform 91">
                  <a:extLst>
                    <a:ext uri="{FF2B5EF4-FFF2-40B4-BE49-F238E27FC236}">
                      <a16:creationId xmlns:a16="http://schemas.microsoft.com/office/drawing/2014/main" id="{509B28FA-E780-4952-92F8-EF48A122E4FA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7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E43D6814-38F4-45E1-A5AB-DBCCEF355945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566680C-09AD-4C28-9A9A-2A59945EBAA6}"/>
                  </a:ext>
                </a:extLst>
              </p:cNvPr>
              <p:cNvGrpSpPr/>
              <p:nvPr/>
            </p:nvGrpSpPr>
            <p:grpSpPr>
              <a:xfrm>
                <a:off x="2308666" y="2420888"/>
                <a:ext cx="3217265" cy="1725521"/>
                <a:chOff x="5117571" y="2253001"/>
                <a:chExt cx="2559699" cy="1372848"/>
              </a:xfrm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Rectangle 4">
                  <a:extLst>
                    <a:ext uri="{FF2B5EF4-FFF2-40B4-BE49-F238E27FC236}">
                      <a16:creationId xmlns:a16="http://schemas.microsoft.com/office/drawing/2014/main" id="{018B030F-6429-4CC2-AD24-F0F3B9856037}"/>
                    </a:ext>
                  </a:extLst>
                </p:cNvPr>
                <p:cNvSpPr/>
                <p:nvPr/>
              </p:nvSpPr>
              <p:spPr>
                <a:xfrm>
                  <a:off x="5117571" y="2503373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Freeform 97">
                  <a:extLst>
                    <a:ext uri="{FF2B5EF4-FFF2-40B4-BE49-F238E27FC236}">
                      <a16:creationId xmlns:a16="http://schemas.microsoft.com/office/drawing/2014/main" id="{95801299-855B-47BB-BF8B-6EEC927ECDFC}"/>
                    </a:ext>
                  </a:extLst>
                </p:cNvPr>
                <p:cNvSpPr/>
                <p:nvPr/>
              </p:nvSpPr>
              <p:spPr>
                <a:xfrm>
                  <a:off x="6350000" y="2997200"/>
                  <a:ext cx="1244600" cy="596900"/>
                </a:xfrm>
                <a:custGeom>
                  <a:avLst/>
                  <a:gdLst>
                    <a:gd name="connsiteX0" fmla="*/ 1244600 w 1244600"/>
                    <a:gd name="connsiteY0" fmla="*/ 0 h 596900"/>
                    <a:gd name="connsiteX1" fmla="*/ 1244600 w 1244600"/>
                    <a:gd name="connsiteY1" fmla="*/ 241300 h 596900"/>
                    <a:gd name="connsiteX2" fmla="*/ 0 w 1244600"/>
                    <a:gd name="connsiteY2" fmla="*/ 596900 h 596900"/>
                    <a:gd name="connsiteX3" fmla="*/ 6350 w 1244600"/>
                    <a:gd name="connsiteY3" fmla="*/ 355600 h 596900"/>
                    <a:gd name="connsiteX4" fmla="*/ 1244600 w 1244600"/>
                    <a:gd name="connsiteY4" fmla="*/ 0 h 59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4600" h="596900">
                      <a:moveTo>
                        <a:pt x="1244600" y="0"/>
                      </a:moveTo>
                      <a:lnTo>
                        <a:pt x="1244600" y="241300"/>
                      </a:lnTo>
                      <a:lnTo>
                        <a:pt x="0" y="596900"/>
                      </a:lnTo>
                      <a:lnTo>
                        <a:pt x="6350" y="355600"/>
                      </a:lnTo>
                      <a:lnTo>
                        <a:pt x="124460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4" name="Freeform 98">
                  <a:extLst>
                    <a:ext uri="{FF2B5EF4-FFF2-40B4-BE49-F238E27FC236}">
                      <a16:creationId xmlns:a16="http://schemas.microsoft.com/office/drawing/2014/main" id="{8C21EF83-4353-4ECD-A1BC-2EB3431E9EB5}"/>
                    </a:ext>
                  </a:extLst>
                </p:cNvPr>
                <p:cNvSpPr/>
                <p:nvPr/>
              </p:nvSpPr>
              <p:spPr>
                <a:xfrm>
                  <a:off x="5119163" y="2568648"/>
                  <a:ext cx="1249886" cy="1057201"/>
                </a:xfrm>
                <a:custGeom>
                  <a:avLst/>
                  <a:gdLst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8250 w 1238250"/>
                    <a:gd name="connsiteY3" fmla="*/ 800100 h 1054100"/>
                    <a:gd name="connsiteX4" fmla="*/ 0 w 1238250"/>
                    <a:gd name="connsiteY4" fmla="*/ 0 h 1054100"/>
                    <a:gd name="connsiteX0" fmla="*/ 0 w 1238250"/>
                    <a:gd name="connsiteY0" fmla="*/ 0 h 1054100"/>
                    <a:gd name="connsiteX1" fmla="*/ 0 w 1238250"/>
                    <a:gd name="connsiteY1" fmla="*/ 260350 h 1054100"/>
                    <a:gd name="connsiteX2" fmla="*/ 1238250 w 1238250"/>
                    <a:gd name="connsiteY2" fmla="*/ 1054100 h 1054100"/>
                    <a:gd name="connsiteX3" fmla="*/ 1231900 w 1238250"/>
                    <a:gd name="connsiteY3" fmla="*/ 781050 h 1054100"/>
                    <a:gd name="connsiteX4" fmla="*/ 0 w 12382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3825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68350 h 1054100"/>
                    <a:gd name="connsiteX4" fmla="*/ 0 w 1244600"/>
                    <a:gd name="connsiteY4" fmla="*/ 0 h 1054100"/>
                    <a:gd name="connsiteX0" fmla="*/ 0 w 1263650"/>
                    <a:gd name="connsiteY0" fmla="*/ 0 h 1054100"/>
                    <a:gd name="connsiteX1" fmla="*/ 0 w 1263650"/>
                    <a:gd name="connsiteY1" fmla="*/ 260350 h 1054100"/>
                    <a:gd name="connsiteX2" fmla="*/ 1244600 w 1263650"/>
                    <a:gd name="connsiteY2" fmla="*/ 1054100 h 1054100"/>
                    <a:gd name="connsiteX3" fmla="*/ 1263650 w 1263650"/>
                    <a:gd name="connsiteY3" fmla="*/ 793750 h 1054100"/>
                    <a:gd name="connsiteX4" fmla="*/ 0 w 1263650"/>
                    <a:gd name="connsiteY4" fmla="*/ 0 h 1054100"/>
                    <a:gd name="connsiteX0" fmla="*/ 0 w 1244600"/>
                    <a:gd name="connsiteY0" fmla="*/ 0 h 1054100"/>
                    <a:gd name="connsiteX1" fmla="*/ 0 w 1244600"/>
                    <a:gd name="connsiteY1" fmla="*/ 260350 h 1054100"/>
                    <a:gd name="connsiteX2" fmla="*/ 1244600 w 1244600"/>
                    <a:gd name="connsiteY2" fmla="*/ 1054100 h 1054100"/>
                    <a:gd name="connsiteX3" fmla="*/ 1244600 w 1244600"/>
                    <a:gd name="connsiteY3" fmla="*/ 789940 h 1054100"/>
                    <a:gd name="connsiteX4" fmla="*/ 0 w 1244600"/>
                    <a:gd name="connsiteY4" fmla="*/ 0 h 1054100"/>
                    <a:gd name="connsiteX0" fmla="*/ 0 w 1249082"/>
                    <a:gd name="connsiteY0" fmla="*/ 0 h 1067547"/>
                    <a:gd name="connsiteX1" fmla="*/ 4482 w 1249082"/>
                    <a:gd name="connsiteY1" fmla="*/ 273797 h 1067547"/>
                    <a:gd name="connsiteX2" fmla="*/ 1249082 w 1249082"/>
                    <a:gd name="connsiteY2" fmla="*/ 1067547 h 1067547"/>
                    <a:gd name="connsiteX3" fmla="*/ 1249082 w 1249082"/>
                    <a:gd name="connsiteY3" fmla="*/ 803387 h 1067547"/>
                    <a:gd name="connsiteX4" fmla="*/ 0 w 1249082"/>
                    <a:gd name="connsiteY4" fmla="*/ 0 h 1067547"/>
                    <a:gd name="connsiteX0" fmla="*/ 1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1 w 1244600"/>
                    <a:gd name="connsiteY4" fmla="*/ 0 h 1054099"/>
                    <a:gd name="connsiteX0" fmla="*/ 4483 w 1244600"/>
                    <a:gd name="connsiteY0" fmla="*/ 0 h 1054099"/>
                    <a:gd name="connsiteX1" fmla="*/ 0 w 1244600"/>
                    <a:gd name="connsiteY1" fmla="*/ 260349 h 1054099"/>
                    <a:gd name="connsiteX2" fmla="*/ 1244600 w 1244600"/>
                    <a:gd name="connsiteY2" fmla="*/ 1054099 h 1054099"/>
                    <a:gd name="connsiteX3" fmla="*/ 1244600 w 1244600"/>
                    <a:gd name="connsiteY3" fmla="*/ 789939 h 1054099"/>
                    <a:gd name="connsiteX4" fmla="*/ 4483 w 1244600"/>
                    <a:gd name="connsiteY4" fmla="*/ 0 h 1054099"/>
                    <a:gd name="connsiteX0" fmla="*/ 4483 w 1244600"/>
                    <a:gd name="connsiteY0" fmla="*/ 0 h 1040652"/>
                    <a:gd name="connsiteX1" fmla="*/ 0 w 1244600"/>
                    <a:gd name="connsiteY1" fmla="*/ 246902 h 1040652"/>
                    <a:gd name="connsiteX2" fmla="*/ 1244600 w 1244600"/>
                    <a:gd name="connsiteY2" fmla="*/ 1040652 h 1040652"/>
                    <a:gd name="connsiteX3" fmla="*/ 1244600 w 1244600"/>
                    <a:gd name="connsiteY3" fmla="*/ 776492 h 1040652"/>
                    <a:gd name="connsiteX4" fmla="*/ 4483 w 1244600"/>
                    <a:gd name="connsiteY4" fmla="*/ 0 h 1040652"/>
                    <a:gd name="connsiteX0" fmla="*/ 13448 w 1244600"/>
                    <a:gd name="connsiteY0" fmla="*/ 0 h 1058581"/>
                    <a:gd name="connsiteX1" fmla="*/ 0 w 1244600"/>
                    <a:gd name="connsiteY1" fmla="*/ 264831 h 1058581"/>
                    <a:gd name="connsiteX2" fmla="*/ 1244600 w 1244600"/>
                    <a:gd name="connsiteY2" fmla="*/ 1058581 h 1058581"/>
                    <a:gd name="connsiteX3" fmla="*/ 1244600 w 1244600"/>
                    <a:gd name="connsiteY3" fmla="*/ 794421 h 1058581"/>
                    <a:gd name="connsiteX4" fmla="*/ 13448 w 1244600"/>
                    <a:gd name="connsiteY4" fmla="*/ 0 h 1058581"/>
                    <a:gd name="connsiteX0" fmla="*/ 13448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3448 w 1244600"/>
                    <a:gd name="connsiteY4" fmla="*/ 0 h 1049616"/>
                    <a:gd name="connsiteX0" fmla="*/ 1 w 1244600"/>
                    <a:gd name="connsiteY0" fmla="*/ 0 h 1049616"/>
                    <a:gd name="connsiteX1" fmla="*/ 0 w 1244600"/>
                    <a:gd name="connsiteY1" fmla="*/ 255866 h 1049616"/>
                    <a:gd name="connsiteX2" fmla="*/ 1244600 w 1244600"/>
                    <a:gd name="connsiteY2" fmla="*/ 1049616 h 1049616"/>
                    <a:gd name="connsiteX3" fmla="*/ 1244600 w 1244600"/>
                    <a:gd name="connsiteY3" fmla="*/ 785456 h 1049616"/>
                    <a:gd name="connsiteX4" fmla="*/ 1 w 1244600"/>
                    <a:gd name="connsiteY4" fmla="*/ 0 h 1049616"/>
                    <a:gd name="connsiteX0" fmla="*/ 8966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8966 w 1244600"/>
                    <a:gd name="connsiteY4" fmla="*/ 0 h 1063063"/>
                    <a:gd name="connsiteX0" fmla="*/ 4483 w 1244600"/>
                    <a:gd name="connsiteY0" fmla="*/ 0 h 1063063"/>
                    <a:gd name="connsiteX1" fmla="*/ 0 w 1244600"/>
                    <a:gd name="connsiteY1" fmla="*/ 269313 h 1063063"/>
                    <a:gd name="connsiteX2" fmla="*/ 1244600 w 1244600"/>
                    <a:gd name="connsiteY2" fmla="*/ 1063063 h 1063063"/>
                    <a:gd name="connsiteX3" fmla="*/ 1244600 w 1244600"/>
                    <a:gd name="connsiteY3" fmla="*/ 798903 h 1063063"/>
                    <a:gd name="connsiteX4" fmla="*/ 4483 w 1244600"/>
                    <a:gd name="connsiteY4" fmla="*/ 0 h 1063063"/>
                    <a:gd name="connsiteX0" fmla="*/ 6437 w 1244600"/>
                    <a:gd name="connsiteY0" fmla="*/ 0 h 1059155"/>
                    <a:gd name="connsiteX1" fmla="*/ 0 w 1244600"/>
                    <a:gd name="connsiteY1" fmla="*/ 265405 h 1059155"/>
                    <a:gd name="connsiteX2" fmla="*/ 1244600 w 1244600"/>
                    <a:gd name="connsiteY2" fmla="*/ 1059155 h 1059155"/>
                    <a:gd name="connsiteX3" fmla="*/ 1244600 w 1244600"/>
                    <a:gd name="connsiteY3" fmla="*/ 794995 h 1059155"/>
                    <a:gd name="connsiteX4" fmla="*/ 6437 w 1244600"/>
                    <a:gd name="connsiteY4" fmla="*/ 0 h 1059155"/>
                    <a:gd name="connsiteX0" fmla="*/ 0 w 1247932"/>
                    <a:gd name="connsiteY0" fmla="*/ 0 h 1057201"/>
                    <a:gd name="connsiteX1" fmla="*/ 3332 w 1247932"/>
                    <a:gd name="connsiteY1" fmla="*/ 263451 h 1057201"/>
                    <a:gd name="connsiteX2" fmla="*/ 1247932 w 1247932"/>
                    <a:gd name="connsiteY2" fmla="*/ 1057201 h 1057201"/>
                    <a:gd name="connsiteX3" fmla="*/ 1247932 w 1247932"/>
                    <a:gd name="connsiteY3" fmla="*/ 793041 h 1057201"/>
                    <a:gd name="connsiteX4" fmla="*/ 0 w 1247932"/>
                    <a:gd name="connsiteY4" fmla="*/ 0 h 1057201"/>
                    <a:gd name="connsiteX0" fmla="*/ 575 w 1248507"/>
                    <a:gd name="connsiteY0" fmla="*/ 0 h 1057201"/>
                    <a:gd name="connsiteX1" fmla="*/ 0 w 1248507"/>
                    <a:gd name="connsiteY1" fmla="*/ 253682 h 1057201"/>
                    <a:gd name="connsiteX2" fmla="*/ 1248507 w 1248507"/>
                    <a:gd name="connsiteY2" fmla="*/ 1057201 h 1057201"/>
                    <a:gd name="connsiteX3" fmla="*/ 1248507 w 1248507"/>
                    <a:gd name="connsiteY3" fmla="*/ 793041 h 1057201"/>
                    <a:gd name="connsiteX4" fmla="*/ 575 w 1248507"/>
                    <a:gd name="connsiteY4" fmla="*/ 0 h 1057201"/>
                    <a:gd name="connsiteX0" fmla="*/ 0 w 1249886"/>
                    <a:gd name="connsiteY0" fmla="*/ 0 h 1057201"/>
                    <a:gd name="connsiteX1" fmla="*/ 1379 w 1249886"/>
                    <a:gd name="connsiteY1" fmla="*/ 253682 h 1057201"/>
                    <a:gd name="connsiteX2" fmla="*/ 1249886 w 1249886"/>
                    <a:gd name="connsiteY2" fmla="*/ 1057201 h 1057201"/>
                    <a:gd name="connsiteX3" fmla="*/ 1249886 w 1249886"/>
                    <a:gd name="connsiteY3" fmla="*/ 793041 h 1057201"/>
                    <a:gd name="connsiteX4" fmla="*/ 0 w 1249886"/>
                    <a:gd name="connsiteY4" fmla="*/ 0 h 10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886" h="1057201">
                      <a:moveTo>
                        <a:pt x="0" y="0"/>
                      </a:moveTo>
                      <a:cubicBezTo>
                        <a:pt x="0" y="86783"/>
                        <a:pt x="1379" y="166899"/>
                        <a:pt x="1379" y="253682"/>
                      </a:cubicBezTo>
                      <a:lnTo>
                        <a:pt x="1249886" y="1057201"/>
                      </a:lnTo>
                      <a:lnTo>
                        <a:pt x="1249886" y="79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8000">
                      <a:schemeClr val="accent5">
                        <a:lumMod val="75000"/>
                      </a:schemeClr>
                    </a:gs>
                  </a:gsLst>
                  <a:lin ang="18000000" scaled="0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E22C984F-FE10-4A08-9E4D-DAE4CD76786E}"/>
                    </a:ext>
                  </a:extLst>
                </p:cNvPr>
                <p:cNvSpPr/>
                <p:nvPr/>
              </p:nvSpPr>
              <p:spPr>
                <a:xfrm>
                  <a:off x="5117571" y="2253001"/>
                  <a:ext cx="2559699" cy="1119406"/>
                </a:xfrm>
                <a:custGeom>
                  <a:avLst/>
                  <a:gdLst>
                    <a:gd name="connsiteX0" fmla="*/ 0 w 1656184"/>
                    <a:gd name="connsiteY0" fmla="*/ 0 h 2088232"/>
                    <a:gd name="connsiteX1" fmla="*/ 1656184 w 1656184"/>
                    <a:gd name="connsiteY1" fmla="*/ 0 h 2088232"/>
                    <a:gd name="connsiteX2" fmla="*/ 1656184 w 1656184"/>
                    <a:gd name="connsiteY2" fmla="*/ 2088232 h 2088232"/>
                    <a:gd name="connsiteX3" fmla="*/ 0 w 1656184"/>
                    <a:gd name="connsiteY3" fmla="*/ 2088232 h 2088232"/>
                    <a:gd name="connsiteX4" fmla="*/ 0 w 1656184"/>
                    <a:gd name="connsiteY4" fmla="*/ 0 h 2088232"/>
                    <a:gd name="connsiteX0" fmla="*/ 0 w 1656184"/>
                    <a:gd name="connsiteY0" fmla="*/ 370115 h 2458347"/>
                    <a:gd name="connsiteX1" fmla="*/ 1373155 w 1656184"/>
                    <a:gd name="connsiteY1" fmla="*/ 0 h 2458347"/>
                    <a:gd name="connsiteX2" fmla="*/ 1656184 w 1656184"/>
                    <a:gd name="connsiteY2" fmla="*/ 2458347 h 2458347"/>
                    <a:gd name="connsiteX3" fmla="*/ 0 w 1656184"/>
                    <a:gd name="connsiteY3" fmla="*/ 2458347 h 2458347"/>
                    <a:gd name="connsiteX4" fmla="*/ 0 w 1656184"/>
                    <a:gd name="connsiteY4" fmla="*/ 370115 h 2458347"/>
                    <a:gd name="connsiteX0" fmla="*/ 0 w 2559699"/>
                    <a:gd name="connsiteY0" fmla="*/ 370115 h 2458347"/>
                    <a:gd name="connsiteX1" fmla="*/ 1373155 w 2559699"/>
                    <a:gd name="connsiteY1" fmla="*/ 0 h 2458347"/>
                    <a:gd name="connsiteX2" fmla="*/ 2559699 w 2559699"/>
                    <a:gd name="connsiteY2" fmla="*/ 803719 h 2458347"/>
                    <a:gd name="connsiteX3" fmla="*/ 0 w 2559699"/>
                    <a:gd name="connsiteY3" fmla="*/ 2458347 h 2458347"/>
                    <a:gd name="connsiteX4" fmla="*/ 0 w 2559699"/>
                    <a:gd name="connsiteY4" fmla="*/ 370115 h 2458347"/>
                    <a:gd name="connsiteX0" fmla="*/ 0 w 2559699"/>
                    <a:gd name="connsiteY0" fmla="*/ 370115 h 1173833"/>
                    <a:gd name="connsiteX1" fmla="*/ 1373155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70115 h 1173833"/>
                    <a:gd name="connsiteX1" fmla="*/ 1340498 w 2559699"/>
                    <a:gd name="connsiteY1" fmla="*/ 0 h 1173833"/>
                    <a:gd name="connsiteX2" fmla="*/ 2559699 w 2559699"/>
                    <a:gd name="connsiteY2" fmla="*/ 803719 h 1173833"/>
                    <a:gd name="connsiteX3" fmla="*/ 1251857 w 2559699"/>
                    <a:gd name="connsiteY3" fmla="*/ 1173833 h 1173833"/>
                    <a:gd name="connsiteX4" fmla="*/ 0 w 2559699"/>
                    <a:gd name="connsiteY4" fmla="*/ 370115 h 1173833"/>
                    <a:gd name="connsiteX0" fmla="*/ 0 w 2559699"/>
                    <a:gd name="connsiteY0" fmla="*/ 348344 h 1152062"/>
                    <a:gd name="connsiteX1" fmla="*/ 1340498 w 2559699"/>
                    <a:gd name="connsiteY1" fmla="*/ 0 h 1152062"/>
                    <a:gd name="connsiteX2" fmla="*/ 2559699 w 2559699"/>
                    <a:gd name="connsiteY2" fmla="*/ 781948 h 1152062"/>
                    <a:gd name="connsiteX3" fmla="*/ 1251857 w 2559699"/>
                    <a:gd name="connsiteY3" fmla="*/ 1152062 h 1152062"/>
                    <a:gd name="connsiteX4" fmla="*/ 0 w 2559699"/>
                    <a:gd name="connsiteY4" fmla="*/ 348344 h 1152062"/>
                    <a:gd name="connsiteX0" fmla="*/ 0 w 2559699"/>
                    <a:gd name="connsiteY0" fmla="*/ 359230 h 1162948"/>
                    <a:gd name="connsiteX1" fmla="*/ 1307841 w 2559699"/>
                    <a:gd name="connsiteY1" fmla="*/ 0 h 1162948"/>
                    <a:gd name="connsiteX2" fmla="*/ 2559699 w 2559699"/>
                    <a:gd name="connsiteY2" fmla="*/ 792834 h 1162948"/>
                    <a:gd name="connsiteX3" fmla="*/ 1251857 w 2559699"/>
                    <a:gd name="connsiteY3" fmla="*/ 1162948 h 1162948"/>
                    <a:gd name="connsiteX4" fmla="*/ 0 w 2559699"/>
                    <a:gd name="connsiteY4" fmla="*/ 359230 h 1162948"/>
                    <a:gd name="connsiteX0" fmla="*/ 0 w 2559699"/>
                    <a:gd name="connsiteY0" fmla="*/ 315688 h 1119406"/>
                    <a:gd name="connsiteX1" fmla="*/ 1296955 w 2559699"/>
                    <a:gd name="connsiteY1" fmla="*/ 0 h 1119406"/>
                    <a:gd name="connsiteX2" fmla="*/ 2559699 w 2559699"/>
                    <a:gd name="connsiteY2" fmla="*/ 749292 h 1119406"/>
                    <a:gd name="connsiteX3" fmla="*/ 1251857 w 2559699"/>
                    <a:gd name="connsiteY3" fmla="*/ 1119406 h 1119406"/>
                    <a:gd name="connsiteX4" fmla="*/ 0 w 2559699"/>
                    <a:gd name="connsiteY4" fmla="*/ 315688 h 111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9699" h="1119406">
                      <a:moveTo>
                        <a:pt x="0" y="315688"/>
                      </a:moveTo>
                      <a:lnTo>
                        <a:pt x="1296955" y="0"/>
                      </a:lnTo>
                      <a:lnTo>
                        <a:pt x="2559699" y="749292"/>
                      </a:lnTo>
                      <a:lnTo>
                        <a:pt x="1251857" y="1119406"/>
                      </a:lnTo>
                      <a:lnTo>
                        <a:pt x="0" y="31568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2F2FE9F-DED6-4FC1-B550-C50F771AFB23}"/>
                </a:ext>
              </a:extLst>
            </p:cNvPr>
            <p:cNvGrpSpPr/>
            <p:nvPr/>
          </p:nvGrpSpPr>
          <p:grpSpPr>
            <a:xfrm rot="21336642">
              <a:off x="3157569" y="1722640"/>
              <a:ext cx="2080476" cy="2035127"/>
              <a:chOff x="2514197" y="2360048"/>
              <a:chExt cx="1806216" cy="1766845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5EFD59A2-4036-47E4-99E4-E7A2D90FFB53}"/>
                  </a:ext>
                </a:extLst>
              </p:cNvPr>
              <p:cNvSpPr/>
              <p:nvPr/>
            </p:nvSpPr>
            <p:spPr>
              <a:xfrm>
                <a:off x="2514197" y="3444753"/>
                <a:ext cx="1380917" cy="68214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Freeform 103">
                <a:extLst>
                  <a:ext uri="{FF2B5EF4-FFF2-40B4-BE49-F238E27FC236}">
                    <a16:creationId xmlns:a16="http://schemas.microsoft.com/office/drawing/2014/main" id="{46ABFEA4-5128-4991-B60C-812C53AE0451}"/>
                  </a:ext>
                </a:extLst>
              </p:cNvPr>
              <p:cNvSpPr/>
              <p:nvPr/>
            </p:nvSpPr>
            <p:spPr>
              <a:xfrm>
                <a:off x="2595898" y="3328347"/>
                <a:ext cx="1496429" cy="739200"/>
              </a:xfrm>
              <a:custGeom>
                <a:avLst/>
                <a:gdLst>
                  <a:gd name="connsiteX0" fmla="*/ 0 w 790575"/>
                  <a:gd name="connsiteY0" fmla="*/ 104775 h 390525"/>
                  <a:gd name="connsiteX1" fmla="*/ 333375 w 790575"/>
                  <a:gd name="connsiteY1" fmla="*/ 0 h 390525"/>
                  <a:gd name="connsiteX2" fmla="*/ 790575 w 790575"/>
                  <a:gd name="connsiteY2" fmla="*/ 257175 h 390525"/>
                  <a:gd name="connsiteX3" fmla="*/ 438150 w 790575"/>
                  <a:gd name="connsiteY3" fmla="*/ 390525 h 390525"/>
                  <a:gd name="connsiteX4" fmla="*/ 0 w 790575"/>
                  <a:gd name="connsiteY4" fmla="*/ 10477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390525">
                    <a:moveTo>
                      <a:pt x="0" y="104775"/>
                    </a:moveTo>
                    <a:lnTo>
                      <a:pt x="333375" y="0"/>
                    </a:lnTo>
                    <a:lnTo>
                      <a:pt x="790575" y="257175"/>
                    </a:lnTo>
                    <a:lnTo>
                      <a:pt x="438150" y="390525"/>
                    </a:lnTo>
                    <a:lnTo>
                      <a:pt x="0" y="104775"/>
                    </a:lnTo>
                    <a:close/>
                  </a:path>
                </a:pathLst>
              </a:custGeom>
              <a:solidFill>
                <a:schemeClr val="tx1">
                  <a:alpha val="3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F92F6DA1-6E49-427C-8CD3-56422A4073F8}"/>
                  </a:ext>
                </a:extLst>
              </p:cNvPr>
              <p:cNvSpPr/>
              <p:nvPr/>
            </p:nvSpPr>
            <p:spPr>
              <a:xfrm>
                <a:off x="2775373" y="3333750"/>
                <a:ext cx="1545040" cy="571665"/>
              </a:xfrm>
              <a:custGeom>
                <a:avLst/>
                <a:gdLst>
                  <a:gd name="connsiteX0" fmla="*/ 0 w 952500"/>
                  <a:gd name="connsiteY0" fmla="*/ 190500 h 352425"/>
                  <a:gd name="connsiteX1" fmla="*/ 0 w 952500"/>
                  <a:gd name="connsiteY1" fmla="*/ 190500 h 352425"/>
                  <a:gd name="connsiteX2" fmla="*/ 76200 w 952500"/>
                  <a:gd name="connsiteY2" fmla="*/ 161925 h 352425"/>
                  <a:gd name="connsiteX3" fmla="*/ 104775 w 952500"/>
                  <a:gd name="connsiteY3" fmla="*/ 152400 h 352425"/>
                  <a:gd name="connsiteX4" fmla="*/ 647700 w 952500"/>
                  <a:gd name="connsiteY4" fmla="*/ 0 h 352425"/>
                  <a:gd name="connsiteX5" fmla="*/ 952500 w 952500"/>
                  <a:gd name="connsiteY5" fmla="*/ 171450 h 352425"/>
                  <a:gd name="connsiteX6" fmla="*/ 285750 w 952500"/>
                  <a:gd name="connsiteY6" fmla="*/ 352425 h 352425"/>
                  <a:gd name="connsiteX7" fmla="*/ 0 w 952500"/>
                  <a:gd name="connsiteY7" fmla="*/ 19050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0" h="352425">
                    <a:moveTo>
                      <a:pt x="0" y="190500"/>
                    </a:moveTo>
                    <a:lnTo>
                      <a:pt x="0" y="190500"/>
                    </a:lnTo>
                    <a:lnTo>
                      <a:pt x="76200" y="161925"/>
                    </a:lnTo>
                    <a:cubicBezTo>
                      <a:pt x="85636" y="158494"/>
                      <a:pt x="104775" y="152400"/>
                      <a:pt x="104775" y="152400"/>
                    </a:cubicBezTo>
                    <a:lnTo>
                      <a:pt x="647700" y="0"/>
                    </a:lnTo>
                    <a:lnTo>
                      <a:pt x="952500" y="171450"/>
                    </a:lnTo>
                    <a:lnTo>
                      <a:pt x="285750" y="352425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id="{B3AAD6F6-DC4F-4071-9E70-65E18A69A603}"/>
                  </a:ext>
                </a:extLst>
              </p:cNvPr>
              <p:cNvSpPr/>
              <p:nvPr/>
            </p:nvSpPr>
            <p:spPr>
              <a:xfrm rot="156672">
                <a:off x="2617096" y="2360048"/>
                <a:ext cx="817673" cy="1528651"/>
              </a:xfrm>
              <a:custGeom>
                <a:avLst/>
                <a:gdLst/>
                <a:ahLst/>
                <a:cxnLst/>
                <a:rect l="l" t="t" r="r" b="b"/>
                <a:pathLst>
                  <a:path w="935822" h="1749532">
                    <a:moveTo>
                      <a:pt x="359759" y="0"/>
                    </a:moveTo>
                    <a:lnTo>
                      <a:pt x="719799" y="0"/>
                    </a:lnTo>
                    <a:lnTo>
                      <a:pt x="719799" y="1389492"/>
                    </a:lnTo>
                    <a:lnTo>
                      <a:pt x="935822" y="1389492"/>
                    </a:lnTo>
                    <a:lnTo>
                      <a:pt x="935822" y="1749532"/>
                    </a:lnTo>
                    <a:lnTo>
                      <a:pt x="143734" y="1749532"/>
                    </a:lnTo>
                    <a:lnTo>
                      <a:pt x="143734" y="1389492"/>
                    </a:lnTo>
                    <a:lnTo>
                      <a:pt x="359759" y="1389492"/>
                    </a:lnTo>
                    <a:lnTo>
                      <a:pt x="359759" y="440700"/>
                    </a:lnTo>
                    <a:lnTo>
                      <a:pt x="200351" y="547463"/>
                    </a:lnTo>
                    <a:lnTo>
                      <a:pt x="0" y="248317"/>
                    </a:lnTo>
                    <a:lnTo>
                      <a:pt x="359759" y="73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cene3d>
                <a:camera prst="perspectiveHeroicExtremeLeftFacing" fov="2400000">
                  <a:rot lat="1501142" lon="3072967" rev="20568"/>
                </a:camera>
                <a:lightRig rig="soft" dir="t"/>
              </a:scene3d>
              <a:sp3d extrusionH="361950" prstMaterial="plastic">
                <a:extrusionClr>
                  <a:schemeClr val="accent5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C7F962-6517-48FF-AB69-DC34A154992C}"/>
                </a:ext>
              </a:extLst>
            </p:cNvPr>
            <p:cNvSpPr txBox="1"/>
            <p:nvPr/>
          </p:nvSpPr>
          <p:spPr>
            <a:xfrm rot="1676139">
              <a:off x="2358399" y="3609155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885083-B381-46E9-AC9D-91828CFBBC90}"/>
                </a:ext>
              </a:extLst>
            </p:cNvPr>
            <p:cNvSpPr txBox="1"/>
            <p:nvPr/>
          </p:nvSpPr>
          <p:spPr>
            <a:xfrm rot="1676139">
              <a:off x="2040354" y="4049786"/>
              <a:ext cx="18037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19EA89-C297-4016-A5C5-CD0BE1EB0C9F}"/>
                </a:ext>
              </a:extLst>
            </p:cNvPr>
            <p:cNvSpPr txBox="1"/>
            <p:nvPr/>
          </p:nvSpPr>
          <p:spPr>
            <a:xfrm rot="1676139">
              <a:off x="1667600" y="4485230"/>
              <a:ext cx="18561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6E3985-2454-4829-92D1-F6A6D7FC8E41}"/>
                </a:ext>
              </a:extLst>
            </p:cNvPr>
            <p:cNvSpPr txBox="1"/>
            <p:nvPr/>
          </p:nvSpPr>
          <p:spPr>
            <a:xfrm rot="1676139">
              <a:off x="1355244" y="4936951"/>
              <a:ext cx="18807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53B618-D958-46AA-AFAE-4478EC7DF69B}"/>
                </a:ext>
              </a:extLst>
            </p:cNvPr>
            <p:cNvSpPr txBox="1"/>
            <p:nvPr/>
          </p:nvSpPr>
          <p:spPr>
            <a:xfrm rot="1676139">
              <a:off x="1029768" y="5387806"/>
              <a:ext cx="18559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 fov="0">
                  <a:rot lat="1116103" lon="1269228" rev="422186"/>
                </a:camera>
                <a:lightRig rig="threePt" dir="t"/>
              </a:scene3d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1D53F58-42F3-4EDC-9126-2E2133C4AD44}"/>
              </a:ext>
            </a:extLst>
          </p:cNvPr>
          <p:cNvGrpSpPr/>
          <p:nvPr/>
        </p:nvGrpSpPr>
        <p:grpSpPr>
          <a:xfrm>
            <a:off x="457771" y="1617836"/>
            <a:ext cx="3609611" cy="1983237"/>
            <a:chOff x="-548507" y="477868"/>
            <a:chExt cx="11570449" cy="635717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A05475-FE9B-4CBC-BC1E-D0C3A998DF8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C9686C2-BE46-41DB-B8D1-DA068AB2009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41CC689-6D08-490B-8643-B8DACE06F09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2407E93-D08D-46C3-874B-08360925B6F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D7CB353-519B-48BD-88CB-F0F8EC6E773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5914249-B73E-43CD-8654-A3E23585BD6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D4D29870-7D44-46A3-B509-A52A830D408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17D8DAF5-3178-4D83-A03B-8B86FA16588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7F034D2-E786-4A96-9909-8C992D6193B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2AF03E8-9E24-492E-9CB2-0AEA910522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7A99FEF-2B21-4349-9651-560AC64243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9F7C6FF-AEF0-4DBA-85DB-3AF6514D1AD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66AAE1-1BF3-4FBE-843E-9B4CBCDDA9FC}"/>
              </a:ext>
            </a:extLst>
          </p:cNvPr>
          <p:cNvGrpSpPr/>
          <p:nvPr/>
        </p:nvGrpSpPr>
        <p:grpSpPr>
          <a:xfrm>
            <a:off x="1452277" y="3791604"/>
            <a:ext cx="1631226" cy="2867610"/>
            <a:chOff x="4871870" y="1763729"/>
            <a:chExt cx="2448272" cy="4303935"/>
          </a:xfrm>
        </p:grpSpPr>
        <p:grpSp>
          <p:nvGrpSpPr>
            <p:cNvPr id="96" name="Group 3">
              <a:extLst>
                <a:ext uri="{FF2B5EF4-FFF2-40B4-BE49-F238E27FC236}">
                  <a16:creationId xmlns:a16="http://schemas.microsoft.com/office/drawing/2014/main" id="{6A1E4500-63D6-4B75-84E8-9F6709EE4E2F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8" name="Rounded Rectangle 4">
                <a:extLst>
                  <a:ext uri="{FF2B5EF4-FFF2-40B4-BE49-F238E27FC236}">
                    <a16:creationId xmlns:a16="http://schemas.microsoft.com/office/drawing/2014/main" id="{08F4FF17-3243-4DD9-9CC0-70AD5BA582E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99" name="Rectangle 5">
                <a:extLst>
                  <a:ext uri="{FF2B5EF4-FFF2-40B4-BE49-F238E27FC236}">
                    <a16:creationId xmlns:a16="http://schemas.microsoft.com/office/drawing/2014/main" id="{792CDA63-480B-4AAB-B0B6-592478BA73E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00" name="Group 6">
                <a:extLst>
                  <a:ext uri="{FF2B5EF4-FFF2-40B4-BE49-F238E27FC236}">
                    <a16:creationId xmlns:a16="http://schemas.microsoft.com/office/drawing/2014/main" id="{0118F339-A5F3-4EBE-ADE7-71596C59871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1" name="Oval 7">
                  <a:extLst>
                    <a:ext uri="{FF2B5EF4-FFF2-40B4-BE49-F238E27FC236}">
                      <a16:creationId xmlns:a16="http://schemas.microsoft.com/office/drawing/2014/main" id="{821F80BB-AA2A-484F-9689-F126BFAC1EC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2" name="Rounded Rectangle 8">
                  <a:extLst>
                    <a:ext uri="{FF2B5EF4-FFF2-40B4-BE49-F238E27FC236}">
                      <a16:creationId xmlns:a16="http://schemas.microsoft.com/office/drawing/2014/main" id="{FD26D70E-BF1F-43F4-B3DE-63F25AF6442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97" name="Picture Placeholder 2">
              <a:extLst>
                <a:ext uri="{FF2B5EF4-FFF2-40B4-BE49-F238E27FC236}">
                  <a16:creationId xmlns:a16="http://schemas.microsoft.com/office/drawing/2014/main" id="{8E0BC5F5-764C-4F92-B6D8-925FE8EA573D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81B0D0-1D51-497B-8DBD-751AC11EEC03}"/>
              </a:ext>
            </a:extLst>
          </p:cNvPr>
          <p:cNvGrpSpPr/>
          <p:nvPr/>
        </p:nvGrpSpPr>
        <p:grpSpPr>
          <a:xfrm>
            <a:off x="6945207" y="1311303"/>
            <a:ext cx="2153107" cy="2196985"/>
            <a:chOff x="7643715" y="2392691"/>
            <a:chExt cx="4376131" cy="4465309"/>
          </a:xfrm>
        </p:grpSpPr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96A280EE-3504-455C-BB08-1F57FAD74C90}"/>
                </a:ext>
              </a:extLst>
            </p:cNvPr>
            <p:cNvSpPr/>
            <p:nvPr/>
          </p:nvSpPr>
          <p:spPr>
            <a:xfrm>
              <a:off x="8878696" y="3691390"/>
              <a:ext cx="1732219" cy="3166610"/>
            </a:xfrm>
            <a:custGeom>
              <a:avLst/>
              <a:gdLst>
                <a:gd name="connsiteX0" fmla="*/ 1847850 w 3571875"/>
                <a:gd name="connsiteY0" fmla="*/ 6791325 h 6791325"/>
                <a:gd name="connsiteX1" fmla="*/ 3571875 w 3571875"/>
                <a:gd name="connsiteY1" fmla="*/ 6781800 h 6791325"/>
                <a:gd name="connsiteX2" fmla="*/ 2514600 w 3571875"/>
                <a:gd name="connsiteY2" fmla="*/ 3819525 h 6791325"/>
                <a:gd name="connsiteX3" fmla="*/ 2390775 w 3571875"/>
                <a:gd name="connsiteY3" fmla="*/ 3267075 h 6791325"/>
                <a:gd name="connsiteX4" fmla="*/ 2752725 w 3571875"/>
                <a:gd name="connsiteY4" fmla="*/ 2162175 h 6791325"/>
                <a:gd name="connsiteX5" fmla="*/ 3390900 w 3571875"/>
                <a:gd name="connsiteY5" fmla="*/ 1247775 h 6791325"/>
                <a:gd name="connsiteX6" fmla="*/ 3209925 w 3571875"/>
                <a:gd name="connsiteY6" fmla="*/ 1133475 h 6791325"/>
                <a:gd name="connsiteX7" fmla="*/ 2543175 w 3571875"/>
                <a:gd name="connsiteY7" fmla="*/ 1857375 h 6791325"/>
                <a:gd name="connsiteX8" fmla="*/ 2371725 w 3571875"/>
                <a:gd name="connsiteY8" fmla="*/ 1752600 h 6791325"/>
                <a:gd name="connsiteX9" fmla="*/ 2771775 w 3571875"/>
                <a:gd name="connsiteY9" fmla="*/ 390525 h 6791325"/>
                <a:gd name="connsiteX10" fmla="*/ 2486025 w 3571875"/>
                <a:gd name="connsiteY10" fmla="*/ 295275 h 6791325"/>
                <a:gd name="connsiteX11" fmla="*/ 2124075 w 3571875"/>
                <a:gd name="connsiteY11" fmla="*/ 1609725 h 6791325"/>
                <a:gd name="connsiteX12" fmla="*/ 1971675 w 3571875"/>
                <a:gd name="connsiteY12" fmla="*/ 1495425 h 6791325"/>
                <a:gd name="connsiteX13" fmla="*/ 1990725 w 3571875"/>
                <a:gd name="connsiteY13" fmla="*/ 0 h 6791325"/>
                <a:gd name="connsiteX14" fmla="*/ 1790700 w 3571875"/>
                <a:gd name="connsiteY14" fmla="*/ 66675 h 6791325"/>
                <a:gd name="connsiteX15" fmla="*/ 1724025 w 3571875"/>
                <a:gd name="connsiteY15" fmla="*/ 1514475 h 6791325"/>
                <a:gd name="connsiteX16" fmla="*/ 1524000 w 3571875"/>
                <a:gd name="connsiteY16" fmla="*/ 1504950 h 6791325"/>
                <a:gd name="connsiteX17" fmla="*/ 1352550 w 3571875"/>
                <a:gd name="connsiteY17" fmla="*/ 123825 h 6791325"/>
                <a:gd name="connsiteX18" fmla="*/ 1171575 w 3571875"/>
                <a:gd name="connsiteY18" fmla="*/ 123825 h 6791325"/>
                <a:gd name="connsiteX19" fmla="*/ 1219200 w 3571875"/>
                <a:gd name="connsiteY19" fmla="*/ 1638300 h 6791325"/>
                <a:gd name="connsiteX20" fmla="*/ 1057275 w 3571875"/>
                <a:gd name="connsiteY20" fmla="*/ 2190750 h 6791325"/>
                <a:gd name="connsiteX21" fmla="*/ 800100 w 3571875"/>
                <a:gd name="connsiteY21" fmla="*/ 2247900 h 6791325"/>
                <a:gd name="connsiteX22" fmla="*/ 85725 w 3571875"/>
                <a:gd name="connsiteY22" fmla="*/ 1733550 h 6791325"/>
                <a:gd name="connsiteX23" fmla="*/ 0 w 3571875"/>
                <a:gd name="connsiteY23" fmla="*/ 2038350 h 6791325"/>
                <a:gd name="connsiteX24" fmla="*/ 609600 w 3571875"/>
                <a:gd name="connsiteY24" fmla="*/ 2743200 h 6791325"/>
                <a:gd name="connsiteX25" fmla="*/ 1238250 w 3571875"/>
                <a:gd name="connsiteY25" fmla="*/ 3476625 h 6791325"/>
                <a:gd name="connsiteX26" fmla="*/ 1457325 w 3571875"/>
                <a:gd name="connsiteY26" fmla="*/ 4010025 h 6791325"/>
                <a:gd name="connsiteX27" fmla="*/ 1847850 w 3571875"/>
                <a:gd name="connsiteY27" fmla="*/ 6791325 h 6791325"/>
                <a:gd name="connsiteX0" fmla="*/ 1889034 w 3613059"/>
                <a:gd name="connsiteY0" fmla="*/ 6791325 h 6791325"/>
                <a:gd name="connsiteX1" fmla="*/ 3613059 w 3613059"/>
                <a:gd name="connsiteY1" fmla="*/ 6781800 h 6791325"/>
                <a:gd name="connsiteX2" fmla="*/ 2555784 w 3613059"/>
                <a:gd name="connsiteY2" fmla="*/ 3819525 h 6791325"/>
                <a:gd name="connsiteX3" fmla="*/ 2431959 w 3613059"/>
                <a:gd name="connsiteY3" fmla="*/ 3267075 h 6791325"/>
                <a:gd name="connsiteX4" fmla="*/ 2793909 w 3613059"/>
                <a:gd name="connsiteY4" fmla="*/ 2162175 h 6791325"/>
                <a:gd name="connsiteX5" fmla="*/ 3432084 w 3613059"/>
                <a:gd name="connsiteY5" fmla="*/ 1247775 h 6791325"/>
                <a:gd name="connsiteX6" fmla="*/ 3251109 w 3613059"/>
                <a:gd name="connsiteY6" fmla="*/ 1133475 h 6791325"/>
                <a:gd name="connsiteX7" fmla="*/ 2584359 w 3613059"/>
                <a:gd name="connsiteY7" fmla="*/ 1857375 h 6791325"/>
                <a:gd name="connsiteX8" fmla="*/ 2412909 w 3613059"/>
                <a:gd name="connsiteY8" fmla="*/ 1752600 h 6791325"/>
                <a:gd name="connsiteX9" fmla="*/ 2812959 w 3613059"/>
                <a:gd name="connsiteY9" fmla="*/ 390525 h 6791325"/>
                <a:gd name="connsiteX10" fmla="*/ 2527209 w 3613059"/>
                <a:gd name="connsiteY10" fmla="*/ 295275 h 6791325"/>
                <a:gd name="connsiteX11" fmla="*/ 2165259 w 3613059"/>
                <a:gd name="connsiteY11" fmla="*/ 1609725 h 6791325"/>
                <a:gd name="connsiteX12" fmla="*/ 2012859 w 3613059"/>
                <a:gd name="connsiteY12" fmla="*/ 1495425 h 6791325"/>
                <a:gd name="connsiteX13" fmla="*/ 2031909 w 3613059"/>
                <a:gd name="connsiteY13" fmla="*/ 0 h 6791325"/>
                <a:gd name="connsiteX14" fmla="*/ 1831884 w 3613059"/>
                <a:gd name="connsiteY14" fmla="*/ 66675 h 6791325"/>
                <a:gd name="connsiteX15" fmla="*/ 1765209 w 3613059"/>
                <a:gd name="connsiteY15" fmla="*/ 1514475 h 6791325"/>
                <a:gd name="connsiteX16" fmla="*/ 1565184 w 3613059"/>
                <a:gd name="connsiteY16" fmla="*/ 1504950 h 6791325"/>
                <a:gd name="connsiteX17" fmla="*/ 1393734 w 3613059"/>
                <a:gd name="connsiteY17" fmla="*/ 123825 h 6791325"/>
                <a:gd name="connsiteX18" fmla="*/ 1212759 w 3613059"/>
                <a:gd name="connsiteY18" fmla="*/ 123825 h 6791325"/>
                <a:gd name="connsiteX19" fmla="*/ 1260384 w 3613059"/>
                <a:gd name="connsiteY19" fmla="*/ 1638300 h 6791325"/>
                <a:gd name="connsiteX20" fmla="*/ 1098459 w 3613059"/>
                <a:gd name="connsiteY20" fmla="*/ 2190750 h 6791325"/>
                <a:gd name="connsiteX21" fmla="*/ 841284 w 3613059"/>
                <a:gd name="connsiteY21" fmla="*/ 2247900 h 6791325"/>
                <a:gd name="connsiteX22" fmla="*/ 126909 w 3613059"/>
                <a:gd name="connsiteY22" fmla="*/ 1733550 h 6791325"/>
                <a:gd name="connsiteX23" fmla="*/ 41184 w 3613059"/>
                <a:gd name="connsiteY23" fmla="*/ 2038350 h 6791325"/>
                <a:gd name="connsiteX24" fmla="*/ 650784 w 3613059"/>
                <a:gd name="connsiteY24" fmla="*/ 2743200 h 6791325"/>
                <a:gd name="connsiteX25" fmla="*/ 1279434 w 3613059"/>
                <a:gd name="connsiteY25" fmla="*/ 3476625 h 6791325"/>
                <a:gd name="connsiteX26" fmla="*/ 1498509 w 3613059"/>
                <a:gd name="connsiteY26" fmla="*/ 4010025 h 6791325"/>
                <a:gd name="connsiteX27" fmla="*/ 1889034 w 3613059"/>
                <a:gd name="connsiteY27" fmla="*/ 6791325 h 6791325"/>
                <a:gd name="connsiteX0" fmla="*/ 1872461 w 3596486"/>
                <a:gd name="connsiteY0" fmla="*/ 6791325 h 6791325"/>
                <a:gd name="connsiteX1" fmla="*/ 3596486 w 3596486"/>
                <a:gd name="connsiteY1" fmla="*/ 6781800 h 6791325"/>
                <a:gd name="connsiteX2" fmla="*/ 2539211 w 3596486"/>
                <a:gd name="connsiteY2" fmla="*/ 3819525 h 6791325"/>
                <a:gd name="connsiteX3" fmla="*/ 2415386 w 3596486"/>
                <a:gd name="connsiteY3" fmla="*/ 3267075 h 6791325"/>
                <a:gd name="connsiteX4" fmla="*/ 2777336 w 3596486"/>
                <a:gd name="connsiteY4" fmla="*/ 2162175 h 6791325"/>
                <a:gd name="connsiteX5" fmla="*/ 3415511 w 3596486"/>
                <a:gd name="connsiteY5" fmla="*/ 1247775 h 6791325"/>
                <a:gd name="connsiteX6" fmla="*/ 3234536 w 3596486"/>
                <a:gd name="connsiteY6" fmla="*/ 1133475 h 6791325"/>
                <a:gd name="connsiteX7" fmla="*/ 2567786 w 3596486"/>
                <a:gd name="connsiteY7" fmla="*/ 1857375 h 6791325"/>
                <a:gd name="connsiteX8" fmla="*/ 2396336 w 3596486"/>
                <a:gd name="connsiteY8" fmla="*/ 1752600 h 6791325"/>
                <a:gd name="connsiteX9" fmla="*/ 2796386 w 3596486"/>
                <a:gd name="connsiteY9" fmla="*/ 390525 h 6791325"/>
                <a:gd name="connsiteX10" fmla="*/ 2510636 w 3596486"/>
                <a:gd name="connsiteY10" fmla="*/ 295275 h 6791325"/>
                <a:gd name="connsiteX11" fmla="*/ 2148686 w 3596486"/>
                <a:gd name="connsiteY11" fmla="*/ 1609725 h 6791325"/>
                <a:gd name="connsiteX12" fmla="*/ 1996286 w 3596486"/>
                <a:gd name="connsiteY12" fmla="*/ 1495425 h 6791325"/>
                <a:gd name="connsiteX13" fmla="*/ 2015336 w 3596486"/>
                <a:gd name="connsiteY13" fmla="*/ 0 h 6791325"/>
                <a:gd name="connsiteX14" fmla="*/ 1815311 w 3596486"/>
                <a:gd name="connsiteY14" fmla="*/ 66675 h 6791325"/>
                <a:gd name="connsiteX15" fmla="*/ 1748636 w 3596486"/>
                <a:gd name="connsiteY15" fmla="*/ 1514475 h 6791325"/>
                <a:gd name="connsiteX16" fmla="*/ 1548611 w 3596486"/>
                <a:gd name="connsiteY16" fmla="*/ 1504950 h 6791325"/>
                <a:gd name="connsiteX17" fmla="*/ 1377161 w 3596486"/>
                <a:gd name="connsiteY17" fmla="*/ 123825 h 6791325"/>
                <a:gd name="connsiteX18" fmla="*/ 1196186 w 3596486"/>
                <a:gd name="connsiteY18" fmla="*/ 123825 h 6791325"/>
                <a:gd name="connsiteX19" fmla="*/ 1243811 w 3596486"/>
                <a:gd name="connsiteY19" fmla="*/ 1638300 h 6791325"/>
                <a:gd name="connsiteX20" fmla="*/ 1081886 w 3596486"/>
                <a:gd name="connsiteY20" fmla="*/ 2190750 h 6791325"/>
                <a:gd name="connsiteX21" fmla="*/ 824711 w 3596486"/>
                <a:gd name="connsiteY21" fmla="*/ 2247900 h 6791325"/>
                <a:gd name="connsiteX22" fmla="*/ 110336 w 3596486"/>
                <a:gd name="connsiteY22" fmla="*/ 1733550 h 6791325"/>
                <a:gd name="connsiteX23" fmla="*/ 76998 w 3596486"/>
                <a:gd name="connsiteY23" fmla="*/ 2038350 h 6791325"/>
                <a:gd name="connsiteX24" fmla="*/ 634211 w 3596486"/>
                <a:gd name="connsiteY24" fmla="*/ 2743200 h 6791325"/>
                <a:gd name="connsiteX25" fmla="*/ 1262861 w 3596486"/>
                <a:gd name="connsiteY25" fmla="*/ 3476625 h 6791325"/>
                <a:gd name="connsiteX26" fmla="*/ 1481936 w 3596486"/>
                <a:gd name="connsiteY26" fmla="*/ 4010025 h 6791325"/>
                <a:gd name="connsiteX27" fmla="*/ 1872461 w 3596486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2170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874084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178884 w 3693484"/>
                <a:gd name="connsiteY20" fmla="*/ 21907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902659 w 3693484"/>
                <a:gd name="connsiteY20" fmla="*/ 2247900 h 6791325"/>
                <a:gd name="connsiteX21" fmla="*/ 207334 w 3693484"/>
                <a:gd name="connsiteY21" fmla="*/ 1733550 h 6791325"/>
                <a:gd name="connsiteX22" fmla="*/ 173996 w 3693484"/>
                <a:gd name="connsiteY22" fmla="*/ 2038350 h 6791325"/>
                <a:gd name="connsiteX23" fmla="*/ 731209 w 3693484"/>
                <a:gd name="connsiteY23" fmla="*/ 2743200 h 6791325"/>
                <a:gd name="connsiteX24" fmla="*/ 1359859 w 3693484"/>
                <a:gd name="connsiteY24" fmla="*/ 3476625 h 6791325"/>
                <a:gd name="connsiteX25" fmla="*/ 1578934 w 3693484"/>
                <a:gd name="connsiteY25" fmla="*/ 4010025 h 6791325"/>
                <a:gd name="connsiteX26" fmla="*/ 1969459 w 3693484"/>
                <a:gd name="connsiteY26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74133 w 3693484"/>
                <a:gd name="connsiteY20" fmla="*/ 1924050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40809 w 3693484"/>
                <a:gd name="connsiteY19" fmla="*/ 163830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474159 w 3693484"/>
                <a:gd name="connsiteY17" fmla="*/ 123825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293184 w 3693484"/>
                <a:gd name="connsiteY18" fmla="*/ 1238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88459 w 3693484"/>
                <a:gd name="connsiteY17" fmla="*/ 4000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45609 w 3693484"/>
                <a:gd name="connsiteY16" fmla="*/ 1504950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717047 w 3693484"/>
                <a:gd name="connsiteY16" fmla="*/ 1547812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845634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88472 w 3693484"/>
                <a:gd name="connsiteY16" fmla="*/ 15430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14475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912309 w 3693484"/>
                <a:gd name="connsiteY14" fmla="*/ 66675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791325 h 6791325"/>
                <a:gd name="connsiteX1" fmla="*/ 3693484 w 3693484"/>
                <a:gd name="connsiteY1" fmla="*/ 6781800 h 6791325"/>
                <a:gd name="connsiteX2" fmla="*/ 2636209 w 3693484"/>
                <a:gd name="connsiteY2" fmla="*/ 3819525 h 6791325"/>
                <a:gd name="connsiteX3" fmla="*/ 2512384 w 3693484"/>
                <a:gd name="connsiteY3" fmla="*/ 3267075 h 6791325"/>
                <a:gd name="connsiteX4" fmla="*/ 2874334 w 3693484"/>
                <a:gd name="connsiteY4" fmla="*/ 2162175 h 6791325"/>
                <a:gd name="connsiteX5" fmla="*/ 3512509 w 3693484"/>
                <a:gd name="connsiteY5" fmla="*/ 1247775 h 6791325"/>
                <a:gd name="connsiteX6" fmla="*/ 3331534 w 3693484"/>
                <a:gd name="connsiteY6" fmla="*/ 1133475 h 6791325"/>
                <a:gd name="connsiteX7" fmla="*/ 2664784 w 3693484"/>
                <a:gd name="connsiteY7" fmla="*/ 1857375 h 6791325"/>
                <a:gd name="connsiteX8" fmla="*/ 2493334 w 3693484"/>
                <a:gd name="connsiteY8" fmla="*/ 1752600 h 6791325"/>
                <a:gd name="connsiteX9" fmla="*/ 2893384 w 3693484"/>
                <a:gd name="connsiteY9" fmla="*/ 390525 h 6791325"/>
                <a:gd name="connsiteX10" fmla="*/ 2607634 w 3693484"/>
                <a:gd name="connsiteY10" fmla="*/ 295275 h 6791325"/>
                <a:gd name="connsiteX11" fmla="*/ 2245684 w 3693484"/>
                <a:gd name="connsiteY11" fmla="*/ 1609725 h 6791325"/>
                <a:gd name="connsiteX12" fmla="*/ 2093284 w 3693484"/>
                <a:gd name="connsiteY12" fmla="*/ 1495425 h 6791325"/>
                <a:gd name="connsiteX13" fmla="*/ 2112334 w 3693484"/>
                <a:gd name="connsiteY13" fmla="*/ 0 h 6791325"/>
                <a:gd name="connsiteX14" fmla="*/ 1878971 w 3693484"/>
                <a:gd name="connsiteY14" fmla="*/ 109538 h 6791325"/>
                <a:gd name="connsiteX15" fmla="*/ 1798009 w 3693484"/>
                <a:gd name="connsiteY15" fmla="*/ 1500188 h 6791325"/>
                <a:gd name="connsiteX16" fmla="*/ 1674184 w 3693484"/>
                <a:gd name="connsiteY16" fmla="*/ 1504949 h 6791325"/>
                <a:gd name="connsiteX17" fmla="*/ 1593221 w 3693484"/>
                <a:gd name="connsiteY17" fmla="*/ 323850 h 6791325"/>
                <a:gd name="connsiteX18" fmla="*/ 1307472 w 3693484"/>
                <a:gd name="connsiteY18" fmla="*/ 314325 h 6791325"/>
                <a:gd name="connsiteX19" fmla="*/ 1312234 w 3693484"/>
                <a:gd name="connsiteY19" fmla="*/ 1581150 h 6791325"/>
                <a:gd name="connsiteX20" fmla="*/ 1259846 w 3693484"/>
                <a:gd name="connsiteY20" fmla="*/ 1971675 h 6791325"/>
                <a:gd name="connsiteX21" fmla="*/ 902659 w 3693484"/>
                <a:gd name="connsiteY21" fmla="*/ 2247900 h 6791325"/>
                <a:gd name="connsiteX22" fmla="*/ 207334 w 3693484"/>
                <a:gd name="connsiteY22" fmla="*/ 1733550 h 6791325"/>
                <a:gd name="connsiteX23" fmla="*/ 173996 w 3693484"/>
                <a:gd name="connsiteY23" fmla="*/ 2038350 h 6791325"/>
                <a:gd name="connsiteX24" fmla="*/ 731209 w 3693484"/>
                <a:gd name="connsiteY24" fmla="*/ 2743200 h 6791325"/>
                <a:gd name="connsiteX25" fmla="*/ 1359859 w 3693484"/>
                <a:gd name="connsiteY25" fmla="*/ 3476625 h 6791325"/>
                <a:gd name="connsiteX26" fmla="*/ 1578934 w 3693484"/>
                <a:gd name="connsiteY26" fmla="*/ 4010025 h 6791325"/>
                <a:gd name="connsiteX27" fmla="*/ 1969459 w 3693484"/>
                <a:gd name="connsiteY27" fmla="*/ 6791325 h 6791325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093284 w 3693484"/>
                <a:gd name="connsiteY12" fmla="*/ 1395413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79009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691313 h 6691313"/>
                <a:gd name="connsiteX1" fmla="*/ 3693484 w 3693484"/>
                <a:gd name="connsiteY1" fmla="*/ 6681788 h 6691313"/>
                <a:gd name="connsiteX2" fmla="*/ 2636209 w 3693484"/>
                <a:gd name="connsiteY2" fmla="*/ 3719513 h 6691313"/>
                <a:gd name="connsiteX3" fmla="*/ 2512384 w 3693484"/>
                <a:gd name="connsiteY3" fmla="*/ 3167063 h 6691313"/>
                <a:gd name="connsiteX4" fmla="*/ 2874334 w 3693484"/>
                <a:gd name="connsiteY4" fmla="*/ 2062163 h 6691313"/>
                <a:gd name="connsiteX5" fmla="*/ 3512509 w 3693484"/>
                <a:gd name="connsiteY5" fmla="*/ 1147763 h 6691313"/>
                <a:gd name="connsiteX6" fmla="*/ 3331534 w 3693484"/>
                <a:gd name="connsiteY6" fmla="*/ 1033463 h 6691313"/>
                <a:gd name="connsiteX7" fmla="*/ 2664784 w 3693484"/>
                <a:gd name="connsiteY7" fmla="*/ 1757363 h 6691313"/>
                <a:gd name="connsiteX8" fmla="*/ 2493334 w 3693484"/>
                <a:gd name="connsiteY8" fmla="*/ 1652588 h 6691313"/>
                <a:gd name="connsiteX9" fmla="*/ 2893384 w 3693484"/>
                <a:gd name="connsiteY9" fmla="*/ 290513 h 6691313"/>
                <a:gd name="connsiteX10" fmla="*/ 2607634 w 3693484"/>
                <a:gd name="connsiteY10" fmla="*/ 195263 h 6691313"/>
                <a:gd name="connsiteX11" fmla="*/ 2245684 w 3693484"/>
                <a:gd name="connsiteY11" fmla="*/ 1509713 h 6691313"/>
                <a:gd name="connsiteX12" fmla="*/ 2131384 w 3693484"/>
                <a:gd name="connsiteY12" fmla="*/ 1443038 h 6691313"/>
                <a:gd name="connsiteX13" fmla="*/ 2193297 w 3693484"/>
                <a:gd name="connsiteY13" fmla="*/ 0 h 6691313"/>
                <a:gd name="connsiteX14" fmla="*/ 1878971 w 3693484"/>
                <a:gd name="connsiteY14" fmla="*/ 9526 h 6691313"/>
                <a:gd name="connsiteX15" fmla="*/ 1798009 w 3693484"/>
                <a:gd name="connsiteY15" fmla="*/ 1400176 h 6691313"/>
                <a:gd name="connsiteX16" fmla="*/ 1674184 w 3693484"/>
                <a:gd name="connsiteY16" fmla="*/ 1404937 h 6691313"/>
                <a:gd name="connsiteX17" fmla="*/ 1593221 w 3693484"/>
                <a:gd name="connsiteY17" fmla="*/ 223838 h 6691313"/>
                <a:gd name="connsiteX18" fmla="*/ 1307472 w 3693484"/>
                <a:gd name="connsiteY18" fmla="*/ 214313 h 6691313"/>
                <a:gd name="connsiteX19" fmla="*/ 1312234 w 3693484"/>
                <a:gd name="connsiteY19" fmla="*/ 1481138 h 6691313"/>
                <a:gd name="connsiteX20" fmla="*/ 1259846 w 3693484"/>
                <a:gd name="connsiteY20" fmla="*/ 1871663 h 6691313"/>
                <a:gd name="connsiteX21" fmla="*/ 902659 w 3693484"/>
                <a:gd name="connsiteY21" fmla="*/ 2147888 h 6691313"/>
                <a:gd name="connsiteX22" fmla="*/ 207334 w 3693484"/>
                <a:gd name="connsiteY22" fmla="*/ 1633538 h 6691313"/>
                <a:gd name="connsiteX23" fmla="*/ 173996 w 3693484"/>
                <a:gd name="connsiteY23" fmla="*/ 1938338 h 6691313"/>
                <a:gd name="connsiteX24" fmla="*/ 731209 w 3693484"/>
                <a:gd name="connsiteY24" fmla="*/ 2643188 h 6691313"/>
                <a:gd name="connsiteX25" fmla="*/ 1359859 w 3693484"/>
                <a:gd name="connsiteY25" fmla="*/ 3376613 h 6691313"/>
                <a:gd name="connsiteX26" fmla="*/ 1578934 w 3693484"/>
                <a:gd name="connsiteY26" fmla="*/ 3910013 h 6691313"/>
                <a:gd name="connsiteX27" fmla="*/ 1969459 w 3693484"/>
                <a:gd name="connsiteY27" fmla="*/ 6691313 h 6691313"/>
                <a:gd name="connsiteX0" fmla="*/ 1969459 w 3693484"/>
                <a:gd name="connsiteY0" fmla="*/ 6814105 h 6814105"/>
                <a:gd name="connsiteX1" fmla="*/ 3693484 w 3693484"/>
                <a:gd name="connsiteY1" fmla="*/ 6804580 h 6814105"/>
                <a:gd name="connsiteX2" fmla="*/ 2636209 w 3693484"/>
                <a:gd name="connsiteY2" fmla="*/ 3842305 h 6814105"/>
                <a:gd name="connsiteX3" fmla="*/ 2512384 w 3693484"/>
                <a:gd name="connsiteY3" fmla="*/ 3289855 h 6814105"/>
                <a:gd name="connsiteX4" fmla="*/ 2874334 w 3693484"/>
                <a:gd name="connsiteY4" fmla="*/ 2184955 h 6814105"/>
                <a:gd name="connsiteX5" fmla="*/ 3512509 w 3693484"/>
                <a:gd name="connsiteY5" fmla="*/ 1270555 h 6814105"/>
                <a:gd name="connsiteX6" fmla="*/ 3331534 w 3693484"/>
                <a:gd name="connsiteY6" fmla="*/ 1156255 h 6814105"/>
                <a:gd name="connsiteX7" fmla="*/ 2664784 w 3693484"/>
                <a:gd name="connsiteY7" fmla="*/ 1880155 h 6814105"/>
                <a:gd name="connsiteX8" fmla="*/ 2493334 w 3693484"/>
                <a:gd name="connsiteY8" fmla="*/ 1775380 h 6814105"/>
                <a:gd name="connsiteX9" fmla="*/ 2893384 w 3693484"/>
                <a:gd name="connsiteY9" fmla="*/ 413305 h 6814105"/>
                <a:gd name="connsiteX10" fmla="*/ 2607634 w 3693484"/>
                <a:gd name="connsiteY10" fmla="*/ 318055 h 6814105"/>
                <a:gd name="connsiteX11" fmla="*/ 2245684 w 3693484"/>
                <a:gd name="connsiteY11" fmla="*/ 1632505 h 6814105"/>
                <a:gd name="connsiteX12" fmla="*/ 2131384 w 3693484"/>
                <a:gd name="connsiteY12" fmla="*/ 1565830 h 6814105"/>
                <a:gd name="connsiteX13" fmla="*/ 2193297 w 3693484"/>
                <a:gd name="connsiteY13" fmla="*/ 122792 h 6814105"/>
                <a:gd name="connsiteX14" fmla="*/ 1878971 w 3693484"/>
                <a:gd name="connsiteY14" fmla="*/ 132318 h 6814105"/>
                <a:gd name="connsiteX15" fmla="*/ 1798009 w 3693484"/>
                <a:gd name="connsiteY15" fmla="*/ 1522968 h 6814105"/>
                <a:gd name="connsiteX16" fmla="*/ 1674184 w 3693484"/>
                <a:gd name="connsiteY16" fmla="*/ 1527729 h 6814105"/>
                <a:gd name="connsiteX17" fmla="*/ 1593221 w 3693484"/>
                <a:gd name="connsiteY17" fmla="*/ 346630 h 6814105"/>
                <a:gd name="connsiteX18" fmla="*/ 1307472 w 3693484"/>
                <a:gd name="connsiteY18" fmla="*/ 337105 h 6814105"/>
                <a:gd name="connsiteX19" fmla="*/ 1312234 w 3693484"/>
                <a:gd name="connsiteY19" fmla="*/ 1603930 h 6814105"/>
                <a:gd name="connsiteX20" fmla="*/ 1259846 w 3693484"/>
                <a:gd name="connsiteY20" fmla="*/ 1994455 h 6814105"/>
                <a:gd name="connsiteX21" fmla="*/ 902659 w 3693484"/>
                <a:gd name="connsiteY21" fmla="*/ 2270680 h 6814105"/>
                <a:gd name="connsiteX22" fmla="*/ 207334 w 3693484"/>
                <a:gd name="connsiteY22" fmla="*/ 1756330 h 6814105"/>
                <a:gd name="connsiteX23" fmla="*/ 173996 w 3693484"/>
                <a:gd name="connsiteY23" fmla="*/ 2061130 h 6814105"/>
                <a:gd name="connsiteX24" fmla="*/ 731209 w 3693484"/>
                <a:gd name="connsiteY24" fmla="*/ 2765980 h 6814105"/>
                <a:gd name="connsiteX25" fmla="*/ 1359859 w 3693484"/>
                <a:gd name="connsiteY25" fmla="*/ 3499405 h 6814105"/>
                <a:gd name="connsiteX26" fmla="*/ 1578934 w 3693484"/>
                <a:gd name="connsiteY26" fmla="*/ 4032805 h 6814105"/>
                <a:gd name="connsiteX27" fmla="*/ 1969459 w 3693484"/>
                <a:gd name="connsiteY27" fmla="*/ 6814105 h 6814105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45684 w 3693484"/>
                <a:gd name="connsiteY11" fmla="*/ 1663910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07634 w 3693484"/>
                <a:gd name="connsiteY10" fmla="*/ 349460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621922 w 3693484"/>
                <a:gd name="connsiteY10" fmla="*/ 401847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93384 w 3693484"/>
                <a:gd name="connsiteY9" fmla="*/ 444710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493334 w 3693484"/>
                <a:gd name="connsiteY8" fmla="*/ 1806785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64784 w 3693484"/>
                <a:gd name="connsiteY7" fmla="*/ 1911560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598109 w 3693484"/>
                <a:gd name="connsiteY7" fmla="*/ 18496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21909 w 3693484"/>
                <a:gd name="connsiteY8" fmla="*/ 1792497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925847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331534 w 3693484"/>
                <a:gd name="connsiteY6" fmla="*/ 1187660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74334 w 3693484"/>
                <a:gd name="connsiteY4" fmla="*/ 221636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64809 w 3693484"/>
                <a:gd name="connsiteY4" fmla="*/ 2197310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883859 w 3693484"/>
                <a:gd name="connsiteY4" fmla="*/ 2092535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21959 w 3693484"/>
                <a:gd name="connsiteY4" fmla="*/ 2097298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902909 w 3693484"/>
                <a:gd name="connsiteY4" fmla="*/ 2092536 h 6845510"/>
                <a:gd name="connsiteX5" fmla="*/ 3512509 w 3693484"/>
                <a:gd name="connsiteY5" fmla="*/ 1301960 h 6845510"/>
                <a:gd name="connsiteX6" fmla="*/ 3298197 w 3693484"/>
                <a:gd name="connsiteY6" fmla="*/ 1178135 h 6845510"/>
                <a:gd name="connsiteX7" fmla="*/ 2607634 w 3693484"/>
                <a:gd name="connsiteY7" fmla="*/ 1878222 h 6845510"/>
                <a:gd name="connsiteX8" fmla="*/ 2531434 w 3693484"/>
                <a:gd name="connsiteY8" fmla="*/ 1821072 h 6845510"/>
                <a:gd name="connsiteX9" fmla="*/ 2874334 w 3693484"/>
                <a:gd name="connsiteY9" fmla="*/ 563772 h 6845510"/>
                <a:gd name="connsiteX10" fmla="*/ 2598109 w 3693484"/>
                <a:gd name="connsiteY10" fmla="*/ 397084 h 6845510"/>
                <a:gd name="connsiteX11" fmla="*/ 2207584 w 3693484"/>
                <a:gd name="connsiteY11" fmla="*/ 1659147 h 6845510"/>
                <a:gd name="connsiteX12" fmla="*/ 2131384 w 3693484"/>
                <a:gd name="connsiteY12" fmla="*/ 1597235 h 6845510"/>
                <a:gd name="connsiteX13" fmla="*/ 2193297 w 3693484"/>
                <a:gd name="connsiteY13" fmla="*/ 154197 h 6845510"/>
                <a:gd name="connsiteX14" fmla="*/ 1878971 w 3693484"/>
                <a:gd name="connsiteY14" fmla="*/ 163723 h 6845510"/>
                <a:gd name="connsiteX15" fmla="*/ 1798009 w 3693484"/>
                <a:gd name="connsiteY15" fmla="*/ 1554373 h 6845510"/>
                <a:gd name="connsiteX16" fmla="*/ 1674184 w 3693484"/>
                <a:gd name="connsiteY16" fmla="*/ 1559134 h 6845510"/>
                <a:gd name="connsiteX17" fmla="*/ 1593221 w 3693484"/>
                <a:gd name="connsiteY17" fmla="*/ 378035 h 6845510"/>
                <a:gd name="connsiteX18" fmla="*/ 1307472 w 3693484"/>
                <a:gd name="connsiteY18" fmla="*/ 368510 h 6845510"/>
                <a:gd name="connsiteX19" fmla="*/ 1312234 w 3693484"/>
                <a:gd name="connsiteY19" fmla="*/ 1635335 h 6845510"/>
                <a:gd name="connsiteX20" fmla="*/ 1259846 w 3693484"/>
                <a:gd name="connsiteY20" fmla="*/ 2025860 h 6845510"/>
                <a:gd name="connsiteX21" fmla="*/ 902659 w 3693484"/>
                <a:gd name="connsiteY21" fmla="*/ 2302085 h 6845510"/>
                <a:gd name="connsiteX22" fmla="*/ 207334 w 3693484"/>
                <a:gd name="connsiteY22" fmla="*/ 1787735 h 6845510"/>
                <a:gd name="connsiteX23" fmla="*/ 173996 w 3693484"/>
                <a:gd name="connsiteY23" fmla="*/ 2092535 h 6845510"/>
                <a:gd name="connsiteX24" fmla="*/ 731209 w 3693484"/>
                <a:gd name="connsiteY24" fmla="*/ 2797385 h 6845510"/>
                <a:gd name="connsiteX25" fmla="*/ 1359859 w 3693484"/>
                <a:gd name="connsiteY25" fmla="*/ 3530810 h 6845510"/>
                <a:gd name="connsiteX26" fmla="*/ 1578934 w 3693484"/>
                <a:gd name="connsiteY26" fmla="*/ 4064210 h 6845510"/>
                <a:gd name="connsiteX27" fmla="*/ 1969459 w 3693484"/>
                <a:gd name="connsiteY27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2384 w 3693484"/>
                <a:gd name="connsiteY3" fmla="*/ 3321260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902909 w 3693484"/>
                <a:gd name="connsiteY5" fmla="*/ 2092536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5247 w 3693484"/>
                <a:gd name="connsiteY3" fmla="*/ 337364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50508 w 3693484"/>
                <a:gd name="connsiteY4" fmla="*/ 2764048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7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31458 w 3693484"/>
                <a:gd name="connsiteY4" fmla="*/ 27354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50484 w 3693484"/>
                <a:gd name="connsiteY3" fmla="*/ 3354598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36209 w 3693484"/>
                <a:gd name="connsiteY2" fmla="*/ 3873710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31209 w 3693484"/>
                <a:gd name="connsiteY25" fmla="*/ 2797385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21684 w 3693484"/>
                <a:gd name="connsiteY25" fmla="*/ 278786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69309 w 3693484"/>
                <a:gd name="connsiteY25" fmla="*/ 2802147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88433 w 3693484"/>
                <a:gd name="connsiteY26" fmla="*/ 3516523 h 6845510"/>
                <a:gd name="connsiteX27" fmla="*/ 1359859 w 3693484"/>
                <a:gd name="connsiteY27" fmla="*/ 3530810 h 6845510"/>
                <a:gd name="connsiteX28" fmla="*/ 1578934 w 3693484"/>
                <a:gd name="connsiteY28" fmla="*/ 4064210 h 6845510"/>
                <a:gd name="connsiteX29" fmla="*/ 1969459 w 3693484"/>
                <a:gd name="connsiteY29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359859 w 3693484"/>
                <a:gd name="connsiteY26" fmla="*/ 3530810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12247 w 3693484"/>
                <a:gd name="connsiteY26" fmla="*/ 3554623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578934 w 3693484"/>
                <a:gd name="connsiteY27" fmla="*/ 4064210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55259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69459 w 3693484"/>
                <a:gd name="connsiteY0" fmla="*/ 6845510 h 6845510"/>
                <a:gd name="connsiteX1" fmla="*/ 3693484 w 3693484"/>
                <a:gd name="connsiteY1" fmla="*/ 6835985 h 6845510"/>
                <a:gd name="connsiteX2" fmla="*/ 2640971 w 3693484"/>
                <a:gd name="connsiteY2" fmla="*/ 3878472 h 6845510"/>
                <a:gd name="connsiteX3" fmla="*/ 2517146 w 3693484"/>
                <a:gd name="connsiteY3" fmla="*/ 3345073 h 6845510"/>
                <a:gd name="connsiteX4" fmla="*/ 2755270 w 3693484"/>
                <a:gd name="connsiteY4" fmla="*/ 2811673 h 6845510"/>
                <a:gd name="connsiteX5" fmla="*/ 2864809 w 3693484"/>
                <a:gd name="connsiteY5" fmla="*/ 2192548 h 6845510"/>
                <a:gd name="connsiteX6" fmla="*/ 3512509 w 3693484"/>
                <a:gd name="connsiteY6" fmla="*/ 1301960 h 6845510"/>
                <a:gd name="connsiteX7" fmla="*/ 3298197 w 3693484"/>
                <a:gd name="connsiteY7" fmla="*/ 1178135 h 6845510"/>
                <a:gd name="connsiteX8" fmla="*/ 2607634 w 3693484"/>
                <a:gd name="connsiteY8" fmla="*/ 1878222 h 6845510"/>
                <a:gd name="connsiteX9" fmla="*/ 2531434 w 3693484"/>
                <a:gd name="connsiteY9" fmla="*/ 1821072 h 6845510"/>
                <a:gd name="connsiteX10" fmla="*/ 2874334 w 3693484"/>
                <a:gd name="connsiteY10" fmla="*/ 563772 h 6845510"/>
                <a:gd name="connsiteX11" fmla="*/ 2598109 w 3693484"/>
                <a:gd name="connsiteY11" fmla="*/ 397084 h 6845510"/>
                <a:gd name="connsiteX12" fmla="*/ 2207584 w 3693484"/>
                <a:gd name="connsiteY12" fmla="*/ 1659147 h 6845510"/>
                <a:gd name="connsiteX13" fmla="*/ 2131384 w 3693484"/>
                <a:gd name="connsiteY13" fmla="*/ 1597235 h 6845510"/>
                <a:gd name="connsiteX14" fmla="*/ 2193297 w 3693484"/>
                <a:gd name="connsiteY14" fmla="*/ 154197 h 6845510"/>
                <a:gd name="connsiteX15" fmla="*/ 1878971 w 3693484"/>
                <a:gd name="connsiteY15" fmla="*/ 163723 h 6845510"/>
                <a:gd name="connsiteX16" fmla="*/ 1798009 w 3693484"/>
                <a:gd name="connsiteY16" fmla="*/ 1554373 h 6845510"/>
                <a:gd name="connsiteX17" fmla="*/ 1674184 w 3693484"/>
                <a:gd name="connsiteY17" fmla="*/ 1559134 h 6845510"/>
                <a:gd name="connsiteX18" fmla="*/ 1593221 w 3693484"/>
                <a:gd name="connsiteY18" fmla="*/ 378035 h 6845510"/>
                <a:gd name="connsiteX19" fmla="*/ 1307472 w 3693484"/>
                <a:gd name="connsiteY19" fmla="*/ 368510 h 6845510"/>
                <a:gd name="connsiteX20" fmla="*/ 1312234 w 3693484"/>
                <a:gd name="connsiteY20" fmla="*/ 1635335 h 6845510"/>
                <a:gd name="connsiteX21" fmla="*/ 1259846 w 3693484"/>
                <a:gd name="connsiteY21" fmla="*/ 2025860 h 6845510"/>
                <a:gd name="connsiteX22" fmla="*/ 902659 w 3693484"/>
                <a:gd name="connsiteY22" fmla="*/ 2302085 h 6845510"/>
                <a:gd name="connsiteX23" fmla="*/ 207334 w 3693484"/>
                <a:gd name="connsiteY23" fmla="*/ 1787735 h 6845510"/>
                <a:gd name="connsiteX24" fmla="*/ 173996 w 3693484"/>
                <a:gd name="connsiteY24" fmla="*/ 2092535 h 6845510"/>
                <a:gd name="connsiteX25" fmla="*/ 745496 w 3693484"/>
                <a:gd name="connsiteY25" fmla="*/ 2806910 h 6845510"/>
                <a:gd name="connsiteX26" fmla="*/ 1440822 w 3693484"/>
                <a:gd name="connsiteY26" fmla="*/ 3583198 h 6845510"/>
                <a:gd name="connsiteX27" fmla="*/ 1617034 w 3693484"/>
                <a:gd name="connsiteY27" fmla="*/ 4107073 h 6845510"/>
                <a:gd name="connsiteX28" fmla="*/ 1969459 w 3693484"/>
                <a:gd name="connsiteY28" fmla="*/ 6845510 h 6845510"/>
                <a:gd name="connsiteX0" fmla="*/ 1959934 w 3693484"/>
                <a:gd name="connsiteY0" fmla="*/ 6707398 h 6835985"/>
                <a:gd name="connsiteX1" fmla="*/ 3693484 w 3693484"/>
                <a:gd name="connsiteY1" fmla="*/ 6835985 h 6835985"/>
                <a:gd name="connsiteX2" fmla="*/ 2640971 w 3693484"/>
                <a:gd name="connsiteY2" fmla="*/ 3878472 h 6835985"/>
                <a:gd name="connsiteX3" fmla="*/ 2517146 w 3693484"/>
                <a:gd name="connsiteY3" fmla="*/ 3345073 h 6835985"/>
                <a:gd name="connsiteX4" fmla="*/ 2755270 w 3693484"/>
                <a:gd name="connsiteY4" fmla="*/ 2811673 h 6835985"/>
                <a:gd name="connsiteX5" fmla="*/ 2864809 w 3693484"/>
                <a:gd name="connsiteY5" fmla="*/ 2192548 h 6835985"/>
                <a:gd name="connsiteX6" fmla="*/ 3512509 w 3693484"/>
                <a:gd name="connsiteY6" fmla="*/ 1301960 h 6835985"/>
                <a:gd name="connsiteX7" fmla="*/ 3298197 w 3693484"/>
                <a:gd name="connsiteY7" fmla="*/ 1178135 h 6835985"/>
                <a:gd name="connsiteX8" fmla="*/ 2607634 w 3693484"/>
                <a:gd name="connsiteY8" fmla="*/ 1878222 h 6835985"/>
                <a:gd name="connsiteX9" fmla="*/ 2531434 w 3693484"/>
                <a:gd name="connsiteY9" fmla="*/ 1821072 h 6835985"/>
                <a:gd name="connsiteX10" fmla="*/ 2874334 w 3693484"/>
                <a:gd name="connsiteY10" fmla="*/ 563772 h 6835985"/>
                <a:gd name="connsiteX11" fmla="*/ 2598109 w 3693484"/>
                <a:gd name="connsiteY11" fmla="*/ 397084 h 6835985"/>
                <a:gd name="connsiteX12" fmla="*/ 2207584 w 3693484"/>
                <a:gd name="connsiteY12" fmla="*/ 1659147 h 6835985"/>
                <a:gd name="connsiteX13" fmla="*/ 2131384 w 3693484"/>
                <a:gd name="connsiteY13" fmla="*/ 1597235 h 6835985"/>
                <a:gd name="connsiteX14" fmla="*/ 2193297 w 3693484"/>
                <a:gd name="connsiteY14" fmla="*/ 154197 h 6835985"/>
                <a:gd name="connsiteX15" fmla="*/ 1878971 w 3693484"/>
                <a:gd name="connsiteY15" fmla="*/ 163723 h 6835985"/>
                <a:gd name="connsiteX16" fmla="*/ 1798009 w 3693484"/>
                <a:gd name="connsiteY16" fmla="*/ 1554373 h 6835985"/>
                <a:gd name="connsiteX17" fmla="*/ 1674184 w 3693484"/>
                <a:gd name="connsiteY17" fmla="*/ 1559134 h 6835985"/>
                <a:gd name="connsiteX18" fmla="*/ 1593221 w 3693484"/>
                <a:gd name="connsiteY18" fmla="*/ 378035 h 6835985"/>
                <a:gd name="connsiteX19" fmla="*/ 1307472 w 3693484"/>
                <a:gd name="connsiteY19" fmla="*/ 368510 h 6835985"/>
                <a:gd name="connsiteX20" fmla="*/ 1312234 w 3693484"/>
                <a:gd name="connsiteY20" fmla="*/ 1635335 h 6835985"/>
                <a:gd name="connsiteX21" fmla="*/ 1259846 w 3693484"/>
                <a:gd name="connsiteY21" fmla="*/ 2025860 h 6835985"/>
                <a:gd name="connsiteX22" fmla="*/ 902659 w 3693484"/>
                <a:gd name="connsiteY22" fmla="*/ 2302085 h 6835985"/>
                <a:gd name="connsiteX23" fmla="*/ 207334 w 3693484"/>
                <a:gd name="connsiteY23" fmla="*/ 1787735 h 6835985"/>
                <a:gd name="connsiteX24" fmla="*/ 173996 w 3693484"/>
                <a:gd name="connsiteY24" fmla="*/ 2092535 h 6835985"/>
                <a:gd name="connsiteX25" fmla="*/ 745496 w 3693484"/>
                <a:gd name="connsiteY25" fmla="*/ 2806910 h 6835985"/>
                <a:gd name="connsiteX26" fmla="*/ 1440822 w 3693484"/>
                <a:gd name="connsiteY26" fmla="*/ 3583198 h 6835985"/>
                <a:gd name="connsiteX27" fmla="*/ 1617034 w 3693484"/>
                <a:gd name="connsiteY27" fmla="*/ 4107073 h 6835985"/>
                <a:gd name="connsiteX28" fmla="*/ 1959934 w 3693484"/>
                <a:gd name="connsiteY28" fmla="*/ 6707398 h 6835985"/>
                <a:gd name="connsiteX0" fmla="*/ 1959934 w 3664909"/>
                <a:gd name="connsiteY0" fmla="*/ 6707398 h 6712160"/>
                <a:gd name="connsiteX1" fmla="*/ 3664909 w 3664909"/>
                <a:gd name="connsiteY1" fmla="*/ 6712160 h 6712160"/>
                <a:gd name="connsiteX2" fmla="*/ 2640971 w 3664909"/>
                <a:gd name="connsiteY2" fmla="*/ 3878472 h 6712160"/>
                <a:gd name="connsiteX3" fmla="*/ 2517146 w 3664909"/>
                <a:gd name="connsiteY3" fmla="*/ 3345073 h 6712160"/>
                <a:gd name="connsiteX4" fmla="*/ 2755270 w 3664909"/>
                <a:gd name="connsiteY4" fmla="*/ 2811673 h 6712160"/>
                <a:gd name="connsiteX5" fmla="*/ 2864809 w 3664909"/>
                <a:gd name="connsiteY5" fmla="*/ 2192548 h 6712160"/>
                <a:gd name="connsiteX6" fmla="*/ 3512509 w 3664909"/>
                <a:gd name="connsiteY6" fmla="*/ 1301960 h 6712160"/>
                <a:gd name="connsiteX7" fmla="*/ 3298197 w 3664909"/>
                <a:gd name="connsiteY7" fmla="*/ 1178135 h 6712160"/>
                <a:gd name="connsiteX8" fmla="*/ 2607634 w 3664909"/>
                <a:gd name="connsiteY8" fmla="*/ 1878222 h 6712160"/>
                <a:gd name="connsiteX9" fmla="*/ 2531434 w 3664909"/>
                <a:gd name="connsiteY9" fmla="*/ 1821072 h 6712160"/>
                <a:gd name="connsiteX10" fmla="*/ 2874334 w 3664909"/>
                <a:gd name="connsiteY10" fmla="*/ 563772 h 6712160"/>
                <a:gd name="connsiteX11" fmla="*/ 2598109 w 3664909"/>
                <a:gd name="connsiteY11" fmla="*/ 397084 h 6712160"/>
                <a:gd name="connsiteX12" fmla="*/ 2207584 w 3664909"/>
                <a:gd name="connsiteY12" fmla="*/ 1659147 h 6712160"/>
                <a:gd name="connsiteX13" fmla="*/ 2131384 w 3664909"/>
                <a:gd name="connsiteY13" fmla="*/ 1597235 h 6712160"/>
                <a:gd name="connsiteX14" fmla="*/ 2193297 w 3664909"/>
                <a:gd name="connsiteY14" fmla="*/ 154197 h 6712160"/>
                <a:gd name="connsiteX15" fmla="*/ 1878971 w 3664909"/>
                <a:gd name="connsiteY15" fmla="*/ 163723 h 6712160"/>
                <a:gd name="connsiteX16" fmla="*/ 1798009 w 3664909"/>
                <a:gd name="connsiteY16" fmla="*/ 1554373 h 6712160"/>
                <a:gd name="connsiteX17" fmla="*/ 1674184 w 3664909"/>
                <a:gd name="connsiteY17" fmla="*/ 1559134 h 6712160"/>
                <a:gd name="connsiteX18" fmla="*/ 1593221 w 3664909"/>
                <a:gd name="connsiteY18" fmla="*/ 378035 h 6712160"/>
                <a:gd name="connsiteX19" fmla="*/ 1307472 w 3664909"/>
                <a:gd name="connsiteY19" fmla="*/ 368510 h 6712160"/>
                <a:gd name="connsiteX20" fmla="*/ 1312234 w 3664909"/>
                <a:gd name="connsiteY20" fmla="*/ 1635335 h 6712160"/>
                <a:gd name="connsiteX21" fmla="*/ 1259846 w 3664909"/>
                <a:gd name="connsiteY21" fmla="*/ 2025860 h 6712160"/>
                <a:gd name="connsiteX22" fmla="*/ 902659 w 3664909"/>
                <a:gd name="connsiteY22" fmla="*/ 2302085 h 6712160"/>
                <a:gd name="connsiteX23" fmla="*/ 207334 w 3664909"/>
                <a:gd name="connsiteY23" fmla="*/ 1787735 h 6712160"/>
                <a:gd name="connsiteX24" fmla="*/ 173996 w 3664909"/>
                <a:gd name="connsiteY24" fmla="*/ 2092535 h 6712160"/>
                <a:gd name="connsiteX25" fmla="*/ 745496 w 3664909"/>
                <a:gd name="connsiteY25" fmla="*/ 2806910 h 6712160"/>
                <a:gd name="connsiteX26" fmla="*/ 1440822 w 3664909"/>
                <a:gd name="connsiteY26" fmla="*/ 3583198 h 6712160"/>
                <a:gd name="connsiteX27" fmla="*/ 1617034 w 3664909"/>
                <a:gd name="connsiteY27" fmla="*/ 4107073 h 6712160"/>
                <a:gd name="connsiteX28" fmla="*/ 1959934 w 3664909"/>
                <a:gd name="connsiteY28" fmla="*/ 6707398 h 6712160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17146 w 3650621"/>
                <a:gd name="connsiteY3" fmla="*/ 3345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59934 w 3650621"/>
                <a:gd name="connsiteY0" fmla="*/ 6707398 h 6707398"/>
                <a:gd name="connsiteX1" fmla="*/ 3650621 w 3650621"/>
                <a:gd name="connsiteY1" fmla="*/ 6702635 h 6707398"/>
                <a:gd name="connsiteX2" fmla="*/ 2640971 w 3650621"/>
                <a:gd name="connsiteY2" fmla="*/ 3878472 h 6707398"/>
                <a:gd name="connsiteX3" fmla="*/ 2539547 w 3650621"/>
                <a:gd name="connsiteY3" fmla="*/ 3373073 h 6707398"/>
                <a:gd name="connsiteX4" fmla="*/ 2755270 w 3650621"/>
                <a:gd name="connsiteY4" fmla="*/ 2811673 h 6707398"/>
                <a:gd name="connsiteX5" fmla="*/ 2864809 w 3650621"/>
                <a:gd name="connsiteY5" fmla="*/ 2192548 h 6707398"/>
                <a:gd name="connsiteX6" fmla="*/ 3512509 w 3650621"/>
                <a:gd name="connsiteY6" fmla="*/ 1301960 h 6707398"/>
                <a:gd name="connsiteX7" fmla="*/ 3298197 w 3650621"/>
                <a:gd name="connsiteY7" fmla="*/ 1178135 h 6707398"/>
                <a:gd name="connsiteX8" fmla="*/ 2607634 w 3650621"/>
                <a:gd name="connsiteY8" fmla="*/ 1878222 h 6707398"/>
                <a:gd name="connsiteX9" fmla="*/ 2531434 w 3650621"/>
                <a:gd name="connsiteY9" fmla="*/ 1821072 h 6707398"/>
                <a:gd name="connsiteX10" fmla="*/ 2874334 w 3650621"/>
                <a:gd name="connsiteY10" fmla="*/ 563772 h 6707398"/>
                <a:gd name="connsiteX11" fmla="*/ 2598109 w 3650621"/>
                <a:gd name="connsiteY11" fmla="*/ 397084 h 6707398"/>
                <a:gd name="connsiteX12" fmla="*/ 2207584 w 3650621"/>
                <a:gd name="connsiteY12" fmla="*/ 1659147 h 6707398"/>
                <a:gd name="connsiteX13" fmla="*/ 2131384 w 3650621"/>
                <a:gd name="connsiteY13" fmla="*/ 1597235 h 6707398"/>
                <a:gd name="connsiteX14" fmla="*/ 2193297 w 3650621"/>
                <a:gd name="connsiteY14" fmla="*/ 154197 h 6707398"/>
                <a:gd name="connsiteX15" fmla="*/ 1878971 w 3650621"/>
                <a:gd name="connsiteY15" fmla="*/ 163723 h 6707398"/>
                <a:gd name="connsiteX16" fmla="*/ 1798009 w 3650621"/>
                <a:gd name="connsiteY16" fmla="*/ 1554373 h 6707398"/>
                <a:gd name="connsiteX17" fmla="*/ 1674184 w 3650621"/>
                <a:gd name="connsiteY17" fmla="*/ 1559134 h 6707398"/>
                <a:gd name="connsiteX18" fmla="*/ 1593221 w 3650621"/>
                <a:gd name="connsiteY18" fmla="*/ 378035 h 6707398"/>
                <a:gd name="connsiteX19" fmla="*/ 1307472 w 3650621"/>
                <a:gd name="connsiteY19" fmla="*/ 368510 h 6707398"/>
                <a:gd name="connsiteX20" fmla="*/ 1312234 w 3650621"/>
                <a:gd name="connsiteY20" fmla="*/ 1635335 h 6707398"/>
                <a:gd name="connsiteX21" fmla="*/ 1259846 w 3650621"/>
                <a:gd name="connsiteY21" fmla="*/ 2025860 h 6707398"/>
                <a:gd name="connsiteX22" fmla="*/ 902659 w 3650621"/>
                <a:gd name="connsiteY22" fmla="*/ 2302085 h 6707398"/>
                <a:gd name="connsiteX23" fmla="*/ 207334 w 3650621"/>
                <a:gd name="connsiteY23" fmla="*/ 1787735 h 6707398"/>
                <a:gd name="connsiteX24" fmla="*/ 173996 w 3650621"/>
                <a:gd name="connsiteY24" fmla="*/ 2092535 h 6707398"/>
                <a:gd name="connsiteX25" fmla="*/ 745496 w 3650621"/>
                <a:gd name="connsiteY25" fmla="*/ 2806910 h 6707398"/>
                <a:gd name="connsiteX26" fmla="*/ 1440822 w 3650621"/>
                <a:gd name="connsiteY26" fmla="*/ 3583198 h 6707398"/>
                <a:gd name="connsiteX27" fmla="*/ 1617034 w 3650621"/>
                <a:gd name="connsiteY27" fmla="*/ 4107073 h 6707398"/>
                <a:gd name="connsiteX28" fmla="*/ 1959934 w 3650621"/>
                <a:gd name="connsiteY28" fmla="*/ 6707398 h 6707398"/>
                <a:gd name="connsiteX0" fmla="*/ 1938429 w 3650621"/>
                <a:gd name="connsiteY0" fmla="*/ 6169762 h 6702638"/>
                <a:gd name="connsiteX1" fmla="*/ 3650621 w 3650621"/>
                <a:gd name="connsiteY1" fmla="*/ 6702635 h 6702638"/>
                <a:gd name="connsiteX2" fmla="*/ 2640971 w 3650621"/>
                <a:gd name="connsiteY2" fmla="*/ 3878472 h 6702638"/>
                <a:gd name="connsiteX3" fmla="*/ 2539547 w 3650621"/>
                <a:gd name="connsiteY3" fmla="*/ 3373073 h 6702638"/>
                <a:gd name="connsiteX4" fmla="*/ 2755270 w 3650621"/>
                <a:gd name="connsiteY4" fmla="*/ 2811673 h 6702638"/>
                <a:gd name="connsiteX5" fmla="*/ 2864809 w 3650621"/>
                <a:gd name="connsiteY5" fmla="*/ 2192548 h 6702638"/>
                <a:gd name="connsiteX6" fmla="*/ 3512509 w 3650621"/>
                <a:gd name="connsiteY6" fmla="*/ 1301960 h 6702638"/>
                <a:gd name="connsiteX7" fmla="*/ 3298197 w 3650621"/>
                <a:gd name="connsiteY7" fmla="*/ 1178135 h 6702638"/>
                <a:gd name="connsiteX8" fmla="*/ 2607634 w 3650621"/>
                <a:gd name="connsiteY8" fmla="*/ 1878222 h 6702638"/>
                <a:gd name="connsiteX9" fmla="*/ 2531434 w 3650621"/>
                <a:gd name="connsiteY9" fmla="*/ 1821072 h 6702638"/>
                <a:gd name="connsiteX10" fmla="*/ 2874334 w 3650621"/>
                <a:gd name="connsiteY10" fmla="*/ 563772 h 6702638"/>
                <a:gd name="connsiteX11" fmla="*/ 2598109 w 3650621"/>
                <a:gd name="connsiteY11" fmla="*/ 397084 h 6702638"/>
                <a:gd name="connsiteX12" fmla="*/ 2207584 w 3650621"/>
                <a:gd name="connsiteY12" fmla="*/ 1659147 h 6702638"/>
                <a:gd name="connsiteX13" fmla="*/ 2131384 w 3650621"/>
                <a:gd name="connsiteY13" fmla="*/ 1597235 h 6702638"/>
                <a:gd name="connsiteX14" fmla="*/ 2193297 w 3650621"/>
                <a:gd name="connsiteY14" fmla="*/ 154197 h 6702638"/>
                <a:gd name="connsiteX15" fmla="*/ 1878971 w 3650621"/>
                <a:gd name="connsiteY15" fmla="*/ 163723 h 6702638"/>
                <a:gd name="connsiteX16" fmla="*/ 1798009 w 3650621"/>
                <a:gd name="connsiteY16" fmla="*/ 1554373 h 6702638"/>
                <a:gd name="connsiteX17" fmla="*/ 1674184 w 3650621"/>
                <a:gd name="connsiteY17" fmla="*/ 1559134 h 6702638"/>
                <a:gd name="connsiteX18" fmla="*/ 1593221 w 3650621"/>
                <a:gd name="connsiteY18" fmla="*/ 378035 h 6702638"/>
                <a:gd name="connsiteX19" fmla="*/ 1307472 w 3650621"/>
                <a:gd name="connsiteY19" fmla="*/ 368510 h 6702638"/>
                <a:gd name="connsiteX20" fmla="*/ 1312234 w 3650621"/>
                <a:gd name="connsiteY20" fmla="*/ 1635335 h 6702638"/>
                <a:gd name="connsiteX21" fmla="*/ 1259846 w 3650621"/>
                <a:gd name="connsiteY21" fmla="*/ 2025860 h 6702638"/>
                <a:gd name="connsiteX22" fmla="*/ 902659 w 3650621"/>
                <a:gd name="connsiteY22" fmla="*/ 2302085 h 6702638"/>
                <a:gd name="connsiteX23" fmla="*/ 207334 w 3650621"/>
                <a:gd name="connsiteY23" fmla="*/ 1787735 h 6702638"/>
                <a:gd name="connsiteX24" fmla="*/ 173996 w 3650621"/>
                <a:gd name="connsiteY24" fmla="*/ 2092535 h 6702638"/>
                <a:gd name="connsiteX25" fmla="*/ 745496 w 3650621"/>
                <a:gd name="connsiteY25" fmla="*/ 2806910 h 6702638"/>
                <a:gd name="connsiteX26" fmla="*/ 1440822 w 3650621"/>
                <a:gd name="connsiteY26" fmla="*/ 3583198 h 6702638"/>
                <a:gd name="connsiteX27" fmla="*/ 1617034 w 3650621"/>
                <a:gd name="connsiteY27" fmla="*/ 4107073 h 6702638"/>
                <a:gd name="connsiteX28" fmla="*/ 1938429 w 3650621"/>
                <a:gd name="connsiteY28" fmla="*/ 6169762 h 6702638"/>
                <a:gd name="connsiteX0" fmla="*/ 1938429 w 3560732"/>
                <a:gd name="connsiteY0" fmla="*/ 6169762 h 6186505"/>
                <a:gd name="connsiteX1" fmla="*/ 3478578 w 3560732"/>
                <a:gd name="connsiteY1" fmla="*/ 6186505 h 6186505"/>
                <a:gd name="connsiteX2" fmla="*/ 2640971 w 3560732"/>
                <a:gd name="connsiteY2" fmla="*/ 3878472 h 6186505"/>
                <a:gd name="connsiteX3" fmla="*/ 2539547 w 3560732"/>
                <a:gd name="connsiteY3" fmla="*/ 3373073 h 6186505"/>
                <a:gd name="connsiteX4" fmla="*/ 2755270 w 3560732"/>
                <a:gd name="connsiteY4" fmla="*/ 2811673 h 6186505"/>
                <a:gd name="connsiteX5" fmla="*/ 2864809 w 3560732"/>
                <a:gd name="connsiteY5" fmla="*/ 2192548 h 6186505"/>
                <a:gd name="connsiteX6" fmla="*/ 3512509 w 3560732"/>
                <a:gd name="connsiteY6" fmla="*/ 1301960 h 6186505"/>
                <a:gd name="connsiteX7" fmla="*/ 3298197 w 3560732"/>
                <a:gd name="connsiteY7" fmla="*/ 1178135 h 6186505"/>
                <a:gd name="connsiteX8" fmla="*/ 2607634 w 3560732"/>
                <a:gd name="connsiteY8" fmla="*/ 1878222 h 6186505"/>
                <a:gd name="connsiteX9" fmla="*/ 2531434 w 3560732"/>
                <a:gd name="connsiteY9" fmla="*/ 1821072 h 6186505"/>
                <a:gd name="connsiteX10" fmla="*/ 2874334 w 3560732"/>
                <a:gd name="connsiteY10" fmla="*/ 563772 h 6186505"/>
                <a:gd name="connsiteX11" fmla="*/ 2598109 w 3560732"/>
                <a:gd name="connsiteY11" fmla="*/ 397084 h 6186505"/>
                <a:gd name="connsiteX12" fmla="*/ 2207584 w 3560732"/>
                <a:gd name="connsiteY12" fmla="*/ 1659147 h 6186505"/>
                <a:gd name="connsiteX13" fmla="*/ 2131384 w 3560732"/>
                <a:gd name="connsiteY13" fmla="*/ 1597235 h 6186505"/>
                <a:gd name="connsiteX14" fmla="*/ 2193297 w 3560732"/>
                <a:gd name="connsiteY14" fmla="*/ 154197 h 6186505"/>
                <a:gd name="connsiteX15" fmla="*/ 1878971 w 3560732"/>
                <a:gd name="connsiteY15" fmla="*/ 163723 h 6186505"/>
                <a:gd name="connsiteX16" fmla="*/ 1798009 w 3560732"/>
                <a:gd name="connsiteY16" fmla="*/ 1554373 h 6186505"/>
                <a:gd name="connsiteX17" fmla="*/ 1674184 w 3560732"/>
                <a:gd name="connsiteY17" fmla="*/ 1559134 h 6186505"/>
                <a:gd name="connsiteX18" fmla="*/ 1593221 w 3560732"/>
                <a:gd name="connsiteY18" fmla="*/ 378035 h 6186505"/>
                <a:gd name="connsiteX19" fmla="*/ 1307472 w 3560732"/>
                <a:gd name="connsiteY19" fmla="*/ 368510 h 6186505"/>
                <a:gd name="connsiteX20" fmla="*/ 1312234 w 3560732"/>
                <a:gd name="connsiteY20" fmla="*/ 1635335 h 6186505"/>
                <a:gd name="connsiteX21" fmla="*/ 1259846 w 3560732"/>
                <a:gd name="connsiteY21" fmla="*/ 2025860 h 6186505"/>
                <a:gd name="connsiteX22" fmla="*/ 902659 w 3560732"/>
                <a:gd name="connsiteY22" fmla="*/ 2302085 h 6186505"/>
                <a:gd name="connsiteX23" fmla="*/ 207334 w 3560732"/>
                <a:gd name="connsiteY23" fmla="*/ 1787735 h 6186505"/>
                <a:gd name="connsiteX24" fmla="*/ 173996 w 3560732"/>
                <a:gd name="connsiteY24" fmla="*/ 2092535 h 6186505"/>
                <a:gd name="connsiteX25" fmla="*/ 745496 w 3560732"/>
                <a:gd name="connsiteY25" fmla="*/ 2806910 h 6186505"/>
                <a:gd name="connsiteX26" fmla="*/ 1440822 w 3560732"/>
                <a:gd name="connsiteY26" fmla="*/ 3583198 h 6186505"/>
                <a:gd name="connsiteX27" fmla="*/ 1617034 w 3560732"/>
                <a:gd name="connsiteY27" fmla="*/ 4107073 h 6186505"/>
                <a:gd name="connsiteX28" fmla="*/ 1938429 w 3560732"/>
                <a:gd name="connsiteY28" fmla="*/ 6169762 h 6186505"/>
                <a:gd name="connsiteX0" fmla="*/ 1938429 w 3560732"/>
                <a:gd name="connsiteY0" fmla="*/ 6169762 h 6186505"/>
                <a:gd name="connsiteX1" fmla="*/ 3478578 w 3560732"/>
                <a:gd name="connsiteY1" fmla="*/ 6186505 h 6186505"/>
                <a:gd name="connsiteX2" fmla="*/ 2640971 w 3560732"/>
                <a:gd name="connsiteY2" fmla="*/ 3878472 h 6186505"/>
                <a:gd name="connsiteX3" fmla="*/ 2539547 w 3560732"/>
                <a:gd name="connsiteY3" fmla="*/ 3373073 h 6186505"/>
                <a:gd name="connsiteX4" fmla="*/ 2755270 w 3560732"/>
                <a:gd name="connsiteY4" fmla="*/ 2811673 h 6186505"/>
                <a:gd name="connsiteX5" fmla="*/ 2864809 w 3560732"/>
                <a:gd name="connsiteY5" fmla="*/ 2192548 h 6186505"/>
                <a:gd name="connsiteX6" fmla="*/ 3512509 w 3560732"/>
                <a:gd name="connsiteY6" fmla="*/ 1301960 h 6186505"/>
                <a:gd name="connsiteX7" fmla="*/ 3298197 w 3560732"/>
                <a:gd name="connsiteY7" fmla="*/ 1178135 h 6186505"/>
                <a:gd name="connsiteX8" fmla="*/ 2607634 w 3560732"/>
                <a:gd name="connsiteY8" fmla="*/ 1878222 h 6186505"/>
                <a:gd name="connsiteX9" fmla="*/ 2531434 w 3560732"/>
                <a:gd name="connsiteY9" fmla="*/ 1821072 h 6186505"/>
                <a:gd name="connsiteX10" fmla="*/ 2874334 w 3560732"/>
                <a:gd name="connsiteY10" fmla="*/ 563772 h 6186505"/>
                <a:gd name="connsiteX11" fmla="*/ 2598109 w 3560732"/>
                <a:gd name="connsiteY11" fmla="*/ 397084 h 6186505"/>
                <a:gd name="connsiteX12" fmla="*/ 2207584 w 3560732"/>
                <a:gd name="connsiteY12" fmla="*/ 1659147 h 6186505"/>
                <a:gd name="connsiteX13" fmla="*/ 2131384 w 3560732"/>
                <a:gd name="connsiteY13" fmla="*/ 1597235 h 6186505"/>
                <a:gd name="connsiteX14" fmla="*/ 2193297 w 3560732"/>
                <a:gd name="connsiteY14" fmla="*/ 154197 h 6186505"/>
                <a:gd name="connsiteX15" fmla="*/ 1878971 w 3560732"/>
                <a:gd name="connsiteY15" fmla="*/ 163723 h 6186505"/>
                <a:gd name="connsiteX16" fmla="*/ 1798009 w 3560732"/>
                <a:gd name="connsiteY16" fmla="*/ 1554373 h 6186505"/>
                <a:gd name="connsiteX17" fmla="*/ 1674184 w 3560732"/>
                <a:gd name="connsiteY17" fmla="*/ 1559134 h 6186505"/>
                <a:gd name="connsiteX18" fmla="*/ 1593221 w 3560732"/>
                <a:gd name="connsiteY18" fmla="*/ 378035 h 6186505"/>
                <a:gd name="connsiteX19" fmla="*/ 1307472 w 3560732"/>
                <a:gd name="connsiteY19" fmla="*/ 368510 h 6186505"/>
                <a:gd name="connsiteX20" fmla="*/ 1312234 w 3560732"/>
                <a:gd name="connsiteY20" fmla="*/ 1635335 h 6186505"/>
                <a:gd name="connsiteX21" fmla="*/ 1259846 w 3560732"/>
                <a:gd name="connsiteY21" fmla="*/ 2025860 h 6186505"/>
                <a:gd name="connsiteX22" fmla="*/ 902659 w 3560732"/>
                <a:gd name="connsiteY22" fmla="*/ 2302085 h 6186505"/>
                <a:gd name="connsiteX23" fmla="*/ 207334 w 3560732"/>
                <a:gd name="connsiteY23" fmla="*/ 1787735 h 6186505"/>
                <a:gd name="connsiteX24" fmla="*/ 173996 w 3560732"/>
                <a:gd name="connsiteY24" fmla="*/ 2092535 h 6186505"/>
                <a:gd name="connsiteX25" fmla="*/ 745496 w 3560732"/>
                <a:gd name="connsiteY25" fmla="*/ 2806910 h 6186505"/>
                <a:gd name="connsiteX26" fmla="*/ 1440822 w 3560732"/>
                <a:gd name="connsiteY26" fmla="*/ 3583198 h 6186505"/>
                <a:gd name="connsiteX27" fmla="*/ 1617034 w 3560732"/>
                <a:gd name="connsiteY27" fmla="*/ 4107073 h 6186505"/>
                <a:gd name="connsiteX28" fmla="*/ 1938429 w 3560732"/>
                <a:gd name="connsiteY28" fmla="*/ 6169762 h 6186505"/>
                <a:gd name="connsiteX0" fmla="*/ 1938429 w 3560732"/>
                <a:gd name="connsiteY0" fmla="*/ 6226614 h 6226614"/>
                <a:gd name="connsiteX1" fmla="*/ 3478578 w 3560732"/>
                <a:gd name="connsiteY1" fmla="*/ 6186505 h 6226614"/>
                <a:gd name="connsiteX2" fmla="*/ 2640971 w 3560732"/>
                <a:gd name="connsiteY2" fmla="*/ 3878472 h 6226614"/>
                <a:gd name="connsiteX3" fmla="*/ 2539547 w 3560732"/>
                <a:gd name="connsiteY3" fmla="*/ 3373073 h 6226614"/>
                <a:gd name="connsiteX4" fmla="*/ 2755270 w 3560732"/>
                <a:gd name="connsiteY4" fmla="*/ 2811673 h 6226614"/>
                <a:gd name="connsiteX5" fmla="*/ 2864809 w 3560732"/>
                <a:gd name="connsiteY5" fmla="*/ 2192548 h 6226614"/>
                <a:gd name="connsiteX6" fmla="*/ 3512509 w 3560732"/>
                <a:gd name="connsiteY6" fmla="*/ 1301960 h 6226614"/>
                <a:gd name="connsiteX7" fmla="*/ 3298197 w 3560732"/>
                <a:gd name="connsiteY7" fmla="*/ 1178135 h 6226614"/>
                <a:gd name="connsiteX8" fmla="*/ 2607634 w 3560732"/>
                <a:gd name="connsiteY8" fmla="*/ 1878222 h 6226614"/>
                <a:gd name="connsiteX9" fmla="*/ 2531434 w 3560732"/>
                <a:gd name="connsiteY9" fmla="*/ 1821072 h 6226614"/>
                <a:gd name="connsiteX10" fmla="*/ 2874334 w 3560732"/>
                <a:gd name="connsiteY10" fmla="*/ 563772 h 6226614"/>
                <a:gd name="connsiteX11" fmla="*/ 2598109 w 3560732"/>
                <a:gd name="connsiteY11" fmla="*/ 397084 h 6226614"/>
                <a:gd name="connsiteX12" fmla="*/ 2207584 w 3560732"/>
                <a:gd name="connsiteY12" fmla="*/ 1659147 h 6226614"/>
                <a:gd name="connsiteX13" fmla="*/ 2131384 w 3560732"/>
                <a:gd name="connsiteY13" fmla="*/ 1597235 h 6226614"/>
                <a:gd name="connsiteX14" fmla="*/ 2193297 w 3560732"/>
                <a:gd name="connsiteY14" fmla="*/ 154197 h 6226614"/>
                <a:gd name="connsiteX15" fmla="*/ 1878971 w 3560732"/>
                <a:gd name="connsiteY15" fmla="*/ 163723 h 6226614"/>
                <a:gd name="connsiteX16" fmla="*/ 1798009 w 3560732"/>
                <a:gd name="connsiteY16" fmla="*/ 1554373 h 6226614"/>
                <a:gd name="connsiteX17" fmla="*/ 1674184 w 3560732"/>
                <a:gd name="connsiteY17" fmla="*/ 1559134 h 6226614"/>
                <a:gd name="connsiteX18" fmla="*/ 1593221 w 3560732"/>
                <a:gd name="connsiteY18" fmla="*/ 378035 h 6226614"/>
                <a:gd name="connsiteX19" fmla="*/ 1307472 w 3560732"/>
                <a:gd name="connsiteY19" fmla="*/ 368510 h 6226614"/>
                <a:gd name="connsiteX20" fmla="*/ 1312234 w 3560732"/>
                <a:gd name="connsiteY20" fmla="*/ 1635335 h 6226614"/>
                <a:gd name="connsiteX21" fmla="*/ 1259846 w 3560732"/>
                <a:gd name="connsiteY21" fmla="*/ 2025860 h 6226614"/>
                <a:gd name="connsiteX22" fmla="*/ 902659 w 3560732"/>
                <a:gd name="connsiteY22" fmla="*/ 2302085 h 6226614"/>
                <a:gd name="connsiteX23" fmla="*/ 207334 w 3560732"/>
                <a:gd name="connsiteY23" fmla="*/ 1787735 h 6226614"/>
                <a:gd name="connsiteX24" fmla="*/ 173996 w 3560732"/>
                <a:gd name="connsiteY24" fmla="*/ 2092535 h 6226614"/>
                <a:gd name="connsiteX25" fmla="*/ 745496 w 3560732"/>
                <a:gd name="connsiteY25" fmla="*/ 2806910 h 6226614"/>
                <a:gd name="connsiteX26" fmla="*/ 1440822 w 3560732"/>
                <a:gd name="connsiteY26" fmla="*/ 3583198 h 6226614"/>
                <a:gd name="connsiteX27" fmla="*/ 1617034 w 3560732"/>
                <a:gd name="connsiteY27" fmla="*/ 4107073 h 6226614"/>
                <a:gd name="connsiteX28" fmla="*/ 1938429 w 3560732"/>
                <a:gd name="connsiteY28" fmla="*/ 6226614 h 6226614"/>
                <a:gd name="connsiteX0" fmla="*/ 1938429 w 3560732"/>
                <a:gd name="connsiteY0" fmla="*/ 6189377 h 6189377"/>
                <a:gd name="connsiteX1" fmla="*/ 3478578 w 3560732"/>
                <a:gd name="connsiteY1" fmla="*/ 6186505 h 6189377"/>
                <a:gd name="connsiteX2" fmla="*/ 2640971 w 3560732"/>
                <a:gd name="connsiteY2" fmla="*/ 3878472 h 6189377"/>
                <a:gd name="connsiteX3" fmla="*/ 2539547 w 3560732"/>
                <a:gd name="connsiteY3" fmla="*/ 3373073 h 6189377"/>
                <a:gd name="connsiteX4" fmla="*/ 2755270 w 3560732"/>
                <a:gd name="connsiteY4" fmla="*/ 2811673 h 6189377"/>
                <a:gd name="connsiteX5" fmla="*/ 2864809 w 3560732"/>
                <a:gd name="connsiteY5" fmla="*/ 2192548 h 6189377"/>
                <a:gd name="connsiteX6" fmla="*/ 3512509 w 3560732"/>
                <a:gd name="connsiteY6" fmla="*/ 1301960 h 6189377"/>
                <a:gd name="connsiteX7" fmla="*/ 3298197 w 3560732"/>
                <a:gd name="connsiteY7" fmla="*/ 1178135 h 6189377"/>
                <a:gd name="connsiteX8" fmla="*/ 2607634 w 3560732"/>
                <a:gd name="connsiteY8" fmla="*/ 1878222 h 6189377"/>
                <a:gd name="connsiteX9" fmla="*/ 2531434 w 3560732"/>
                <a:gd name="connsiteY9" fmla="*/ 1821072 h 6189377"/>
                <a:gd name="connsiteX10" fmla="*/ 2874334 w 3560732"/>
                <a:gd name="connsiteY10" fmla="*/ 563772 h 6189377"/>
                <a:gd name="connsiteX11" fmla="*/ 2598109 w 3560732"/>
                <a:gd name="connsiteY11" fmla="*/ 397084 h 6189377"/>
                <a:gd name="connsiteX12" fmla="*/ 2207584 w 3560732"/>
                <a:gd name="connsiteY12" fmla="*/ 1659147 h 6189377"/>
                <a:gd name="connsiteX13" fmla="*/ 2131384 w 3560732"/>
                <a:gd name="connsiteY13" fmla="*/ 1597235 h 6189377"/>
                <a:gd name="connsiteX14" fmla="*/ 2193297 w 3560732"/>
                <a:gd name="connsiteY14" fmla="*/ 154197 h 6189377"/>
                <a:gd name="connsiteX15" fmla="*/ 1878971 w 3560732"/>
                <a:gd name="connsiteY15" fmla="*/ 163723 h 6189377"/>
                <a:gd name="connsiteX16" fmla="*/ 1798009 w 3560732"/>
                <a:gd name="connsiteY16" fmla="*/ 1554373 h 6189377"/>
                <a:gd name="connsiteX17" fmla="*/ 1674184 w 3560732"/>
                <a:gd name="connsiteY17" fmla="*/ 1559134 h 6189377"/>
                <a:gd name="connsiteX18" fmla="*/ 1593221 w 3560732"/>
                <a:gd name="connsiteY18" fmla="*/ 378035 h 6189377"/>
                <a:gd name="connsiteX19" fmla="*/ 1307472 w 3560732"/>
                <a:gd name="connsiteY19" fmla="*/ 368510 h 6189377"/>
                <a:gd name="connsiteX20" fmla="*/ 1312234 w 3560732"/>
                <a:gd name="connsiteY20" fmla="*/ 1635335 h 6189377"/>
                <a:gd name="connsiteX21" fmla="*/ 1259846 w 3560732"/>
                <a:gd name="connsiteY21" fmla="*/ 2025860 h 6189377"/>
                <a:gd name="connsiteX22" fmla="*/ 902659 w 3560732"/>
                <a:gd name="connsiteY22" fmla="*/ 2302085 h 6189377"/>
                <a:gd name="connsiteX23" fmla="*/ 207334 w 3560732"/>
                <a:gd name="connsiteY23" fmla="*/ 1787735 h 6189377"/>
                <a:gd name="connsiteX24" fmla="*/ 173996 w 3560732"/>
                <a:gd name="connsiteY24" fmla="*/ 2092535 h 6189377"/>
                <a:gd name="connsiteX25" fmla="*/ 745496 w 3560732"/>
                <a:gd name="connsiteY25" fmla="*/ 2806910 h 6189377"/>
                <a:gd name="connsiteX26" fmla="*/ 1440822 w 3560732"/>
                <a:gd name="connsiteY26" fmla="*/ 3583198 h 6189377"/>
                <a:gd name="connsiteX27" fmla="*/ 1617034 w 3560732"/>
                <a:gd name="connsiteY27" fmla="*/ 4107073 h 6189377"/>
                <a:gd name="connsiteX28" fmla="*/ 1938429 w 3560732"/>
                <a:gd name="connsiteY28" fmla="*/ 6189377 h 6189377"/>
                <a:gd name="connsiteX0" fmla="*/ 1975235 w 3560732"/>
                <a:gd name="connsiteY0" fmla="*/ 6594258 h 6594258"/>
                <a:gd name="connsiteX1" fmla="*/ 3478578 w 3560732"/>
                <a:gd name="connsiteY1" fmla="*/ 6186505 h 6594258"/>
                <a:gd name="connsiteX2" fmla="*/ 2640971 w 3560732"/>
                <a:gd name="connsiteY2" fmla="*/ 3878472 h 6594258"/>
                <a:gd name="connsiteX3" fmla="*/ 2539547 w 3560732"/>
                <a:gd name="connsiteY3" fmla="*/ 3373073 h 6594258"/>
                <a:gd name="connsiteX4" fmla="*/ 2755270 w 3560732"/>
                <a:gd name="connsiteY4" fmla="*/ 2811673 h 6594258"/>
                <a:gd name="connsiteX5" fmla="*/ 2864809 w 3560732"/>
                <a:gd name="connsiteY5" fmla="*/ 2192548 h 6594258"/>
                <a:gd name="connsiteX6" fmla="*/ 3512509 w 3560732"/>
                <a:gd name="connsiteY6" fmla="*/ 1301960 h 6594258"/>
                <a:gd name="connsiteX7" fmla="*/ 3298197 w 3560732"/>
                <a:gd name="connsiteY7" fmla="*/ 1178135 h 6594258"/>
                <a:gd name="connsiteX8" fmla="*/ 2607634 w 3560732"/>
                <a:gd name="connsiteY8" fmla="*/ 1878222 h 6594258"/>
                <a:gd name="connsiteX9" fmla="*/ 2531434 w 3560732"/>
                <a:gd name="connsiteY9" fmla="*/ 1821072 h 6594258"/>
                <a:gd name="connsiteX10" fmla="*/ 2874334 w 3560732"/>
                <a:gd name="connsiteY10" fmla="*/ 563772 h 6594258"/>
                <a:gd name="connsiteX11" fmla="*/ 2598109 w 3560732"/>
                <a:gd name="connsiteY11" fmla="*/ 397084 h 6594258"/>
                <a:gd name="connsiteX12" fmla="*/ 2207584 w 3560732"/>
                <a:gd name="connsiteY12" fmla="*/ 1659147 h 6594258"/>
                <a:gd name="connsiteX13" fmla="*/ 2131384 w 3560732"/>
                <a:gd name="connsiteY13" fmla="*/ 1597235 h 6594258"/>
                <a:gd name="connsiteX14" fmla="*/ 2193297 w 3560732"/>
                <a:gd name="connsiteY14" fmla="*/ 154197 h 6594258"/>
                <a:gd name="connsiteX15" fmla="*/ 1878971 w 3560732"/>
                <a:gd name="connsiteY15" fmla="*/ 163723 h 6594258"/>
                <a:gd name="connsiteX16" fmla="*/ 1798009 w 3560732"/>
                <a:gd name="connsiteY16" fmla="*/ 1554373 h 6594258"/>
                <a:gd name="connsiteX17" fmla="*/ 1674184 w 3560732"/>
                <a:gd name="connsiteY17" fmla="*/ 1559134 h 6594258"/>
                <a:gd name="connsiteX18" fmla="*/ 1593221 w 3560732"/>
                <a:gd name="connsiteY18" fmla="*/ 378035 h 6594258"/>
                <a:gd name="connsiteX19" fmla="*/ 1307472 w 3560732"/>
                <a:gd name="connsiteY19" fmla="*/ 368510 h 6594258"/>
                <a:gd name="connsiteX20" fmla="*/ 1312234 w 3560732"/>
                <a:gd name="connsiteY20" fmla="*/ 1635335 h 6594258"/>
                <a:gd name="connsiteX21" fmla="*/ 1259846 w 3560732"/>
                <a:gd name="connsiteY21" fmla="*/ 2025860 h 6594258"/>
                <a:gd name="connsiteX22" fmla="*/ 902659 w 3560732"/>
                <a:gd name="connsiteY22" fmla="*/ 2302085 h 6594258"/>
                <a:gd name="connsiteX23" fmla="*/ 207334 w 3560732"/>
                <a:gd name="connsiteY23" fmla="*/ 1787735 h 6594258"/>
                <a:gd name="connsiteX24" fmla="*/ 173996 w 3560732"/>
                <a:gd name="connsiteY24" fmla="*/ 2092535 h 6594258"/>
                <a:gd name="connsiteX25" fmla="*/ 745496 w 3560732"/>
                <a:gd name="connsiteY25" fmla="*/ 2806910 h 6594258"/>
                <a:gd name="connsiteX26" fmla="*/ 1440822 w 3560732"/>
                <a:gd name="connsiteY26" fmla="*/ 3583198 h 6594258"/>
                <a:gd name="connsiteX27" fmla="*/ 1617034 w 3560732"/>
                <a:gd name="connsiteY27" fmla="*/ 4107073 h 6594258"/>
                <a:gd name="connsiteX28" fmla="*/ 1975235 w 3560732"/>
                <a:gd name="connsiteY28" fmla="*/ 6594258 h 6594258"/>
                <a:gd name="connsiteX0" fmla="*/ 1975235 w 3625806"/>
                <a:gd name="connsiteY0" fmla="*/ 6594258 h 6628209"/>
                <a:gd name="connsiteX1" fmla="*/ 3625806 w 3625806"/>
                <a:gd name="connsiteY1" fmla="*/ 6628192 h 6628209"/>
                <a:gd name="connsiteX2" fmla="*/ 2640971 w 3625806"/>
                <a:gd name="connsiteY2" fmla="*/ 3878472 h 6628209"/>
                <a:gd name="connsiteX3" fmla="*/ 2539547 w 3625806"/>
                <a:gd name="connsiteY3" fmla="*/ 3373073 h 6628209"/>
                <a:gd name="connsiteX4" fmla="*/ 2755270 w 3625806"/>
                <a:gd name="connsiteY4" fmla="*/ 2811673 h 6628209"/>
                <a:gd name="connsiteX5" fmla="*/ 2864809 w 3625806"/>
                <a:gd name="connsiteY5" fmla="*/ 2192548 h 6628209"/>
                <a:gd name="connsiteX6" fmla="*/ 3512509 w 3625806"/>
                <a:gd name="connsiteY6" fmla="*/ 1301960 h 6628209"/>
                <a:gd name="connsiteX7" fmla="*/ 3298197 w 3625806"/>
                <a:gd name="connsiteY7" fmla="*/ 1178135 h 6628209"/>
                <a:gd name="connsiteX8" fmla="*/ 2607634 w 3625806"/>
                <a:gd name="connsiteY8" fmla="*/ 1878222 h 6628209"/>
                <a:gd name="connsiteX9" fmla="*/ 2531434 w 3625806"/>
                <a:gd name="connsiteY9" fmla="*/ 1821072 h 6628209"/>
                <a:gd name="connsiteX10" fmla="*/ 2874334 w 3625806"/>
                <a:gd name="connsiteY10" fmla="*/ 563772 h 6628209"/>
                <a:gd name="connsiteX11" fmla="*/ 2598109 w 3625806"/>
                <a:gd name="connsiteY11" fmla="*/ 397084 h 6628209"/>
                <a:gd name="connsiteX12" fmla="*/ 2207584 w 3625806"/>
                <a:gd name="connsiteY12" fmla="*/ 1659147 h 6628209"/>
                <a:gd name="connsiteX13" fmla="*/ 2131384 w 3625806"/>
                <a:gd name="connsiteY13" fmla="*/ 1597235 h 6628209"/>
                <a:gd name="connsiteX14" fmla="*/ 2193297 w 3625806"/>
                <a:gd name="connsiteY14" fmla="*/ 154197 h 6628209"/>
                <a:gd name="connsiteX15" fmla="*/ 1878971 w 3625806"/>
                <a:gd name="connsiteY15" fmla="*/ 163723 h 6628209"/>
                <a:gd name="connsiteX16" fmla="*/ 1798009 w 3625806"/>
                <a:gd name="connsiteY16" fmla="*/ 1554373 h 6628209"/>
                <a:gd name="connsiteX17" fmla="*/ 1674184 w 3625806"/>
                <a:gd name="connsiteY17" fmla="*/ 1559134 h 6628209"/>
                <a:gd name="connsiteX18" fmla="*/ 1593221 w 3625806"/>
                <a:gd name="connsiteY18" fmla="*/ 378035 h 6628209"/>
                <a:gd name="connsiteX19" fmla="*/ 1307472 w 3625806"/>
                <a:gd name="connsiteY19" fmla="*/ 368510 h 6628209"/>
                <a:gd name="connsiteX20" fmla="*/ 1312234 w 3625806"/>
                <a:gd name="connsiteY20" fmla="*/ 1635335 h 6628209"/>
                <a:gd name="connsiteX21" fmla="*/ 1259846 w 3625806"/>
                <a:gd name="connsiteY21" fmla="*/ 2025860 h 6628209"/>
                <a:gd name="connsiteX22" fmla="*/ 902659 w 3625806"/>
                <a:gd name="connsiteY22" fmla="*/ 2302085 h 6628209"/>
                <a:gd name="connsiteX23" fmla="*/ 207334 w 3625806"/>
                <a:gd name="connsiteY23" fmla="*/ 1787735 h 6628209"/>
                <a:gd name="connsiteX24" fmla="*/ 173996 w 3625806"/>
                <a:gd name="connsiteY24" fmla="*/ 2092535 h 6628209"/>
                <a:gd name="connsiteX25" fmla="*/ 745496 w 3625806"/>
                <a:gd name="connsiteY25" fmla="*/ 2806910 h 6628209"/>
                <a:gd name="connsiteX26" fmla="*/ 1440822 w 3625806"/>
                <a:gd name="connsiteY26" fmla="*/ 3583198 h 6628209"/>
                <a:gd name="connsiteX27" fmla="*/ 1617034 w 3625806"/>
                <a:gd name="connsiteY27" fmla="*/ 4107073 h 6628209"/>
                <a:gd name="connsiteX28" fmla="*/ 1975235 w 3625806"/>
                <a:gd name="connsiteY28" fmla="*/ 6594258 h 662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25806" h="6628209">
                  <a:moveTo>
                    <a:pt x="1975235" y="6594258"/>
                  </a:moveTo>
                  <a:cubicBezTo>
                    <a:pt x="2488618" y="6593301"/>
                    <a:pt x="3112423" y="6629149"/>
                    <a:pt x="3625806" y="6628192"/>
                  </a:cubicBezTo>
                  <a:cubicBezTo>
                    <a:pt x="3274968" y="5642354"/>
                    <a:pt x="2915609" y="4930985"/>
                    <a:pt x="2640971" y="3878472"/>
                  </a:cubicBezTo>
                  <a:cubicBezTo>
                    <a:pt x="2607163" y="3710006"/>
                    <a:pt x="2567756" y="3575139"/>
                    <a:pt x="2539547" y="3373073"/>
                  </a:cubicBezTo>
                  <a:cubicBezTo>
                    <a:pt x="2626772" y="3150473"/>
                    <a:pt x="2694946" y="3073610"/>
                    <a:pt x="2755270" y="2811673"/>
                  </a:cubicBezTo>
                  <a:cubicBezTo>
                    <a:pt x="2820357" y="2578311"/>
                    <a:pt x="2807658" y="2538622"/>
                    <a:pt x="2864809" y="2192548"/>
                  </a:cubicBezTo>
                  <a:cubicBezTo>
                    <a:pt x="3048959" y="1868698"/>
                    <a:pt x="3314071" y="1630573"/>
                    <a:pt x="3512509" y="1301960"/>
                  </a:cubicBezTo>
                  <a:cubicBezTo>
                    <a:pt x="3645859" y="1165436"/>
                    <a:pt x="3479171" y="928897"/>
                    <a:pt x="3298197" y="1178135"/>
                  </a:cubicBezTo>
                  <a:cubicBezTo>
                    <a:pt x="3096584" y="1449597"/>
                    <a:pt x="2837822" y="1644860"/>
                    <a:pt x="2607634" y="1878222"/>
                  </a:cubicBezTo>
                  <a:cubicBezTo>
                    <a:pt x="2525084" y="1873460"/>
                    <a:pt x="2556834" y="1840122"/>
                    <a:pt x="2531434" y="1821072"/>
                  </a:cubicBezTo>
                  <a:cubicBezTo>
                    <a:pt x="2658434" y="1401971"/>
                    <a:pt x="2775909" y="992397"/>
                    <a:pt x="2874334" y="563772"/>
                  </a:cubicBezTo>
                  <a:cubicBezTo>
                    <a:pt x="2923546" y="314534"/>
                    <a:pt x="2706059" y="208171"/>
                    <a:pt x="2598109" y="397084"/>
                  </a:cubicBezTo>
                  <a:cubicBezTo>
                    <a:pt x="2464759" y="833646"/>
                    <a:pt x="2340934" y="1155910"/>
                    <a:pt x="2207584" y="1659147"/>
                  </a:cubicBezTo>
                  <a:cubicBezTo>
                    <a:pt x="2182184" y="1638510"/>
                    <a:pt x="2118684" y="1660735"/>
                    <a:pt x="2131384" y="1597235"/>
                  </a:cubicBezTo>
                  <a:cubicBezTo>
                    <a:pt x="2188534" y="1146384"/>
                    <a:pt x="2188534" y="628860"/>
                    <a:pt x="2193297" y="154197"/>
                  </a:cubicBezTo>
                  <a:cubicBezTo>
                    <a:pt x="2193297" y="38309"/>
                    <a:pt x="1945646" y="-129965"/>
                    <a:pt x="1878971" y="163723"/>
                  </a:cubicBezTo>
                  <a:cubicBezTo>
                    <a:pt x="1821821" y="641561"/>
                    <a:pt x="1802771" y="943185"/>
                    <a:pt x="1798009" y="1554373"/>
                  </a:cubicBezTo>
                  <a:cubicBezTo>
                    <a:pt x="1802772" y="1606761"/>
                    <a:pt x="1678946" y="1644859"/>
                    <a:pt x="1674184" y="1559134"/>
                  </a:cubicBezTo>
                  <a:cubicBezTo>
                    <a:pt x="1647195" y="1136859"/>
                    <a:pt x="1615446" y="766972"/>
                    <a:pt x="1593221" y="378035"/>
                  </a:cubicBezTo>
                  <a:cubicBezTo>
                    <a:pt x="1564646" y="84347"/>
                    <a:pt x="1331284" y="133560"/>
                    <a:pt x="1307472" y="368510"/>
                  </a:cubicBezTo>
                  <a:cubicBezTo>
                    <a:pt x="1247147" y="844760"/>
                    <a:pt x="1286834" y="1182897"/>
                    <a:pt x="1312234" y="1635335"/>
                  </a:cubicBezTo>
                  <a:cubicBezTo>
                    <a:pt x="1305883" y="1801229"/>
                    <a:pt x="1290008" y="1900448"/>
                    <a:pt x="1259846" y="2025860"/>
                  </a:cubicBezTo>
                  <a:cubicBezTo>
                    <a:pt x="1163009" y="2332247"/>
                    <a:pt x="1082046" y="2337804"/>
                    <a:pt x="902659" y="2302085"/>
                  </a:cubicBezTo>
                  <a:cubicBezTo>
                    <a:pt x="712159" y="2102060"/>
                    <a:pt x="597859" y="1868697"/>
                    <a:pt x="207334" y="1787735"/>
                  </a:cubicBezTo>
                  <a:cubicBezTo>
                    <a:pt x="-35554" y="1760748"/>
                    <a:pt x="-87942" y="1948073"/>
                    <a:pt x="173996" y="2092535"/>
                  </a:cubicBezTo>
                  <a:cubicBezTo>
                    <a:pt x="359734" y="2327485"/>
                    <a:pt x="640468" y="2556506"/>
                    <a:pt x="745496" y="2806910"/>
                  </a:cubicBezTo>
                  <a:cubicBezTo>
                    <a:pt x="914565" y="3070435"/>
                    <a:pt x="1268579" y="3402223"/>
                    <a:pt x="1440822" y="3583198"/>
                  </a:cubicBezTo>
                  <a:lnTo>
                    <a:pt x="1617034" y="4107073"/>
                  </a:lnTo>
                  <a:cubicBezTo>
                    <a:pt x="1829759" y="4896060"/>
                    <a:pt x="1857760" y="5681446"/>
                    <a:pt x="1975235" y="659425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88">
              <a:extLst>
                <a:ext uri="{FF2B5EF4-FFF2-40B4-BE49-F238E27FC236}">
                  <a16:creationId xmlns:a16="http://schemas.microsoft.com/office/drawing/2014/main" id="{71292B83-8A82-4813-8F1B-27A2276FB7E1}"/>
                </a:ext>
              </a:extLst>
            </p:cNvPr>
            <p:cNvGrpSpPr/>
            <p:nvPr/>
          </p:nvGrpSpPr>
          <p:grpSpPr>
            <a:xfrm>
              <a:off x="7643715" y="2392691"/>
              <a:ext cx="4376131" cy="3594419"/>
              <a:chOff x="2241333" y="2017415"/>
              <a:chExt cx="4653973" cy="3822630"/>
            </a:xfrm>
          </p:grpSpPr>
          <p:sp>
            <p:nvSpPr>
              <p:cNvPr id="26" name="Teardrop 3">
                <a:extLst>
                  <a:ext uri="{FF2B5EF4-FFF2-40B4-BE49-F238E27FC236}">
                    <a16:creationId xmlns:a16="http://schemas.microsoft.com/office/drawing/2014/main" id="{F71AB28D-E6C2-4198-8B06-BA760F14D049}"/>
                  </a:ext>
                </a:extLst>
              </p:cNvPr>
              <p:cNvSpPr/>
              <p:nvPr/>
            </p:nvSpPr>
            <p:spPr>
              <a:xfrm rot="20980906">
                <a:off x="4835322" y="2017415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Teardrop 3">
                <a:extLst>
                  <a:ext uri="{FF2B5EF4-FFF2-40B4-BE49-F238E27FC236}">
                    <a16:creationId xmlns:a16="http://schemas.microsoft.com/office/drawing/2014/main" id="{8C19DEEE-D745-415F-B415-91C7C0430135}"/>
                  </a:ext>
                </a:extLst>
              </p:cNvPr>
              <p:cNvSpPr/>
              <p:nvPr/>
            </p:nvSpPr>
            <p:spPr>
              <a:xfrm rot="2236334">
                <a:off x="5707174" y="3189761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Teardrop 3">
                <a:extLst>
                  <a:ext uri="{FF2B5EF4-FFF2-40B4-BE49-F238E27FC236}">
                    <a16:creationId xmlns:a16="http://schemas.microsoft.com/office/drawing/2014/main" id="{3ABD209E-D49E-45B1-A425-3A1048EC38CE}"/>
                  </a:ext>
                </a:extLst>
              </p:cNvPr>
              <p:cNvSpPr/>
              <p:nvPr/>
            </p:nvSpPr>
            <p:spPr>
              <a:xfrm rot="4500000">
                <a:off x="5494959" y="4651912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Teardrop 3">
                <a:extLst>
                  <a:ext uri="{FF2B5EF4-FFF2-40B4-BE49-F238E27FC236}">
                    <a16:creationId xmlns:a16="http://schemas.microsoft.com/office/drawing/2014/main" id="{E632BD40-700D-4102-9494-3BB88E36DA73}"/>
                  </a:ext>
                </a:extLst>
              </p:cNvPr>
              <p:cNvSpPr/>
              <p:nvPr/>
            </p:nvSpPr>
            <p:spPr>
              <a:xfrm rot="619094" flipH="1">
                <a:off x="3113185" y="2017415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Teardrop 3">
                <a:extLst>
                  <a:ext uri="{FF2B5EF4-FFF2-40B4-BE49-F238E27FC236}">
                    <a16:creationId xmlns:a16="http://schemas.microsoft.com/office/drawing/2014/main" id="{31A31BC3-E7DB-4C09-A214-FAC69A29F8BC}"/>
                  </a:ext>
                </a:extLst>
              </p:cNvPr>
              <p:cNvSpPr/>
              <p:nvPr/>
            </p:nvSpPr>
            <p:spPr>
              <a:xfrm rot="19363666" flipH="1">
                <a:off x="2241333" y="3189761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Teardrop 3">
                <a:extLst>
                  <a:ext uri="{FF2B5EF4-FFF2-40B4-BE49-F238E27FC236}">
                    <a16:creationId xmlns:a16="http://schemas.microsoft.com/office/drawing/2014/main" id="{8AC29F11-320C-4B34-B3F5-0C5E83C5E5FC}"/>
                  </a:ext>
                </a:extLst>
              </p:cNvPr>
              <p:cNvSpPr/>
              <p:nvPr/>
            </p:nvSpPr>
            <p:spPr>
              <a:xfrm rot="17100000" flipH="1">
                <a:off x="2453548" y="4651912"/>
                <a:ext cx="1188132" cy="1188133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961326-DCA3-43D3-A5A8-D619FF6756B0}"/>
              </a:ext>
            </a:extLst>
          </p:cNvPr>
          <p:cNvGrpSpPr/>
          <p:nvPr/>
        </p:nvGrpSpPr>
        <p:grpSpPr>
          <a:xfrm>
            <a:off x="3372389" y="1359965"/>
            <a:ext cx="2614660" cy="2856483"/>
            <a:chOff x="1045648" y="2069051"/>
            <a:chExt cx="4032340" cy="4405280"/>
          </a:xfrm>
        </p:grpSpPr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BDFEB11-1EC5-4929-BAD0-496015655CCE}"/>
                </a:ext>
              </a:extLst>
            </p:cNvPr>
            <p:cNvSpPr/>
            <p:nvPr/>
          </p:nvSpPr>
          <p:spPr>
            <a:xfrm>
              <a:off x="1285875" y="2494220"/>
              <a:ext cx="3291244" cy="3980111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ED69E3-6342-4029-AE18-6920B479A210}"/>
                </a:ext>
              </a:extLst>
            </p:cNvPr>
            <p:cNvGrpSpPr/>
            <p:nvPr/>
          </p:nvGrpSpPr>
          <p:grpSpPr>
            <a:xfrm>
              <a:off x="1681194" y="2674628"/>
              <a:ext cx="2589798" cy="2589797"/>
              <a:chOff x="3376439" y="2358405"/>
              <a:chExt cx="2592288" cy="2592288"/>
            </a:xfrm>
          </p:grpSpPr>
          <p:sp>
            <p:nvSpPr>
              <p:cNvPr id="35" name="Pie 6">
                <a:extLst>
                  <a:ext uri="{FF2B5EF4-FFF2-40B4-BE49-F238E27FC236}">
                    <a16:creationId xmlns:a16="http://schemas.microsoft.com/office/drawing/2014/main" id="{4C4804E9-951B-4F34-9A24-11A0E56ED169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ie 13">
                <a:extLst>
                  <a:ext uri="{FF2B5EF4-FFF2-40B4-BE49-F238E27FC236}">
                    <a16:creationId xmlns:a16="http://schemas.microsoft.com/office/drawing/2014/main" id="{EABEDC81-C761-4CB1-BD78-977A8AE6E1A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14">
                <a:extLst>
                  <a:ext uri="{FF2B5EF4-FFF2-40B4-BE49-F238E27FC236}">
                    <a16:creationId xmlns:a16="http://schemas.microsoft.com/office/drawing/2014/main" id="{E9461EB5-4B9A-467E-B0B6-AC8D2509FB6C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15">
                <a:extLst>
                  <a:ext uri="{FF2B5EF4-FFF2-40B4-BE49-F238E27FC236}">
                    <a16:creationId xmlns:a16="http://schemas.microsoft.com/office/drawing/2014/main" id="{0A154BA3-6A0C-45CA-8805-50BE918FB5E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BA34715-6E17-4A00-8808-597431B50E7D}"/>
                </a:ext>
              </a:extLst>
            </p:cNvPr>
            <p:cNvGrpSpPr/>
            <p:nvPr/>
          </p:nvGrpSpPr>
          <p:grpSpPr>
            <a:xfrm>
              <a:off x="1045648" y="2069051"/>
              <a:ext cx="4032340" cy="3953350"/>
              <a:chOff x="879403" y="1813638"/>
              <a:chExt cx="4032340" cy="3953350"/>
            </a:xfrm>
          </p:grpSpPr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4C86DD7B-E907-47BC-89E1-A96C6D0B17A8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62BEC3E-28E3-4816-96B8-5595E09743FC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BBADC1E-3676-4041-A27F-D293DACFB06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5A3EB99-39C4-4202-88D2-E18E1C37B21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E973617-1C97-46F6-9C26-4562960A9FF0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26839916-8C16-4861-86B0-D426B5C00663}"/>
              </a:ext>
            </a:extLst>
          </p:cNvPr>
          <p:cNvGrpSpPr/>
          <p:nvPr/>
        </p:nvGrpSpPr>
        <p:grpSpPr>
          <a:xfrm>
            <a:off x="9393271" y="2958260"/>
            <a:ext cx="2798729" cy="3904304"/>
            <a:chOff x="6724650" y="-463489"/>
            <a:chExt cx="5248275" cy="7321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E133CB8-93C3-43E5-B5D0-224C3F07EC1B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DBF31C0-AD59-4362-B3F4-097FD7157AB2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35CE5B-937A-4C2B-B445-3688B092EE11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693388-F6F3-4631-B6A8-BB2EF09DC687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950F85F-4DBF-4813-8293-BB95BBB2B742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F48D970-1A9D-420D-B684-32190CB800E5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F02C9A-2084-402A-93FC-D5DC8E4A8A7C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8685FC5-ED58-45C9-892A-1B502B17D9D1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D69C7E-D749-4B2C-B615-7A2BA042C44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4FFE888-B2BD-42A3-B53E-5070A46FCCC2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D78E29A-A6F9-485D-92C1-4872787E2870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CDF572C-D001-401C-9526-C6A550D83264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FC65C5B-18E1-48CF-99CE-BEB6A2278C28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04B5C80-E7D4-4E96-A5E2-145EEE3B4747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1F14F2-98BE-4FE6-8BD7-1A4DE9D9B3C2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9D75000-ECE4-4583-9A37-DF369035803C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201349A-B4A5-43D5-8788-C31980EE5FD4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DC91204-10B8-47A3-86F7-6232747BDC67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05843CF-1C3D-4D2D-BFD5-8DC382522547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601C97-6E5B-483A-9D9D-88792B7D588E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D268B78-5119-454F-A7A9-A91209A2F5AA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1EE1EEF-4748-4F9A-BFBF-72B0B423C0E5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969B53F-3DD3-4F3C-883C-8DD80AEB777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1C81C3-34CC-480C-A0A7-4A954753878D}"/>
              </a:ext>
            </a:extLst>
          </p:cNvPr>
          <p:cNvGrpSpPr/>
          <p:nvPr/>
        </p:nvGrpSpPr>
        <p:grpSpPr>
          <a:xfrm>
            <a:off x="9393938" y="1302293"/>
            <a:ext cx="2260093" cy="1471305"/>
            <a:chOff x="8116216" y="2493204"/>
            <a:chExt cx="4075790" cy="2653311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D5A3836E-9022-4D1A-A6B1-4726546634AB}"/>
                </a:ext>
              </a:extLst>
            </p:cNvPr>
            <p:cNvSpPr/>
            <p:nvPr/>
          </p:nvSpPr>
          <p:spPr>
            <a:xfrm>
              <a:off x="8116216" y="2493204"/>
              <a:ext cx="4075790" cy="2653311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81315 w 5661442"/>
                <a:gd name="connsiteY1" fmla="*/ 5305320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10073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684971 w 5661442"/>
                <a:gd name="connsiteY1" fmla="*/ 5315392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438720 w 5546143"/>
                <a:gd name="connsiteY0" fmla="*/ 5355683 h 5355683"/>
                <a:gd name="connsiteX1" fmla="*/ 569672 w 5546143"/>
                <a:gd name="connsiteY1" fmla="*/ 5315392 h 5355683"/>
                <a:gd name="connsiteX2" fmla="*/ 2124225 w 5546143"/>
                <a:gd name="connsiteY2" fmla="*/ 5309946 h 5355683"/>
                <a:gd name="connsiteX3" fmla="*/ 1823229 w 5546143"/>
                <a:gd name="connsiteY3" fmla="*/ 4337913 h 5355683"/>
                <a:gd name="connsiteX4" fmla="*/ 718633 w 5546143"/>
                <a:gd name="connsiteY4" fmla="*/ 4411066 h 5355683"/>
                <a:gd name="connsiteX5" fmla="*/ 579645 w 5546143"/>
                <a:gd name="connsiteY5" fmla="*/ 3745382 h 5355683"/>
                <a:gd name="connsiteX6" fmla="*/ 404080 w 5546143"/>
                <a:gd name="connsiteY6" fmla="*/ 3599078 h 5355683"/>
                <a:gd name="connsiteX7" fmla="*/ 441706 w 5546143"/>
                <a:gd name="connsiteY7" fmla="*/ 3470193 h 5355683"/>
                <a:gd name="connsiteX8" fmla="*/ 341032 w 5546143"/>
                <a:gd name="connsiteY8" fmla="*/ 3362205 h 5355683"/>
                <a:gd name="connsiteX9" fmla="*/ 444494 w 5546143"/>
                <a:gd name="connsiteY9" fmla="*/ 3057428 h 5355683"/>
                <a:gd name="connsiteX10" fmla="*/ 3120 w 5546143"/>
                <a:gd name="connsiteY10" fmla="*/ 2818778 h 5355683"/>
                <a:gd name="connsiteX11" fmla="*/ 550384 w 5546143"/>
                <a:gd name="connsiteY11" fmla="*/ 1975104 h 5355683"/>
                <a:gd name="connsiteX12" fmla="*/ 2518173 w 5546143"/>
                <a:gd name="connsiteY12" fmla="*/ 0 h 5355683"/>
                <a:gd name="connsiteX13" fmla="*/ 4596740 w 5546143"/>
                <a:gd name="connsiteY13" fmla="*/ 2543951 h 5355683"/>
                <a:gd name="connsiteX14" fmla="*/ 3915376 w 5546143"/>
                <a:gd name="connsiteY14" fmla="*/ 3928262 h 5355683"/>
                <a:gd name="connsiteX15" fmla="*/ 4337880 w 5546143"/>
                <a:gd name="connsiteY15" fmla="*/ 5313893 h 5355683"/>
                <a:gd name="connsiteX16" fmla="*/ 5546143 w 5546143"/>
                <a:gd name="connsiteY16" fmla="*/ 5312636 h 5355683"/>
                <a:gd name="connsiteX0" fmla="*/ 569672 w 5546143"/>
                <a:gd name="connsiteY0" fmla="*/ 5315392 h 5315392"/>
                <a:gd name="connsiteX1" fmla="*/ 2124225 w 5546143"/>
                <a:gd name="connsiteY1" fmla="*/ 5309946 h 5315392"/>
                <a:gd name="connsiteX2" fmla="*/ 1823229 w 5546143"/>
                <a:gd name="connsiteY2" fmla="*/ 4337913 h 5315392"/>
                <a:gd name="connsiteX3" fmla="*/ 718633 w 5546143"/>
                <a:gd name="connsiteY3" fmla="*/ 4411066 h 5315392"/>
                <a:gd name="connsiteX4" fmla="*/ 579645 w 5546143"/>
                <a:gd name="connsiteY4" fmla="*/ 3745382 h 5315392"/>
                <a:gd name="connsiteX5" fmla="*/ 404080 w 5546143"/>
                <a:gd name="connsiteY5" fmla="*/ 3599078 h 5315392"/>
                <a:gd name="connsiteX6" fmla="*/ 441706 w 5546143"/>
                <a:gd name="connsiteY6" fmla="*/ 3470193 h 5315392"/>
                <a:gd name="connsiteX7" fmla="*/ 341032 w 5546143"/>
                <a:gd name="connsiteY7" fmla="*/ 3362205 h 5315392"/>
                <a:gd name="connsiteX8" fmla="*/ 444494 w 5546143"/>
                <a:gd name="connsiteY8" fmla="*/ 3057428 h 5315392"/>
                <a:gd name="connsiteX9" fmla="*/ 3120 w 5546143"/>
                <a:gd name="connsiteY9" fmla="*/ 2818778 h 5315392"/>
                <a:gd name="connsiteX10" fmla="*/ 550384 w 5546143"/>
                <a:gd name="connsiteY10" fmla="*/ 1975104 h 5315392"/>
                <a:gd name="connsiteX11" fmla="*/ 2518173 w 5546143"/>
                <a:gd name="connsiteY11" fmla="*/ 0 h 5315392"/>
                <a:gd name="connsiteX12" fmla="*/ 4596740 w 5546143"/>
                <a:gd name="connsiteY12" fmla="*/ 2543951 h 5315392"/>
                <a:gd name="connsiteX13" fmla="*/ 3915376 w 5546143"/>
                <a:gd name="connsiteY13" fmla="*/ 3928262 h 5315392"/>
                <a:gd name="connsiteX14" fmla="*/ 4337880 w 5546143"/>
                <a:gd name="connsiteY14" fmla="*/ 5313893 h 5315392"/>
                <a:gd name="connsiteX15" fmla="*/ 5546143 w 5546143"/>
                <a:gd name="connsiteY15" fmla="*/ 5312636 h 5315392"/>
                <a:gd name="connsiteX0" fmla="*/ 96236 w 5546143"/>
                <a:gd name="connsiteY0" fmla="*/ 5305319 h 5313892"/>
                <a:gd name="connsiteX1" fmla="*/ 2124225 w 5546143"/>
                <a:gd name="connsiteY1" fmla="*/ 5309946 h 5313892"/>
                <a:gd name="connsiteX2" fmla="*/ 1823229 w 5546143"/>
                <a:gd name="connsiteY2" fmla="*/ 4337913 h 5313892"/>
                <a:gd name="connsiteX3" fmla="*/ 718633 w 5546143"/>
                <a:gd name="connsiteY3" fmla="*/ 4411066 h 5313892"/>
                <a:gd name="connsiteX4" fmla="*/ 579645 w 5546143"/>
                <a:gd name="connsiteY4" fmla="*/ 3745382 h 5313892"/>
                <a:gd name="connsiteX5" fmla="*/ 404080 w 5546143"/>
                <a:gd name="connsiteY5" fmla="*/ 3599078 h 5313892"/>
                <a:gd name="connsiteX6" fmla="*/ 441706 w 5546143"/>
                <a:gd name="connsiteY6" fmla="*/ 3470193 h 5313892"/>
                <a:gd name="connsiteX7" fmla="*/ 341032 w 5546143"/>
                <a:gd name="connsiteY7" fmla="*/ 3362205 h 5313892"/>
                <a:gd name="connsiteX8" fmla="*/ 444494 w 5546143"/>
                <a:gd name="connsiteY8" fmla="*/ 3057428 h 5313892"/>
                <a:gd name="connsiteX9" fmla="*/ 3120 w 5546143"/>
                <a:gd name="connsiteY9" fmla="*/ 2818778 h 5313892"/>
                <a:gd name="connsiteX10" fmla="*/ 550384 w 5546143"/>
                <a:gd name="connsiteY10" fmla="*/ 1975104 h 5313892"/>
                <a:gd name="connsiteX11" fmla="*/ 2518173 w 5546143"/>
                <a:gd name="connsiteY11" fmla="*/ 0 h 5313892"/>
                <a:gd name="connsiteX12" fmla="*/ 4596740 w 5546143"/>
                <a:gd name="connsiteY12" fmla="*/ 2543951 h 5313892"/>
                <a:gd name="connsiteX13" fmla="*/ 3915376 w 5546143"/>
                <a:gd name="connsiteY13" fmla="*/ 3928262 h 5313892"/>
                <a:gd name="connsiteX14" fmla="*/ 4337880 w 5546143"/>
                <a:gd name="connsiteY14" fmla="*/ 5313893 h 5313892"/>
                <a:gd name="connsiteX15" fmla="*/ 5546143 w 5546143"/>
                <a:gd name="connsiteY15" fmla="*/ 5312636 h 5313892"/>
                <a:gd name="connsiteX0" fmla="*/ 96236 w 5959140"/>
                <a:gd name="connsiteY0" fmla="*/ 5305319 h 5332782"/>
                <a:gd name="connsiteX1" fmla="*/ 2124225 w 5959140"/>
                <a:gd name="connsiteY1" fmla="*/ 5309946 h 5332782"/>
                <a:gd name="connsiteX2" fmla="*/ 1823229 w 5959140"/>
                <a:gd name="connsiteY2" fmla="*/ 4337913 h 5332782"/>
                <a:gd name="connsiteX3" fmla="*/ 718633 w 5959140"/>
                <a:gd name="connsiteY3" fmla="*/ 4411066 h 5332782"/>
                <a:gd name="connsiteX4" fmla="*/ 579645 w 5959140"/>
                <a:gd name="connsiteY4" fmla="*/ 3745382 h 5332782"/>
                <a:gd name="connsiteX5" fmla="*/ 404080 w 5959140"/>
                <a:gd name="connsiteY5" fmla="*/ 3599078 h 5332782"/>
                <a:gd name="connsiteX6" fmla="*/ 441706 w 5959140"/>
                <a:gd name="connsiteY6" fmla="*/ 3470193 h 5332782"/>
                <a:gd name="connsiteX7" fmla="*/ 341032 w 5959140"/>
                <a:gd name="connsiteY7" fmla="*/ 3362205 h 5332782"/>
                <a:gd name="connsiteX8" fmla="*/ 444494 w 5959140"/>
                <a:gd name="connsiteY8" fmla="*/ 3057428 h 5332782"/>
                <a:gd name="connsiteX9" fmla="*/ 3120 w 5959140"/>
                <a:gd name="connsiteY9" fmla="*/ 2818778 h 5332782"/>
                <a:gd name="connsiteX10" fmla="*/ 550384 w 5959140"/>
                <a:gd name="connsiteY10" fmla="*/ 1975104 h 5332782"/>
                <a:gd name="connsiteX11" fmla="*/ 2518173 w 5959140"/>
                <a:gd name="connsiteY11" fmla="*/ 0 h 5332782"/>
                <a:gd name="connsiteX12" fmla="*/ 4596740 w 5959140"/>
                <a:gd name="connsiteY12" fmla="*/ 2543951 h 5332782"/>
                <a:gd name="connsiteX13" fmla="*/ 3915376 w 5959140"/>
                <a:gd name="connsiteY13" fmla="*/ 3928262 h 5332782"/>
                <a:gd name="connsiteX14" fmla="*/ 4337880 w 5959140"/>
                <a:gd name="connsiteY14" fmla="*/ 5313893 h 5332782"/>
                <a:gd name="connsiteX15" fmla="*/ 5959140 w 5959140"/>
                <a:gd name="connsiteY15" fmla="*/ 5332782 h 5332782"/>
                <a:gd name="connsiteX0" fmla="*/ 96236 w 6207400"/>
                <a:gd name="connsiteY0" fmla="*/ 5305319 h 5332782"/>
                <a:gd name="connsiteX1" fmla="*/ 2124225 w 6207400"/>
                <a:gd name="connsiteY1" fmla="*/ 5309946 h 5332782"/>
                <a:gd name="connsiteX2" fmla="*/ 1823229 w 6207400"/>
                <a:gd name="connsiteY2" fmla="*/ 4337913 h 5332782"/>
                <a:gd name="connsiteX3" fmla="*/ 718633 w 6207400"/>
                <a:gd name="connsiteY3" fmla="*/ 4411066 h 5332782"/>
                <a:gd name="connsiteX4" fmla="*/ 579645 w 6207400"/>
                <a:gd name="connsiteY4" fmla="*/ 3745382 h 5332782"/>
                <a:gd name="connsiteX5" fmla="*/ 404080 w 6207400"/>
                <a:gd name="connsiteY5" fmla="*/ 3599078 h 5332782"/>
                <a:gd name="connsiteX6" fmla="*/ 441706 w 6207400"/>
                <a:gd name="connsiteY6" fmla="*/ 3470193 h 5332782"/>
                <a:gd name="connsiteX7" fmla="*/ 341032 w 6207400"/>
                <a:gd name="connsiteY7" fmla="*/ 3362205 h 5332782"/>
                <a:gd name="connsiteX8" fmla="*/ 444494 w 6207400"/>
                <a:gd name="connsiteY8" fmla="*/ 3057428 h 5332782"/>
                <a:gd name="connsiteX9" fmla="*/ 3120 w 6207400"/>
                <a:gd name="connsiteY9" fmla="*/ 2818778 h 5332782"/>
                <a:gd name="connsiteX10" fmla="*/ 550384 w 6207400"/>
                <a:gd name="connsiteY10" fmla="*/ 1975104 h 5332782"/>
                <a:gd name="connsiteX11" fmla="*/ 2518173 w 6207400"/>
                <a:gd name="connsiteY11" fmla="*/ 0 h 5332782"/>
                <a:gd name="connsiteX12" fmla="*/ 4596740 w 6207400"/>
                <a:gd name="connsiteY12" fmla="*/ 2543951 h 5332782"/>
                <a:gd name="connsiteX13" fmla="*/ 3915376 w 6207400"/>
                <a:gd name="connsiteY13" fmla="*/ 3928262 h 5332782"/>
                <a:gd name="connsiteX14" fmla="*/ 4337880 w 6207400"/>
                <a:gd name="connsiteY14" fmla="*/ 5313893 h 5332782"/>
                <a:gd name="connsiteX15" fmla="*/ 6207400 w 6207400"/>
                <a:gd name="connsiteY15" fmla="*/ 5332782 h 5332782"/>
                <a:gd name="connsiteX0" fmla="*/ 96236 w 8152013"/>
                <a:gd name="connsiteY0" fmla="*/ 5305319 h 5345876"/>
                <a:gd name="connsiteX1" fmla="*/ 2124225 w 8152013"/>
                <a:gd name="connsiteY1" fmla="*/ 5309946 h 5345876"/>
                <a:gd name="connsiteX2" fmla="*/ 1823229 w 8152013"/>
                <a:gd name="connsiteY2" fmla="*/ 4337913 h 5345876"/>
                <a:gd name="connsiteX3" fmla="*/ 718633 w 8152013"/>
                <a:gd name="connsiteY3" fmla="*/ 4411066 h 5345876"/>
                <a:gd name="connsiteX4" fmla="*/ 579645 w 8152013"/>
                <a:gd name="connsiteY4" fmla="*/ 3745382 h 5345876"/>
                <a:gd name="connsiteX5" fmla="*/ 404080 w 8152013"/>
                <a:gd name="connsiteY5" fmla="*/ 3599078 h 5345876"/>
                <a:gd name="connsiteX6" fmla="*/ 441706 w 8152013"/>
                <a:gd name="connsiteY6" fmla="*/ 3470193 h 5345876"/>
                <a:gd name="connsiteX7" fmla="*/ 341032 w 8152013"/>
                <a:gd name="connsiteY7" fmla="*/ 3362205 h 5345876"/>
                <a:gd name="connsiteX8" fmla="*/ 444494 w 8152013"/>
                <a:gd name="connsiteY8" fmla="*/ 3057428 h 5345876"/>
                <a:gd name="connsiteX9" fmla="*/ 3120 w 8152013"/>
                <a:gd name="connsiteY9" fmla="*/ 2818778 h 5345876"/>
                <a:gd name="connsiteX10" fmla="*/ 550384 w 8152013"/>
                <a:gd name="connsiteY10" fmla="*/ 1975104 h 5345876"/>
                <a:gd name="connsiteX11" fmla="*/ 2518173 w 8152013"/>
                <a:gd name="connsiteY11" fmla="*/ 0 h 5345876"/>
                <a:gd name="connsiteX12" fmla="*/ 4596740 w 8152013"/>
                <a:gd name="connsiteY12" fmla="*/ 2543951 h 5345876"/>
                <a:gd name="connsiteX13" fmla="*/ 3915376 w 8152013"/>
                <a:gd name="connsiteY13" fmla="*/ 3928262 h 5345876"/>
                <a:gd name="connsiteX14" fmla="*/ 4337880 w 8152013"/>
                <a:gd name="connsiteY14" fmla="*/ 5313893 h 5345876"/>
                <a:gd name="connsiteX15" fmla="*/ 8152013 w 8152013"/>
                <a:gd name="connsiteY15" fmla="*/ 5345876 h 5345876"/>
                <a:gd name="connsiteX0" fmla="*/ 96236 w 8152013"/>
                <a:gd name="connsiteY0" fmla="*/ 5305319 h 5313893"/>
                <a:gd name="connsiteX1" fmla="*/ 2124225 w 8152013"/>
                <a:gd name="connsiteY1" fmla="*/ 5309946 h 5313893"/>
                <a:gd name="connsiteX2" fmla="*/ 1823229 w 8152013"/>
                <a:gd name="connsiteY2" fmla="*/ 4337913 h 5313893"/>
                <a:gd name="connsiteX3" fmla="*/ 718633 w 8152013"/>
                <a:gd name="connsiteY3" fmla="*/ 4411066 h 5313893"/>
                <a:gd name="connsiteX4" fmla="*/ 579645 w 8152013"/>
                <a:gd name="connsiteY4" fmla="*/ 3745382 h 5313893"/>
                <a:gd name="connsiteX5" fmla="*/ 404080 w 8152013"/>
                <a:gd name="connsiteY5" fmla="*/ 3599078 h 5313893"/>
                <a:gd name="connsiteX6" fmla="*/ 441706 w 8152013"/>
                <a:gd name="connsiteY6" fmla="*/ 3470193 h 5313893"/>
                <a:gd name="connsiteX7" fmla="*/ 341032 w 8152013"/>
                <a:gd name="connsiteY7" fmla="*/ 3362205 h 5313893"/>
                <a:gd name="connsiteX8" fmla="*/ 444494 w 8152013"/>
                <a:gd name="connsiteY8" fmla="*/ 3057428 h 5313893"/>
                <a:gd name="connsiteX9" fmla="*/ 3120 w 8152013"/>
                <a:gd name="connsiteY9" fmla="*/ 2818778 h 5313893"/>
                <a:gd name="connsiteX10" fmla="*/ 550384 w 8152013"/>
                <a:gd name="connsiteY10" fmla="*/ 1975104 h 5313893"/>
                <a:gd name="connsiteX11" fmla="*/ 2518173 w 8152013"/>
                <a:gd name="connsiteY11" fmla="*/ 0 h 5313893"/>
                <a:gd name="connsiteX12" fmla="*/ 4596740 w 8152013"/>
                <a:gd name="connsiteY12" fmla="*/ 2543951 h 5313893"/>
                <a:gd name="connsiteX13" fmla="*/ 3915376 w 8152013"/>
                <a:gd name="connsiteY13" fmla="*/ 3928262 h 5313893"/>
                <a:gd name="connsiteX14" fmla="*/ 4337880 w 8152013"/>
                <a:gd name="connsiteY14" fmla="*/ 5313893 h 5313893"/>
                <a:gd name="connsiteX15" fmla="*/ 8152013 w 8152013"/>
                <a:gd name="connsiteY15" fmla="*/ 5313140 h 5313893"/>
                <a:gd name="connsiteX0" fmla="*/ 96236 w 8171655"/>
                <a:gd name="connsiteY0" fmla="*/ 5305319 h 5313893"/>
                <a:gd name="connsiteX1" fmla="*/ 2124225 w 8171655"/>
                <a:gd name="connsiteY1" fmla="*/ 5309946 h 5313893"/>
                <a:gd name="connsiteX2" fmla="*/ 1823229 w 8171655"/>
                <a:gd name="connsiteY2" fmla="*/ 4337913 h 5313893"/>
                <a:gd name="connsiteX3" fmla="*/ 718633 w 8171655"/>
                <a:gd name="connsiteY3" fmla="*/ 4411066 h 5313893"/>
                <a:gd name="connsiteX4" fmla="*/ 579645 w 8171655"/>
                <a:gd name="connsiteY4" fmla="*/ 3745382 h 5313893"/>
                <a:gd name="connsiteX5" fmla="*/ 404080 w 8171655"/>
                <a:gd name="connsiteY5" fmla="*/ 3599078 h 5313893"/>
                <a:gd name="connsiteX6" fmla="*/ 441706 w 8171655"/>
                <a:gd name="connsiteY6" fmla="*/ 3470193 h 5313893"/>
                <a:gd name="connsiteX7" fmla="*/ 341032 w 8171655"/>
                <a:gd name="connsiteY7" fmla="*/ 3362205 h 5313893"/>
                <a:gd name="connsiteX8" fmla="*/ 444494 w 8171655"/>
                <a:gd name="connsiteY8" fmla="*/ 3057428 h 5313893"/>
                <a:gd name="connsiteX9" fmla="*/ 3120 w 8171655"/>
                <a:gd name="connsiteY9" fmla="*/ 2818778 h 5313893"/>
                <a:gd name="connsiteX10" fmla="*/ 550384 w 8171655"/>
                <a:gd name="connsiteY10" fmla="*/ 1975104 h 5313893"/>
                <a:gd name="connsiteX11" fmla="*/ 2518173 w 8171655"/>
                <a:gd name="connsiteY11" fmla="*/ 0 h 5313893"/>
                <a:gd name="connsiteX12" fmla="*/ 4596740 w 8171655"/>
                <a:gd name="connsiteY12" fmla="*/ 2543951 h 5313893"/>
                <a:gd name="connsiteX13" fmla="*/ 3915376 w 8171655"/>
                <a:gd name="connsiteY13" fmla="*/ 3928262 h 5313893"/>
                <a:gd name="connsiteX14" fmla="*/ 4337880 w 8171655"/>
                <a:gd name="connsiteY14" fmla="*/ 5313893 h 5313893"/>
                <a:gd name="connsiteX15" fmla="*/ 8171655 w 8171655"/>
                <a:gd name="connsiteY15" fmla="*/ 5313141 h 5313893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  <a:gd name="connsiteX0" fmla="*/ 96236 w 8171655"/>
                <a:gd name="connsiteY0" fmla="*/ 5305319 h 5319689"/>
                <a:gd name="connsiteX1" fmla="*/ 2124225 w 8171655"/>
                <a:gd name="connsiteY1" fmla="*/ 5309946 h 5319689"/>
                <a:gd name="connsiteX2" fmla="*/ 1823229 w 8171655"/>
                <a:gd name="connsiteY2" fmla="*/ 4337913 h 5319689"/>
                <a:gd name="connsiteX3" fmla="*/ 718633 w 8171655"/>
                <a:gd name="connsiteY3" fmla="*/ 4411066 h 5319689"/>
                <a:gd name="connsiteX4" fmla="*/ 579645 w 8171655"/>
                <a:gd name="connsiteY4" fmla="*/ 3745382 h 5319689"/>
                <a:gd name="connsiteX5" fmla="*/ 404080 w 8171655"/>
                <a:gd name="connsiteY5" fmla="*/ 3599078 h 5319689"/>
                <a:gd name="connsiteX6" fmla="*/ 441706 w 8171655"/>
                <a:gd name="connsiteY6" fmla="*/ 3470193 h 5319689"/>
                <a:gd name="connsiteX7" fmla="*/ 341032 w 8171655"/>
                <a:gd name="connsiteY7" fmla="*/ 3362205 h 5319689"/>
                <a:gd name="connsiteX8" fmla="*/ 444494 w 8171655"/>
                <a:gd name="connsiteY8" fmla="*/ 3057428 h 5319689"/>
                <a:gd name="connsiteX9" fmla="*/ 3120 w 8171655"/>
                <a:gd name="connsiteY9" fmla="*/ 2818778 h 5319689"/>
                <a:gd name="connsiteX10" fmla="*/ 550384 w 8171655"/>
                <a:gd name="connsiteY10" fmla="*/ 1975104 h 5319689"/>
                <a:gd name="connsiteX11" fmla="*/ 2518173 w 8171655"/>
                <a:gd name="connsiteY11" fmla="*/ 0 h 5319689"/>
                <a:gd name="connsiteX12" fmla="*/ 4596740 w 8171655"/>
                <a:gd name="connsiteY12" fmla="*/ 2543951 h 5319689"/>
                <a:gd name="connsiteX13" fmla="*/ 3915376 w 8171655"/>
                <a:gd name="connsiteY13" fmla="*/ 3928262 h 5319689"/>
                <a:gd name="connsiteX14" fmla="*/ 4337880 w 8171655"/>
                <a:gd name="connsiteY14" fmla="*/ 5313893 h 5319689"/>
                <a:gd name="connsiteX15" fmla="*/ 8171655 w 8171655"/>
                <a:gd name="connsiteY15" fmla="*/ 5319689 h 53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1655" h="5319689">
                  <a:moveTo>
                    <a:pt x="96236" y="5305319"/>
                  </a:moveTo>
                  <a:lnTo>
                    <a:pt x="2124225" y="5309946"/>
                  </a:lnTo>
                  <a:cubicBezTo>
                    <a:pt x="2060235" y="5002707"/>
                    <a:pt x="2045123" y="4564685"/>
                    <a:pt x="1823229" y="4337913"/>
                  </a:cubicBezTo>
                  <a:cubicBezTo>
                    <a:pt x="1725693" y="4218431"/>
                    <a:pt x="1020995" y="4625644"/>
                    <a:pt x="718633" y="4411066"/>
                  </a:cubicBezTo>
                  <a:cubicBezTo>
                    <a:pt x="396764" y="4162349"/>
                    <a:pt x="652797" y="3833165"/>
                    <a:pt x="579645" y="3745382"/>
                  </a:cubicBezTo>
                  <a:cubicBezTo>
                    <a:pt x="521123" y="3696614"/>
                    <a:pt x="418023" y="3646108"/>
                    <a:pt x="404080" y="3599078"/>
                  </a:cubicBezTo>
                  <a:cubicBezTo>
                    <a:pt x="384935" y="3557625"/>
                    <a:pt x="411057" y="3507120"/>
                    <a:pt x="441706" y="3470193"/>
                  </a:cubicBezTo>
                  <a:lnTo>
                    <a:pt x="341032" y="3362205"/>
                  </a:lnTo>
                  <a:cubicBezTo>
                    <a:pt x="298566" y="3284755"/>
                    <a:pt x="414533" y="3157511"/>
                    <a:pt x="444494" y="3057428"/>
                  </a:cubicBezTo>
                  <a:cubicBezTo>
                    <a:pt x="297369" y="2977878"/>
                    <a:pt x="59710" y="2939068"/>
                    <a:pt x="3120" y="2818778"/>
                  </a:cubicBezTo>
                  <a:cubicBezTo>
                    <a:pt x="-45323" y="2691462"/>
                    <a:pt x="485658" y="2374024"/>
                    <a:pt x="550384" y="1975104"/>
                  </a:cubicBezTo>
                  <a:cubicBezTo>
                    <a:pt x="500143" y="266534"/>
                    <a:pt x="1916564" y="11046"/>
                    <a:pt x="2518173" y="0"/>
                  </a:cubicBezTo>
                  <a:cubicBezTo>
                    <a:pt x="3500739" y="-24"/>
                    <a:pt x="5080836" y="647274"/>
                    <a:pt x="4596740" y="2543951"/>
                  </a:cubicBezTo>
                  <a:cubicBezTo>
                    <a:pt x="4410360" y="3037075"/>
                    <a:pt x="3846020" y="3622783"/>
                    <a:pt x="3915376" y="3928262"/>
                  </a:cubicBezTo>
                  <a:cubicBezTo>
                    <a:pt x="3986452" y="4327448"/>
                    <a:pt x="4230590" y="4955448"/>
                    <a:pt x="4337880" y="5313893"/>
                  </a:cubicBezTo>
                  <a:lnTo>
                    <a:pt x="8171655" y="5319689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5C5C8CD-BB04-4B31-9C0A-D665B3CEB37B}"/>
                </a:ext>
              </a:extLst>
            </p:cNvPr>
            <p:cNvGrpSpPr/>
            <p:nvPr/>
          </p:nvGrpSpPr>
          <p:grpSpPr>
            <a:xfrm>
              <a:off x="8747688" y="2776196"/>
              <a:ext cx="1305367" cy="1645546"/>
              <a:chOff x="6804248" y="2144238"/>
              <a:chExt cx="1305367" cy="1645545"/>
            </a:xfrm>
          </p:grpSpPr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CE32D631-A6D6-4A80-AAD6-70A62E77670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01A80896-4966-46FD-ACCB-B6C6B99E78A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9E54A118-2842-4009-A049-99CD3C7659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FBA31E30-F1B4-4AD6-B185-949E30DE4E5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6CE5CD9-9893-4850-8BA2-A2B6B779BEB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Oval 1">
                <a:extLst>
                  <a:ext uri="{FF2B5EF4-FFF2-40B4-BE49-F238E27FC236}">
                    <a16:creationId xmlns:a16="http://schemas.microsoft.com/office/drawing/2014/main" id="{73A6DBC5-8DAD-409F-8957-711AB60D0BD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0E6132C6-85C5-4C24-A971-F0121548821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F05DF43-8EA3-4E85-AC57-A67F8AAF5EE1}"/>
              </a:ext>
            </a:extLst>
          </p:cNvPr>
          <p:cNvGrpSpPr/>
          <p:nvPr/>
        </p:nvGrpSpPr>
        <p:grpSpPr>
          <a:xfrm>
            <a:off x="5180198" y="3195502"/>
            <a:ext cx="3877842" cy="3558162"/>
            <a:chOff x="837241" y="2338238"/>
            <a:chExt cx="4340280" cy="3982478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9FD9EA0-570E-4426-8A99-B40DDF07DEDB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9154305-472F-471C-8421-ED42F580EFAB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D64953-9815-4132-9596-EAB97120506A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D5D91E7-D530-4DF0-AE9F-F820BF6E1321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DE3346-374E-44A0-A4EB-7061FCEE25F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17B614D-7242-4BFA-97C8-1E076E398B20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14731BE-0B6D-4A21-BEE8-E720C6F2E00A}"/>
              </a:ext>
            </a:extLst>
          </p:cNvPr>
          <p:cNvGrpSpPr/>
          <p:nvPr/>
        </p:nvGrpSpPr>
        <p:grpSpPr>
          <a:xfrm>
            <a:off x="753425" y="2258975"/>
            <a:ext cx="5029717" cy="4281675"/>
            <a:chOff x="1190625" y="1461207"/>
            <a:chExt cx="5939913" cy="505650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AB45A84-3459-4CF7-939B-78FB3F79A965}"/>
                </a:ext>
              </a:extLst>
            </p:cNvPr>
            <p:cNvGrpSpPr/>
            <p:nvPr/>
          </p:nvGrpSpPr>
          <p:grpSpPr>
            <a:xfrm rot="20292490" flipH="1">
              <a:off x="3271474" y="1461207"/>
              <a:ext cx="815779" cy="4805742"/>
              <a:chOff x="6012160" y="2713784"/>
              <a:chExt cx="713285" cy="420195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AE68A92-1319-4B4C-857C-DDA3EA848244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100" name="Rectangle 8">
                  <a:extLst>
                    <a:ext uri="{FF2B5EF4-FFF2-40B4-BE49-F238E27FC236}">
                      <a16:creationId xmlns:a16="http://schemas.microsoft.com/office/drawing/2014/main" id="{B49751E2-70C2-4DC6-A699-0E22F813B28A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1" name="Rectangle 8">
                  <a:extLst>
                    <a:ext uri="{FF2B5EF4-FFF2-40B4-BE49-F238E27FC236}">
                      <a16:creationId xmlns:a16="http://schemas.microsoft.com/office/drawing/2014/main" id="{AF157A28-0454-4F07-995E-B2D54E2DC26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2" name="Rectangle 8">
                  <a:extLst>
                    <a:ext uri="{FF2B5EF4-FFF2-40B4-BE49-F238E27FC236}">
                      <a16:creationId xmlns:a16="http://schemas.microsoft.com/office/drawing/2014/main" id="{1901FC70-0279-4CEF-BD46-4CFB841FAB9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3" name="Rectangle 8">
                  <a:extLst>
                    <a:ext uri="{FF2B5EF4-FFF2-40B4-BE49-F238E27FC236}">
                      <a16:creationId xmlns:a16="http://schemas.microsoft.com/office/drawing/2014/main" id="{D71B9BA5-62A1-481A-8E15-F98C533BFC50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04" name="Rectangle 8">
                  <a:extLst>
                    <a:ext uri="{FF2B5EF4-FFF2-40B4-BE49-F238E27FC236}">
                      <a16:creationId xmlns:a16="http://schemas.microsoft.com/office/drawing/2014/main" id="{AA8C5A84-D6B4-43AC-BF35-7BB785375681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1535110-F559-4649-86AA-04673D03FCE2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D8871D71-6523-464E-84D0-53DC479A2B6E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97" name="Rectangle 2">
                    <a:extLst>
                      <a:ext uri="{FF2B5EF4-FFF2-40B4-BE49-F238E27FC236}">
                        <a16:creationId xmlns:a16="http://schemas.microsoft.com/office/drawing/2014/main" id="{4D15896A-C34D-4000-A4B2-52F9CEB0A14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8" name="Rectangle 2">
                    <a:extLst>
                      <a:ext uri="{FF2B5EF4-FFF2-40B4-BE49-F238E27FC236}">
                        <a16:creationId xmlns:a16="http://schemas.microsoft.com/office/drawing/2014/main" id="{D9DC5597-864E-4E95-8BFB-6BC9CDA6BFDB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9" name="Rectangle 2">
                    <a:extLst>
                      <a:ext uri="{FF2B5EF4-FFF2-40B4-BE49-F238E27FC236}">
                        <a16:creationId xmlns:a16="http://schemas.microsoft.com/office/drawing/2014/main" id="{67A6AEBD-89B3-4DDA-AE98-F871B8C3815E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DAA54537-BC83-4AA2-A887-D5046CE3E36A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FBF62F95-C4CB-4254-8BAF-6DE9CD84CEB0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870E4FA-AB52-43DB-9253-41C090C8BA1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C3233F79-7094-45B4-8660-64B16D51F6EE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</p:grpSp>
          <p:sp>
            <p:nvSpPr>
              <p:cNvPr id="90" name="Hexagon 1">
                <a:extLst>
                  <a:ext uri="{FF2B5EF4-FFF2-40B4-BE49-F238E27FC236}">
                    <a16:creationId xmlns:a16="http://schemas.microsoft.com/office/drawing/2014/main" id="{9CA10C6F-6168-485C-9A91-6DF1C6A06FB2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835A1F2-5F4B-46EA-8C3B-121C8FF385A8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37325DBE-DAB2-4061-B5AF-F3FFFDE30876}"/>
                </a:ext>
              </a:extLst>
            </p:cNvPr>
            <p:cNvSpPr/>
            <p:nvPr/>
          </p:nvSpPr>
          <p:spPr>
            <a:xfrm>
              <a:off x="4535231" y="607060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106" name="Graphic 3">
              <a:extLst>
                <a:ext uri="{FF2B5EF4-FFF2-40B4-BE49-F238E27FC236}">
                  <a16:creationId xmlns:a16="http://schemas.microsoft.com/office/drawing/2014/main" id="{39104080-E4F9-4FDC-8294-DADFFD57AA16}"/>
                </a:ext>
              </a:extLst>
            </p:cNvPr>
            <p:cNvGrpSpPr/>
            <p:nvPr/>
          </p:nvGrpSpPr>
          <p:grpSpPr>
            <a:xfrm>
              <a:off x="1190625" y="1612079"/>
              <a:ext cx="2482017" cy="4905631"/>
              <a:chOff x="1424872" y="2075061"/>
              <a:chExt cx="2247770" cy="4442649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EB3892-403B-4BB1-8CFE-239A000D5686}"/>
                  </a:ext>
                </a:extLst>
              </p:cNvPr>
              <p:cNvSpPr/>
              <p:nvPr/>
            </p:nvSpPr>
            <p:spPr>
              <a:xfrm>
                <a:off x="2366310" y="2793553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C07BA86-C519-4294-8557-A62AD6FF5DE9}"/>
                  </a:ext>
                </a:extLst>
              </p:cNvPr>
              <p:cNvSpPr/>
              <p:nvPr/>
            </p:nvSpPr>
            <p:spPr>
              <a:xfrm>
                <a:off x="1525218" y="2075061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9455CFB-F686-4458-AC3A-29BFE78D5CD3}"/>
                  </a:ext>
                </a:extLst>
              </p:cNvPr>
              <p:cNvSpPr/>
              <p:nvPr/>
            </p:nvSpPr>
            <p:spPr>
              <a:xfrm>
                <a:off x="2372397" y="3256366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60C42AF-1A99-4B04-AD92-E679F8C00C27}"/>
                  </a:ext>
                </a:extLst>
              </p:cNvPr>
              <p:cNvSpPr/>
              <p:nvPr/>
            </p:nvSpPr>
            <p:spPr>
              <a:xfrm>
                <a:off x="2175187" y="5846603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8D75B4C-8638-42DC-A5FB-1415D541BBA6}"/>
                  </a:ext>
                </a:extLst>
              </p:cNvPr>
              <p:cNvSpPr/>
              <p:nvPr/>
            </p:nvSpPr>
            <p:spPr>
              <a:xfrm>
                <a:off x="2174825" y="6144312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8F089A1-827C-4AA2-A27B-75C33408A4E2}"/>
                  </a:ext>
                </a:extLst>
              </p:cNvPr>
              <p:cNvSpPr/>
              <p:nvPr/>
            </p:nvSpPr>
            <p:spPr>
              <a:xfrm>
                <a:off x="2179672" y="6425202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816772C-A212-46C6-9460-F93F8EDD6495}"/>
                  </a:ext>
                </a:extLst>
              </p:cNvPr>
              <p:cNvSpPr/>
              <p:nvPr/>
            </p:nvSpPr>
            <p:spPr>
              <a:xfrm>
                <a:off x="1650973" y="2559723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86C6C92-F506-4297-B923-783B4E83F1B8}"/>
                  </a:ext>
                </a:extLst>
              </p:cNvPr>
              <p:cNvSpPr/>
              <p:nvPr/>
            </p:nvSpPr>
            <p:spPr>
              <a:xfrm>
                <a:off x="1430832" y="6163375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31BD238-C8F6-4E51-94BF-D97AADCD2270}"/>
                  </a:ext>
                </a:extLst>
              </p:cNvPr>
              <p:cNvSpPr/>
              <p:nvPr/>
            </p:nvSpPr>
            <p:spPr>
              <a:xfrm>
                <a:off x="1424872" y="3964476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E5F6DCC-108E-403A-A17A-2D9898092859}"/>
                  </a:ext>
                </a:extLst>
              </p:cNvPr>
              <p:cNvSpPr/>
              <p:nvPr/>
            </p:nvSpPr>
            <p:spPr>
              <a:xfrm>
                <a:off x="1625594" y="2225954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44CFEE3-6704-4268-93C2-BFFBC2281D11}"/>
                  </a:ext>
                </a:extLst>
              </p:cNvPr>
              <p:cNvSpPr/>
              <p:nvPr/>
            </p:nvSpPr>
            <p:spPr>
              <a:xfrm>
                <a:off x="1687415" y="3982893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C3377E4-3A2B-45F3-AE8F-503057F0E1B9}"/>
                  </a:ext>
                </a:extLst>
              </p:cNvPr>
              <p:cNvSpPr/>
              <p:nvPr/>
            </p:nvSpPr>
            <p:spPr>
              <a:xfrm>
                <a:off x="1706478" y="3989459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CE22F90-940B-4BD5-9EF2-70ABC9917E51}"/>
                  </a:ext>
                </a:extLst>
              </p:cNvPr>
              <p:cNvSpPr/>
              <p:nvPr/>
            </p:nvSpPr>
            <p:spPr>
              <a:xfrm>
                <a:off x="1674520" y="3977371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98E1872-1096-4EA6-93D9-49638C8E48B3}"/>
                  </a:ext>
                </a:extLst>
              </p:cNvPr>
              <p:cNvSpPr/>
              <p:nvPr/>
            </p:nvSpPr>
            <p:spPr>
              <a:xfrm>
                <a:off x="1792994" y="2732549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D33FA14-91A7-42B8-8811-4D650AEC6E4B}"/>
                  </a:ext>
                </a:extLst>
              </p:cNvPr>
              <p:cNvSpPr/>
              <p:nvPr/>
            </p:nvSpPr>
            <p:spPr>
              <a:xfrm>
                <a:off x="2009793" y="2825781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45B71BD-8373-4D51-91EE-5DE68AE201AD}"/>
                  </a:ext>
                </a:extLst>
              </p:cNvPr>
              <p:cNvSpPr/>
              <p:nvPr/>
            </p:nvSpPr>
            <p:spPr>
              <a:xfrm>
                <a:off x="1932423" y="3245153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D2FF486-C734-4A5A-83F3-7B3D7E539E84}"/>
                  </a:ext>
                </a:extLst>
              </p:cNvPr>
              <p:cNvSpPr/>
              <p:nvPr/>
            </p:nvSpPr>
            <p:spPr>
              <a:xfrm>
                <a:off x="2497565" y="2957186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829DEC5-16DE-4E68-8EFB-A6B60E9CF9D2}"/>
                  </a:ext>
                </a:extLst>
              </p:cNvPr>
              <p:cNvSpPr/>
              <p:nvPr/>
            </p:nvSpPr>
            <p:spPr>
              <a:xfrm>
                <a:off x="2344506" y="2955854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4753176-207F-43B4-AB1B-C705A14D7723}"/>
                  </a:ext>
                </a:extLst>
              </p:cNvPr>
              <p:cNvSpPr/>
              <p:nvPr/>
            </p:nvSpPr>
            <p:spPr>
              <a:xfrm>
                <a:off x="2038947" y="2717574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D879E04-1BE3-4E38-AB96-FC4879D091A1}"/>
                  </a:ext>
                </a:extLst>
              </p:cNvPr>
              <p:cNvSpPr/>
              <p:nvPr/>
            </p:nvSpPr>
            <p:spPr>
              <a:xfrm>
                <a:off x="1435680" y="6444825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3FA2376-E9FB-4BD1-9E62-02E8FF6BE991}"/>
                  </a:ext>
                </a:extLst>
              </p:cNvPr>
              <p:cNvSpPr/>
              <p:nvPr/>
            </p:nvSpPr>
            <p:spPr>
              <a:xfrm>
                <a:off x="1483395" y="5879781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B04A02-FA7C-43B6-91C8-C8A739E670F6}"/>
                  </a:ext>
                </a:extLst>
              </p:cNvPr>
              <p:cNvSpPr/>
              <p:nvPr/>
            </p:nvSpPr>
            <p:spPr>
              <a:xfrm>
                <a:off x="1874675" y="2727106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7B3F5D1F-59A0-4B18-984B-C5DA9A3F161B}"/>
              </a:ext>
            </a:extLst>
          </p:cNvPr>
          <p:cNvSpPr/>
          <p:nvPr/>
        </p:nvSpPr>
        <p:spPr>
          <a:xfrm>
            <a:off x="0" y="4017773"/>
            <a:ext cx="12192000" cy="82363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91EFF561-581F-40BE-A418-4D32EBEC8358}"/>
              </a:ext>
            </a:extLst>
          </p:cNvPr>
          <p:cNvGrpSpPr/>
          <p:nvPr/>
        </p:nvGrpSpPr>
        <p:grpSpPr>
          <a:xfrm>
            <a:off x="5075456" y="4170723"/>
            <a:ext cx="2059200" cy="515643"/>
            <a:chOff x="5075456" y="4276226"/>
            <a:chExt cx="2059200" cy="515643"/>
          </a:xfrm>
        </p:grpSpPr>
        <p:sp>
          <p:nvSpPr>
            <p:cNvPr id="48" name="Text Placeholder 22">
              <a:extLst>
                <a:ext uri="{FF2B5EF4-FFF2-40B4-BE49-F238E27FC236}">
                  <a16:creationId xmlns:a16="http://schemas.microsoft.com/office/drawing/2014/main" id="{C1A46038-0D67-4088-96C2-5FBF11C7530E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9" name="Text Placeholder 23">
              <a:extLst>
                <a:ext uri="{FF2B5EF4-FFF2-40B4-BE49-F238E27FC236}">
                  <a16:creationId xmlns:a16="http://schemas.microsoft.com/office/drawing/2014/main" id="{563A6A95-9F48-444F-BB74-A006AF7AF2D6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6F73079-FC5E-49D9-BAE3-BE4A57556856}"/>
              </a:ext>
            </a:extLst>
          </p:cNvPr>
          <p:cNvSpPr txBox="1"/>
          <p:nvPr/>
        </p:nvSpPr>
        <p:spPr>
          <a:xfrm>
            <a:off x="5075229" y="501401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2CBFF0-CD0D-4E2C-82E6-046B92F48A13}"/>
              </a:ext>
            </a:extLst>
          </p:cNvPr>
          <p:cNvGrpSpPr/>
          <p:nvPr/>
        </p:nvGrpSpPr>
        <p:grpSpPr>
          <a:xfrm>
            <a:off x="5477639" y="5914085"/>
            <a:ext cx="1254837" cy="361074"/>
            <a:chOff x="3946189" y="5434215"/>
            <a:chExt cx="1254837" cy="361074"/>
          </a:xfrm>
          <a:solidFill>
            <a:schemeClr val="accent2"/>
          </a:solidFill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F5020F2D-F8F9-4A28-A473-8A26DCDDE025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id="{50A7B11D-D2E7-4A6A-921E-3BAC4070A46C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289C0D3F-DA17-436F-AF04-CDD1CBB9595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그룹 3">
            <a:extLst>
              <a:ext uri="{FF2B5EF4-FFF2-40B4-BE49-F238E27FC236}">
                <a16:creationId xmlns:a16="http://schemas.microsoft.com/office/drawing/2014/main" id="{B831E42A-E6BE-42C7-BFCE-95D9E696F6AA}"/>
              </a:ext>
            </a:extLst>
          </p:cNvPr>
          <p:cNvGrpSpPr/>
          <p:nvPr/>
        </p:nvGrpSpPr>
        <p:grpSpPr>
          <a:xfrm>
            <a:off x="9199153" y="4170723"/>
            <a:ext cx="2059200" cy="515643"/>
            <a:chOff x="9199153" y="4276226"/>
            <a:chExt cx="2059200" cy="515643"/>
          </a:xfrm>
        </p:grpSpPr>
        <p:sp>
          <p:nvSpPr>
            <p:cNvPr id="56" name="Text Placeholder 27">
              <a:extLst>
                <a:ext uri="{FF2B5EF4-FFF2-40B4-BE49-F238E27FC236}">
                  <a16:creationId xmlns:a16="http://schemas.microsoft.com/office/drawing/2014/main" id="{3C3649D6-5934-412C-8074-F0786A3761BA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57" name="Text Placeholder 28">
              <a:extLst>
                <a:ext uri="{FF2B5EF4-FFF2-40B4-BE49-F238E27FC236}">
                  <a16:creationId xmlns:a16="http://schemas.microsoft.com/office/drawing/2014/main" id="{79F958F0-9922-4F6C-86D3-C14743110908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4A3BC80-D44F-4121-845D-C9467915C1F3}"/>
              </a:ext>
            </a:extLst>
          </p:cNvPr>
          <p:cNvSpPr txBox="1"/>
          <p:nvPr/>
        </p:nvSpPr>
        <p:spPr>
          <a:xfrm>
            <a:off x="9198926" y="501401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CC0961-4050-4C94-B829-76AD5D7A4443}"/>
              </a:ext>
            </a:extLst>
          </p:cNvPr>
          <p:cNvGrpSpPr/>
          <p:nvPr/>
        </p:nvGrpSpPr>
        <p:grpSpPr>
          <a:xfrm>
            <a:off x="9601335" y="5914085"/>
            <a:ext cx="1254837" cy="361074"/>
            <a:chOff x="3946189" y="5434215"/>
            <a:chExt cx="1254837" cy="361074"/>
          </a:xfrm>
          <a:solidFill>
            <a:schemeClr val="accent3"/>
          </a:solidFill>
        </p:grpSpPr>
        <p:sp>
          <p:nvSpPr>
            <p:cNvPr id="60" name="Rounded Rectangle 3">
              <a:extLst>
                <a:ext uri="{FF2B5EF4-FFF2-40B4-BE49-F238E27FC236}">
                  <a16:creationId xmlns:a16="http://schemas.microsoft.com/office/drawing/2014/main" id="{128BA296-BC9C-41CA-BC81-9E0459F601E2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39">
              <a:extLst>
                <a:ext uri="{FF2B5EF4-FFF2-40B4-BE49-F238E27FC236}">
                  <a16:creationId xmlns:a16="http://schemas.microsoft.com/office/drawing/2014/main" id="{539997A4-6B29-4977-A9B3-F5E0DCE34926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2">
              <a:extLst>
                <a:ext uri="{FF2B5EF4-FFF2-40B4-BE49-F238E27FC236}">
                  <a16:creationId xmlns:a16="http://schemas.microsoft.com/office/drawing/2014/main" id="{5044BDC8-1D43-4A21-AD7E-73378FC288AF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그룹 5">
            <a:extLst>
              <a:ext uri="{FF2B5EF4-FFF2-40B4-BE49-F238E27FC236}">
                <a16:creationId xmlns:a16="http://schemas.microsoft.com/office/drawing/2014/main" id="{DBC14A1D-25AB-4E3B-A766-2751AF28EEB2}"/>
              </a:ext>
            </a:extLst>
          </p:cNvPr>
          <p:cNvGrpSpPr/>
          <p:nvPr/>
        </p:nvGrpSpPr>
        <p:grpSpPr>
          <a:xfrm>
            <a:off x="951532" y="4170723"/>
            <a:ext cx="2059657" cy="515643"/>
            <a:chOff x="951531" y="4276226"/>
            <a:chExt cx="2059657" cy="515643"/>
          </a:xfrm>
        </p:grpSpPr>
        <p:sp>
          <p:nvSpPr>
            <p:cNvPr id="64" name="Text Placeholder 17">
              <a:extLst>
                <a:ext uri="{FF2B5EF4-FFF2-40B4-BE49-F238E27FC236}">
                  <a16:creationId xmlns:a16="http://schemas.microsoft.com/office/drawing/2014/main" id="{2DDF0429-3E0B-4D18-AC29-CBB1A6701148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65" name="Text Placeholder 18">
              <a:extLst>
                <a:ext uri="{FF2B5EF4-FFF2-40B4-BE49-F238E27FC236}">
                  <a16:creationId xmlns:a16="http://schemas.microsoft.com/office/drawing/2014/main" id="{B9EE3E43-75DA-4E99-A46A-255641024B89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C9F8674-3B14-4ADC-ABBD-D11CBD7B6BFD}"/>
              </a:ext>
            </a:extLst>
          </p:cNvPr>
          <p:cNvSpPr txBox="1"/>
          <p:nvPr/>
        </p:nvSpPr>
        <p:spPr>
          <a:xfrm>
            <a:off x="951532" y="501401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989C75-7E16-4CD7-8513-8989826A88F8}"/>
              </a:ext>
            </a:extLst>
          </p:cNvPr>
          <p:cNvGrpSpPr/>
          <p:nvPr/>
        </p:nvGrpSpPr>
        <p:grpSpPr>
          <a:xfrm>
            <a:off x="1577383" y="5914085"/>
            <a:ext cx="807955" cy="361074"/>
            <a:chOff x="3946189" y="5434215"/>
            <a:chExt cx="807955" cy="361074"/>
          </a:xfrm>
          <a:solidFill>
            <a:schemeClr val="accent1"/>
          </a:solidFill>
        </p:grpSpPr>
        <p:sp>
          <p:nvSpPr>
            <p:cNvPr id="68" name="Rounded Rectangle 39">
              <a:extLst>
                <a:ext uri="{FF2B5EF4-FFF2-40B4-BE49-F238E27FC236}">
                  <a16:creationId xmlns:a16="http://schemas.microsoft.com/office/drawing/2014/main" id="{8D804C96-60A4-48C5-A2A1-065FCC3BE7A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ounded Rectangle 2">
              <a:extLst>
                <a:ext uri="{FF2B5EF4-FFF2-40B4-BE49-F238E27FC236}">
                  <a16:creationId xmlns:a16="http://schemas.microsoft.com/office/drawing/2014/main" id="{64F38FEC-772F-4D79-B849-8F22F826436C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7B1D1D-1CF2-48D7-B535-5D38A08A115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57C69A-BD80-4DB5-ADD9-11CA8C3B996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D6A986-D0BA-44A3-A1B2-42FF3EA04A6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3C6084F-2BDF-4CB5-9701-AD4F26537210}"/>
              </a:ext>
            </a:extLst>
          </p:cNvPr>
          <p:cNvSpPr/>
          <p:nvPr/>
        </p:nvSpPr>
        <p:spPr>
          <a:xfrm flipV="1">
            <a:off x="2" y="-9526"/>
            <a:ext cx="10467974" cy="6867525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10349720"/>
              <a:gd name="connsiteY0" fmla="*/ 0 h 6858000"/>
              <a:gd name="connsiteX1" fmla="*/ 10349720 w 10349720"/>
              <a:gd name="connsiteY1" fmla="*/ 0 h 6858000"/>
              <a:gd name="connsiteX2" fmla="*/ 5846885 w 10349720"/>
              <a:gd name="connsiteY2" fmla="*/ 6858000 h 6858000"/>
              <a:gd name="connsiteX3" fmla="*/ 0 w 10349720"/>
              <a:gd name="connsiteY3" fmla="*/ 6858000 h 6858000"/>
              <a:gd name="connsiteX4" fmla="*/ 0 w 10349720"/>
              <a:gd name="connsiteY4" fmla="*/ 0 h 6858000"/>
              <a:gd name="connsiteX0" fmla="*/ 0 w 11122589"/>
              <a:gd name="connsiteY0" fmla="*/ 0 h 6858000"/>
              <a:gd name="connsiteX1" fmla="*/ 11122589 w 11122589"/>
              <a:gd name="connsiteY1" fmla="*/ 0 h 6858000"/>
              <a:gd name="connsiteX2" fmla="*/ 5846885 w 11122589"/>
              <a:gd name="connsiteY2" fmla="*/ 6858000 h 6858000"/>
              <a:gd name="connsiteX3" fmla="*/ 0 w 11122589"/>
              <a:gd name="connsiteY3" fmla="*/ 6858000 h 6858000"/>
              <a:gd name="connsiteX4" fmla="*/ 0 w 11122589"/>
              <a:gd name="connsiteY4" fmla="*/ 0 h 6858000"/>
              <a:gd name="connsiteX0" fmla="*/ 0 w 12816317"/>
              <a:gd name="connsiteY0" fmla="*/ 19050 h 6877050"/>
              <a:gd name="connsiteX1" fmla="*/ 12816317 w 12816317"/>
              <a:gd name="connsiteY1" fmla="*/ 0 h 6877050"/>
              <a:gd name="connsiteX2" fmla="*/ 5846885 w 12816317"/>
              <a:gd name="connsiteY2" fmla="*/ 6877050 h 6877050"/>
              <a:gd name="connsiteX3" fmla="*/ 0 w 12816317"/>
              <a:gd name="connsiteY3" fmla="*/ 6877050 h 6877050"/>
              <a:gd name="connsiteX4" fmla="*/ 0 w 12816317"/>
              <a:gd name="connsiteY4" fmla="*/ 19050 h 6877050"/>
              <a:gd name="connsiteX0" fmla="*/ 0 w 14656746"/>
              <a:gd name="connsiteY0" fmla="*/ 0 h 6858000"/>
              <a:gd name="connsiteX1" fmla="*/ 14656746 w 14656746"/>
              <a:gd name="connsiteY1" fmla="*/ 0 h 6858000"/>
              <a:gd name="connsiteX2" fmla="*/ 5846885 w 14656746"/>
              <a:gd name="connsiteY2" fmla="*/ 6858000 h 6858000"/>
              <a:gd name="connsiteX3" fmla="*/ 0 w 14656746"/>
              <a:gd name="connsiteY3" fmla="*/ 6858000 h 6858000"/>
              <a:gd name="connsiteX4" fmla="*/ 0 w 14656746"/>
              <a:gd name="connsiteY4" fmla="*/ 0 h 6858000"/>
              <a:gd name="connsiteX0" fmla="*/ 0 w 14656746"/>
              <a:gd name="connsiteY0" fmla="*/ 0 h 6867525"/>
              <a:gd name="connsiteX1" fmla="*/ 14656746 w 14656746"/>
              <a:gd name="connsiteY1" fmla="*/ 0 h 6867525"/>
              <a:gd name="connsiteX2" fmla="*/ 5500138 w 14656746"/>
              <a:gd name="connsiteY2" fmla="*/ 6867525 h 6867525"/>
              <a:gd name="connsiteX3" fmla="*/ 0 w 14656746"/>
              <a:gd name="connsiteY3" fmla="*/ 6858000 h 6867525"/>
              <a:gd name="connsiteX4" fmla="*/ 0 w 14656746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746" h="6867525">
                <a:moveTo>
                  <a:pt x="0" y="0"/>
                </a:moveTo>
                <a:lnTo>
                  <a:pt x="14656746" y="0"/>
                </a:lnTo>
                <a:lnTo>
                  <a:pt x="5500138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F26293-5FAF-480E-9D45-EC901F213279}"/>
              </a:ext>
            </a:extLst>
          </p:cNvPr>
          <p:cNvSpPr/>
          <p:nvPr/>
        </p:nvSpPr>
        <p:spPr>
          <a:xfrm>
            <a:off x="6676456" y="4378421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7455F-171F-404E-BD8E-D16E379DACAE}"/>
              </a:ext>
            </a:extLst>
          </p:cNvPr>
          <p:cNvSpPr/>
          <p:nvPr/>
        </p:nvSpPr>
        <p:spPr>
          <a:xfrm>
            <a:off x="6088788" y="579710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FE9ED-B53A-4D38-BE48-C62DDA20D72B}"/>
              </a:ext>
            </a:extLst>
          </p:cNvPr>
          <p:cNvSpPr/>
          <p:nvPr/>
        </p:nvSpPr>
        <p:spPr>
          <a:xfrm>
            <a:off x="6088788" y="547019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879E3C-8D41-4058-9558-4CCCFC386935}"/>
              </a:ext>
            </a:extLst>
          </p:cNvPr>
          <p:cNvSpPr/>
          <p:nvPr/>
        </p:nvSpPr>
        <p:spPr>
          <a:xfrm>
            <a:off x="1011164" y="1997537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6F5E9-7BCE-49A3-AAB4-0A093851B4AD}"/>
              </a:ext>
            </a:extLst>
          </p:cNvPr>
          <p:cNvSpPr/>
          <p:nvPr/>
        </p:nvSpPr>
        <p:spPr>
          <a:xfrm>
            <a:off x="423496" y="34162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120D5-F3C3-483B-A1FA-AA7E818F25C4}"/>
              </a:ext>
            </a:extLst>
          </p:cNvPr>
          <p:cNvSpPr/>
          <p:nvPr/>
        </p:nvSpPr>
        <p:spPr>
          <a:xfrm>
            <a:off x="423496" y="30893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329EB-2E55-46C0-A5F3-DEE602C0E16F}"/>
              </a:ext>
            </a:extLst>
          </p:cNvPr>
          <p:cNvSpPr/>
          <p:nvPr/>
        </p:nvSpPr>
        <p:spPr>
          <a:xfrm>
            <a:off x="1011164" y="4378421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C031F-BFFD-47D3-8A91-92619DA45ACF}"/>
              </a:ext>
            </a:extLst>
          </p:cNvPr>
          <p:cNvSpPr/>
          <p:nvPr/>
        </p:nvSpPr>
        <p:spPr>
          <a:xfrm>
            <a:off x="423496" y="579710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E1FDF-15E7-49E1-B414-893AFF1620C3}"/>
              </a:ext>
            </a:extLst>
          </p:cNvPr>
          <p:cNvSpPr/>
          <p:nvPr/>
        </p:nvSpPr>
        <p:spPr>
          <a:xfrm>
            <a:off x="423496" y="547019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1F8BE-D820-4DDA-988F-4F8775DE2B3C}"/>
              </a:ext>
            </a:extLst>
          </p:cNvPr>
          <p:cNvSpPr/>
          <p:nvPr/>
        </p:nvSpPr>
        <p:spPr>
          <a:xfrm>
            <a:off x="3843810" y="1997537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9A0DE-F13A-4D95-A23C-4798CBB379A5}"/>
              </a:ext>
            </a:extLst>
          </p:cNvPr>
          <p:cNvSpPr/>
          <p:nvPr/>
        </p:nvSpPr>
        <p:spPr>
          <a:xfrm>
            <a:off x="3256142" y="341622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0788-0536-4B98-A8FA-3258A4C5B101}"/>
              </a:ext>
            </a:extLst>
          </p:cNvPr>
          <p:cNvSpPr/>
          <p:nvPr/>
        </p:nvSpPr>
        <p:spPr>
          <a:xfrm>
            <a:off x="3256142" y="308930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CE01E1-48E0-49EE-B10E-3E33EFE96B93}"/>
              </a:ext>
            </a:extLst>
          </p:cNvPr>
          <p:cNvSpPr/>
          <p:nvPr/>
        </p:nvSpPr>
        <p:spPr>
          <a:xfrm>
            <a:off x="3843810" y="4378421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05CC69-E2C6-4C1D-8491-C65EA149AC4E}"/>
              </a:ext>
            </a:extLst>
          </p:cNvPr>
          <p:cNvSpPr/>
          <p:nvPr/>
        </p:nvSpPr>
        <p:spPr>
          <a:xfrm>
            <a:off x="3256142" y="579710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2B54AD-507F-4C94-A2EC-1864070C0BD5}"/>
              </a:ext>
            </a:extLst>
          </p:cNvPr>
          <p:cNvSpPr/>
          <p:nvPr/>
        </p:nvSpPr>
        <p:spPr>
          <a:xfrm>
            <a:off x="3256142" y="547019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28AC9E1-43E2-473B-BD23-CDAC7776878C}"/>
              </a:ext>
            </a:extLst>
          </p:cNvPr>
          <p:cNvSpPr/>
          <p:nvPr/>
        </p:nvSpPr>
        <p:spPr>
          <a:xfrm>
            <a:off x="6970924" y="4665309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A82048B8-29ED-4AE2-9FA2-D6FD032C39DD}"/>
              </a:ext>
            </a:extLst>
          </p:cNvPr>
          <p:cNvSpPr>
            <a:spLocks noChangeAspect="1"/>
          </p:cNvSpPr>
          <p:nvPr/>
        </p:nvSpPr>
        <p:spPr>
          <a:xfrm rot="9900000">
            <a:off x="4153302" y="23127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690F2ADB-2EE5-40BF-942A-152BDABE227F}"/>
              </a:ext>
            </a:extLst>
          </p:cNvPr>
          <p:cNvSpPr/>
          <p:nvPr/>
        </p:nvSpPr>
        <p:spPr>
          <a:xfrm>
            <a:off x="1314266" y="23359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2" name="Donut 24">
            <a:extLst>
              <a:ext uri="{FF2B5EF4-FFF2-40B4-BE49-F238E27FC236}">
                <a16:creationId xmlns:a16="http://schemas.microsoft.com/office/drawing/2014/main" id="{B4FD6822-94D4-4E9F-8114-F1DFC7A9072B}"/>
              </a:ext>
            </a:extLst>
          </p:cNvPr>
          <p:cNvSpPr/>
          <p:nvPr/>
        </p:nvSpPr>
        <p:spPr>
          <a:xfrm>
            <a:off x="4118590" y="4643753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3" name="Oval 31">
            <a:extLst>
              <a:ext uri="{FF2B5EF4-FFF2-40B4-BE49-F238E27FC236}">
                <a16:creationId xmlns:a16="http://schemas.microsoft.com/office/drawing/2014/main" id="{1842DAE8-0057-456E-8B1D-12DB2E91D926}"/>
              </a:ext>
            </a:extLst>
          </p:cNvPr>
          <p:cNvSpPr/>
          <p:nvPr/>
        </p:nvSpPr>
        <p:spPr>
          <a:xfrm>
            <a:off x="1279004" y="4641856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8039A54-612D-4596-8CFE-6F6C843EA862}"/>
              </a:ext>
            </a:extLst>
          </p:cNvPr>
          <p:cNvSpPr txBox="1">
            <a:spLocks/>
          </p:cNvSpPr>
          <p:nvPr/>
        </p:nvSpPr>
        <p:spPr>
          <a:xfrm>
            <a:off x="715538" y="224697"/>
            <a:ext cx="7468342" cy="10081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35BD3F-A317-49F2-82EF-7154AF167E59}"/>
              </a:ext>
            </a:extLst>
          </p:cNvPr>
          <p:cNvGrpSpPr/>
          <p:nvPr/>
        </p:nvGrpSpPr>
        <p:grpSpPr>
          <a:xfrm>
            <a:off x="595877" y="2339913"/>
            <a:ext cx="4340280" cy="3982478"/>
            <a:chOff x="837241" y="2338238"/>
            <a:chExt cx="4340280" cy="39824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0A79619-01CD-4F31-A545-973AFD38216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CF13AF-9A3A-4533-904E-92F2F43F01CC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CBDDBF-2374-449B-A293-F34E9E2D4275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EC651B-406C-4153-A975-AC4C720F39EB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E18688-8999-4A40-AF09-CF9FB9D73393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1904A6-507F-43ED-ADAD-202A0D47CAFB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0D1DEC-C3BB-4143-8F50-992FCAD2E330}"/>
              </a:ext>
            </a:extLst>
          </p:cNvPr>
          <p:cNvGrpSpPr/>
          <p:nvPr/>
        </p:nvGrpSpPr>
        <p:grpSpPr>
          <a:xfrm>
            <a:off x="2587835" y="72235"/>
            <a:ext cx="2559383" cy="2351742"/>
            <a:chOff x="2587835" y="72235"/>
            <a:chExt cx="2559383" cy="2351742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6B1254F-E646-4A2F-A234-4AECB54C6032}"/>
                </a:ext>
              </a:extLst>
            </p:cNvPr>
            <p:cNvSpPr/>
            <p:nvPr/>
          </p:nvSpPr>
          <p:spPr>
            <a:xfrm>
              <a:off x="4202245" y="1168837"/>
              <a:ext cx="202754" cy="216803"/>
            </a:xfrm>
            <a:custGeom>
              <a:avLst/>
              <a:gdLst/>
              <a:ahLst/>
              <a:cxnLst/>
              <a:rect l="l" t="t" r="r" b="b"/>
              <a:pathLst>
                <a:path w="337947" h="361364">
                  <a:moveTo>
                    <a:pt x="0" y="0"/>
                  </a:moveTo>
                  <a:lnTo>
                    <a:pt x="85535" y="0"/>
                  </a:lnTo>
                  <a:lnTo>
                    <a:pt x="170576" y="142968"/>
                  </a:lnTo>
                  <a:lnTo>
                    <a:pt x="253892" y="0"/>
                  </a:lnTo>
                  <a:lnTo>
                    <a:pt x="337947" y="0"/>
                  </a:lnTo>
                  <a:lnTo>
                    <a:pt x="205086" y="209769"/>
                  </a:lnTo>
                  <a:lnTo>
                    <a:pt x="205086" y="361364"/>
                  </a:lnTo>
                  <a:lnTo>
                    <a:pt x="132369" y="361364"/>
                  </a:lnTo>
                  <a:lnTo>
                    <a:pt x="132369" y="209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8607C01-84F3-4EDF-9425-CEBA56C96E7C}"/>
                </a:ext>
              </a:extLst>
            </p:cNvPr>
            <p:cNvSpPr/>
            <p:nvPr/>
          </p:nvSpPr>
          <p:spPr>
            <a:xfrm>
              <a:off x="3686899" y="1791786"/>
              <a:ext cx="201571" cy="216803"/>
            </a:xfrm>
            <a:custGeom>
              <a:avLst/>
              <a:gdLst/>
              <a:ahLst/>
              <a:cxnLst/>
              <a:rect l="l" t="t" r="r" b="b"/>
              <a:pathLst>
                <a:path w="335975" h="361364">
                  <a:moveTo>
                    <a:pt x="11585" y="0"/>
                  </a:moveTo>
                  <a:lnTo>
                    <a:pt x="96873" y="0"/>
                  </a:lnTo>
                  <a:lnTo>
                    <a:pt x="169343" y="116100"/>
                  </a:lnTo>
                  <a:lnTo>
                    <a:pt x="240334" y="0"/>
                  </a:lnTo>
                  <a:lnTo>
                    <a:pt x="324882" y="0"/>
                  </a:lnTo>
                  <a:lnTo>
                    <a:pt x="212480" y="175506"/>
                  </a:lnTo>
                  <a:lnTo>
                    <a:pt x="335975" y="361364"/>
                  </a:lnTo>
                  <a:lnTo>
                    <a:pt x="247975" y="361364"/>
                  </a:lnTo>
                  <a:lnTo>
                    <a:pt x="167864" y="236390"/>
                  </a:lnTo>
                  <a:lnTo>
                    <a:pt x="87506" y="361364"/>
                  </a:lnTo>
                  <a:lnTo>
                    <a:pt x="0" y="361364"/>
                  </a:lnTo>
                  <a:lnTo>
                    <a:pt x="123494" y="1727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12DFFD1-4436-407E-87E0-5ECA03BD49CE}"/>
                </a:ext>
              </a:extLst>
            </p:cNvPr>
            <p:cNvSpPr/>
            <p:nvPr/>
          </p:nvSpPr>
          <p:spPr>
            <a:xfrm>
              <a:off x="3331854" y="1900187"/>
              <a:ext cx="284536" cy="216803"/>
            </a:xfrm>
            <a:custGeom>
              <a:avLst/>
              <a:gdLst/>
              <a:ahLst/>
              <a:cxnLst/>
              <a:rect l="l" t="t" r="r" b="b"/>
              <a:pathLst>
                <a:path w="474259" h="361364">
                  <a:moveTo>
                    <a:pt x="0" y="0"/>
                  </a:moveTo>
                  <a:lnTo>
                    <a:pt x="74688" y="0"/>
                  </a:lnTo>
                  <a:lnTo>
                    <a:pt x="129164" y="248222"/>
                  </a:lnTo>
                  <a:lnTo>
                    <a:pt x="195225" y="0"/>
                  </a:lnTo>
                  <a:lnTo>
                    <a:pt x="281992" y="0"/>
                  </a:lnTo>
                  <a:lnTo>
                    <a:pt x="345341" y="252413"/>
                  </a:lnTo>
                  <a:lnTo>
                    <a:pt x="400803" y="0"/>
                  </a:lnTo>
                  <a:lnTo>
                    <a:pt x="474259" y="0"/>
                  </a:lnTo>
                  <a:lnTo>
                    <a:pt x="386506" y="361364"/>
                  </a:lnTo>
                  <a:lnTo>
                    <a:pt x="309106" y="361364"/>
                  </a:lnTo>
                  <a:lnTo>
                    <a:pt x="237129" y="91204"/>
                  </a:lnTo>
                  <a:lnTo>
                    <a:pt x="165399" y="361364"/>
                  </a:lnTo>
                  <a:lnTo>
                    <a:pt x="86273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5CEA947-AD73-4BA8-8A69-53DF2E5901D0}"/>
                </a:ext>
              </a:extLst>
            </p:cNvPr>
            <p:cNvSpPr/>
            <p:nvPr/>
          </p:nvSpPr>
          <p:spPr>
            <a:xfrm>
              <a:off x="4229371" y="2180207"/>
              <a:ext cx="201867" cy="216803"/>
            </a:xfrm>
            <a:custGeom>
              <a:avLst/>
              <a:gdLst/>
              <a:ahLst/>
              <a:cxnLst/>
              <a:rect l="l" t="t" r="r" b="b"/>
              <a:pathLst>
                <a:path w="336468" h="361364">
                  <a:moveTo>
                    <a:pt x="0" y="0"/>
                  </a:moveTo>
                  <a:lnTo>
                    <a:pt x="79126" y="0"/>
                  </a:lnTo>
                  <a:lnTo>
                    <a:pt x="170576" y="267449"/>
                  </a:lnTo>
                  <a:lnTo>
                    <a:pt x="259068" y="0"/>
                  </a:lnTo>
                  <a:lnTo>
                    <a:pt x="336468" y="0"/>
                  </a:lnTo>
                  <a:lnTo>
                    <a:pt x="207057" y="361364"/>
                  </a:lnTo>
                  <a:lnTo>
                    <a:pt x="129164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69E0A6E-F282-4B2E-B8D0-7CAF492CF90E}"/>
                </a:ext>
              </a:extLst>
            </p:cNvPr>
            <p:cNvSpPr/>
            <p:nvPr/>
          </p:nvSpPr>
          <p:spPr>
            <a:xfrm>
              <a:off x="4480483" y="1596308"/>
              <a:ext cx="172289" cy="216803"/>
            </a:xfrm>
            <a:custGeom>
              <a:avLst/>
              <a:gdLst/>
              <a:ahLst/>
              <a:cxnLst/>
              <a:rect l="l" t="t" r="r" b="b"/>
              <a:pathLst>
                <a:path w="287168" h="361364">
                  <a:moveTo>
                    <a:pt x="0" y="0"/>
                  </a:moveTo>
                  <a:lnTo>
                    <a:pt x="287168" y="0"/>
                  </a:lnTo>
                  <a:lnTo>
                    <a:pt x="287168" y="61131"/>
                  </a:lnTo>
                  <a:lnTo>
                    <a:pt x="180189" y="61131"/>
                  </a:lnTo>
                  <a:lnTo>
                    <a:pt x="180189" y="361364"/>
                  </a:lnTo>
                  <a:lnTo>
                    <a:pt x="107226" y="361364"/>
                  </a:lnTo>
                  <a:lnTo>
                    <a:pt x="107226" y="61131"/>
                  </a:lnTo>
                  <a:lnTo>
                    <a:pt x="0" y="611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6A83C5B-FB0D-4616-8946-E2C8BC3E2D8C}"/>
                </a:ext>
              </a:extLst>
            </p:cNvPr>
            <p:cNvSpPr/>
            <p:nvPr/>
          </p:nvSpPr>
          <p:spPr>
            <a:xfrm>
              <a:off x="4519816" y="1936926"/>
              <a:ext cx="176282" cy="224345"/>
            </a:xfrm>
            <a:custGeom>
              <a:avLst/>
              <a:gdLst/>
              <a:ahLst/>
              <a:cxnLst/>
              <a:rect l="l" t="t" r="r" b="b"/>
              <a:pathLst>
                <a:path w="293824" h="373935">
                  <a:moveTo>
                    <a:pt x="144940" y="0"/>
                  </a:moveTo>
                  <a:cubicBezTo>
                    <a:pt x="190296" y="0"/>
                    <a:pt x="224436" y="9942"/>
                    <a:pt x="247360" y="29826"/>
                  </a:cubicBezTo>
                  <a:cubicBezTo>
                    <a:pt x="270284" y="49710"/>
                    <a:pt x="282321" y="76249"/>
                    <a:pt x="283472" y="109444"/>
                  </a:cubicBezTo>
                  <a:lnTo>
                    <a:pt x="210509" y="112649"/>
                  </a:lnTo>
                  <a:cubicBezTo>
                    <a:pt x="207386" y="94079"/>
                    <a:pt x="200690" y="80727"/>
                    <a:pt x="190419" y="72593"/>
                  </a:cubicBezTo>
                  <a:cubicBezTo>
                    <a:pt x="180148" y="64459"/>
                    <a:pt x="164742" y="60391"/>
                    <a:pt x="144201" y="60391"/>
                  </a:cubicBezTo>
                  <a:cubicBezTo>
                    <a:pt x="123002" y="60391"/>
                    <a:pt x="106405" y="64746"/>
                    <a:pt x="94409" y="73456"/>
                  </a:cubicBezTo>
                  <a:cubicBezTo>
                    <a:pt x="86685" y="79043"/>
                    <a:pt x="82823" y="86520"/>
                    <a:pt x="82823" y="95887"/>
                  </a:cubicBezTo>
                  <a:cubicBezTo>
                    <a:pt x="82823" y="104432"/>
                    <a:pt x="86438" y="111745"/>
                    <a:pt x="93669" y="117825"/>
                  </a:cubicBezTo>
                  <a:cubicBezTo>
                    <a:pt x="102872" y="125549"/>
                    <a:pt x="125221" y="133601"/>
                    <a:pt x="160716" y="141982"/>
                  </a:cubicBezTo>
                  <a:cubicBezTo>
                    <a:pt x="196212" y="150363"/>
                    <a:pt x="222464" y="159031"/>
                    <a:pt x="239472" y="167987"/>
                  </a:cubicBezTo>
                  <a:cubicBezTo>
                    <a:pt x="256480" y="176943"/>
                    <a:pt x="269791" y="189186"/>
                    <a:pt x="279404" y="204715"/>
                  </a:cubicBezTo>
                  <a:cubicBezTo>
                    <a:pt x="289018" y="220244"/>
                    <a:pt x="293824" y="239430"/>
                    <a:pt x="293824" y="262272"/>
                  </a:cubicBezTo>
                  <a:cubicBezTo>
                    <a:pt x="293824" y="282978"/>
                    <a:pt x="288073" y="302369"/>
                    <a:pt x="276570" y="320445"/>
                  </a:cubicBezTo>
                  <a:cubicBezTo>
                    <a:pt x="265066" y="338522"/>
                    <a:pt x="248797" y="351956"/>
                    <a:pt x="227763" y="360747"/>
                  </a:cubicBezTo>
                  <a:cubicBezTo>
                    <a:pt x="206729" y="369539"/>
                    <a:pt x="180518" y="373935"/>
                    <a:pt x="149131" y="373935"/>
                  </a:cubicBezTo>
                  <a:cubicBezTo>
                    <a:pt x="103447" y="373935"/>
                    <a:pt x="68362" y="363377"/>
                    <a:pt x="43877" y="342260"/>
                  </a:cubicBezTo>
                  <a:cubicBezTo>
                    <a:pt x="19391" y="321144"/>
                    <a:pt x="4766" y="290373"/>
                    <a:pt x="0" y="249947"/>
                  </a:cubicBezTo>
                  <a:lnTo>
                    <a:pt x="70991" y="243045"/>
                  </a:lnTo>
                  <a:cubicBezTo>
                    <a:pt x="75264" y="266873"/>
                    <a:pt x="83933" y="284375"/>
                    <a:pt x="96997" y="295549"/>
                  </a:cubicBezTo>
                  <a:cubicBezTo>
                    <a:pt x="110061" y="306724"/>
                    <a:pt x="127686" y="312311"/>
                    <a:pt x="149870" y="312311"/>
                  </a:cubicBezTo>
                  <a:cubicBezTo>
                    <a:pt x="173370" y="312311"/>
                    <a:pt x="191076" y="307340"/>
                    <a:pt x="202990" y="297398"/>
                  </a:cubicBezTo>
                  <a:cubicBezTo>
                    <a:pt x="214904" y="287456"/>
                    <a:pt x="220861" y="275829"/>
                    <a:pt x="220861" y="262519"/>
                  </a:cubicBezTo>
                  <a:cubicBezTo>
                    <a:pt x="220861" y="253973"/>
                    <a:pt x="218355" y="246702"/>
                    <a:pt x="213343" y="240704"/>
                  </a:cubicBezTo>
                  <a:cubicBezTo>
                    <a:pt x="208331" y="234706"/>
                    <a:pt x="199580" y="229488"/>
                    <a:pt x="187091" y="225051"/>
                  </a:cubicBezTo>
                  <a:cubicBezTo>
                    <a:pt x="178546" y="222093"/>
                    <a:pt x="159073" y="216835"/>
                    <a:pt x="128672" y="209275"/>
                  </a:cubicBezTo>
                  <a:cubicBezTo>
                    <a:pt x="89561" y="199580"/>
                    <a:pt x="62118" y="187666"/>
                    <a:pt x="46342" y="173533"/>
                  </a:cubicBezTo>
                  <a:cubicBezTo>
                    <a:pt x="24157" y="153649"/>
                    <a:pt x="13065" y="129410"/>
                    <a:pt x="13065" y="100817"/>
                  </a:cubicBezTo>
                  <a:cubicBezTo>
                    <a:pt x="13065" y="82412"/>
                    <a:pt x="18282" y="65198"/>
                    <a:pt x="28717" y="49176"/>
                  </a:cubicBezTo>
                  <a:cubicBezTo>
                    <a:pt x="39152" y="33153"/>
                    <a:pt x="54188" y="20952"/>
                    <a:pt x="73826" y="12571"/>
                  </a:cubicBezTo>
                  <a:cubicBezTo>
                    <a:pt x="93464" y="4190"/>
                    <a:pt x="117168" y="0"/>
                    <a:pt x="1449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F34EB3-D7A3-4B06-9CA7-01B671DE5ED1}"/>
                </a:ext>
              </a:extLst>
            </p:cNvPr>
            <p:cNvSpPr/>
            <p:nvPr/>
          </p:nvSpPr>
          <p:spPr>
            <a:xfrm>
              <a:off x="4817915" y="1608165"/>
              <a:ext cx="194916" cy="216803"/>
            </a:xfrm>
            <a:custGeom>
              <a:avLst/>
              <a:gdLst/>
              <a:ahLst/>
              <a:cxnLst/>
              <a:rect l="l" t="t" r="r" b="b"/>
              <a:pathLst>
                <a:path w="324883" h="361364">
                  <a:moveTo>
                    <a:pt x="72963" y="61131"/>
                  </a:moveTo>
                  <a:lnTo>
                    <a:pt x="72963" y="152828"/>
                  </a:lnTo>
                  <a:lnTo>
                    <a:pt x="126946" y="152828"/>
                  </a:lnTo>
                  <a:cubicBezTo>
                    <a:pt x="161948" y="152828"/>
                    <a:pt x="183804" y="151349"/>
                    <a:pt x="192514" y="148391"/>
                  </a:cubicBezTo>
                  <a:cubicBezTo>
                    <a:pt x="201223" y="145433"/>
                    <a:pt x="208043" y="140339"/>
                    <a:pt x="212973" y="133108"/>
                  </a:cubicBezTo>
                  <a:cubicBezTo>
                    <a:pt x="217903" y="125878"/>
                    <a:pt x="220368" y="116839"/>
                    <a:pt x="220368" y="105994"/>
                  </a:cubicBezTo>
                  <a:cubicBezTo>
                    <a:pt x="220368" y="93833"/>
                    <a:pt x="217122" y="84014"/>
                    <a:pt x="210632" y="76537"/>
                  </a:cubicBezTo>
                  <a:cubicBezTo>
                    <a:pt x="204140" y="69060"/>
                    <a:pt x="194979" y="64336"/>
                    <a:pt x="183147" y="62364"/>
                  </a:cubicBezTo>
                  <a:cubicBezTo>
                    <a:pt x="177231" y="61542"/>
                    <a:pt x="159483" y="61131"/>
                    <a:pt x="129904" y="61131"/>
                  </a:cubicBezTo>
                  <a:close/>
                  <a:moveTo>
                    <a:pt x="0" y="0"/>
                  </a:moveTo>
                  <a:lnTo>
                    <a:pt x="153568" y="0"/>
                  </a:lnTo>
                  <a:cubicBezTo>
                    <a:pt x="192185" y="0"/>
                    <a:pt x="220245" y="3246"/>
                    <a:pt x="237746" y="9737"/>
                  </a:cubicBezTo>
                  <a:cubicBezTo>
                    <a:pt x="255247" y="16228"/>
                    <a:pt x="269256" y="27772"/>
                    <a:pt x="279774" y="44369"/>
                  </a:cubicBezTo>
                  <a:cubicBezTo>
                    <a:pt x="290291" y="60967"/>
                    <a:pt x="295550" y="79947"/>
                    <a:pt x="295550" y="101310"/>
                  </a:cubicBezTo>
                  <a:cubicBezTo>
                    <a:pt x="295550" y="128425"/>
                    <a:pt x="287579" y="150815"/>
                    <a:pt x="271639" y="168480"/>
                  </a:cubicBezTo>
                  <a:cubicBezTo>
                    <a:pt x="255699" y="186146"/>
                    <a:pt x="231871" y="197280"/>
                    <a:pt x="200155" y="201881"/>
                  </a:cubicBezTo>
                  <a:cubicBezTo>
                    <a:pt x="215931" y="211083"/>
                    <a:pt x="228954" y="221190"/>
                    <a:pt x="239225" y="232200"/>
                  </a:cubicBezTo>
                  <a:cubicBezTo>
                    <a:pt x="249496" y="243210"/>
                    <a:pt x="263341" y="262765"/>
                    <a:pt x="280760" y="290866"/>
                  </a:cubicBezTo>
                  <a:lnTo>
                    <a:pt x="324883" y="361364"/>
                  </a:lnTo>
                  <a:lnTo>
                    <a:pt x="237623" y="361364"/>
                  </a:lnTo>
                  <a:lnTo>
                    <a:pt x="184873" y="282732"/>
                  </a:lnTo>
                  <a:cubicBezTo>
                    <a:pt x="166139" y="254631"/>
                    <a:pt x="153321" y="236924"/>
                    <a:pt x="146419" y="229612"/>
                  </a:cubicBezTo>
                  <a:cubicBezTo>
                    <a:pt x="139517" y="222299"/>
                    <a:pt x="132204" y="217287"/>
                    <a:pt x="124481" y="214575"/>
                  </a:cubicBezTo>
                  <a:cubicBezTo>
                    <a:pt x="116757" y="211864"/>
                    <a:pt x="104515" y="210508"/>
                    <a:pt x="87753" y="210508"/>
                  </a:cubicBezTo>
                  <a:lnTo>
                    <a:pt x="72963" y="210508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ED1C6F6-850A-4BD9-8346-3688CEEBDF8B}"/>
                </a:ext>
              </a:extLst>
            </p:cNvPr>
            <p:cNvSpPr/>
            <p:nvPr/>
          </p:nvSpPr>
          <p:spPr>
            <a:xfrm>
              <a:off x="3776541" y="2181737"/>
              <a:ext cx="175647" cy="242240"/>
            </a:xfrm>
            <a:custGeom>
              <a:avLst/>
              <a:gdLst/>
              <a:ahLst/>
              <a:cxnLst/>
              <a:rect l="l" t="t" r="r" b="b"/>
              <a:pathLst>
                <a:path w="364075" h="403761">
                  <a:moveTo>
                    <a:pt x="175259" y="62363"/>
                  </a:moveTo>
                  <a:cubicBezTo>
                    <a:pt x="145515" y="62363"/>
                    <a:pt x="121399" y="72716"/>
                    <a:pt x="102912" y="93422"/>
                  </a:cubicBezTo>
                  <a:cubicBezTo>
                    <a:pt x="84425" y="114128"/>
                    <a:pt x="75181" y="145268"/>
                    <a:pt x="75181" y="186844"/>
                  </a:cubicBezTo>
                  <a:cubicBezTo>
                    <a:pt x="75181" y="229077"/>
                    <a:pt x="84425" y="260670"/>
                    <a:pt x="102912" y="281622"/>
                  </a:cubicBezTo>
                  <a:cubicBezTo>
                    <a:pt x="121399" y="302574"/>
                    <a:pt x="144775" y="313050"/>
                    <a:pt x="173041" y="313050"/>
                  </a:cubicBezTo>
                  <a:cubicBezTo>
                    <a:pt x="183558" y="313050"/>
                    <a:pt x="193500" y="311325"/>
                    <a:pt x="202867" y="307874"/>
                  </a:cubicBezTo>
                  <a:cubicBezTo>
                    <a:pt x="188077" y="298178"/>
                    <a:pt x="173041" y="290619"/>
                    <a:pt x="157758" y="285196"/>
                  </a:cubicBezTo>
                  <a:lnTo>
                    <a:pt x="178217" y="243538"/>
                  </a:lnTo>
                  <a:cubicBezTo>
                    <a:pt x="202209" y="251755"/>
                    <a:pt x="225133" y="264080"/>
                    <a:pt x="246989" y="280513"/>
                  </a:cubicBezTo>
                  <a:cubicBezTo>
                    <a:pt x="256356" y="269503"/>
                    <a:pt x="263382" y="256192"/>
                    <a:pt x="268065" y="240580"/>
                  </a:cubicBezTo>
                  <a:cubicBezTo>
                    <a:pt x="272748" y="224969"/>
                    <a:pt x="275090" y="207057"/>
                    <a:pt x="275090" y="186844"/>
                  </a:cubicBezTo>
                  <a:cubicBezTo>
                    <a:pt x="275090" y="145104"/>
                    <a:pt x="265887" y="113922"/>
                    <a:pt x="247482" y="93299"/>
                  </a:cubicBezTo>
                  <a:cubicBezTo>
                    <a:pt x="229077" y="72675"/>
                    <a:pt x="205003" y="62363"/>
                    <a:pt x="175259" y="62363"/>
                  </a:cubicBezTo>
                  <a:close/>
                  <a:moveTo>
                    <a:pt x="175752" y="0"/>
                  </a:moveTo>
                  <a:cubicBezTo>
                    <a:pt x="229324" y="0"/>
                    <a:pt x="271803" y="16392"/>
                    <a:pt x="303191" y="49176"/>
                  </a:cubicBezTo>
                  <a:cubicBezTo>
                    <a:pt x="334578" y="81960"/>
                    <a:pt x="350272" y="127849"/>
                    <a:pt x="350272" y="186844"/>
                  </a:cubicBezTo>
                  <a:cubicBezTo>
                    <a:pt x="350272" y="218067"/>
                    <a:pt x="345917" y="245510"/>
                    <a:pt x="337207" y="269174"/>
                  </a:cubicBezTo>
                  <a:cubicBezTo>
                    <a:pt x="330634" y="287250"/>
                    <a:pt x="320117" y="304752"/>
                    <a:pt x="305656" y="321678"/>
                  </a:cubicBezTo>
                  <a:cubicBezTo>
                    <a:pt x="323568" y="334496"/>
                    <a:pt x="343041" y="344684"/>
                    <a:pt x="364075" y="352243"/>
                  </a:cubicBezTo>
                  <a:lnTo>
                    <a:pt x="337207" y="403761"/>
                  </a:lnTo>
                  <a:cubicBezTo>
                    <a:pt x="326197" y="400475"/>
                    <a:pt x="315433" y="395955"/>
                    <a:pt x="304916" y="390204"/>
                  </a:cubicBezTo>
                  <a:cubicBezTo>
                    <a:pt x="302615" y="389054"/>
                    <a:pt x="286429" y="378372"/>
                    <a:pt x="256356" y="358159"/>
                  </a:cubicBezTo>
                  <a:cubicBezTo>
                    <a:pt x="232693" y="368512"/>
                    <a:pt x="206482" y="373689"/>
                    <a:pt x="177724" y="373689"/>
                  </a:cubicBezTo>
                  <a:cubicBezTo>
                    <a:pt x="122180" y="373689"/>
                    <a:pt x="78673" y="357338"/>
                    <a:pt x="47204" y="324636"/>
                  </a:cubicBezTo>
                  <a:cubicBezTo>
                    <a:pt x="15734" y="291934"/>
                    <a:pt x="0" y="246003"/>
                    <a:pt x="0" y="186844"/>
                  </a:cubicBezTo>
                  <a:cubicBezTo>
                    <a:pt x="0" y="127849"/>
                    <a:pt x="15776" y="81960"/>
                    <a:pt x="47327" y="49176"/>
                  </a:cubicBezTo>
                  <a:cubicBezTo>
                    <a:pt x="78879" y="16392"/>
                    <a:pt x="121687" y="0"/>
                    <a:pt x="17575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9B8659-6732-4AAF-AAB9-56D7758CFEA1}"/>
                </a:ext>
              </a:extLst>
            </p:cNvPr>
            <p:cNvSpPr/>
            <p:nvPr/>
          </p:nvSpPr>
          <p:spPr>
            <a:xfrm>
              <a:off x="3001344" y="1987997"/>
              <a:ext cx="166078" cy="216803"/>
            </a:xfrm>
            <a:custGeom>
              <a:avLst/>
              <a:gdLst/>
              <a:ahLst/>
              <a:cxnLst/>
              <a:rect l="l" t="t" r="r" b="b"/>
              <a:pathLst>
                <a:path w="276815" h="361364">
                  <a:moveTo>
                    <a:pt x="72963" y="61131"/>
                  </a:moveTo>
                  <a:lnTo>
                    <a:pt x="72963" y="163674"/>
                  </a:lnTo>
                  <a:lnTo>
                    <a:pt x="112895" y="163674"/>
                  </a:lnTo>
                  <a:cubicBezTo>
                    <a:pt x="141653" y="163674"/>
                    <a:pt x="160880" y="161784"/>
                    <a:pt x="170575" y="158004"/>
                  </a:cubicBezTo>
                  <a:cubicBezTo>
                    <a:pt x="180271" y="154225"/>
                    <a:pt x="187871" y="148309"/>
                    <a:pt x="193376" y="140257"/>
                  </a:cubicBezTo>
                  <a:cubicBezTo>
                    <a:pt x="198881" y="132204"/>
                    <a:pt x="201634" y="122838"/>
                    <a:pt x="201634" y="112156"/>
                  </a:cubicBezTo>
                  <a:cubicBezTo>
                    <a:pt x="201634" y="99010"/>
                    <a:pt x="197772" y="88164"/>
                    <a:pt x="190049" y="79618"/>
                  </a:cubicBezTo>
                  <a:cubicBezTo>
                    <a:pt x="182325" y="71073"/>
                    <a:pt x="172547" y="65732"/>
                    <a:pt x="160715" y="63596"/>
                  </a:cubicBezTo>
                  <a:cubicBezTo>
                    <a:pt x="152006" y="61953"/>
                    <a:pt x="134505" y="61131"/>
                    <a:pt x="108212" y="61131"/>
                  </a:cubicBezTo>
                  <a:close/>
                  <a:moveTo>
                    <a:pt x="0" y="0"/>
                  </a:moveTo>
                  <a:lnTo>
                    <a:pt x="117086" y="0"/>
                  </a:lnTo>
                  <a:cubicBezTo>
                    <a:pt x="161455" y="0"/>
                    <a:pt x="190377" y="1808"/>
                    <a:pt x="203852" y="5423"/>
                  </a:cubicBezTo>
                  <a:cubicBezTo>
                    <a:pt x="224558" y="10846"/>
                    <a:pt x="241895" y="22637"/>
                    <a:pt x="255863" y="40795"/>
                  </a:cubicBezTo>
                  <a:cubicBezTo>
                    <a:pt x="269831" y="58954"/>
                    <a:pt x="276815" y="82412"/>
                    <a:pt x="276815" y="111170"/>
                  </a:cubicBezTo>
                  <a:cubicBezTo>
                    <a:pt x="276815" y="133355"/>
                    <a:pt x="272789" y="152006"/>
                    <a:pt x="264737" y="167125"/>
                  </a:cubicBezTo>
                  <a:cubicBezTo>
                    <a:pt x="256685" y="182243"/>
                    <a:pt x="246455" y="194116"/>
                    <a:pt x="234048" y="202744"/>
                  </a:cubicBezTo>
                  <a:cubicBezTo>
                    <a:pt x="221641" y="211371"/>
                    <a:pt x="209029" y="217081"/>
                    <a:pt x="196211" y="219875"/>
                  </a:cubicBezTo>
                  <a:cubicBezTo>
                    <a:pt x="178792" y="223326"/>
                    <a:pt x="153567" y="225052"/>
                    <a:pt x="120537" y="225052"/>
                  </a:cubicBezTo>
                  <a:lnTo>
                    <a:pt x="72963" y="225052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58F9449-1588-4E44-A011-8FF7100C01D7}"/>
                </a:ext>
              </a:extLst>
            </p:cNvPr>
            <p:cNvSpPr/>
            <p:nvPr/>
          </p:nvSpPr>
          <p:spPr>
            <a:xfrm>
              <a:off x="3955611" y="1896489"/>
              <a:ext cx="210296" cy="224197"/>
            </a:xfrm>
            <a:custGeom>
              <a:avLst/>
              <a:gdLst/>
              <a:ahLst/>
              <a:cxnLst/>
              <a:rect l="l" t="t" r="r" b="b"/>
              <a:pathLst>
                <a:path w="350518" h="373689">
                  <a:moveTo>
                    <a:pt x="175505" y="62363"/>
                  </a:moveTo>
                  <a:cubicBezTo>
                    <a:pt x="145433" y="62363"/>
                    <a:pt x="121194" y="72675"/>
                    <a:pt x="102789" y="93299"/>
                  </a:cubicBezTo>
                  <a:cubicBezTo>
                    <a:pt x="84384" y="113922"/>
                    <a:pt x="75181" y="145022"/>
                    <a:pt x="75181" y="186598"/>
                  </a:cubicBezTo>
                  <a:cubicBezTo>
                    <a:pt x="75181" y="227516"/>
                    <a:pt x="84630" y="258534"/>
                    <a:pt x="103528" y="279650"/>
                  </a:cubicBezTo>
                  <a:cubicBezTo>
                    <a:pt x="122426" y="300767"/>
                    <a:pt x="146419" y="311325"/>
                    <a:pt x="175505" y="311325"/>
                  </a:cubicBezTo>
                  <a:cubicBezTo>
                    <a:pt x="204592" y="311325"/>
                    <a:pt x="228461" y="300849"/>
                    <a:pt x="247113" y="279897"/>
                  </a:cubicBezTo>
                  <a:cubicBezTo>
                    <a:pt x="265764" y="258944"/>
                    <a:pt x="275090" y="227516"/>
                    <a:pt x="275090" y="185612"/>
                  </a:cubicBezTo>
                  <a:cubicBezTo>
                    <a:pt x="275090" y="144200"/>
                    <a:pt x="266011" y="113306"/>
                    <a:pt x="247852" y="92929"/>
                  </a:cubicBezTo>
                  <a:cubicBezTo>
                    <a:pt x="229693" y="72552"/>
                    <a:pt x="205578" y="62363"/>
                    <a:pt x="175505" y="62363"/>
                  </a:cubicBezTo>
                  <a:close/>
                  <a:moveTo>
                    <a:pt x="174766" y="0"/>
                  </a:moveTo>
                  <a:cubicBezTo>
                    <a:pt x="228009" y="0"/>
                    <a:pt x="270612" y="16515"/>
                    <a:pt x="302574" y="49546"/>
                  </a:cubicBezTo>
                  <a:cubicBezTo>
                    <a:pt x="334537" y="82576"/>
                    <a:pt x="350518" y="128507"/>
                    <a:pt x="350518" y="187337"/>
                  </a:cubicBezTo>
                  <a:cubicBezTo>
                    <a:pt x="350518" y="245675"/>
                    <a:pt x="334660" y="291318"/>
                    <a:pt x="302944" y="324266"/>
                  </a:cubicBezTo>
                  <a:cubicBezTo>
                    <a:pt x="271228" y="357214"/>
                    <a:pt x="228831" y="373689"/>
                    <a:pt x="175752" y="373689"/>
                  </a:cubicBezTo>
                  <a:cubicBezTo>
                    <a:pt x="122016" y="373689"/>
                    <a:pt x="79290" y="357297"/>
                    <a:pt x="47574" y="324512"/>
                  </a:cubicBezTo>
                  <a:cubicBezTo>
                    <a:pt x="15858" y="291728"/>
                    <a:pt x="0" y="246579"/>
                    <a:pt x="0" y="189063"/>
                  </a:cubicBezTo>
                  <a:cubicBezTo>
                    <a:pt x="0" y="152252"/>
                    <a:pt x="5505" y="121358"/>
                    <a:pt x="16515" y="96380"/>
                  </a:cubicBezTo>
                  <a:cubicBezTo>
                    <a:pt x="24732" y="77975"/>
                    <a:pt x="35947" y="61460"/>
                    <a:pt x="50162" y="46834"/>
                  </a:cubicBezTo>
                  <a:cubicBezTo>
                    <a:pt x="64377" y="32209"/>
                    <a:pt x="79947" y="21363"/>
                    <a:pt x="96873" y="14297"/>
                  </a:cubicBezTo>
                  <a:cubicBezTo>
                    <a:pt x="119386" y="4765"/>
                    <a:pt x="145351" y="0"/>
                    <a:pt x="174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01BC0BD-028F-4510-B5CB-5204A4C60CB2}"/>
                </a:ext>
              </a:extLst>
            </p:cNvPr>
            <p:cNvSpPr/>
            <p:nvPr/>
          </p:nvSpPr>
          <p:spPr>
            <a:xfrm>
              <a:off x="4243061" y="698849"/>
              <a:ext cx="171993" cy="216803"/>
            </a:xfrm>
            <a:custGeom>
              <a:avLst/>
              <a:gdLst/>
              <a:ahLst/>
              <a:cxnLst/>
              <a:rect l="l" t="t" r="r" b="b"/>
              <a:pathLst>
                <a:path w="286676" h="361364">
                  <a:moveTo>
                    <a:pt x="0" y="0"/>
                  </a:moveTo>
                  <a:lnTo>
                    <a:pt x="70991" y="0"/>
                  </a:lnTo>
                  <a:lnTo>
                    <a:pt x="218889" y="241320"/>
                  </a:lnTo>
                  <a:lnTo>
                    <a:pt x="218889" y="0"/>
                  </a:lnTo>
                  <a:lnTo>
                    <a:pt x="286676" y="0"/>
                  </a:lnTo>
                  <a:lnTo>
                    <a:pt x="286676" y="361364"/>
                  </a:lnTo>
                  <a:lnTo>
                    <a:pt x="213466" y="361364"/>
                  </a:lnTo>
                  <a:lnTo>
                    <a:pt x="67787" y="125713"/>
                  </a:lnTo>
                  <a:lnTo>
                    <a:pt x="67787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B51CB5C-B455-4A0D-AB59-4A05DC49BC69}"/>
                </a:ext>
              </a:extLst>
            </p:cNvPr>
            <p:cNvSpPr/>
            <p:nvPr/>
          </p:nvSpPr>
          <p:spPr>
            <a:xfrm>
              <a:off x="3438171" y="180637"/>
              <a:ext cx="209409" cy="216803"/>
            </a:xfrm>
            <a:custGeom>
              <a:avLst/>
              <a:gdLst/>
              <a:ahLst/>
              <a:cxnLst/>
              <a:rect l="l" t="t" r="r" b="b"/>
              <a:pathLst>
                <a:path w="349039" h="361364">
                  <a:moveTo>
                    <a:pt x="0" y="0"/>
                  </a:moveTo>
                  <a:lnTo>
                    <a:pt x="109198" y="0"/>
                  </a:lnTo>
                  <a:lnTo>
                    <a:pt x="174766" y="246497"/>
                  </a:lnTo>
                  <a:lnTo>
                    <a:pt x="239594" y="0"/>
                  </a:lnTo>
                  <a:lnTo>
                    <a:pt x="349039" y="0"/>
                  </a:lnTo>
                  <a:lnTo>
                    <a:pt x="349039" y="361364"/>
                  </a:lnTo>
                  <a:lnTo>
                    <a:pt x="281252" y="361364"/>
                  </a:lnTo>
                  <a:lnTo>
                    <a:pt x="281252" y="76907"/>
                  </a:lnTo>
                  <a:lnTo>
                    <a:pt x="209522" y="361364"/>
                  </a:lnTo>
                  <a:lnTo>
                    <a:pt x="139270" y="361364"/>
                  </a:lnTo>
                  <a:lnTo>
                    <a:pt x="67786" y="76907"/>
                  </a:lnTo>
                  <a:lnTo>
                    <a:pt x="67786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6D45E72-7835-41DB-BFED-694085D26124}"/>
                </a:ext>
              </a:extLst>
            </p:cNvPr>
            <p:cNvSpPr/>
            <p:nvPr/>
          </p:nvSpPr>
          <p:spPr>
            <a:xfrm>
              <a:off x="4721992" y="937383"/>
              <a:ext cx="195507" cy="216803"/>
            </a:xfrm>
            <a:custGeom>
              <a:avLst/>
              <a:gdLst/>
              <a:ahLst/>
              <a:cxnLst/>
              <a:rect l="l" t="t" r="r" b="b"/>
              <a:pathLst>
                <a:path w="325868" h="361364">
                  <a:moveTo>
                    <a:pt x="0" y="0"/>
                  </a:moveTo>
                  <a:lnTo>
                    <a:pt x="72963" y="0"/>
                  </a:lnTo>
                  <a:lnTo>
                    <a:pt x="72963" y="160469"/>
                  </a:lnTo>
                  <a:lnTo>
                    <a:pt x="220368" y="0"/>
                  </a:lnTo>
                  <a:lnTo>
                    <a:pt x="318473" y="0"/>
                  </a:lnTo>
                  <a:lnTo>
                    <a:pt x="182407" y="140750"/>
                  </a:lnTo>
                  <a:lnTo>
                    <a:pt x="325868" y="361364"/>
                  </a:lnTo>
                  <a:lnTo>
                    <a:pt x="231460" y="361364"/>
                  </a:lnTo>
                  <a:lnTo>
                    <a:pt x="132122" y="191774"/>
                  </a:lnTo>
                  <a:lnTo>
                    <a:pt x="72963" y="252166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14A57C8-AEF6-4654-A54B-3F58B8D38DD6}"/>
                </a:ext>
              </a:extLst>
            </p:cNvPr>
            <p:cNvSpPr/>
            <p:nvPr/>
          </p:nvSpPr>
          <p:spPr>
            <a:xfrm>
              <a:off x="3950174" y="750010"/>
              <a:ext cx="138718" cy="220501"/>
            </a:xfrm>
            <a:custGeom>
              <a:avLst/>
              <a:gdLst/>
              <a:ahLst/>
              <a:cxnLst/>
              <a:rect l="l" t="t" r="r" b="b"/>
              <a:pathLst>
                <a:path w="231214" h="367527">
                  <a:moveTo>
                    <a:pt x="158498" y="0"/>
                  </a:moveTo>
                  <a:lnTo>
                    <a:pt x="231214" y="0"/>
                  </a:lnTo>
                  <a:lnTo>
                    <a:pt x="231214" y="228749"/>
                  </a:lnTo>
                  <a:cubicBezTo>
                    <a:pt x="231214" y="258657"/>
                    <a:pt x="228585" y="281664"/>
                    <a:pt x="223326" y="297768"/>
                  </a:cubicBezTo>
                  <a:cubicBezTo>
                    <a:pt x="216260" y="318802"/>
                    <a:pt x="203442" y="335687"/>
                    <a:pt x="184873" y="348423"/>
                  </a:cubicBezTo>
                  <a:cubicBezTo>
                    <a:pt x="166304" y="361159"/>
                    <a:pt x="141818" y="367527"/>
                    <a:pt x="111417" y="367527"/>
                  </a:cubicBezTo>
                  <a:cubicBezTo>
                    <a:pt x="75757" y="367527"/>
                    <a:pt x="48314" y="357543"/>
                    <a:pt x="29087" y="337577"/>
                  </a:cubicBezTo>
                  <a:cubicBezTo>
                    <a:pt x="9860" y="317611"/>
                    <a:pt x="165" y="288319"/>
                    <a:pt x="0" y="249701"/>
                  </a:cubicBezTo>
                  <a:lnTo>
                    <a:pt x="68773" y="241813"/>
                  </a:lnTo>
                  <a:cubicBezTo>
                    <a:pt x="69595" y="262519"/>
                    <a:pt x="72635" y="277144"/>
                    <a:pt x="77893" y="285690"/>
                  </a:cubicBezTo>
                  <a:cubicBezTo>
                    <a:pt x="85781" y="298672"/>
                    <a:pt x="97778" y="305163"/>
                    <a:pt x="113882" y="305163"/>
                  </a:cubicBezTo>
                  <a:cubicBezTo>
                    <a:pt x="130151" y="305163"/>
                    <a:pt x="141654" y="300521"/>
                    <a:pt x="148391" y="291236"/>
                  </a:cubicBezTo>
                  <a:cubicBezTo>
                    <a:pt x="155129" y="281951"/>
                    <a:pt x="158498" y="262683"/>
                    <a:pt x="158498" y="233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3490AC2-7BF4-4BE8-8D8A-B5ABEBC00577}"/>
                </a:ext>
              </a:extLst>
            </p:cNvPr>
            <p:cNvSpPr/>
            <p:nvPr/>
          </p:nvSpPr>
          <p:spPr>
            <a:xfrm>
              <a:off x="4028921" y="1435575"/>
              <a:ext cx="173324" cy="216803"/>
            </a:xfrm>
            <a:custGeom>
              <a:avLst/>
              <a:gdLst/>
              <a:ahLst/>
              <a:cxnLst/>
              <a:rect l="l" t="t" r="r" b="b"/>
              <a:pathLst>
                <a:path w="288894" h="361364">
                  <a:moveTo>
                    <a:pt x="0" y="0"/>
                  </a:moveTo>
                  <a:lnTo>
                    <a:pt x="72963" y="0"/>
                  </a:lnTo>
                  <a:lnTo>
                    <a:pt x="72963" y="142229"/>
                  </a:lnTo>
                  <a:lnTo>
                    <a:pt x="215931" y="142229"/>
                  </a:lnTo>
                  <a:lnTo>
                    <a:pt x="215931" y="0"/>
                  </a:lnTo>
                  <a:lnTo>
                    <a:pt x="288894" y="0"/>
                  </a:lnTo>
                  <a:lnTo>
                    <a:pt x="288894" y="361364"/>
                  </a:lnTo>
                  <a:lnTo>
                    <a:pt x="215931" y="361364"/>
                  </a:lnTo>
                  <a:lnTo>
                    <a:pt x="215931" y="203360"/>
                  </a:lnTo>
                  <a:lnTo>
                    <a:pt x="72963" y="203360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CAE8C06-3471-4FBC-96A1-0EA48483F6DE}"/>
                </a:ext>
              </a:extLst>
            </p:cNvPr>
            <p:cNvSpPr/>
            <p:nvPr/>
          </p:nvSpPr>
          <p:spPr>
            <a:xfrm>
              <a:off x="4944464" y="1255086"/>
              <a:ext cx="202754" cy="224197"/>
            </a:xfrm>
            <a:custGeom>
              <a:avLst/>
              <a:gdLst/>
              <a:ahLst/>
              <a:cxnLst/>
              <a:rect l="l" t="t" r="r" b="b"/>
              <a:pathLst>
                <a:path w="337947" h="373689">
                  <a:moveTo>
                    <a:pt x="179450" y="0"/>
                  </a:moveTo>
                  <a:cubicBezTo>
                    <a:pt x="224312" y="0"/>
                    <a:pt x="259356" y="9408"/>
                    <a:pt x="284581" y="28224"/>
                  </a:cubicBezTo>
                  <a:cubicBezTo>
                    <a:pt x="309805" y="47040"/>
                    <a:pt x="326033" y="73045"/>
                    <a:pt x="333264" y="106240"/>
                  </a:cubicBezTo>
                  <a:lnTo>
                    <a:pt x="260794" y="119797"/>
                  </a:lnTo>
                  <a:cubicBezTo>
                    <a:pt x="255699" y="102049"/>
                    <a:pt x="246127" y="88040"/>
                    <a:pt x="232077" y="77769"/>
                  </a:cubicBezTo>
                  <a:cubicBezTo>
                    <a:pt x="218027" y="67499"/>
                    <a:pt x="200484" y="62363"/>
                    <a:pt x="179450" y="62363"/>
                  </a:cubicBezTo>
                  <a:cubicBezTo>
                    <a:pt x="147570" y="62363"/>
                    <a:pt x="122221" y="72470"/>
                    <a:pt x="103406" y="92682"/>
                  </a:cubicBezTo>
                  <a:cubicBezTo>
                    <a:pt x="84590" y="112895"/>
                    <a:pt x="75182" y="142886"/>
                    <a:pt x="75182" y="182654"/>
                  </a:cubicBezTo>
                  <a:cubicBezTo>
                    <a:pt x="75182" y="225544"/>
                    <a:pt x="84713" y="257712"/>
                    <a:pt x="103775" y="279157"/>
                  </a:cubicBezTo>
                  <a:cubicBezTo>
                    <a:pt x="122838" y="300602"/>
                    <a:pt x="147816" y="311325"/>
                    <a:pt x="178710" y="311325"/>
                  </a:cubicBezTo>
                  <a:cubicBezTo>
                    <a:pt x="193993" y="311325"/>
                    <a:pt x="209317" y="308326"/>
                    <a:pt x="224682" y="302328"/>
                  </a:cubicBezTo>
                  <a:cubicBezTo>
                    <a:pt x="240047" y="296330"/>
                    <a:pt x="253234" y="289058"/>
                    <a:pt x="264245" y="280513"/>
                  </a:cubicBezTo>
                  <a:lnTo>
                    <a:pt x="264245" y="234664"/>
                  </a:lnTo>
                  <a:lnTo>
                    <a:pt x="180682" y="234664"/>
                  </a:lnTo>
                  <a:lnTo>
                    <a:pt x="180682" y="173780"/>
                  </a:lnTo>
                  <a:lnTo>
                    <a:pt x="337947" y="173780"/>
                  </a:lnTo>
                  <a:lnTo>
                    <a:pt x="337947" y="317734"/>
                  </a:lnTo>
                  <a:cubicBezTo>
                    <a:pt x="322664" y="332524"/>
                    <a:pt x="300521" y="345547"/>
                    <a:pt x="271516" y="356804"/>
                  </a:cubicBezTo>
                  <a:cubicBezTo>
                    <a:pt x="242512" y="368060"/>
                    <a:pt x="213138" y="373689"/>
                    <a:pt x="183394" y="373689"/>
                  </a:cubicBezTo>
                  <a:cubicBezTo>
                    <a:pt x="145598" y="373689"/>
                    <a:pt x="112649" y="365760"/>
                    <a:pt x="84549" y="349902"/>
                  </a:cubicBezTo>
                  <a:cubicBezTo>
                    <a:pt x="56448" y="334044"/>
                    <a:pt x="35331" y="311366"/>
                    <a:pt x="21199" y="281869"/>
                  </a:cubicBezTo>
                  <a:cubicBezTo>
                    <a:pt x="7067" y="252371"/>
                    <a:pt x="0" y="220286"/>
                    <a:pt x="0" y="185612"/>
                  </a:cubicBezTo>
                  <a:cubicBezTo>
                    <a:pt x="0" y="147980"/>
                    <a:pt x="7888" y="114538"/>
                    <a:pt x="23664" y="85288"/>
                  </a:cubicBezTo>
                  <a:cubicBezTo>
                    <a:pt x="39440" y="56037"/>
                    <a:pt x="62528" y="33605"/>
                    <a:pt x="92930" y="17994"/>
                  </a:cubicBezTo>
                  <a:cubicBezTo>
                    <a:pt x="116100" y="5998"/>
                    <a:pt x="144940" y="0"/>
                    <a:pt x="179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487B0B-798A-4C24-BDEF-30205F3BA39D}"/>
                </a:ext>
              </a:extLst>
            </p:cNvPr>
            <p:cNvSpPr/>
            <p:nvPr/>
          </p:nvSpPr>
          <p:spPr>
            <a:xfrm>
              <a:off x="4551709" y="1201880"/>
              <a:ext cx="148627" cy="216803"/>
            </a:xfrm>
            <a:custGeom>
              <a:avLst/>
              <a:gdLst/>
              <a:ahLst/>
              <a:cxnLst/>
              <a:rect l="l" t="t" r="r" b="b"/>
              <a:pathLst>
                <a:path w="247729" h="361364">
                  <a:moveTo>
                    <a:pt x="0" y="0"/>
                  </a:moveTo>
                  <a:lnTo>
                    <a:pt x="247729" y="0"/>
                  </a:lnTo>
                  <a:lnTo>
                    <a:pt x="247729" y="61131"/>
                  </a:lnTo>
                  <a:lnTo>
                    <a:pt x="72963" y="61131"/>
                  </a:lnTo>
                  <a:lnTo>
                    <a:pt x="72963" y="146666"/>
                  </a:lnTo>
                  <a:lnTo>
                    <a:pt x="223819" y="146666"/>
                  </a:lnTo>
                  <a:lnTo>
                    <a:pt x="223819" y="207797"/>
                  </a:lnTo>
                  <a:lnTo>
                    <a:pt x="72963" y="207797"/>
                  </a:lnTo>
                  <a:lnTo>
                    <a:pt x="72963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36A18AB-B8A6-4CB8-AA41-C6961529C611}"/>
                </a:ext>
              </a:extLst>
            </p:cNvPr>
            <p:cNvSpPr/>
            <p:nvPr/>
          </p:nvSpPr>
          <p:spPr>
            <a:xfrm>
              <a:off x="3687931" y="615962"/>
              <a:ext cx="164894" cy="216803"/>
            </a:xfrm>
            <a:custGeom>
              <a:avLst/>
              <a:gdLst/>
              <a:ahLst/>
              <a:cxnLst/>
              <a:rect l="l" t="t" r="r" b="b"/>
              <a:pathLst>
                <a:path w="274843" h="361364">
                  <a:moveTo>
                    <a:pt x="0" y="0"/>
                  </a:moveTo>
                  <a:lnTo>
                    <a:pt x="267941" y="0"/>
                  </a:lnTo>
                  <a:lnTo>
                    <a:pt x="267941" y="61131"/>
                  </a:lnTo>
                  <a:lnTo>
                    <a:pt x="72963" y="61131"/>
                  </a:lnTo>
                  <a:lnTo>
                    <a:pt x="72963" y="141243"/>
                  </a:lnTo>
                  <a:lnTo>
                    <a:pt x="254384" y="141243"/>
                  </a:lnTo>
                  <a:lnTo>
                    <a:pt x="254384" y="202127"/>
                  </a:lnTo>
                  <a:lnTo>
                    <a:pt x="72963" y="202127"/>
                  </a:lnTo>
                  <a:lnTo>
                    <a:pt x="72963" y="300479"/>
                  </a:lnTo>
                  <a:lnTo>
                    <a:pt x="274843" y="300479"/>
                  </a:lnTo>
                  <a:lnTo>
                    <a:pt x="274843" y="361364"/>
                  </a:lnTo>
                  <a:lnTo>
                    <a:pt x="0" y="361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EBC335C-19B1-45C6-AFE8-B401752F9780}"/>
                </a:ext>
              </a:extLst>
            </p:cNvPr>
            <p:cNvSpPr/>
            <p:nvPr/>
          </p:nvSpPr>
          <p:spPr>
            <a:xfrm>
              <a:off x="2587835" y="195960"/>
              <a:ext cx="181754" cy="216803"/>
            </a:xfrm>
            <a:custGeom>
              <a:avLst/>
              <a:gdLst/>
              <a:ahLst/>
              <a:cxnLst/>
              <a:rect l="l" t="t" r="r" b="b"/>
              <a:pathLst>
                <a:path w="302945" h="361364">
                  <a:moveTo>
                    <a:pt x="72963" y="61131"/>
                  </a:moveTo>
                  <a:lnTo>
                    <a:pt x="72963" y="300479"/>
                  </a:lnTo>
                  <a:lnTo>
                    <a:pt x="127439" y="300479"/>
                  </a:lnTo>
                  <a:cubicBezTo>
                    <a:pt x="147816" y="300479"/>
                    <a:pt x="162523" y="299329"/>
                    <a:pt x="171562" y="297029"/>
                  </a:cubicBezTo>
                  <a:cubicBezTo>
                    <a:pt x="183394" y="294071"/>
                    <a:pt x="193212" y="289058"/>
                    <a:pt x="201018" y="281992"/>
                  </a:cubicBezTo>
                  <a:cubicBezTo>
                    <a:pt x="208824" y="274926"/>
                    <a:pt x="215192" y="263300"/>
                    <a:pt x="220122" y="247113"/>
                  </a:cubicBezTo>
                  <a:cubicBezTo>
                    <a:pt x="225052" y="230926"/>
                    <a:pt x="227517" y="208865"/>
                    <a:pt x="227517" y="180929"/>
                  </a:cubicBezTo>
                  <a:cubicBezTo>
                    <a:pt x="227517" y="152992"/>
                    <a:pt x="225052" y="131547"/>
                    <a:pt x="220122" y="116593"/>
                  </a:cubicBezTo>
                  <a:cubicBezTo>
                    <a:pt x="215192" y="101639"/>
                    <a:pt x="208290" y="89971"/>
                    <a:pt x="199416" y="81591"/>
                  </a:cubicBezTo>
                  <a:cubicBezTo>
                    <a:pt x="190542" y="73210"/>
                    <a:pt x="179285" y="67540"/>
                    <a:pt x="165646" y="64582"/>
                  </a:cubicBezTo>
                  <a:cubicBezTo>
                    <a:pt x="155457" y="62282"/>
                    <a:pt x="135491" y="61131"/>
                    <a:pt x="105747" y="61131"/>
                  </a:cubicBezTo>
                  <a:close/>
                  <a:moveTo>
                    <a:pt x="0" y="0"/>
                  </a:moveTo>
                  <a:lnTo>
                    <a:pt x="133355" y="0"/>
                  </a:lnTo>
                  <a:cubicBezTo>
                    <a:pt x="163427" y="0"/>
                    <a:pt x="186352" y="2301"/>
                    <a:pt x="202127" y="6902"/>
                  </a:cubicBezTo>
                  <a:cubicBezTo>
                    <a:pt x="223326" y="13147"/>
                    <a:pt x="241485" y="24239"/>
                    <a:pt x="256603" y="40179"/>
                  </a:cubicBezTo>
                  <a:cubicBezTo>
                    <a:pt x="271721" y="56119"/>
                    <a:pt x="283225" y="75634"/>
                    <a:pt x="291113" y="98722"/>
                  </a:cubicBezTo>
                  <a:cubicBezTo>
                    <a:pt x="299001" y="121811"/>
                    <a:pt x="302945" y="150281"/>
                    <a:pt x="302945" y="184133"/>
                  </a:cubicBezTo>
                  <a:cubicBezTo>
                    <a:pt x="302945" y="213877"/>
                    <a:pt x="299247" y="239513"/>
                    <a:pt x="291852" y="261040"/>
                  </a:cubicBezTo>
                  <a:cubicBezTo>
                    <a:pt x="282814" y="287333"/>
                    <a:pt x="269914" y="308614"/>
                    <a:pt x="253152" y="324883"/>
                  </a:cubicBezTo>
                  <a:cubicBezTo>
                    <a:pt x="240499" y="337207"/>
                    <a:pt x="223408" y="346821"/>
                    <a:pt x="201881" y="353723"/>
                  </a:cubicBezTo>
                  <a:cubicBezTo>
                    <a:pt x="185776" y="358817"/>
                    <a:pt x="164249" y="361364"/>
                    <a:pt x="137299" y="361364"/>
                  </a:cubicBezTo>
                  <a:lnTo>
                    <a:pt x="0" y="361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5F6F28-1CCF-49FE-AEFC-73E86CA913E0}"/>
                </a:ext>
              </a:extLst>
            </p:cNvPr>
            <p:cNvSpPr/>
            <p:nvPr/>
          </p:nvSpPr>
          <p:spPr>
            <a:xfrm>
              <a:off x="4551709" y="643382"/>
              <a:ext cx="188852" cy="224197"/>
            </a:xfrm>
            <a:custGeom>
              <a:avLst/>
              <a:gdLst/>
              <a:ahLst/>
              <a:cxnLst/>
              <a:rect l="l" t="t" r="r" b="b"/>
              <a:pathLst>
                <a:path w="314776" h="373689">
                  <a:moveTo>
                    <a:pt x="169097" y="0"/>
                  </a:moveTo>
                  <a:cubicBezTo>
                    <a:pt x="213301" y="0"/>
                    <a:pt x="249208" y="13064"/>
                    <a:pt x="276816" y="39193"/>
                  </a:cubicBezTo>
                  <a:cubicBezTo>
                    <a:pt x="293249" y="54640"/>
                    <a:pt x="305573" y="76824"/>
                    <a:pt x="313790" y="105747"/>
                  </a:cubicBezTo>
                  <a:lnTo>
                    <a:pt x="241567" y="123002"/>
                  </a:lnTo>
                  <a:cubicBezTo>
                    <a:pt x="237294" y="104268"/>
                    <a:pt x="228379" y="89478"/>
                    <a:pt x="214822" y="78632"/>
                  </a:cubicBezTo>
                  <a:cubicBezTo>
                    <a:pt x="201264" y="67786"/>
                    <a:pt x="184790" y="62363"/>
                    <a:pt x="165399" y="62363"/>
                  </a:cubicBezTo>
                  <a:cubicBezTo>
                    <a:pt x="138613" y="62363"/>
                    <a:pt x="116880" y="71977"/>
                    <a:pt x="100201" y="91203"/>
                  </a:cubicBezTo>
                  <a:cubicBezTo>
                    <a:pt x="83521" y="110430"/>
                    <a:pt x="75181" y="141571"/>
                    <a:pt x="75181" y="184626"/>
                  </a:cubicBezTo>
                  <a:cubicBezTo>
                    <a:pt x="75181" y="230310"/>
                    <a:pt x="83398" y="262847"/>
                    <a:pt x="99831" y="282238"/>
                  </a:cubicBezTo>
                  <a:cubicBezTo>
                    <a:pt x="116264" y="301629"/>
                    <a:pt x="137627" y="311325"/>
                    <a:pt x="163920" y="311325"/>
                  </a:cubicBezTo>
                  <a:cubicBezTo>
                    <a:pt x="183311" y="311325"/>
                    <a:pt x="199991" y="305163"/>
                    <a:pt x="213959" y="292838"/>
                  </a:cubicBezTo>
                  <a:cubicBezTo>
                    <a:pt x="227927" y="280513"/>
                    <a:pt x="237951" y="261122"/>
                    <a:pt x="244031" y="234664"/>
                  </a:cubicBezTo>
                  <a:lnTo>
                    <a:pt x="314776" y="257096"/>
                  </a:lnTo>
                  <a:cubicBezTo>
                    <a:pt x="303930" y="296535"/>
                    <a:pt x="285895" y="325827"/>
                    <a:pt x="260670" y="344972"/>
                  </a:cubicBezTo>
                  <a:cubicBezTo>
                    <a:pt x="235445" y="364116"/>
                    <a:pt x="203442" y="373689"/>
                    <a:pt x="164660" y="373689"/>
                  </a:cubicBezTo>
                  <a:cubicBezTo>
                    <a:pt x="116675" y="373689"/>
                    <a:pt x="77235" y="357297"/>
                    <a:pt x="46341" y="324513"/>
                  </a:cubicBezTo>
                  <a:cubicBezTo>
                    <a:pt x="15447" y="291729"/>
                    <a:pt x="0" y="246907"/>
                    <a:pt x="0" y="190049"/>
                  </a:cubicBezTo>
                  <a:cubicBezTo>
                    <a:pt x="0" y="129903"/>
                    <a:pt x="15529" y="83192"/>
                    <a:pt x="46588" y="49915"/>
                  </a:cubicBezTo>
                  <a:cubicBezTo>
                    <a:pt x="77646" y="16638"/>
                    <a:pt x="118482" y="0"/>
                    <a:pt x="169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E195022-64D7-4F04-BDFD-E6A94B8C4626}"/>
                </a:ext>
              </a:extLst>
            </p:cNvPr>
            <p:cNvSpPr/>
            <p:nvPr/>
          </p:nvSpPr>
          <p:spPr>
            <a:xfrm>
              <a:off x="3076619" y="72235"/>
              <a:ext cx="181606" cy="216803"/>
            </a:xfrm>
            <a:custGeom>
              <a:avLst/>
              <a:gdLst/>
              <a:ahLst/>
              <a:cxnLst/>
              <a:rect l="l" t="t" r="r" b="b"/>
              <a:pathLst>
                <a:path w="302698" h="361364">
                  <a:moveTo>
                    <a:pt x="72963" y="203853"/>
                  </a:moveTo>
                  <a:lnTo>
                    <a:pt x="72963" y="300480"/>
                  </a:lnTo>
                  <a:lnTo>
                    <a:pt x="140503" y="300480"/>
                  </a:lnTo>
                  <a:cubicBezTo>
                    <a:pt x="166796" y="300480"/>
                    <a:pt x="183476" y="299740"/>
                    <a:pt x="190542" y="298261"/>
                  </a:cubicBezTo>
                  <a:cubicBezTo>
                    <a:pt x="201388" y="296289"/>
                    <a:pt x="210221" y="291482"/>
                    <a:pt x="217040" y="283841"/>
                  </a:cubicBezTo>
                  <a:cubicBezTo>
                    <a:pt x="223860" y="276200"/>
                    <a:pt x="227270" y="265970"/>
                    <a:pt x="227270" y="253152"/>
                  </a:cubicBezTo>
                  <a:cubicBezTo>
                    <a:pt x="227270" y="242306"/>
                    <a:pt x="224641" y="233104"/>
                    <a:pt x="219382" y="225545"/>
                  </a:cubicBezTo>
                  <a:cubicBezTo>
                    <a:pt x="214124" y="217985"/>
                    <a:pt x="206523" y="212480"/>
                    <a:pt x="196581" y="209029"/>
                  </a:cubicBezTo>
                  <a:cubicBezTo>
                    <a:pt x="186639" y="205578"/>
                    <a:pt x="165071" y="203853"/>
                    <a:pt x="131876" y="203853"/>
                  </a:cubicBezTo>
                  <a:close/>
                  <a:moveTo>
                    <a:pt x="72963" y="60145"/>
                  </a:moveTo>
                  <a:lnTo>
                    <a:pt x="72963" y="143708"/>
                  </a:lnTo>
                  <a:lnTo>
                    <a:pt x="120783" y="143708"/>
                  </a:lnTo>
                  <a:cubicBezTo>
                    <a:pt x="149213" y="143708"/>
                    <a:pt x="166878" y="143297"/>
                    <a:pt x="173780" y="142475"/>
                  </a:cubicBezTo>
                  <a:cubicBezTo>
                    <a:pt x="186269" y="140996"/>
                    <a:pt x="196088" y="136683"/>
                    <a:pt x="203237" y="129534"/>
                  </a:cubicBezTo>
                  <a:cubicBezTo>
                    <a:pt x="210385" y="122386"/>
                    <a:pt x="213959" y="112978"/>
                    <a:pt x="213959" y="101310"/>
                  </a:cubicBezTo>
                  <a:cubicBezTo>
                    <a:pt x="213959" y="90136"/>
                    <a:pt x="210878" y="81057"/>
                    <a:pt x="204716" y="74072"/>
                  </a:cubicBezTo>
                  <a:cubicBezTo>
                    <a:pt x="198553" y="67088"/>
                    <a:pt x="189392" y="62857"/>
                    <a:pt x="177231" y="61378"/>
                  </a:cubicBezTo>
                  <a:cubicBezTo>
                    <a:pt x="170001" y="60556"/>
                    <a:pt x="149213" y="60145"/>
                    <a:pt x="114867" y="60145"/>
                  </a:cubicBezTo>
                  <a:close/>
                  <a:moveTo>
                    <a:pt x="0" y="0"/>
                  </a:moveTo>
                  <a:lnTo>
                    <a:pt x="144447" y="0"/>
                  </a:lnTo>
                  <a:cubicBezTo>
                    <a:pt x="173041" y="0"/>
                    <a:pt x="194363" y="1192"/>
                    <a:pt x="208413" y="3574"/>
                  </a:cubicBezTo>
                  <a:cubicBezTo>
                    <a:pt x="222463" y="5957"/>
                    <a:pt x="235035" y="10928"/>
                    <a:pt x="246127" y="18487"/>
                  </a:cubicBezTo>
                  <a:cubicBezTo>
                    <a:pt x="257219" y="26047"/>
                    <a:pt x="266463" y="36112"/>
                    <a:pt x="273858" y="48683"/>
                  </a:cubicBezTo>
                  <a:cubicBezTo>
                    <a:pt x="281253" y="61255"/>
                    <a:pt x="284950" y="75346"/>
                    <a:pt x="284950" y="90957"/>
                  </a:cubicBezTo>
                  <a:cubicBezTo>
                    <a:pt x="284950" y="107884"/>
                    <a:pt x="280390" y="123413"/>
                    <a:pt x="271270" y="137545"/>
                  </a:cubicBezTo>
                  <a:cubicBezTo>
                    <a:pt x="262149" y="151678"/>
                    <a:pt x="249783" y="162277"/>
                    <a:pt x="234172" y="169343"/>
                  </a:cubicBezTo>
                  <a:cubicBezTo>
                    <a:pt x="256192" y="175752"/>
                    <a:pt x="273118" y="186680"/>
                    <a:pt x="284950" y="202127"/>
                  </a:cubicBezTo>
                  <a:cubicBezTo>
                    <a:pt x="296782" y="217575"/>
                    <a:pt x="302698" y="235733"/>
                    <a:pt x="302698" y="256603"/>
                  </a:cubicBezTo>
                  <a:cubicBezTo>
                    <a:pt x="302698" y="273036"/>
                    <a:pt x="298877" y="289017"/>
                    <a:pt x="291236" y="304547"/>
                  </a:cubicBezTo>
                  <a:cubicBezTo>
                    <a:pt x="283594" y="320076"/>
                    <a:pt x="273159" y="332483"/>
                    <a:pt x="259931" y="341768"/>
                  </a:cubicBezTo>
                  <a:cubicBezTo>
                    <a:pt x="246702" y="351052"/>
                    <a:pt x="230392" y="356763"/>
                    <a:pt x="211001" y="358899"/>
                  </a:cubicBezTo>
                  <a:cubicBezTo>
                    <a:pt x="198841" y="360214"/>
                    <a:pt x="169508" y="361036"/>
                    <a:pt x="123002" y="361364"/>
                  </a:cubicBez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1E955F0-DAD5-4D06-A8C2-6AFA6B3DF3A7}"/>
                </a:ext>
              </a:extLst>
            </p:cNvPr>
            <p:cNvSpPr/>
            <p:nvPr/>
          </p:nvSpPr>
          <p:spPr>
            <a:xfrm>
              <a:off x="3952050" y="412763"/>
              <a:ext cx="217542" cy="216803"/>
            </a:xfrm>
            <a:custGeom>
              <a:avLst/>
              <a:gdLst/>
              <a:ahLst/>
              <a:cxnLst/>
              <a:rect l="l" t="t" r="r" b="b"/>
              <a:pathLst>
                <a:path w="362596" h="361364">
                  <a:moveTo>
                    <a:pt x="178463" y="84302"/>
                  </a:moveTo>
                  <a:lnTo>
                    <a:pt x="129657" y="218396"/>
                  </a:lnTo>
                  <a:lnTo>
                    <a:pt x="228255" y="218396"/>
                  </a:lnTo>
                  <a:close/>
                  <a:moveTo>
                    <a:pt x="140749" y="0"/>
                  </a:moveTo>
                  <a:lnTo>
                    <a:pt x="217903" y="0"/>
                  </a:lnTo>
                  <a:lnTo>
                    <a:pt x="362596" y="361364"/>
                  </a:lnTo>
                  <a:lnTo>
                    <a:pt x="283224" y="361364"/>
                  </a:lnTo>
                  <a:lnTo>
                    <a:pt x="251673" y="279281"/>
                  </a:lnTo>
                  <a:lnTo>
                    <a:pt x="107226" y="279281"/>
                  </a:lnTo>
                  <a:lnTo>
                    <a:pt x="77400" y="361364"/>
                  </a:lnTo>
                  <a:lnTo>
                    <a:pt x="0" y="3613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A455182-D126-4B41-BFF4-F280910372D9}"/>
                </a:ext>
              </a:extLst>
            </p:cNvPr>
            <p:cNvSpPr/>
            <p:nvPr/>
          </p:nvSpPr>
          <p:spPr>
            <a:xfrm>
              <a:off x="4182554" y="1757372"/>
              <a:ext cx="176134" cy="216803"/>
            </a:xfrm>
            <a:custGeom>
              <a:avLst/>
              <a:gdLst/>
              <a:ahLst/>
              <a:cxnLst/>
              <a:rect l="l" t="t" r="r" b="b"/>
              <a:pathLst>
                <a:path w="293578" h="361364">
                  <a:moveTo>
                    <a:pt x="21446" y="0"/>
                  </a:moveTo>
                  <a:lnTo>
                    <a:pt x="285936" y="0"/>
                  </a:lnTo>
                  <a:lnTo>
                    <a:pt x="285936" y="56694"/>
                  </a:lnTo>
                  <a:lnTo>
                    <a:pt x="88000" y="300479"/>
                  </a:lnTo>
                  <a:lnTo>
                    <a:pt x="293578" y="300479"/>
                  </a:lnTo>
                  <a:lnTo>
                    <a:pt x="293578" y="361364"/>
                  </a:lnTo>
                  <a:lnTo>
                    <a:pt x="0" y="361364"/>
                  </a:lnTo>
                  <a:lnTo>
                    <a:pt x="0" y="295549"/>
                  </a:lnTo>
                  <a:lnTo>
                    <a:pt x="189803" y="61131"/>
                  </a:lnTo>
                  <a:lnTo>
                    <a:pt x="21446" y="6113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B2E7144-A769-4EEE-B10B-D526FF575D05}"/>
              </a:ext>
            </a:extLst>
          </p:cNvPr>
          <p:cNvSpPr txBox="1"/>
          <p:nvPr/>
        </p:nvSpPr>
        <p:spPr>
          <a:xfrm>
            <a:off x="8138038" y="3488792"/>
            <a:ext cx="3387212" cy="492443"/>
          </a:xfrm>
          <a:prstGeom prst="rect">
            <a:avLst/>
          </a:prstGeom>
          <a:solidFill>
            <a:schemeClr val="accent6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8EE554D-E5BF-439C-9D93-056F4A47CFD4}"/>
              </a:ext>
            </a:extLst>
          </p:cNvPr>
          <p:cNvSpPr txBox="1"/>
          <p:nvPr/>
        </p:nvSpPr>
        <p:spPr>
          <a:xfrm>
            <a:off x="5822428" y="34269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0D7E7E-83CE-4B4A-BAAC-C64E95C20743}"/>
              </a:ext>
            </a:extLst>
          </p:cNvPr>
          <p:cNvSpPr txBox="1"/>
          <p:nvPr/>
        </p:nvSpPr>
        <p:spPr>
          <a:xfrm>
            <a:off x="5822428" y="374367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80C25FF-5393-46B5-888F-7F41E9F32A7F}"/>
              </a:ext>
            </a:extLst>
          </p:cNvPr>
          <p:cNvGrpSpPr/>
          <p:nvPr/>
        </p:nvGrpSpPr>
        <p:grpSpPr>
          <a:xfrm>
            <a:off x="8138037" y="4347034"/>
            <a:ext cx="3387211" cy="1745035"/>
            <a:chOff x="4822352" y="1916832"/>
            <a:chExt cx="3422056" cy="1745035"/>
          </a:xfrm>
        </p:grpSpPr>
        <p:sp>
          <p:nvSpPr>
            <p:cNvPr id="99" name="Text Placeholder 10">
              <a:extLst>
                <a:ext uri="{FF2B5EF4-FFF2-40B4-BE49-F238E27FC236}">
                  <a16:creationId xmlns:a16="http://schemas.microsoft.com/office/drawing/2014/main" id="{802C3A44-779A-4C86-BB3E-DA8B45C2796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A1C2555-8349-4EA9-80F9-A0DC6915AA9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0D5B33BB-F135-41E6-9856-61584E2240ED}"/>
              </a:ext>
            </a:extLst>
          </p:cNvPr>
          <p:cNvSpPr txBox="1"/>
          <p:nvPr/>
        </p:nvSpPr>
        <p:spPr>
          <a:xfrm>
            <a:off x="8061838" y="760508"/>
            <a:ext cx="3463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32DEFF-5596-4451-9150-190F71B9ADA3}"/>
              </a:ext>
            </a:extLst>
          </p:cNvPr>
          <p:cNvSpPr txBox="1"/>
          <p:nvPr/>
        </p:nvSpPr>
        <p:spPr>
          <a:xfrm>
            <a:off x="5403761" y="1068284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EE501F3C-7AC9-4A9C-8CC8-5216246300B6}"/>
              </a:ext>
            </a:extLst>
          </p:cNvPr>
          <p:cNvSpPr txBox="1">
            <a:spLocks/>
          </p:cNvSpPr>
          <p:nvPr/>
        </p:nvSpPr>
        <p:spPr>
          <a:xfrm>
            <a:off x="4401931" y="4246155"/>
            <a:ext cx="3256876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37A1AC-DC06-4EAB-84FB-9FC91823AA04}"/>
              </a:ext>
            </a:extLst>
          </p:cNvPr>
          <p:cNvGrpSpPr/>
          <p:nvPr/>
        </p:nvGrpSpPr>
        <p:grpSpPr>
          <a:xfrm>
            <a:off x="1964602" y="2231919"/>
            <a:ext cx="9168651" cy="3510539"/>
            <a:chOff x="1633635" y="1755669"/>
            <a:chExt cx="6675497" cy="1793600"/>
          </a:xfrm>
          <a:solidFill>
            <a:schemeClr val="accent6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404369B-1133-4E23-A0AF-8F78B2B8B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1358" y="1755669"/>
              <a:ext cx="2527774" cy="1792532"/>
            </a:xfrm>
            <a:prstGeom prst="blockArc">
              <a:avLst>
                <a:gd name="adj1" fmla="val 16127381"/>
                <a:gd name="adj2" fmla="val 5493417"/>
                <a:gd name="adj3" fmla="val 26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2C7588-7C67-48DB-AF40-ADDE003C852F}"/>
                </a:ext>
              </a:extLst>
            </p:cNvPr>
            <p:cNvSpPr/>
            <p:nvPr/>
          </p:nvSpPr>
          <p:spPr>
            <a:xfrm>
              <a:off x="1633635" y="1755670"/>
              <a:ext cx="5480107" cy="49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26AB66-5EE4-474D-A7F6-FBD8D98FCB6C}"/>
                </a:ext>
              </a:extLst>
            </p:cNvPr>
            <p:cNvSpPr/>
            <p:nvPr/>
          </p:nvSpPr>
          <p:spPr>
            <a:xfrm>
              <a:off x="3029770" y="3499967"/>
              <a:ext cx="4074951" cy="49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AABF57-EE09-4BC9-B25B-7A1A92E3620F}"/>
              </a:ext>
            </a:extLst>
          </p:cNvPr>
          <p:cNvSpPr/>
          <p:nvPr/>
        </p:nvSpPr>
        <p:spPr>
          <a:xfrm>
            <a:off x="1689056" y="189913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EAF4BA-5B2E-4707-9DE0-D79A96A8D235}"/>
              </a:ext>
            </a:extLst>
          </p:cNvPr>
          <p:cNvSpPr/>
          <p:nvPr/>
        </p:nvSpPr>
        <p:spPr>
          <a:xfrm>
            <a:off x="5308762" y="189913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2507EF-056A-49AF-9E45-B034A2DCBDF5}"/>
              </a:ext>
            </a:extLst>
          </p:cNvPr>
          <p:cNvSpPr/>
          <p:nvPr/>
        </p:nvSpPr>
        <p:spPr>
          <a:xfrm>
            <a:off x="8896696" y="189913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1F1A67-CBCC-4284-A00E-0FB20B5BA0EA}"/>
              </a:ext>
            </a:extLst>
          </p:cNvPr>
          <p:cNvSpPr/>
          <p:nvPr/>
        </p:nvSpPr>
        <p:spPr>
          <a:xfrm>
            <a:off x="3520010" y="531068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B0F27F-1BD0-4BDE-89B3-43D032562DA3}"/>
              </a:ext>
            </a:extLst>
          </p:cNvPr>
          <p:cNvSpPr/>
          <p:nvPr/>
        </p:nvSpPr>
        <p:spPr>
          <a:xfrm>
            <a:off x="7139476" y="5310687"/>
            <a:ext cx="756084" cy="7560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DDCFC1-2966-4E07-AFA6-6900CE570604}"/>
              </a:ext>
            </a:extLst>
          </p:cNvPr>
          <p:cNvGrpSpPr/>
          <p:nvPr/>
        </p:nvGrpSpPr>
        <p:grpSpPr>
          <a:xfrm>
            <a:off x="3680515" y="2059643"/>
            <a:ext cx="435077" cy="435077"/>
            <a:chOff x="1547664" y="3147814"/>
            <a:chExt cx="720080" cy="7200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8F8E30-0EB4-4F7F-9306-C4589EDA0364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50">
              <a:extLst>
                <a:ext uri="{FF2B5EF4-FFF2-40B4-BE49-F238E27FC236}">
                  <a16:creationId xmlns:a16="http://schemas.microsoft.com/office/drawing/2014/main" id="{7F6A5F9E-9A59-4E71-86BF-AAC095CAD615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7B4DD9-A69F-4659-8E39-079ABBCB3EAB}"/>
              </a:ext>
            </a:extLst>
          </p:cNvPr>
          <p:cNvGrpSpPr/>
          <p:nvPr/>
        </p:nvGrpSpPr>
        <p:grpSpPr>
          <a:xfrm>
            <a:off x="7299981" y="2059643"/>
            <a:ext cx="435077" cy="435077"/>
            <a:chOff x="1547664" y="3147814"/>
            <a:chExt cx="720080" cy="72008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34D46B-4E73-42AC-B60A-0F0C8C6EE947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53">
              <a:extLst>
                <a:ext uri="{FF2B5EF4-FFF2-40B4-BE49-F238E27FC236}">
                  <a16:creationId xmlns:a16="http://schemas.microsoft.com/office/drawing/2014/main" id="{DF6D00A4-72A2-43F8-B5B2-575FAAB945E8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3C3C2E-1D4F-46C7-B21B-690A35E1E7CF}"/>
              </a:ext>
            </a:extLst>
          </p:cNvPr>
          <p:cNvGrpSpPr/>
          <p:nvPr/>
        </p:nvGrpSpPr>
        <p:grpSpPr>
          <a:xfrm rot="10800000">
            <a:off x="5469267" y="5471192"/>
            <a:ext cx="435077" cy="435077"/>
            <a:chOff x="1547664" y="3147814"/>
            <a:chExt cx="720080" cy="72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707CAF-9876-42A5-A10B-B5C190FA959F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56">
              <a:extLst>
                <a:ext uri="{FF2B5EF4-FFF2-40B4-BE49-F238E27FC236}">
                  <a16:creationId xmlns:a16="http://schemas.microsoft.com/office/drawing/2014/main" id="{AD030928-2888-4717-8C4A-41483CA27DDA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517AEB-EDAA-40DE-92CB-9E07F5BF73B7}"/>
              </a:ext>
            </a:extLst>
          </p:cNvPr>
          <p:cNvGrpSpPr/>
          <p:nvPr/>
        </p:nvGrpSpPr>
        <p:grpSpPr>
          <a:xfrm rot="5400000">
            <a:off x="10852386" y="3861646"/>
            <a:ext cx="435077" cy="435077"/>
            <a:chOff x="1547664" y="3147814"/>
            <a:chExt cx="720080" cy="7200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541C2C-C5F5-45EE-8C4B-07B6ED9DA706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59">
              <a:extLst>
                <a:ext uri="{FF2B5EF4-FFF2-40B4-BE49-F238E27FC236}">
                  <a16:creationId xmlns:a16="http://schemas.microsoft.com/office/drawing/2014/main" id="{DDB3A7FC-7A25-4F2F-AA6D-F34B5DC4A227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7D3DCC-144E-4DBB-B16C-304BB9F2E27D}"/>
              </a:ext>
            </a:extLst>
          </p:cNvPr>
          <p:cNvGrpSpPr/>
          <p:nvPr/>
        </p:nvGrpSpPr>
        <p:grpSpPr>
          <a:xfrm>
            <a:off x="904538" y="2792204"/>
            <a:ext cx="2378934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3F76AD-B074-4DF1-B0C9-7D1708F9972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041E32-F31D-4581-8211-49D6F4E129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AF0D9-F4C3-460C-BD1C-D433D5BFE298}"/>
              </a:ext>
            </a:extLst>
          </p:cNvPr>
          <p:cNvGrpSpPr/>
          <p:nvPr/>
        </p:nvGrpSpPr>
        <p:grpSpPr>
          <a:xfrm>
            <a:off x="4497338" y="2792204"/>
            <a:ext cx="2378934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DFD97E-5CAF-48CB-8DF6-AC7E0BD93A9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D1FFF5-8878-4C13-ADFA-90AB446D716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47BC68-F5F6-4858-B8AE-826B86AADA01}"/>
              </a:ext>
            </a:extLst>
          </p:cNvPr>
          <p:cNvGrpSpPr/>
          <p:nvPr/>
        </p:nvGrpSpPr>
        <p:grpSpPr>
          <a:xfrm>
            <a:off x="8081354" y="2792204"/>
            <a:ext cx="2378934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3DA5BF-EEBA-4491-A2CB-268B0D36B11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3842D1-46D7-453B-8F44-22D35A8F47B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E5AA80-B8E7-4236-844B-B2CE3BAA4793}"/>
              </a:ext>
            </a:extLst>
          </p:cNvPr>
          <p:cNvGrpSpPr/>
          <p:nvPr/>
        </p:nvGrpSpPr>
        <p:grpSpPr>
          <a:xfrm>
            <a:off x="2708586" y="4141285"/>
            <a:ext cx="2378934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8A60C7-048F-4F0E-9A50-27BB03C6B1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02DE37-4A5B-452F-AF38-6DC7FF846A5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06B264-5C17-45BA-AFCF-09D2B6AAB306}"/>
              </a:ext>
            </a:extLst>
          </p:cNvPr>
          <p:cNvGrpSpPr/>
          <p:nvPr/>
        </p:nvGrpSpPr>
        <p:grpSpPr>
          <a:xfrm>
            <a:off x="6328052" y="4141285"/>
            <a:ext cx="2378934" cy="1048024"/>
            <a:chOff x="803640" y="3362835"/>
            <a:chExt cx="2059657" cy="10480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92B18E-C265-491D-98E3-BC61342CA4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73F31E-281D-4753-9B35-A523AD6D28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3B5D478E-1B4F-43FD-8142-1DF87545EB18}"/>
              </a:ext>
            </a:extLst>
          </p:cNvPr>
          <p:cNvSpPr/>
          <p:nvPr/>
        </p:nvSpPr>
        <p:spPr>
          <a:xfrm>
            <a:off x="5516345" y="2134899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C8782765-1131-4A96-9EC0-00F3DCD914EE}"/>
              </a:ext>
            </a:extLst>
          </p:cNvPr>
          <p:cNvSpPr/>
          <p:nvPr/>
        </p:nvSpPr>
        <p:spPr>
          <a:xfrm>
            <a:off x="1881458" y="2094875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B2DF6C95-EC8D-4CCD-910D-6BBFCD05E3B6}"/>
              </a:ext>
            </a:extLst>
          </p:cNvPr>
          <p:cNvSpPr/>
          <p:nvPr/>
        </p:nvSpPr>
        <p:spPr>
          <a:xfrm>
            <a:off x="9100644" y="2134900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F2243271-28AC-492F-A5C7-BC867FFCB62C}"/>
              </a:ext>
            </a:extLst>
          </p:cNvPr>
          <p:cNvSpPr/>
          <p:nvPr/>
        </p:nvSpPr>
        <p:spPr>
          <a:xfrm>
            <a:off x="3711159" y="5495567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C33E9042-5DB9-49D1-AC37-0CBEE77BDED8}"/>
              </a:ext>
            </a:extLst>
          </p:cNvPr>
          <p:cNvSpPr/>
          <p:nvPr/>
        </p:nvSpPr>
        <p:spPr>
          <a:xfrm>
            <a:off x="7319781" y="5506718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65D0A-7357-4E7C-B970-55174B3B2B0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4DC4E7-4D22-481A-95D0-198DD4C56735}"/>
              </a:ext>
            </a:extLst>
          </p:cNvPr>
          <p:cNvSpPr/>
          <p:nvPr/>
        </p:nvSpPr>
        <p:spPr>
          <a:xfrm>
            <a:off x="1" y="-1"/>
            <a:ext cx="3810000" cy="6886575"/>
          </a:xfrm>
          <a:custGeom>
            <a:avLst/>
            <a:gdLst>
              <a:gd name="connsiteX0" fmla="*/ 0 w 3810000"/>
              <a:gd name="connsiteY0" fmla="*/ 2084361 h 6886575"/>
              <a:gd name="connsiteX1" fmla="*/ 2965975 w 3810000"/>
              <a:gd name="connsiteY1" fmla="*/ 6866704 h 6886575"/>
              <a:gd name="connsiteX2" fmla="*/ 2953727 w 3810000"/>
              <a:gd name="connsiteY2" fmla="*/ 6886575 h 6886575"/>
              <a:gd name="connsiteX3" fmla="*/ 2380553 w 3810000"/>
              <a:gd name="connsiteY3" fmla="*/ 6882874 h 6886575"/>
              <a:gd name="connsiteX4" fmla="*/ 0 w 3810000"/>
              <a:gd name="connsiteY4" fmla="*/ 3053080 h 6886575"/>
              <a:gd name="connsiteX5" fmla="*/ 0 w 3810000"/>
              <a:gd name="connsiteY5" fmla="*/ 0 h 6886575"/>
              <a:gd name="connsiteX6" fmla="*/ 392918 w 3810000"/>
              <a:gd name="connsiteY6" fmla="*/ 2 h 6886575"/>
              <a:gd name="connsiteX7" fmla="*/ 3810000 w 3810000"/>
              <a:gd name="connsiteY7" fmla="*/ 5497349 h 6886575"/>
              <a:gd name="connsiteX8" fmla="*/ 3486139 w 3810000"/>
              <a:gd name="connsiteY8" fmla="*/ 6022786 h 6886575"/>
              <a:gd name="connsiteX9" fmla="*/ 0 w 3810000"/>
              <a:gd name="connsiteY9" fmla="*/ 414344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0" h="6886575">
                <a:moveTo>
                  <a:pt x="0" y="2084361"/>
                </a:moveTo>
                <a:lnTo>
                  <a:pt x="2965975" y="6866704"/>
                </a:lnTo>
                <a:lnTo>
                  <a:pt x="2953727" y="6886575"/>
                </a:lnTo>
                <a:lnTo>
                  <a:pt x="2380553" y="6882874"/>
                </a:lnTo>
                <a:lnTo>
                  <a:pt x="0" y="3053080"/>
                </a:lnTo>
                <a:close/>
                <a:moveTo>
                  <a:pt x="0" y="0"/>
                </a:moveTo>
                <a:lnTo>
                  <a:pt x="392918" y="2"/>
                </a:lnTo>
                <a:lnTo>
                  <a:pt x="3810000" y="5497349"/>
                </a:lnTo>
                <a:lnTo>
                  <a:pt x="3486139" y="6022786"/>
                </a:lnTo>
                <a:lnTo>
                  <a:pt x="0" y="41434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2039A14-C7B1-472C-A3E2-384F9703E6A0}"/>
              </a:ext>
            </a:extLst>
          </p:cNvPr>
          <p:cNvSpPr/>
          <p:nvPr/>
        </p:nvSpPr>
        <p:spPr>
          <a:xfrm>
            <a:off x="6379641" y="2945714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F56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30192-5765-4A9F-94B0-F2D31E77CD4B}"/>
              </a:ext>
            </a:extLst>
          </p:cNvPr>
          <p:cNvSpPr txBox="1"/>
          <p:nvPr/>
        </p:nvSpPr>
        <p:spPr>
          <a:xfrm>
            <a:off x="6610113" y="298986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D16CF-EA64-48C2-B264-21C5E4E5E0DE}"/>
              </a:ext>
            </a:extLst>
          </p:cNvPr>
          <p:cNvGrpSpPr/>
          <p:nvPr/>
        </p:nvGrpSpPr>
        <p:grpSpPr>
          <a:xfrm>
            <a:off x="7720429" y="2823501"/>
            <a:ext cx="4097668" cy="710089"/>
            <a:chOff x="3017859" y="4311889"/>
            <a:chExt cx="1890849" cy="71008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7D8872-8C36-4945-8942-AEC479A365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D359A-1792-4B56-B4C2-DA9F1728A188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3A9537C4-BD4C-4080-B09C-B3D9656262DB}"/>
              </a:ext>
            </a:extLst>
          </p:cNvPr>
          <p:cNvSpPr/>
          <p:nvPr/>
        </p:nvSpPr>
        <p:spPr>
          <a:xfrm>
            <a:off x="5800456" y="3829215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2C237-8D4C-43D4-839C-04F28D4F7592}"/>
              </a:ext>
            </a:extLst>
          </p:cNvPr>
          <p:cNvSpPr txBox="1"/>
          <p:nvPr/>
        </p:nvSpPr>
        <p:spPr>
          <a:xfrm>
            <a:off x="6034754" y="386966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0352CB-E5B6-4EA6-B4AE-5BE342DC7805}"/>
              </a:ext>
            </a:extLst>
          </p:cNvPr>
          <p:cNvGrpSpPr/>
          <p:nvPr/>
        </p:nvGrpSpPr>
        <p:grpSpPr>
          <a:xfrm>
            <a:off x="7117155" y="3708847"/>
            <a:ext cx="4097668" cy="710089"/>
            <a:chOff x="3017859" y="4311889"/>
            <a:chExt cx="1890849" cy="71008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4307DB-41EC-4536-B30B-48B4B23E4D0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57E146-DE9C-4AB9-A0EC-EF4C96274C67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635973F8-7B57-40A2-A645-91012446BE0C}"/>
              </a:ext>
            </a:extLst>
          </p:cNvPr>
          <p:cNvSpPr/>
          <p:nvPr/>
        </p:nvSpPr>
        <p:spPr>
          <a:xfrm>
            <a:off x="5245358" y="4731766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8C6A8E-B737-4AFA-98CA-DC3291E9F082}"/>
              </a:ext>
            </a:extLst>
          </p:cNvPr>
          <p:cNvSpPr txBox="1"/>
          <p:nvPr/>
        </p:nvSpPr>
        <p:spPr>
          <a:xfrm>
            <a:off x="5473958" y="475899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193A0F-FEFE-48C9-8A62-015CDED6A943}"/>
              </a:ext>
            </a:extLst>
          </p:cNvPr>
          <p:cNvGrpSpPr/>
          <p:nvPr/>
        </p:nvGrpSpPr>
        <p:grpSpPr>
          <a:xfrm>
            <a:off x="6537969" y="4594193"/>
            <a:ext cx="4097668" cy="710089"/>
            <a:chOff x="3017859" y="4311889"/>
            <a:chExt cx="1890849" cy="71008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205294-2FB2-4DF4-A7CB-CAE796F0DE0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578D65-4121-40B0-BA6A-C929130A8370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ECF94293-4CC6-4014-A997-5F065169253B}"/>
              </a:ext>
            </a:extLst>
          </p:cNvPr>
          <p:cNvSpPr/>
          <p:nvPr/>
        </p:nvSpPr>
        <p:spPr>
          <a:xfrm>
            <a:off x="4685773" y="561526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6C2B2-76FB-4523-BACF-0095071AAA86}"/>
              </a:ext>
            </a:extLst>
          </p:cNvPr>
          <p:cNvSpPr txBox="1"/>
          <p:nvPr/>
        </p:nvSpPr>
        <p:spPr>
          <a:xfrm>
            <a:off x="4899150" y="564832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94452F-7310-448C-A47C-49266B54077F}"/>
              </a:ext>
            </a:extLst>
          </p:cNvPr>
          <p:cNvGrpSpPr/>
          <p:nvPr/>
        </p:nvGrpSpPr>
        <p:grpSpPr>
          <a:xfrm>
            <a:off x="5982871" y="5479540"/>
            <a:ext cx="4097668" cy="710089"/>
            <a:chOff x="3017859" y="4311889"/>
            <a:chExt cx="1890849" cy="710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45B733-21EA-4DC6-9426-7D3F3C5B71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C22FF7-7EF5-4983-9BCE-149C7C68CFBB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960614" y="460339"/>
            <a:ext cx="3769627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4323</Words>
  <Application>Microsoft Office PowerPoint</Application>
  <PresentationFormat>宽屏</PresentationFormat>
  <Paragraphs>515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keywords>https:/www.freeppt7.com</cp:keywords>
  <cp:lastModifiedBy>宇 之灵</cp:lastModifiedBy>
  <cp:revision>123</cp:revision>
  <dcterms:created xsi:type="dcterms:W3CDTF">2019-01-14T06:35:35Z</dcterms:created>
  <dcterms:modified xsi:type="dcterms:W3CDTF">2019-12-03T07:16:56Z</dcterms:modified>
</cp:coreProperties>
</file>