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6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697" r:id="rId14"/>
  </p:sldMasterIdLst>
  <p:notesMasterIdLst>
    <p:notesMasterId r:id="rId30"/>
  </p:notesMasterIdLst>
  <p:sldIdLst>
    <p:sldId id="257" r:id="rId15"/>
    <p:sldId id="264" r:id="rId16"/>
    <p:sldId id="259" r:id="rId17"/>
    <p:sldId id="270" r:id="rId18"/>
    <p:sldId id="258" r:id="rId19"/>
    <p:sldId id="260" r:id="rId20"/>
    <p:sldId id="261" r:id="rId21"/>
    <p:sldId id="262" r:id="rId22"/>
    <p:sldId id="263" r:id="rId23"/>
    <p:sldId id="265" r:id="rId24"/>
    <p:sldId id="266" r:id="rId25"/>
    <p:sldId id="267" r:id="rId26"/>
    <p:sldId id="268" r:id="rId27"/>
    <p:sldId id="269" r:id="rId28"/>
    <p:sldId id="271" r:id="rId2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00"/>
    <a:srgbClr val="FF4B4B"/>
    <a:srgbClr val="FF0101"/>
    <a:srgbClr val="7E0000"/>
    <a:srgbClr val="A10000"/>
    <a:srgbClr val="B70000"/>
    <a:srgbClr val="CFD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页眉占位符 1">
            <a:extLst>
              <a:ext uri="{FF2B5EF4-FFF2-40B4-BE49-F238E27FC236}">
                <a16:creationId xmlns:a16="http://schemas.microsoft.com/office/drawing/2014/main" id="{1A7C3680-3F44-4EB2-A27F-15A5FA6E2E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1" name="日期占位符 2">
            <a:extLst>
              <a:ext uri="{FF2B5EF4-FFF2-40B4-BE49-F238E27FC236}">
                <a16:creationId xmlns:a16="http://schemas.microsoft.com/office/drawing/2014/main" id="{32196FD4-8853-4099-81E5-5E2D583D685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F6A247E-FC55-4B11-B766-5CBDAA46386B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30724" name="幻灯片图像占位符 3">
            <a:extLst>
              <a:ext uri="{FF2B5EF4-FFF2-40B4-BE49-F238E27FC236}">
                <a16:creationId xmlns:a16="http://schemas.microsoft.com/office/drawing/2014/main" id="{0AE04C2F-8C85-4DAA-A3F9-8F881F0D09F4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3" name="备注占位符 4">
            <a:extLst>
              <a:ext uri="{FF2B5EF4-FFF2-40B4-BE49-F238E27FC236}">
                <a16:creationId xmlns:a16="http://schemas.microsoft.com/office/drawing/2014/main" id="{70ECF132-129F-4D08-A3BD-A441C78AE7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7414" name="页脚占位符 5">
            <a:extLst>
              <a:ext uri="{FF2B5EF4-FFF2-40B4-BE49-F238E27FC236}">
                <a16:creationId xmlns:a16="http://schemas.microsoft.com/office/drawing/2014/main" id="{4E408DD1-F001-41AA-8A0B-1FA36DBF4C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5" name="灯片编号占位符 6">
            <a:extLst>
              <a:ext uri="{FF2B5EF4-FFF2-40B4-BE49-F238E27FC236}">
                <a16:creationId xmlns:a16="http://schemas.microsoft.com/office/drawing/2014/main" id="{D3BBA283-D969-4551-A6DB-992BCA8B42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A1F847D-BA11-4BA1-B2F6-CCE0E16FEA8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267FD6-E572-4F60-ADAC-3D0B9243D5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A69D1-0BD9-48D5-99A7-85D61D9E7A68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EBDABD-9505-441A-BEB8-C1A15F9D0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B3B132-B7EA-4976-8018-478BB5557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4D87D8-944A-43E8-9018-2D7387F0B4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509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6B1299-65B6-4C41-8542-C01EE22D0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059DA-E2BB-46C3-A83C-0E467E7EB384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CC87A3-9072-4E72-A509-BC896B36B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0E853C-F794-4FA1-85A3-8CFC01F902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C82B3-EE2E-4181-B131-0A6AAA07F5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896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6F102C92-9CC0-47C2-A315-4B88F717E7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B4AA1DA-4FEC-4BF2-8EE2-F5B5E181CF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A5A9C3FF-B6F2-4CAB-8C9C-B7072B56F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20619-031B-43C0-AA8C-C60AC89FBE3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62978"/>
      </p:ext>
    </p:extLst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8B8962F7-4C6A-497E-B070-523B18471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030DB7F4-FF25-4CD0-A38B-30FF41E3E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15599485-F0E2-41E3-BEDC-3C20779DE3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7646E-69CD-4FCC-9D0C-B3184B6FC4C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18055"/>
      </p:ext>
    </p:extLst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8F8DAD18-A35A-4B68-AF21-782D9EB229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53D01F34-795C-4CBF-9129-D19AC8F40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6BEDC634-F718-4BED-9B63-6BBC1A5E8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F84E38-2A13-4EC6-A5E1-7BE2ABEE414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85590"/>
      </p:ext>
    </p:extLst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EB9986-A0D5-4975-9974-7B2094A276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C3BC08-AA2D-43B4-99F9-C59A5B721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D57199-ED5E-4AE7-A022-2C95662D6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365DC-7ACD-446E-881C-9B8E80A27B2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37884"/>
      </p:ext>
    </p:extLst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E0808CAA-136D-46BC-ABCD-2D84E057A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9EA61266-1984-4996-AE77-6094B64225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135F32EA-A8C7-4266-81D2-93629FA40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AEA74-4F8C-402C-90F3-C3B1AE5A966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11642"/>
      </p:ext>
    </p:extLst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D87DF33F-DFEE-4637-9BC1-E8DA04DC0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CB27A2AE-ED2C-4E7C-AB1C-FB09A92D6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3C5A82BC-C55F-4F70-96C3-9D799DBDA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4B129-037F-4887-88BE-83F1C6D2366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24376"/>
      </p:ext>
    </p:extLst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64B00AFF-882F-4587-92ED-152B0584D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E3741FAD-3734-4BD6-B6FD-C70969FB8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62460679-EC39-466F-B1E1-FCC13DE5F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86C6C5-16EC-4710-B12E-F6EE1E1DAF4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8435"/>
      </p:ext>
    </p:extLst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D35847-3794-4502-85F0-4B17F675C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8E654E-9D45-4595-9675-8F836EF7B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28C5FB-D379-49B7-82C2-1B3328B63B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3F6FA-5943-4ABD-926A-58977F84B55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87340"/>
      </p:ext>
    </p:extLst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DE60E1-6333-47FB-AEE6-8EEDC4F46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03A9F6-E2BB-4EBF-9F01-CFB996CB8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E74902-815A-4BAF-8892-BA02413B23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2FB98-2CE9-468C-9D0F-F6F51BA8BF1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52243"/>
      </p:ext>
    </p:extLst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ACF9843B-F5D3-4624-B0FC-4DDFFAEE3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BC730249-2BFD-422F-BF1C-C58796D4B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42898BDC-45D3-4F78-9730-5343C214AC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8F908-EA52-4EB0-9991-53B8E8ECA9B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4378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69C51F-9B8B-49DC-A7F7-58BAD12034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B1F4-94F9-4551-8C00-1E64A5B6424D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044381-43A9-467B-8E36-852E97767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4B4EBD-4145-47FC-A83C-9A8A44BE1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2716B-04F3-4F18-8F72-C85617AAFD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3928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A85B83B-2C5C-4F52-B2A8-6941755C1C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AB6AE691-86CA-49AC-B09E-888F3B1D56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28EEB509-204D-4EB3-ADCF-FF862BC3E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72E5C-D4E0-48DF-982D-D539B3626F1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15286"/>
      </p:ext>
    </p:extLst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30EEF2AA-5836-412C-B819-9C25797DD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793C16C9-027B-4C5C-9C9B-3DFB211D1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117A7CCE-7DD8-41C1-AC68-29F0190F6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803F4-EBC9-48B7-86CF-5922990D53D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09511"/>
      </p:ext>
    </p:extLst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1993DCF2-C568-4232-8058-250A82155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AEA0D00-05B8-4586-BF8B-1EF7F4774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D018AEB6-0501-4EF7-9320-DCD98F11F7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4E52A-BFA8-4CC0-B26E-5E128421E55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62301"/>
      </p:ext>
    </p:extLst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7AEDB07B-5ABA-46A3-836B-44CFBE3DB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9A0B5366-4121-4EBD-A5BF-EF34193FD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E7464190-2A33-41A2-94A4-29FD9B22E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97B25A-02E9-4850-A357-7C223F4E76B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6772"/>
      </p:ext>
    </p:extLst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144980-5617-41FF-BACD-E4A784337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F59C6F-F052-40A6-ABAD-920477F05A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9D2784-87DC-448C-944A-B2727A45B8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20EC2-F48C-4639-B679-15ED3159810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40552"/>
      </p:ext>
    </p:extLst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FEE0718A-E162-43FE-B06F-605F36326C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D0D1D7C9-2B0F-470D-BC48-8172D7EB4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9953ACCF-D953-4652-8F8B-054699D6A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8574D-BEE5-4B6A-9761-53568136DF9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83682"/>
      </p:ext>
    </p:extLst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1C09305D-96FF-4015-A17F-722BBEB74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D57F18C9-E6F4-4155-89B9-F83622323C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FDBD9209-C02F-429D-8420-4A54C257C6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4B51E-1837-40E7-B427-D90A4B94862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04199"/>
      </p:ext>
    </p:extLst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949E6D71-75CB-45B2-BD1A-3230D4EA0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F02D817A-C5DF-423D-8D03-33F97E0C3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531FC850-594D-48F7-B281-767C4A51AB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14FEF-0F26-4F83-A212-76DAD973108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0148"/>
      </p:ext>
    </p:extLst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48B936-C4AC-4E57-B471-D7CD5D488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59147-CF37-4920-9BB1-007CF65B6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A0DC55-6990-4FA5-9C1E-1452A8DFC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1FB83C-E42D-486C-A7A3-70F50AE8F63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37892"/>
      </p:ext>
    </p:extLst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ECA933-FC76-475B-A9F7-EB2B7C9C1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6E52F0-C387-432D-B29C-E433843AAD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0031E0-A3AA-4E24-98B4-8C754C0BB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79496-E4BF-4339-B8EB-2546F5E1848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13259"/>
      </p:ext>
    </p:extLst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6F38F5-D027-4FDD-B3A8-4EBACC855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DC0762-3A22-42C4-A135-12D5187B5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C2272A-E883-4509-8D2A-D1D12DB06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1488F-2625-4D1A-BF0D-191D9602EF3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33444"/>
      </p:ext>
    </p:extLst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BD83C86D-A3C0-41B5-9427-557203D3B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7EC4A603-E0F5-4D1F-845C-FBECC1FD7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77B4D6E1-3440-4EDF-BA51-6C50B7E4CD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A2E1A-B001-4307-A89F-AC60180B442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30785"/>
      </p:ext>
    </p:extLst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0AA59C0F-633E-4EE0-8FC9-9A81F22A9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7A5B54E-B4AF-410C-A492-0CA444CC4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4A49085E-37E7-4FED-8FBE-F881788549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7CAFF-310D-415F-84E4-6C59CDE9D86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92489"/>
      </p:ext>
    </p:extLst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8CEB08-4583-412E-A256-668C7C1F2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BCECF0-F844-4152-B772-46D0A575E6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2F6D85-4660-4C47-920E-76D700344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B1DC8-5524-4503-AEB4-86D425C7C40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56403"/>
      </p:ext>
    </p:extLst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E59314-D501-46B5-970F-AFC79271B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FD5AF-8592-4652-AAD3-1F79F1A07A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EC6E99-8026-47F3-8389-53ECFEE61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26DD5-F824-4C4E-8EAB-21E12515FC8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39691"/>
      </p:ext>
    </p:extLst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B69B28-2D09-4471-BF54-61B008872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DD3B69-2812-4D46-8ADD-CD586E2DB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F0170F-5884-4BFB-BA8E-D815C7CC92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E0666-1BEA-4355-BADC-3D0AB0391A3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85881"/>
      </p:ext>
    </p:extLst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A1D8481-0D4D-4150-98BF-667A7CF45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7134744-0C85-4086-85F3-0074541304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F76ED4C0-C039-4895-8012-AB03E7FA7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31AD5-8EE1-455C-B18B-17C9C1AA0BC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19183"/>
      </p:ext>
    </p:extLst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980A9A97-D3AB-442D-AB77-CDC7929AB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5853F522-1AB9-432E-95B6-115D844192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9668A23-4523-4234-A8DA-3F0350394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DB1EA-EB34-49D3-8A6A-E124E276AF7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85852"/>
      </p:ext>
    </p:extLst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C920860-8E68-476E-A7E0-7DAF54860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B21F0BFA-4CDA-4CBE-885D-83E4669A3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C5BC9971-67F9-4E59-B639-AA8383507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E5EF0F-95C6-4246-9DC4-10440BD333E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04105"/>
      </p:ext>
    </p:extLst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01A47F8-7696-42CE-B6E9-8D19B6F011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B53D5685-F6FF-49F6-9FE2-5CD396161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DA73FAE4-C757-4A5D-A443-60D3C9C0D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CDB2D-154C-4F91-9165-4E9A540661D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26808"/>
      </p:ext>
    </p:extLst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0322D58-958A-4AD2-8BFD-506D37A0E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ECF27FF-BB71-4888-8345-20850FA7F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5712F11-0340-4100-BEE9-91BBC19E18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665F7-964D-4997-9541-D9404BDFDF6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72203"/>
      </p:ext>
    </p:extLst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E43F73-495E-439A-B581-D5837F8F4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4D4D1-8B4F-4C70-B033-C7AC43336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B8A926-3848-4430-A2C6-27D2AB72F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C2101-B401-42F0-9767-A6CD000BFE9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20565"/>
      </p:ext>
    </p:extLst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C7DAD96-05C9-46B0-A830-A951A155E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4A89098-706D-4713-8538-397BE7B2E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4959539B-288B-40F9-BC70-9554E8AC4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0F80D-F9D6-48C7-A95D-EA20002706C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08755"/>
      </p:ext>
    </p:extLst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46B85C-10F5-4904-BDDE-B245AAC11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050093-E328-47D3-B860-2490B67DC1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3EC6A4-AE14-4C04-968C-24C85BF634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5427B-9507-4D0B-B922-14CA25707FC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54929"/>
      </p:ext>
    </p:extLst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28821A-9E3E-4290-85B6-0032CEA41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38DC7-E3A0-4AAA-84E1-F05C9D6F8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83A7B1-39D8-4DBB-BF64-D7349A4EA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A4014-EB12-4B1D-84DA-4CD922F3C5E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19436"/>
      </p:ext>
    </p:extLst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413C44-9E06-4F3B-90A3-146F1D5CC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8A4574-1752-4258-98EB-93420B5A4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281DF8-33F7-4594-99E2-830BD1C4E3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AF2A2D-FCC1-4330-8A8E-09F2DF0272A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76661"/>
      </p:ext>
    </p:extLst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575B5F-1160-45B6-86F8-042702E18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9A942-2D52-4F88-8241-81A0AB1C4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EA0BAF-BA74-4468-AAEB-2797088C2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CE35F-B0EB-482B-B63E-7BD6DFC1A2A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00638"/>
      </p:ext>
    </p:extLst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5170F4-71DE-4439-861F-D5D159F24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530F7E-1DBC-4B11-8B59-E88C16E33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E17EC4-17E3-4CFE-A56A-A86C165E0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38C146-D74B-42AF-8E2F-48FA9C44754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02709"/>
      </p:ext>
    </p:extLst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01F9336-1388-4878-9852-DEA2883AB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76B14258-9B28-40C9-AFF2-58D6118B7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FEE12BA-492A-40F9-9072-A08AEA527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4DEB3-3D72-4120-87AB-B3D13E86EA7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97727"/>
      </p:ext>
    </p:extLst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EBC95B39-95DB-4FA3-9228-E84B95A2A2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A24A169-FDD0-4150-8CA4-055710F553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5B0E5363-4E4F-444F-8884-F6C1E46D15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125E6-F0CB-4D6F-B41A-5F24EBE0C64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9556"/>
      </p:ext>
    </p:extLst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955DCD06-A62D-4731-A621-FB34963B9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6CA6E48-5F4F-42BD-B2EC-9CBDED6267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92480E8C-3CB7-4E31-9BC5-4293DFBDF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6A76-4264-4088-A44D-DA057B82479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46820"/>
      </p:ext>
    </p:extLst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7687E99-FF06-4A33-B116-F352706E05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CFBF2DD3-FA0E-4782-BAA7-5CD07E150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37AD090B-F841-4B9C-BBF0-5595E0FF69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4EE43-45C2-4A33-A102-9A00482CB6C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09918"/>
      </p:ext>
    </p:extLst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51780C-9D3B-4E8B-BA50-F1509628F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8ADB06-8ED0-4854-A5E0-143DD924A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C05C79-12B0-4524-8459-E6D3C7D9B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95CAD-74F4-44CD-946D-E014E32DF5B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17912"/>
      </p:ext>
    </p:extLst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AD58812-F661-4440-BEF0-7628FF875A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A0AE782-3B13-489C-B6B4-0667C0A2D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1E2EFBB-2758-4ED2-A99D-EDF399CBE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8B561C-2AD5-4EEB-97EC-F0F649E0C0D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29712"/>
      </p:ext>
    </p:extLst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A650BAC3-5B4E-4BF4-8AD5-19498C2F1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2E773C4-8356-4EAD-8A02-3A966344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B0B1D7D-E88E-47E5-A080-E1EA1DBC46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C8397-426A-4113-B42F-D58539D1681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8028"/>
      </p:ext>
    </p:extLst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18DF83-0515-48E0-81A8-D7A4285187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2DE7F8-F944-491A-9E3A-2A355CB5A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60CE29-B6A7-443C-ACFC-24A6955B29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45363-706B-417A-9355-5B208F6E2A7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61474"/>
      </p:ext>
    </p:extLst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82018F-6DC2-4C75-B4A6-E50C7A56DF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187ADD-6D47-48C5-AF85-DC6576B7A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A236E8-A615-4277-B651-9DD1694645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AEFDA-EFF0-4AC9-8822-14F62CB1205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5652"/>
      </p:ext>
    </p:extLst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099D6C65-E7E8-4A6F-A50A-32BDDC9986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215736E0-1662-481F-9848-2829CA049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B2D5228-7316-4108-A083-558001664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BFB5D-E748-4C52-AB78-31CEFDF346D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51694"/>
      </p:ext>
    </p:extLst>
  </p:cSld>
  <p:clrMapOvr>
    <a:masterClrMapping/>
  </p:clrMapOvr>
  <p:transition spd="slow" advClick="0" advTm="300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BB9D5377-89D4-4E5B-9D45-847823DEC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8D576472-6AEE-4C5B-A187-537C0DE8C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9B603A81-2415-4AD8-9C72-B80267300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C74E6-933A-4A77-B868-24DF5EA0582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84638"/>
      </p:ext>
    </p:extLst>
  </p:cSld>
  <p:clrMapOvr>
    <a:masterClrMapping/>
  </p:clrMapOvr>
  <p:transition spd="slow" advClick="0" advTm="300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052510A5-F4B1-4739-BCBE-3C68C712A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C744DE61-8444-4689-A5E4-161C06E3B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14E2BD8A-4F9A-4330-995D-6159372D2F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B483E3-79CF-4E5D-B4AA-E1D202DD2DC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93620"/>
      </p:ext>
    </p:extLst>
  </p:cSld>
  <p:clrMapOvr>
    <a:masterClrMapping/>
  </p:clrMapOvr>
  <p:transition spd="slow" advClick="0" advTm="300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AB98F4EF-6965-4FCB-AE6D-07B72755A0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6FFB2EDD-B7B6-4714-9BDF-7287DE7FA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3B88C098-1FBC-4B09-963B-19F36A6A7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005F3-09EC-45E4-BEC2-5982718BB4F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04022"/>
      </p:ext>
    </p:extLst>
  </p:cSld>
  <p:clrMapOvr>
    <a:masterClrMapping/>
  </p:clrMapOvr>
  <p:transition spd="slow" advClick="0" advTm="300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2E36651A-6494-4799-8645-55E9B8C35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10D5CDE0-8D48-494B-BA69-CA16D50C6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C2071E60-540F-4976-ABB4-A942725ED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42E92-82D4-439C-AD9F-27734ABB4AD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38344"/>
      </p:ext>
    </p:extLst>
  </p:cSld>
  <p:clrMapOvr>
    <a:masterClrMapping/>
  </p:clrMapOvr>
  <p:transition spd="slow" advClick="0" advTm="300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51538B-9ACD-4E9E-97D7-7EDCC8C769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CC9F9D-318F-4884-8714-3C58ED306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37C6B4-FEAA-491F-87EF-0A778A283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DC988-AAEE-4001-9A81-F8DEC40936F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274009"/>
      </p:ext>
    </p:extLst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23579D9-9D97-41BC-BBA4-CF2C925D27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9EE23CC-B150-436B-B81F-A795630DD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07EE9C0-8237-4F87-A984-861B4316E8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F87CE-5658-4218-A4C4-6E41D7498D5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88096"/>
      </p:ext>
    </p:extLst>
  </p:cSld>
  <p:clrMapOvr>
    <a:masterClrMapping/>
  </p:clrMapOvr>
  <p:transition spd="slow"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1093AAA0-6F0C-4947-97FD-60D1E400E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19698412-A927-427F-9125-85F099CB0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A3D29AB2-9808-4A0B-B828-9DFAAD863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22D23-954A-4047-A884-B2DF55CBE6B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21122"/>
      </p:ext>
    </p:extLst>
  </p:cSld>
  <p:clrMapOvr>
    <a:masterClrMapping/>
  </p:clrMapOvr>
  <p:transition spd="slow" advClick="0" advTm="3000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B854495C-8DCE-4A97-B013-07800C732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2D9572DB-D699-48F8-899E-DDE93621B2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DCF99C3E-7753-4077-BE04-651FD8C703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4725A-1840-4427-B90F-0862CA426C1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26082"/>
      </p:ext>
    </p:extLst>
  </p:cSld>
  <p:clrMapOvr>
    <a:masterClrMapping/>
  </p:clrMapOvr>
  <p:transition spd="slow" advClick="0" advTm="3000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0171FDF8-00F6-4921-AD89-D25174E8E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22F4ADE7-5458-4117-BF5B-72A6C7D721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17DAC7FB-4477-49CF-9570-8031F6BD2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07E9A9-CB55-4231-AAE1-7F226A46226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94322"/>
      </p:ext>
    </p:extLst>
  </p:cSld>
  <p:clrMapOvr>
    <a:masterClrMapping/>
  </p:clrMapOvr>
  <p:transition spd="slow" advClick="0" advTm="3000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D8598170-9DDD-4CE3-8932-2C09488D5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7942B9DE-C447-403B-9719-8906C09E5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36A21EFA-D0DA-411E-9930-DAEE1AF4E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63AF6-E778-4820-9EBF-4EC1AAE0D1C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03752"/>
      </p:ext>
    </p:extLst>
  </p:cSld>
  <p:clrMapOvr>
    <a:masterClrMapping/>
  </p:clrMapOvr>
  <p:transition spd="slow" advClick="0" advTm="3000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9A1DF29F-AA49-42C4-84EF-53CDE9D38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89641AFA-815C-4C1C-9BB4-5B3C3B6AE8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4296ED4C-576E-45A5-A808-DE246633F9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A5DF2-711A-4235-8150-3422B6B17B6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26167"/>
      </p:ext>
    </p:extLst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88587FF0-8E5E-4B6A-8D94-9A19A8F1A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9B9B3BC-0C86-4F71-9699-0AE54D8C31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16B0FCB-8EC7-462E-86DD-8B968B5004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7C1299-2F0F-4A97-9ABD-344555B5B25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23092"/>
      </p:ext>
    </p:extLst>
  </p:cSld>
  <p:clrMapOvr>
    <a:masterClrMapping/>
  </p:clrMapOvr>
  <p:transition spd="slow"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F2A6B04F-9563-46BD-931B-E40A51688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AF6BA1AE-B296-4BAA-B6F2-6AE384A8DB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26BE2FD-9B8F-4CA6-84BA-4EECA1AAC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F1CD7-83AB-45DF-B40D-8D2DEF33CAD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65269"/>
      </p:ext>
    </p:extLst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35C75C2D-8EA0-4858-8B33-3F6B7F3F9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0FBB8841-14E0-480B-BF80-328D2C9BB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E117B4D8-7EFD-41E3-A062-7BEFE1A5A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74B66-DA1D-478D-A349-DC9C0807768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75362"/>
      </p:ext>
    </p:extLst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08ED1F2-E6F5-4D4B-90C9-26826D976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FA5FBCA-0355-4737-AE23-DD2F841ED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83236DB-4D9B-4BB5-B8BF-1BC52CAF31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AFAEC-A791-462E-A9F4-30C2CCF048A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083174"/>
      </p:ext>
    </p:extLst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335026-6861-49B9-B9D7-EBC8A7DEF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238D-7398-4C11-BF58-EB077E081D22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860424-6C9C-44D7-B73B-34098FD25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E4ED0-9F91-4856-8A53-5B2C9120FF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404BC-7AE6-46BF-B923-3C872899C0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68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C3532D7-71A5-484D-85AE-0B469DF2A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66FA7CF-07DC-46CE-9239-0117AFE91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B53F469-0CF9-4B30-9A05-0904A3CE4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24EA6-CCCC-4841-A7F4-A94A64E72E6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33313"/>
      </p:ext>
    </p:extLst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262805-7D4E-4AA2-9055-998EAF443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737EFF-8055-42A7-BFFF-6CACD4F487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48F5EE-CF44-40C2-A73F-92B662C8B1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AFB7D-C49A-40DE-9D52-0A79EC4419D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42622"/>
      </p:ext>
    </p:extLst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7B8C4A-D497-4E5C-B166-8D0EF38FB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CA1CDB-F0BC-40E9-ABFA-A9DF9C19C8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FA0FD3-0E10-4786-B29C-6F5EA1D53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7FD5D-2FFE-43BD-B510-B78838EC324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09975"/>
      </p:ext>
    </p:extLst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7194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1174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91577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44217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03097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3357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15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088EED-C65D-4885-B6CB-3029AE60F7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B9F3-2004-47A5-B465-92149071F116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C26F87-B06F-4094-A712-F12BD5BC8E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A01328-CAF8-4CF5-A7E3-13F1E0F2A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27BE5-2953-4179-AC34-1FA07C19DA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834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6029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9089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24655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18837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D1EB6A-38F7-48EC-957D-F8CE102591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8AC516-D083-4A64-8F6B-339904BB0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0D511F-FB6D-49C2-9EBE-48062EA40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1192C-081B-4DB0-ADF0-826CB6DD344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2927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0EF821-E36D-4905-A72C-251DCDC33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052C52-0CA3-470F-A1E9-47EA8C707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826E7E-FE3D-46D7-A671-93E7B3F7A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55228-4924-4142-9B05-0A0234F99EA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58041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DE61FC-5002-4EF3-8B08-06A3062C5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A7E611-20A2-46DA-87C7-85E4442096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4CC6F3-A28B-4833-8FB6-5168B4D7A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73D13-292C-48CD-82E0-E4BA466EB29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09125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451E72E-FBF1-40C3-A0E2-FFAD2AEDF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633598D-2916-4F20-95E9-A59DA2B0A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80CB468-FDD6-4DA5-BFA5-BD39863938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95D56-0EFF-4E0C-B242-8DA7AC76394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68861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FBA4B82-7387-4343-BC1E-60D1185BF3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1016B0CF-4D89-4B18-947C-C4895DB9F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9059F361-38BB-4D4B-B08F-F4E3ED88CE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64743-4F2D-4937-A950-D61DF37FEA9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85123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BB16313-DCF2-4C6C-A692-3E47B41B5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4961C6A-FB27-47C1-A6FB-8B562B8DC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2BCFA03B-BF2C-4996-99F1-C57C36B37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9A03C-A4AA-4ACC-A09D-0EEBD7D17B3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943967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26D1298-22D7-41E4-A901-FE1F14BE0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E72E-B925-4A99-BF05-A53830AB7410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5BA7EFBE-D8BF-4EDD-88F9-DC4B67022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78FF9E7-7C5E-4D59-B719-E28777313F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32FB9-C29C-4D43-83BC-5AC085AFFE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758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A87C1570-34D7-46E6-8931-D8D30F937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3634373-99CA-4F2B-8ABB-B24C3D9A0B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19AEB550-E9FA-48B1-9CFA-A9A1F77DF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BAF9C-DC9A-440B-834F-BED4320D541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3212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29044832-0925-4F42-B8CF-6CF086A50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E4249287-CEE1-4993-AE4C-FD711B1BE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7D55B0BA-BB40-4DBF-830D-0B167FF7E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0A89A-6D28-442A-8D9D-82B3ED8AF32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33269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1EEB665-05AF-4597-8B38-CB89CD536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9790C96-B0EA-484A-A4B9-B983397F43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C4B0870-C354-467E-A461-54528AF7A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0734B-8F46-4743-ADDE-08A20B922FF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96895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1F5B40-F3FA-4D2E-9C5F-2473CFC2AB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F5F986-31B9-45DA-B48A-838168851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DD0570-5566-46FC-AA59-CCED262A0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FA4F4-23D0-4AE5-BDA1-CD6A48D0AF7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64494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6ADEE-98EA-4A27-854F-C88402343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3008FE-B88F-4BB8-918A-B2324DA2B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52ABB-F75C-433A-9573-6F17529BAA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A098A-D8A3-44A1-ACBB-8A895352F8B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78873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FF9D91-5EF8-4E27-AC16-DC069F156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D42B5B-3DBF-469D-828C-6DE7B46F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33B5D7-3FE9-4186-AB42-6B9EBFD54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5D231-1670-4974-8AE9-B46EC66883C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456915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2A2B13-3183-4D3C-90DB-F258CF285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863D46-DDA0-4EA8-B5DC-66127E3A9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A8A8BB-B293-4BFB-8B02-0F126A422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FCF8A-1061-4E8A-AE5E-411D846C814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76454"/>
      </p:ext>
    </p:extLst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930251-8642-4E45-B19F-F3F482DE5E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FC23C9-68C6-4DF4-BE17-BA20E8BBC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079C0-A8C8-45DB-8CB8-3609FD40D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2684D-F0C2-48CB-91D3-80616B49DEB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32794"/>
      </p:ext>
    </p:extLst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6AE466F-7BB9-4D12-9001-E74C00090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5FD5585-ACE8-4972-A3F2-349EF358B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02A88A9-E537-495A-845B-1E5F236E2F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A578F-3759-417E-94E7-27724EE0527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7093"/>
      </p:ext>
    </p:extLst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5FD590D9-B524-4505-8B48-7DC0CB0FD9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20ED539-3DAC-4011-B090-922F074B4B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ECAD59E-BBF8-41D9-A26E-AF53C0815A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5730D-138D-4DE8-950A-51C87AE74D4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452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45B5895B-2A3B-467D-9ABB-89F4E93B1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2B113-E58B-40EF-8B36-77E3190EE823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B9420F7-FCB7-4192-A07A-135865B01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C52205F9-A557-4999-A960-4382FDA4E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991EE-BB42-4B67-8AD2-E8C0181A9C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24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ACEED39D-E0AC-4C48-A61F-3A49B43C6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B218052B-85BE-4962-AB9B-1F1209E4D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8C0F952-04FF-4844-8709-3AF3529B5B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BFB6B-1F65-4B79-8D4F-7E775CCDD60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59310"/>
      </p:ext>
    </p:extLst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DEA0B798-2E70-46BD-90C1-EE66654866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3876FAE9-3991-4322-B682-AEF409510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60CC9673-9B48-400D-8C75-E7446F26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14A17-6AC3-4F60-93A7-DA27672AFEE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93874"/>
      </p:ext>
    </p:extLst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CA2B053-E9B5-4E5A-B157-7AC7FCD4E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F94DE5D7-B31F-424D-B379-7CBBB33AAB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82887D3-5382-4950-991F-3F9B49B24B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478B1-CC81-48CF-9F7A-D1C6E4B3931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53297"/>
      </p:ext>
    </p:extLst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7BD19192-EAD6-435E-9281-A5F2A661C5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766D512-8DF7-4DC3-8D0C-BCCBFB0677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6D107B46-453A-490E-96A0-9730698833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DB983-0402-4599-9CED-86C1A75A927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71664"/>
      </p:ext>
    </p:extLst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684719-1819-4B66-AE9A-4DB5AC87DC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B5799D-A34D-461C-843E-16F2105E5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AF76F5-44BD-4ABD-B922-D2C3619EA5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657D6-9FEE-4CDE-B916-F0A88132C48B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16285"/>
      </p:ext>
    </p:extLst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1776A6-EBAB-4C22-A64C-8FA1FB604A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D2F82-D919-4A12-B8D3-B708E368F2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05E122-F24B-465E-A49C-27D994756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CCE41-6001-4AC7-BEB9-02E8E40B4E2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09787"/>
      </p:ext>
    </p:extLst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078A35CA-4060-4423-848A-6B659953D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EF201500-A0E4-4A38-AFF1-FA3B3BFA74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C66DB33B-2B5A-4AAF-8961-E4584A07F4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0E053-5512-4307-80BE-CEE7C1A359B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63941"/>
      </p:ext>
    </p:extLst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C8A73B1E-E43D-4897-A701-E9CE0A4124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C1C97C29-3243-4339-A467-6B4F00983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B45D60A7-1186-40C8-8DA3-D6A70CA60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1BC13D-CEDD-446A-9A6F-E0CFEB10A5A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697"/>
      </p:ext>
    </p:extLst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770D2F2A-C3B6-4795-BD6D-FA998CBB1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B9EF6413-6500-4560-B365-EBE0B5196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5029EA53-1E30-421F-9454-CCB152DA7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1F71C-AC5F-44A2-9CB3-432CB18829F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74370"/>
      </p:ext>
    </p:extLst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04C933-E1D8-419F-8FF9-816520BD21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F3B26-289B-419C-8F11-4D8D51EAD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62952F-D4AD-4EF1-984D-73145B8E0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1525AE-292F-4CAE-BF44-D7FC811F100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30657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250BC3AA-E04D-4C90-B773-A21088E0C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7E31E-2FAC-417E-8464-458AE823EE3D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F7D45535-E94C-40B4-8449-9B1173E28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548CB3E-069F-444F-B71B-7EB6B3677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103ED-73C8-4889-9A53-099BCAB193E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8514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>
            <a:extLst>
              <a:ext uri="{FF2B5EF4-FFF2-40B4-BE49-F238E27FC236}">
                <a16:creationId xmlns:a16="http://schemas.microsoft.com/office/drawing/2014/main" id="{AF40C0B9-90D4-4649-8C5D-44FC071BEF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>
            <a:extLst>
              <a:ext uri="{FF2B5EF4-FFF2-40B4-BE49-F238E27FC236}">
                <a16:creationId xmlns:a16="http://schemas.microsoft.com/office/drawing/2014/main" id="{1352B8DA-B424-4B9C-81A9-EFE51777F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>
            <a:extLst>
              <a:ext uri="{FF2B5EF4-FFF2-40B4-BE49-F238E27FC236}">
                <a16:creationId xmlns:a16="http://schemas.microsoft.com/office/drawing/2014/main" id="{DBAC9D8B-53DC-4AFB-88F8-F87AB0C43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F9582-5625-43B2-8C7D-D07D828CF7E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36414"/>
      </p:ext>
    </p:extLst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>
            <a:extLst>
              <a:ext uri="{FF2B5EF4-FFF2-40B4-BE49-F238E27FC236}">
                <a16:creationId xmlns:a16="http://schemas.microsoft.com/office/drawing/2014/main" id="{BFA679DB-98AC-447C-A322-93AF9B9604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>
            <a:extLst>
              <a:ext uri="{FF2B5EF4-FFF2-40B4-BE49-F238E27FC236}">
                <a16:creationId xmlns:a16="http://schemas.microsoft.com/office/drawing/2014/main" id="{5BA766DF-3B29-4EE7-995C-87F44D2E9F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>
            <a:extLst>
              <a:ext uri="{FF2B5EF4-FFF2-40B4-BE49-F238E27FC236}">
                <a16:creationId xmlns:a16="http://schemas.microsoft.com/office/drawing/2014/main" id="{6B6C94B1-F6BA-4C9D-BAD4-D279C62FB1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6EF45-E778-4C65-914A-5B2A276B79D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5489"/>
      </p:ext>
    </p:extLst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>
            <a:extLst>
              <a:ext uri="{FF2B5EF4-FFF2-40B4-BE49-F238E27FC236}">
                <a16:creationId xmlns:a16="http://schemas.microsoft.com/office/drawing/2014/main" id="{05481CB5-1961-45A0-8605-CD9769D08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>
            <a:extLst>
              <a:ext uri="{FF2B5EF4-FFF2-40B4-BE49-F238E27FC236}">
                <a16:creationId xmlns:a16="http://schemas.microsoft.com/office/drawing/2014/main" id="{57C22051-F8F6-4B3B-B50C-606DD6462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>
            <a:extLst>
              <a:ext uri="{FF2B5EF4-FFF2-40B4-BE49-F238E27FC236}">
                <a16:creationId xmlns:a16="http://schemas.microsoft.com/office/drawing/2014/main" id="{5E6B0004-6E96-49EA-BB65-59497292C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90D5B-7C0E-4109-8564-0D711C0FC00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74372"/>
      </p:ext>
    </p:extLst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36350B-64E2-4F74-AAE3-416F325A6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3BCF0B-0626-4792-BF41-A89800538D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C85F09-6F82-4E3A-97AC-0A061E76A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4E4C7-78BD-4846-9376-3F256FEC64E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68165"/>
      </p:ext>
    </p:extLst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EEF15E-7C9F-4818-B690-1BCD96937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82552C-6375-4329-9899-E49D2AEDC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E779B6-68F8-4031-89DF-16C952C46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759D1-E4B5-464D-B22C-2DDD2A8C670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92767"/>
      </p:ext>
    </p:extLst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57707B02-2904-4F18-AB1E-5A078F453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F483D43B-74A8-4185-B881-FA1B7EE931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14B7C025-0596-49E6-9D05-6B8673C51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8E701-3529-4C45-938D-4CC9662D6D5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71880"/>
      </p:ext>
    </p:extLst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>
            <a:extLst>
              <a:ext uri="{FF2B5EF4-FFF2-40B4-BE49-F238E27FC236}">
                <a16:creationId xmlns:a16="http://schemas.microsoft.com/office/drawing/2014/main" id="{E15A4FF4-3D16-4F2F-B81A-CFDD5BF45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>
            <a:extLst>
              <a:ext uri="{FF2B5EF4-FFF2-40B4-BE49-F238E27FC236}">
                <a16:creationId xmlns:a16="http://schemas.microsoft.com/office/drawing/2014/main" id="{9BA93495-2795-46D9-8E46-5D629D3E05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>
            <a:extLst>
              <a:ext uri="{FF2B5EF4-FFF2-40B4-BE49-F238E27FC236}">
                <a16:creationId xmlns:a16="http://schemas.microsoft.com/office/drawing/2014/main" id="{80A2A2C7-FFA3-44AC-B41B-6077C9148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8A523-1806-4272-9C2E-D62E29A5D12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71169"/>
      </p:ext>
    </p:extLst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FECC335C-F0E8-4FBB-B136-DB52ECC34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56A5210D-48F4-401C-AB63-7127AB16FF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703FBB68-7C99-4251-ADA3-E29B93D3A0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FB32D-AAFB-49C2-8CAD-1660EA5190E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70888"/>
      </p:ext>
    </p:extLst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1B389D02-885F-4B88-99CF-927D671D5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A7E20F45-2253-4343-9D4C-1897BA1B1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37B5EADE-244A-4EF8-B491-D36C8B0C7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7E62D-F6B7-48C4-999C-F33BA1065F7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07094"/>
      </p:ext>
    </p:extLst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4CF8BEA4-713C-4147-A4A0-DE8C21AF80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0C8E55AC-E05F-42B9-A6E9-07A7775E5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AC9C02AE-9781-4769-946A-0DF1639F9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19447-E192-4923-BA16-18898A46A02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30778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4F29E81F-5577-425A-9243-F37127EB7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4E38-A055-4574-B2DB-49E6E55B09C7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EE3AE876-47A6-4EC3-89A9-2429C70158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987022ED-47E2-43CE-B710-0E62CDB88C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F3E54-FA26-4CE7-AA87-3AF0E2B22D3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5089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7D487988-063E-4ABB-9D26-AC68B3879B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75007E07-D010-4714-B7A8-02B923C1C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C157C576-D17A-4210-8683-519D0ECF7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76FB9-9024-42A7-ACAC-46263351C7A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90311"/>
      </p:ext>
    </p:extLst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32BCC51-D7D1-4517-AE38-0275FA9D7E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69DA17F-4497-4FE8-B9B2-E2AB0AE9D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B95DE2-D96E-4348-842B-40FE4A285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78B1B-7F04-4E94-A261-C989BA77510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74279"/>
      </p:ext>
    </p:extLst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>
            <a:extLst>
              <a:ext uri="{FF2B5EF4-FFF2-40B4-BE49-F238E27FC236}">
                <a16:creationId xmlns:a16="http://schemas.microsoft.com/office/drawing/2014/main" id="{723BF42C-77CE-424F-B1E0-5DA70A4843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>
            <a:extLst>
              <a:ext uri="{FF2B5EF4-FFF2-40B4-BE49-F238E27FC236}">
                <a16:creationId xmlns:a16="http://schemas.microsoft.com/office/drawing/2014/main" id="{641F09DB-1295-447B-89E3-9AA952B18E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>
            <a:extLst>
              <a:ext uri="{FF2B5EF4-FFF2-40B4-BE49-F238E27FC236}">
                <a16:creationId xmlns:a16="http://schemas.microsoft.com/office/drawing/2014/main" id="{8E0376E9-2899-49D9-87ED-985FA07914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6A23E6-3B34-4427-ACAE-97E2D8C19EF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4256"/>
      </p:ext>
    </p:extLst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>
            <a:extLst>
              <a:ext uri="{FF2B5EF4-FFF2-40B4-BE49-F238E27FC236}">
                <a16:creationId xmlns:a16="http://schemas.microsoft.com/office/drawing/2014/main" id="{B1770362-0527-4086-ADBC-E037042DDD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>
            <a:extLst>
              <a:ext uri="{FF2B5EF4-FFF2-40B4-BE49-F238E27FC236}">
                <a16:creationId xmlns:a16="http://schemas.microsoft.com/office/drawing/2014/main" id="{9ADA7864-5CB0-46DE-95C2-ABC3547BD0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>
            <a:extLst>
              <a:ext uri="{FF2B5EF4-FFF2-40B4-BE49-F238E27FC236}">
                <a16:creationId xmlns:a16="http://schemas.microsoft.com/office/drawing/2014/main" id="{3B8440BA-EB9E-4E29-82D3-24FEE9E9FF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0CBF6-1FB1-486D-A3BC-FAFE812EF07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11259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724FBB8A-0D6D-4D48-8DC4-D72A7EE90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369529FD-8466-4215-AE17-B9D25EB4F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8DDCE53C-82FB-4F06-BCBB-9236C7C2B6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873D-94EC-4B5D-94B8-8A3D6ACA928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921832"/>
      </p:ext>
    </p:extLst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>
            <a:extLst>
              <a:ext uri="{FF2B5EF4-FFF2-40B4-BE49-F238E27FC236}">
                <a16:creationId xmlns:a16="http://schemas.microsoft.com/office/drawing/2014/main" id="{3E48999A-C4C1-40BB-BA3E-8E0255547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>
            <a:extLst>
              <a:ext uri="{FF2B5EF4-FFF2-40B4-BE49-F238E27FC236}">
                <a16:creationId xmlns:a16="http://schemas.microsoft.com/office/drawing/2014/main" id="{19F40C84-F3FC-434E-B9B4-581C073BA7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>
            <a:extLst>
              <a:ext uri="{FF2B5EF4-FFF2-40B4-BE49-F238E27FC236}">
                <a16:creationId xmlns:a16="http://schemas.microsoft.com/office/drawing/2014/main" id="{F94E51BF-F612-4ADC-A7C8-8BA0944E12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F3945-9832-4497-83B0-D82BAF6E28B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6551"/>
      </p:ext>
    </p:extLst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D0CF6BB3-F3F4-471D-BB1E-EDE7AA9F7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B02088BF-015D-4103-9507-5476AC875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191B7C5F-2FD5-4903-BC9F-9ECE31A5D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EB81-6F24-4BCF-858A-F53C2A25B88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417181"/>
      </p:ext>
    </p:extLst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>
            <a:extLst>
              <a:ext uri="{FF2B5EF4-FFF2-40B4-BE49-F238E27FC236}">
                <a16:creationId xmlns:a16="http://schemas.microsoft.com/office/drawing/2014/main" id="{92239759-9801-4A98-91B1-4E2546B882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>
            <a:extLst>
              <a:ext uri="{FF2B5EF4-FFF2-40B4-BE49-F238E27FC236}">
                <a16:creationId xmlns:a16="http://schemas.microsoft.com/office/drawing/2014/main" id="{6D0E820A-6937-4E97-A083-BAF7285D6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>
            <a:extLst>
              <a:ext uri="{FF2B5EF4-FFF2-40B4-BE49-F238E27FC236}">
                <a16:creationId xmlns:a16="http://schemas.microsoft.com/office/drawing/2014/main" id="{7BE021A3-CFCA-4C0B-9C83-5B3BE3E1A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CD942-1408-4CE9-986E-39B3CAD436A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20050"/>
      </p:ext>
    </p:extLst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B8BFAC3B-FCDC-44D2-BA4D-A0529694F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1C8F0F7D-20E9-4979-B91F-D5A412FF51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F6D2954A-A1B7-4CC7-B52C-A8BFA6494A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18055-1EE3-4E50-A68B-EC450D6BBFC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72"/>
      </p:ext>
    </p:extLst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B722EAA7-C35F-4BF8-ABB0-6A898437D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3254FE6F-C2BB-488A-9A15-87E3D4995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9416734F-4627-48D3-A013-8540C9A181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9D965-4F28-4431-9090-B24E2ADEE6D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69193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9F7DDAD3-ED7D-4B55-B419-D3641B531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B8AE5-F3D6-4B6F-9AD6-E68718B13CF5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A313DA74-7464-44E0-8BCB-79A083E474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43C0392-2674-47CC-A99F-11073180C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3B7821-3296-4BE9-B1B0-5705B8243C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1961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32910995-5104-42E9-B880-2A87E75AD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FF2E1F34-0C5B-4316-A425-FD2513148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201D9C72-0E68-4E87-ABE9-7A84682AC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37D7F5-119B-4D59-9C04-C3F06EED63C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57641"/>
      </p:ext>
    </p:extLst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A38E256E-2A8C-4B5C-889C-009531F198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9663D1B3-AFC8-4915-9ADC-10C28B09F6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CEC7FCA2-1135-4AC8-A391-BE491A9DA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A0F18-A6E9-427E-B552-60700A90FD0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635633"/>
      </p:ext>
    </p:extLst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>
            <a:extLst>
              <a:ext uri="{FF2B5EF4-FFF2-40B4-BE49-F238E27FC236}">
                <a16:creationId xmlns:a16="http://schemas.microsoft.com/office/drawing/2014/main" id="{7754FB8C-4AE7-486F-B2DA-CE9F65F7EB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>
            <a:extLst>
              <a:ext uri="{FF2B5EF4-FFF2-40B4-BE49-F238E27FC236}">
                <a16:creationId xmlns:a16="http://schemas.microsoft.com/office/drawing/2014/main" id="{F6DD9285-032B-40CB-8E0F-5B4B1C65C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>
            <a:extLst>
              <a:ext uri="{FF2B5EF4-FFF2-40B4-BE49-F238E27FC236}">
                <a16:creationId xmlns:a16="http://schemas.microsoft.com/office/drawing/2014/main" id="{9EC9EB47-E1D0-4A7A-AFDD-544EA2DD1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C419E-EA66-4D50-9DD6-375DE93D23B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90370"/>
      </p:ext>
    </p:extLst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BB96816-EFCB-40ED-8C56-8C4DB9AAD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B69009-356C-4801-81FF-06A4D4EEA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154647-0C10-4DA1-A31C-1BE5BD249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7BCFA-E25E-413A-80E3-E4028A4B937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90881"/>
      </p:ext>
    </p:extLst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>
            <a:extLst>
              <a:ext uri="{FF2B5EF4-FFF2-40B4-BE49-F238E27FC236}">
                <a16:creationId xmlns:a16="http://schemas.microsoft.com/office/drawing/2014/main" id="{B929123E-1A05-4A59-822D-B78CB1D9A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>
            <a:extLst>
              <a:ext uri="{FF2B5EF4-FFF2-40B4-BE49-F238E27FC236}">
                <a16:creationId xmlns:a16="http://schemas.microsoft.com/office/drawing/2014/main" id="{8D6D2129-6EB5-4465-BD29-C698557420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A229CCA5-0AF6-4AB0-AC11-4B2DCD7D1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626DB-5902-438A-8162-3BA585324DD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5319"/>
      </p:ext>
    </p:extLst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7F5650C8-9A96-47EE-9D6D-2FF476B73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F2C1BDB1-4E2B-4CD9-8492-F4A81FD688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DA81BC43-7390-4271-BBE4-28450FD35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A93AB-3639-4318-AECC-1EB994383DF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2222"/>
      </p:ext>
    </p:extLst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>
            <a:extLst>
              <a:ext uri="{FF2B5EF4-FFF2-40B4-BE49-F238E27FC236}">
                <a16:creationId xmlns:a16="http://schemas.microsoft.com/office/drawing/2014/main" id="{414A2D7D-D11D-49CA-A730-5A0002BBE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>
            <a:extLst>
              <a:ext uri="{FF2B5EF4-FFF2-40B4-BE49-F238E27FC236}">
                <a16:creationId xmlns:a16="http://schemas.microsoft.com/office/drawing/2014/main" id="{D0AA8CA9-48CD-4808-B730-81EB2037FA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77AF35CC-9386-4DEC-9480-3241D12B4A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0AFEF-40FF-4C9A-BAD3-59A5B9F0FCA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45404"/>
      </p:ext>
    </p:extLst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05771B6C-FEC3-4915-95BF-C133CF6E1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A400341B-EB71-41EB-84A7-19F6434DB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DD61F038-A931-422C-866D-3939ADAB85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7AA77-DBD0-4108-817C-B5F2C08E4543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59920"/>
      </p:ext>
    </p:extLst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>
            <a:extLst>
              <a:ext uri="{FF2B5EF4-FFF2-40B4-BE49-F238E27FC236}">
                <a16:creationId xmlns:a16="http://schemas.microsoft.com/office/drawing/2014/main" id="{F88625C5-3C70-474C-B7A7-87342444E8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>
            <a:extLst>
              <a:ext uri="{FF2B5EF4-FFF2-40B4-BE49-F238E27FC236}">
                <a16:creationId xmlns:a16="http://schemas.microsoft.com/office/drawing/2014/main" id="{09343123-893E-482C-94A0-5574A33B4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>
            <a:extLst>
              <a:ext uri="{FF2B5EF4-FFF2-40B4-BE49-F238E27FC236}">
                <a16:creationId xmlns:a16="http://schemas.microsoft.com/office/drawing/2014/main" id="{5D6A3758-D629-4E9A-81F4-AD47A17D3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59C5E-25FE-4EE3-9FA4-21F8304F78E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16375"/>
      </p:ext>
    </p:extLst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23E986C2-8858-4354-AC0A-C1033834B8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206D44A5-7155-4077-9092-B0FC7AC8D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AF0B9741-40F0-4066-950E-C22CC9472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0EE70-F996-411C-A762-25BEE0AB52B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05559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40153C85-C07C-40C9-9CC8-BEE9B435A9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0B116-1178-4DF6-8573-551D5B7ABF92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EF6FB78-0E34-4C38-9DDC-C65149FDF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F7A89A8-DBB8-4E7A-8B21-937E576A1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47DB3-EC3C-42B2-A34A-0CC31FE645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7727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F9C42CD6-0E87-4471-900F-D1A2759A0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F4F7FF78-B995-4080-9520-4A3A6E6337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B1F1A70C-0461-4999-B9C2-1EC90B5E9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CB6BC3-0813-44D0-B994-525068EFF3C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69069"/>
      </p:ext>
    </p:extLst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80B2BDEF-FA3F-43B2-9709-A6CD740C1D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CD8AD4AE-4197-4434-AC9E-031539F23E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9B706517-5097-49D6-A798-9AFA7CB039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21408-BCFC-4DCF-919F-B82642D123F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99126"/>
      </p:ext>
    </p:extLst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84DFCBEF-8C2D-4062-9667-88EC954C1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AA53480C-DAE8-4D54-936A-81E18F037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9D9903D4-4E70-488F-A9B5-6A74BED56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B822A-AD57-4590-B160-54808260582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58702"/>
      </p:ext>
    </p:extLst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>
            <a:extLst>
              <a:ext uri="{FF2B5EF4-FFF2-40B4-BE49-F238E27FC236}">
                <a16:creationId xmlns:a16="http://schemas.microsoft.com/office/drawing/2014/main" id="{B8BABD26-1789-4244-BF95-A6A8D8828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E652265A-DAA8-452A-B153-4A95264D7F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D72A2FEC-DFB0-4F72-A1C4-246FC4788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19592-A1BA-4080-8759-DD185EDBA49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93648"/>
      </p:ext>
    </p:extLst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65773B78-8E6D-4F28-82AD-7CCBC040F3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F0E2FD30-D4F3-433E-9362-2CC18FA56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0A2B362C-0F9E-4FFF-82AD-7CC1303683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84C68-143E-4AED-9488-D37A0EDBB986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27805"/>
      </p:ext>
    </p:extLst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C763DB-1FF8-4995-8117-D2DDBD5EE1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9DCE02-06BD-4CEA-84A8-122EF5850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F8DE42-3440-4063-9736-CA8EF6910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5D5D7-A569-4910-9403-DB19B065BAC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20338"/>
      </p:ext>
    </p:extLst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04763285-63DC-494E-98B3-FE27D1F248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55A2B8B0-BD5C-4E06-9071-C8C42143D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C76725E7-4947-49F2-AE72-2D61CE059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F45A2-8972-4849-A3A4-B4430205D5F9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0493"/>
      </p:ext>
    </p:extLst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>
            <a:extLst>
              <a:ext uri="{FF2B5EF4-FFF2-40B4-BE49-F238E27FC236}">
                <a16:creationId xmlns:a16="http://schemas.microsoft.com/office/drawing/2014/main" id="{E7090038-4452-4794-86CF-5AA43E032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>
            <a:extLst>
              <a:ext uri="{FF2B5EF4-FFF2-40B4-BE49-F238E27FC236}">
                <a16:creationId xmlns:a16="http://schemas.microsoft.com/office/drawing/2014/main" id="{B75A57E9-0D86-4622-9BBD-BE99CD8F9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0E8A5257-1165-4037-91BC-310399AE2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1D958-8BCE-4FC6-8B47-96F473CE8EE0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73199"/>
      </p:ext>
    </p:extLst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175CBA1B-1320-4BCE-983A-051560AEC1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00C42914-4084-4FE2-9859-9472EDA5C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74BE9642-D3D4-4DD7-AB9F-9F5BB3AEE8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EB9F1-06ED-4EE5-B3D8-0F386201025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11572"/>
      </p:ext>
    </p:extLst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>
            <a:extLst>
              <a:ext uri="{FF2B5EF4-FFF2-40B4-BE49-F238E27FC236}">
                <a16:creationId xmlns:a16="http://schemas.microsoft.com/office/drawing/2014/main" id="{263702F2-9214-4484-8136-302E811DA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A8731541-0AFE-4289-97C2-34D348D8A5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45740CEC-367D-4AB3-A2A9-91EC7D1E80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46612-DB8E-40A5-A073-472D8B32D7B4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37498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4CFCB0A6-C4D3-46B4-A34C-F4CA19272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55D641C6-B39F-4D7A-B77D-22798F286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>
            <a:extLst>
              <a:ext uri="{FF2B5EF4-FFF2-40B4-BE49-F238E27FC236}">
                <a16:creationId xmlns:a16="http://schemas.microsoft.com/office/drawing/2014/main" id="{A737CDCD-F8F0-4518-903C-B3A475B166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54F55F-5507-45E1-9B03-72517FB4261A}" type="datetimeFigureOut">
              <a:rPr lang="zh-CN" altLang="en-US"/>
              <a:pPr>
                <a:defRPr/>
              </a:pPr>
              <a:t>2019/12/3</a:t>
            </a:fld>
            <a:endParaRPr lang="zh-CN" altLang="en-US"/>
          </a:p>
        </p:txBody>
      </p:sp>
      <p:sp>
        <p:nvSpPr>
          <p:cNvPr id="1029" name="页脚占位符 4">
            <a:extLst>
              <a:ext uri="{FF2B5EF4-FFF2-40B4-BE49-F238E27FC236}">
                <a16:creationId xmlns:a16="http://schemas.microsoft.com/office/drawing/2014/main" id="{1C8B43C4-71CC-410F-83A9-1B5317C3812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>
            <a:extLst>
              <a:ext uri="{FF2B5EF4-FFF2-40B4-BE49-F238E27FC236}">
                <a16:creationId xmlns:a16="http://schemas.microsoft.com/office/drawing/2014/main" id="{30CAECAA-1F27-4260-A37B-7221CB04F3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DBEDB7C-165E-41C0-88CE-1ACBFADCCA2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>
            <a:extLst>
              <a:ext uri="{FF2B5EF4-FFF2-40B4-BE49-F238E27FC236}">
                <a16:creationId xmlns:a16="http://schemas.microsoft.com/office/drawing/2014/main" id="{7E92670F-D16E-4F31-A620-9D266BB180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>
            <a:extLst>
              <a:ext uri="{FF2B5EF4-FFF2-40B4-BE49-F238E27FC236}">
                <a16:creationId xmlns:a16="http://schemas.microsoft.com/office/drawing/2014/main" id="{9AFDE2EA-8864-4C35-AD8E-01B6FA093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4">
            <a:extLst>
              <a:ext uri="{FF2B5EF4-FFF2-40B4-BE49-F238E27FC236}">
                <a16:creationId xmlns:a16="http://schemas.microsoft.com/office/drawing/2014/main" id="{F6675FA6-A2AD-425C-AD1A-FAFF8D6994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9EAE5BC-FA7C-4776-BD87-25FFE743D16C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5">
            <a:extLst>
              <a:ext uri="{FF2B5EF4-FFF2-40B4-BE49-F238E27FC236}">
                <a16:creationId xmlns:a16="http://schemas.microsoft.com/office/drawing/2014/main" id="{3CC7A0E6-B5D9-4F7E-B545-6F46619227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>
            <a:extLst>
              <a:ext uri="{FF2B5EF4-FFF2-40B4-BE49-F238E27FC236}">
                <a16:creationId xmlns:a16="http://schemas.microsoft.com/office/drawing/2014/main" id="{CEF7ED1E-E385-47D9-B03A-D2C596D32D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B9E965-7307-4719-A710-FEAAF65667DE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>
            <a:extLst>
              <a:ext uri="{FF2B5EF4-FFF2-40B4-BE49-F238E27FC236}">
                <a16:creationId xmlns:a16="http://schemas.microsoft.com/office/drawing/2014/main" id="{E98F3655-A754-4351-9719-AB40CC3D93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>
            <a:extLst>
              <a:ext uri="{FF2B5EF4-FFF2-40B4-BE49-F238E27FC236}">
                <a16:creationId xmlns:a16="http://schemas.microsoft.com/office/drawing/2014/main" id="{64ECE8A9-F524-4039-A4DC-408EFDE6E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4">
            <a:extLst>
              <a:ext uri="{FF2B5EF4-FFF2-40B4-BE49-F238E27FC236}">
                <a16:creationId xmlns:a16="http://schemas.microsoft.com/office/drawing/2014/main" id="{33E2B206-00FD-488F-BDBF-EC6E51C940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EB6E0F-A08E-4489-A8E6-647955B32863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5">
            <a:extLst>
              <a:ext uri="{FF2B5EF4-FFF2-40B4-BE49-F238E27FC236}">
                <a16:creationId xmlns:a16="http://schemas.microsoft.com/office/drawing/2014/main" id="{4BA19DCF-2711-4F73-9566-30EDE15418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6">
            <a:extLst>
              <a:ext uri="{FF2B5EF4-FFF2-40B4-BE49-F238E27FC236}">
                <a16:creationId xmlns:a16="http://schemas.microsoft.com/office/drawing/2014/main" id="{9E3F04BE-219F-4C7C-ACDF-FB9D62818E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0C22CD0-AC78-46BE-9C5F-0B8701EF16FC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>
            <a:extLst>
              <a:ext uri="{FF2B5EF4-FFF2-40B4-BE49-F238E27FC236}">
                <a16:creationId xmlns:a16="http://schemas.microsoft.com/office/drawing/2014/main" id="{3EEB524A-0580-4E85-A772-932D91E4BF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>
            <a:extLst>
              <a:ext uri="{FF2B5EF4-FFF2-40B4-BE49-F238E27FC236}">
                <a16:creationId xmlns:a16="http://schemas.microsoft.com/office/drawing/2014/main" id="{5FE14F1C-8E94-4529-9C07-0D534D1B4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3">
            <a:extLst>
              <a:ext uri="{FF2B5EF4-FFF2-40B4-BE49-F238E27FC236}">
                <a16:creationId xmlns:a16="http://schemas.microsoft.com/office/drawing/2014/main" id="{2169DB2A-8EB1-4665-9316-63C9C4670C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6A918EB-7775-496E-A9D4-F1F6F80A9BD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4">
            <a:extLst>
              <a:ext uri="{FF2B5EF4-FFF2-40B4-BE49-F238E27FC236}">
                <a16:creationId xmlns:a16="http://schemas.microsoft.com/office/drawing/2014/main" id="{76896B92-A6A2-40FD-92C4-C122E86F0C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>
            <a:extLst>
              <a:ext uri="{FF2B5EF4-FFF2-40B4-BE49-F238E27FC236}">
                <a16:creationId xmlns:a16="http://schemas.microsoft.com/office/drawing/2014/main" id="{7EF5F6A1-800A-4008-BE0D-46667B02CD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B10A12B-D881-424A-A536-2AD23B15F5A2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>
            <a:extLst>
              <a:ext uri="{FF2B5EF4-FFF2-40B4-BE49-F238E27FC236}">
                <a16:creationId xmlns:a16="http://schemas.microsoft.com/office/drawing/2014/main" id="{2C75D249-6B5B-4DE6-9A7C-46174CB1D1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>
            <a:extLst>
              <a:ext uri="{FF2B5EF4-FFF2-40B4-BE49-F238E27FC236}">
                <a16:creationId xmlns:a16="http://schemas.microsoft.com/office/drawing/2014/main" id="{C9BC9111-7058-4C05-B04E-2A5BC4AFE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5364" name="日期占位符 3">
            <a:extLst>
              <a:ext uri="{FF2B5EF4-FFF2-40B4-BE49-F238E27FC236}">
                <a16:creationId xmlns:a16="http://schemas.microsoft.com/office/drawing/2014/main" id="{96313238-A3DB-4AC8-A37C-9815AFC298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9EB549-294A-40AE-85FC-0DC1185AF45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5365" name="页脚占位符 4">
            <a:extLst>
              <a:ext uri="{FF2B5EF4-FFF2-40B4-BE49-F238E27FC236}">
                <a16:creationId xmlns:a16="http://schemas.microsoft.com/office/drawing/2014/main" id="{EB71DEBF-7831-43A6-A445-483956D3A2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5">
            <a:extLst>
              <a:ext uri="{FF2B5EF4-FFF2-40B4-BE49-F238E27FC236}">
                <a16:creationId xmlns:a16="http://schemas.microsoft.com/office/drawing/2014/main" id="{2DBDCBA7-7715-417B-875E-2613D6690B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C3B5B6-E9F7-4D61-AAD1-D68618955DFD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>
            <a:extLst>
              <a:ext uri="{FF2B5EF4-FFF2-40B4-BE49-F238E27FC236}">
                <a16:creationId xmlns:a16="http://schemas.microsoft.com/office/drawing/2014/main" id="{1563F3E3-AD3C-43CA-A224-957D0E5430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4339" name="文本占位符 2">
            <a:extLst>
              <a:ext uri="{FF2B5EF4-FFF2-40B4-BE49-F238E27FC236}">
                <a16:creationId xmlns:a16="http://schemas.microsoft.com/office/drawing/2014/main" id="{CBB8F0B9-4DB6-4763-9C1D-8BD5D47D5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6388" name="日期占位符 2">
            <a:extLst>
              <a:ext uri="{FF2B5EF4-FFF2-40B4-BE49-F238E27FC236}">
                <a16:creationId xmlns:a16="http://schemas.microsoft.com/office/drawing/2014/main" id="{910E7997-8C2D-41D4-8D6C-EF7E791899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73DDA6-F157-4E90-B3B6-7FA5FBF1C7B0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6389" name="页脚占位符 3">
            <a:extLst>
              <a:ext uri="{FF2B5EF4-FFF2-40B4-BE49-F238E27FC236}">
                <a16:creationId xmlns:a16="http://schemas.microsoft.com/office/drawing/2014/main" id="{E843F341-B6C2-4E00-91DB-CF950F0035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0" name="灯片编号占位符 4">
            <a:extLst>
              <a:ext uri="{FF2B5EF4-FFF2-40B4-BE49-F238E27FC236}">
                <a16:creationId xmlns:a16="http://schemas.microsoft.com/office/drawing/2014/main" id="{50DC0DFC-99B4-44F5-9BAA-E934CCCFF1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F6CF292-A992-4A29-82A0-A7A3F6537B8A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03431E83-ACE0-408B-BCE6-E7C386CCEE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F004F248-88CB-4790-A8AB-2A6B6162E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>
            <a:extLst>
              <a:ext uri="{FF2B5EF4-FFF2-40B4-BE49-F238E27FC236}">
                <a16:creationId xmlns:a16="http://schemas.microsoft.com/office/drawing/2014/main" id="{F1DE1C51-2918-4C1E-96EF-B87787B85F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DF14962-A07A-4A78-AFFC-3CAFBF00C7C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>
            <a:extLst>
              <a:ext uri="{FF2B5EF4-FFF2-40B4-BE49-F238E27FC236}">
                <a16:creationId xmlns:a16="http://schemas.microsoft.com/office/drawing/2014/main" id="{072B1410-227F-4136-B39A-A5897775D0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>
            <a:extLst>
              <a:ext uri="{FF2B5EF4-FFF2-40B4-BE49-F238E27FC236}">
                <a16:creationId xmlns:a16="http://schemas.microsoft.com/office/drawing/2014/main" id="{97896C0C-E8E8-4E28-80F4-EC844D8D7E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BE0AE3E3-9E30-41A3-B117-C42568939DE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C6C197D-2B84-4A1B-94CD-B373A5116E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9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7">
            <a:extLst>
              <a:ext uri="{FF2B5EF4-FFF2-40B4-BE49-F238E27FC236}">
                <a16:creationId xmlns:a16="http://schemas.microsoft.com/office/drawing/2014/main" id="{4F28CE51-75D7-44F5-B459-5E913DC8C8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40475"/>
            <a:ext cx="12192000" cy="517525"/>
          </a:xfrm>
          <a:prstGeom prst="rect">
            <a:avLst/>
          </a:prstGeom>
          <a:gradFill rotWithShape="0">
            <a:gsLst>
              <a:gs pos="0">
                <a:srgbClr val="F7FAFD"/>
              </a:gs>
              <a:gs pos="41000">
                <a:srgbClr val="F7FAFD"/>
              </a:gs>
              <a:gs pos="100000">
                <a:srgbClr val="595959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>
            <a:outerShdw dist="38100" dir="16200000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291D63A-96F7-47FC-A24F-BD7BF2222E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2863"/>
            <a:ext cx="121920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标题占位符 1">
            <a:extLst>
              <a:ext uri="{FF2B5EF4-FFF2-40B4-BE49-F238E27FC236}">
                <a16:creationId xmlns:a16="http://schemas.microsoft.com/office/drawing/2014/main" id="{EB7726A1-2EE6-467A-8043-F752AE48B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8" name="文本占位符 2">
            <a:extLst>
              <a:ext uri="{FF2B5EF4-FFF2-40B4-BE49-F238E27FC236}">
                <a16:creationId xmlns:a16="http://schemas.microsoft.com/office/drawing/2014/main" id="{AD81356E-56EC-4B41-9F19-CD76281C6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>
            <a:extLst>
              <a:ext uri="{FF2B5EF4-FFF2-40B4-BE49-F238E27FC236}">
                <a16:creationId xmlns:a16="http://schemas.microsoft.com/office/drawing/2014/main" id="{7785A8F5-35D5-492B-B789-591E07F2089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>
            <a:extLst>
              <a:ext uri="{FF2B5EF4-FFF2-40B4-BE49-F238E27FC236}">
                <a16:creationId xmlns:a16="http://schemas.microsoft.com/office/drawing/2014/main" id="{2861DA33-6E3D-45C6-8D0E-5D6227D85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>
            <a:extLst>
              <a:ext uri="{FF2B5EF4-FFF2-40B4-BE49-F238E27FC236}">
                <a16:creationId xmlns:a16="http://schemas.microsoft.com/office/drawing/2014/main" id="{CFEFA4E6-A061-41D0-9E81-E457185F1B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ED91CE-A8A6-4AE2-9DB5-58EA463CF325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>
            <a:extLst>
              <a:ext uri="{FF2B5EF4-FFF2-40B4-BE49-F238E27FC236}">
                <a16:creationId xmlns:a16="http://schemas.microsoft.com/office/drawing/2014/main" id="{95190842-1771-4664-8A1C-D1446B8812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>
            <a:extLst>
              <a:ext uri="{FF2B5EF4-FFF2-40B4-BE49-F238E27FC236}">
                <a16:creationId xmlns:a16="http://schemas.microsoft.com/office/drawing/2014/main" id="{E102DEED-8F89-45A8-9D72-35C77E39D1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B99B890-A86A-4016-82A7-3074A64A693F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>
            <a:extLst>
              <a:ext uri="{FF2B5EF4-FFF2-40B4-BE49-F238E27FC236}">
                <a16:creationId xmlns:a16="http://schemas.microsoft.com/office/drawing/2014/main" id="{30BF5249-1819-4179-B093-FDC6D32598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253CDBD-6231-4474-88F5-0E711F7A6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3">
            <a:extLst>
              <a:ext uri="{FF2B5EF4-FFF2-40B4-BE49-F238E27FC236}">
                <a16:creationId xmlns:a16="http://schemas.microsoft.com/office/drawing/2014/main" id="{3BDB91B1-91EE-44BA-81A4-C91E90585E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C2D94A-D778-4355-B408-07759A18A042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4">
            <a:extLst>
              <a:ext uri="{FF2B5EF4-FFF2-40B4-BE49-F238E27FC236}">
                <a16:creationId xmlns:a16="http://schemas.microsoft.com/office/drawing/2014/main" id="{0E4D283E-5F99-4482-A494-ADD7F5D757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5">
            <a:extLst>
              <a:ext uri="{FF2B5EF4-FFF2-40B4-BE49-F238E27FC236}">
                <a16:creationId xmlns:a16="http://schemas.microsoft.com/office/drawing/2014/main" id="{43D85F7F-8A3A-4965-BF26-F0356E2A01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A147053-7A61-4C5D-A43F-325E99B93CB5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>
            <a:extLst>
              <a:ext uri="{FF2B5EF4-FFF2-40B4-BE49-F238E27FC236}">
                <a16:creationId xmlns:a16="http://schemas.microsoft.com/office/drawing/2014/main" id="{9B5AF399-3646-40AF-9CA6-2C658098A7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>
            <a:extLst>
              <a:ext uri="{FF2B5EF4-FFF2-40B4-BE49-F238E27FC236}">
                <a16:creationId xmlns:a16="http://schemas.microsoft.com/office/drawing/2014/main" id="{DE35C59D-790F-4F8E-9B94-4F9709BBE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4">
            <a:extLst>
              <a:ext uri="{FF2B5EF4-FFF2-40B4-BE49-F238E27FC236}">
                <a16:creationId xmlns:a16="http://schemas.microsoft.com/office/drawing/2014/main" id="{25CFEF48-556D-4EB0-9ABC-1E7BF05B3C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CB3663-6FCA-45BD-AE53-2B565FBB0046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5">
            <a:extLst>
              <a:ext uri="{FF2B5EF4-FFF2-40B4-BE49-F238E27FC236}">
                <a16:creationId xmlns:a16="http://schemas.microsoft.com/office/drawing/2014/main" id="{74981544-02CF-4DA7-9FBC-34DE587605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6">
            <a:extLst>
              <a:ext uri="{FF2B5EF4-FFF2-40B4-BE49-F238E27FC236}">
                <a16:creationId xmlns:a16="http://schemas.microsoft.com/office/drawing/2014/main" id="{9FDD6261-1063-4362-85F0-FCE94BE117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6BA2A82-A783-4D10-9280-CF646CBC0348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>
            <a:extLst>
              <a:ext uri="{FF2B5EF4-FFF2-40B4-BE49-F238E27FC236}">
                <a16:creationId xmlns:a16="http://schemas.microsoft.com/office/drawing/2014/main" id="{B4A8D435-AE4C-4D32-A4A1-EEDE14F29A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>
            <a:extLst>
              <a:ext uri="{FF2B5EF4-FFF2-40B4-BE49-F238E27FC236}">
                <a16:creationId xmlns:a16="http://schemas.microsoft.com/office/drawing/2014/main" id="{3DC7F5E2-FF91-46B9-A551-42A3EB3BD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6">
            <a:extLst>
              <a:ext uri="{FF2B5EF4-FFF2-40B4-BE49-F238E27FC236}">
                <a16:creationId xmlns:a16="http://schemas.microsoft.com/office/drawing/2014/main" id="{A86C2A8E-E845-444D-8ACA-05237C2A49D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2027AC-09F1-4375-B245-1A1A4602A687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7">
            <a:extLst>
              <a:ext uri="{FF2B5EF4-FFF2-40B4-BE49-F238E27FC236}">
                <a16:creationId xmlns:a16="http://schemas.microsoft.com/office/drawing/2014/main" id="{3A0AD498-7155-41FD-9A89-E0FF84170FE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8">
            <a:extLst>
              <a:ext uri="{FF2B5EF4-FFF2-40B4-BE49-F238E27FC236}">
                <a16:creationId xmlns:a16="http://schemas.microsoft.com/office/drawing/2014/main" id="{14F490D0-13A3-45AD-A61D-4531C57750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7792A07-DA22-4B54-BA3A-85A645D75E0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>
            <a:extLst>
              <a:ext uri="{FF2B5EF4-FFF2-40B4-BE49-F238E27FC236}">
                <a16:creationId xmlns:a16="http://schemas.microsoft.com/office/drawing/2014/main" id="{16B99F4F-ABE2-4A48-9749-EAC46C2F7C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>
            <a:extLst>
              <a:ext uri="{FF2B5EF4-FFF2-40B4-BE49-F238E27FC236}">
                <a16:creationId xmlns:a16="http://schemas.microsoft.com/office/drawing/2014/main" id="{E786F263-0EA4-4B5E-9F9D-7976B93C1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2">
            <a:extLst>
              <a:ext uri="{FF2B5EF4-FFF2-40B4-BE49-F238E27FC236}">
                <a16:creationId xmlns:a16="http://schemas.microsoft.com/office/drawing/2014/main" id="{DE100AFF-1F24-4293-AB33-4CEB933EA1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9E6B80C-4529-4709-92B9-DFA70F483B14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3">
            <a:extLst>
              <a:ext uri="{FF2B5EF4-FFF2-40B4-BE49-F238E27FC236}">
                <a16:creationId xmlns:a16="http://schemas.microsoft.com/office/drawing/2014/main" id="{D571211F-3DC2-499A-A038-B67B0440C1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4">
            <a:extLst>
              <a:ext uri="{FF2B5EF4-FFF2-40B4-BE49-F238E27FC236}">
                <a16:creationId xmlns:a16="http://schemas.microsoft.com/office/drawing/2014/main" id="{F6AA8CA3-2DCE-4D1E-89A5-627EB1C5D0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53A6D3D-40D1-4920-8295-AE29CAFF71D1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>
            <a:extLst>
              <a:ext uri="{FF2B5EF4-FFF2-40B4-BE49-F238E27FC236}">
                <a16:creationId xmlns:a16="http://schemas.microsoft.com/office/drawing/2014/main" id="{973F69B3-EBEA-4374-88F1-F92E9C9557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>
            <a:extLst>
              <a:ext uri="{FF2B5EF4-FFF2-40B4-BE49-F238E27FC236}">
                <a16:creationId xmlns:a16="http://schemas.microsoft.com/office/drawing/2014/main" id="{7A00CB1F-093C-4D1D-B242-BC19C71DF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1">
            <a:extLst>
              <a:ext uri="{FF2B5EF4-FFF2-40B4-BE49-F238E27FC236}">
                <a16:creationId xmlns:a16="http://schemas.microsoft.com/office/drawing/2014/main" id="{246939F4-EE1F-4F67-9A09-40D6ABD504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737F97-4753-4E13-AB6E-36848FB2CEB9}" type="datetime1">
              <a:rPr lang="zh-CN" altLang="en-US"/>
              <a:pPr>
                <a:defRPr/>
              </a:pPr>
              <a:t>2019/12/3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2">
            <a:extLst>
              <a:ext uri="{FF2B5EF4-FFF2-40B4-BE49-F238E27FC236}">
                <a16:creationId xmlns:a16="http://schemas.microsoft.com/office/drawing/2014/main" id="{D1AD5377-D5BF-4E13-AD19-ED6062A9D1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3">
            <a:extLst>
              <a:ext uri="{FF2B5EF4-FFF2-40B4-BE49-F238E27FC236}">
                <a16:creationId xmlns:a16="http://schemas.microsoft.com/office/drawing/2014/main" id="{B93D650C-8DC6-4D9C-A9CD-43D5CDDA18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5236165-A4DA-4700-A470-6BD614041357}" type="slidenum">
              <a:rPr lang="zh-CN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8F30303-46DF-4CFC-8088-0EFF7CB3D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9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243546D3-272A-4DFE-9CC3-6E7BFAD3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6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矩形 5">
            <a:extLst>
              <a:ext uri="{FF2B5EF4-FFF2-40B4-BE49-F238E27FC236}">
                <a16:creationId xmlns:a16="http://schemas.microsoft.com/office/drawing/2014/main" id="{03C672A4-3D28-4050-B241-8DAD2070489C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4779963"/>
            <a:ext cx="12515850" cy="461962"/>
            <a:chOff x="0" y="0"/>
            <a:chExt cx="7884" cy="291"/>
          </a:xfrm>
        </p:grpSpPr>
        <p:pic>
          <p:nvPicPr>
            <p:cNvPr id="15370" name="矩形 5">
              <a:extLst>
                <a:ext uri="{FF2B5EF4-FFF2-40B4-BE49-F238E27FC236}">
                  <a16:creationId xmlns:a16="http://schemas.microsoft.com/office/drawing/2014/main" id="{A4418800-70D0-4F1D-965F-55AD7E14AE6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8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1" name="Text Box 6">
              <a:extLst>
                <a:ext uri="{FF2B5EF4-FFF2-40B4-BE49-F238E27FC236}">
                  <a16:creationId xmlns:a16="http://schemas.microsoft.com/office/drawing/2014/main" id="{EE583718-0626-41F5-A5EE-C04AB895E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" y="79"/>
              <a:ext cx="772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5365" name="Picture 4">
            <a:extLst>
              <a:ext uri="{FF2B5EF4-FFF2-40B4-BE49-F238E27FC236}">
                <a16:creationId xmlns:a16="http://schemas.microsoft.com/office/drawing/2014/main" id="{A15A032A-EC6E-4A81-AA96-B228E19F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065713"/>
            <a:ext cx="12261850" cy="1792287"/>
          </a:xfrm>
          <a:prstGeom prst="rect">
            <a:avLst/>
          </a:prstGeom>
          <a:noFill/>
          <a:ln>
            <a:noFill/>
          </a:ln>
          <a:effectLst>
            <a:outerShdw dist="63500" dir="16200000" algn="ctr" rotWithShape="0">
              <a:schemeClr val="tx1">
                <a:alpha val="39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7">
            <a:extLst>
              <a:ext uri="{FF2B5EF4-FFF2-40B4-BE49-F238E27FC236}">
                <a16:creationId xmlns:a16="http://schemas.microsoft.com/office/drawing/2014/main" id="{BFCFB462-3526-4C06-9076-03EE6C78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4" t="16039" r="21918" b="41460"/>
          <a:stretch>
            <a:fillRect/>
          </a:stretch>
        </p:blipFill>
        <p:spPr bwMode="auto">
          <a:xfrm>
            <a:off x="5024438" y="779463"/>
            <a:ext cx="6837362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>
            <a:extLst>
              <a:ext uri="{FF2B5EF4-FFF2-40B4-BE49-F238E27FC236}">
                <a16:creationId xmlns:a16="http://schemas.microsoft.com/office/drawing/2014/main" id="{EEC5845D-B476-49EB-98CD-EDF07A29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33475"/>
            <a:ext cx="4114800" cy="776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文本框 10">
            <a:extLst>
              <a:ext uri="{FF2B5EF4-FFF2-40B4-BE49-F238E27FC236}">
                <a16:creationId xmlns:a16="http://schemas.microsoft.com/office/drawing/2014/main" id="{AE30BA05-7DF5-42C0-B920-E00BC7C98E2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2779713"/>
            <a:ext cx="57975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文本框 1">
            <a:extLst>
              <a:ext uri="{FF2B5EF4-FFF2-40B4-BE49-F238E27FC236}">
                <a16:creationId xmlns:a16="http://schemas.microsoft.com/office/drawing/2014/main" id="{88AEA951-9B64-480C-88D0-3BD801DD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7857" y="4334838"/>
            <a:ext cx="434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0">
            <a:extLst>
              <a:ext uri="{FF2B5EF4-FFF2-40B4-BE49-F238E27FC236}">
                <a16:creationId xmlns:a16="http://schemas.microsoft.com/office/drawing/2014/main" id="{0E8D5E8F-C82F-43B6-B127-3E76C2E8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5" name="Freeform 6">
            <a:extLst>
              <a:ext uri="{FF2B5EF4-FFF2-40B4-BE49-F238E27FC236}">
                <a16:creationId xmlns:a16="http://schemas.microsoft.com/office/drawing/2014/main" id="{2806A8B2-638C-4077-926F-64B191FDB8CA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Freeform 14">
            <a:extLst>
              <a:ext uri="{FF2B5EF4-FFF2-40B4-BE49-F238E27FC236}">
                <a16:creationId xmlns:a16="http://schemas.microsoft.com/office/drawing/2014/main" id="{EA76C8F5-00A5-4F4D-AF5F-53FD4FD5E555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1" name="文本框 13">
            <a:extLst>
              <a:ext uri="{FF2B5EF4-FFF2-40B4-BE49-F238E27FC236}">
                <a16:creationId xmlns:a16="http://schemas.microsoft.com/office/drawing/2014/main" id="{FB754554-8898-461E-9D5A-8508F7835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4582" name="平行四边形 5">
            <a:extLst>
              <a:ext uri="{FF2B5EF4-FFF2-40B4-BE49-F238E27FC236}">
                <a16:creationId xmlns:a16="http://schemas.microsoft.com/office/drawing/2014/main" id="{83BF84CE-2FCD-4E1A-A246-827FF65E65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982788"/>
            <a:ext cx="9104312" cy="2881312"/>
          </a:xfrm>
          <a:prstGeom prst="parallelogram">
            <a:avLst>
              <a:gd name="adj" fmla="val 12478"/>
            </a:avLst>
          </a:prstGeom>
          <a:solidFill>
            <a:srgbClr val="FF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9" name="文本框 6">
            <a:extLst>
              <a:ext uri="{FF2B5EF4-FFF2-40B4-BE49-F238E27FC236}">
                <a16:creationId xmlns:a16="http://schemas.microsoft.com/office/drawing/2014/main" id="{DD6084E6-52B9-40E2-9529-4D854EBA7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3038475"/>
            <a:ext cx="51927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</a:p>
        </p:txBody>
      </p:sp>
      <p:sp>
        <p:nvSpPr>
          <p:cNvPr id="24584" name="文本框 7">
            <a:extLst>
              <a:ext uri="{FF2B5EF4-FFF2-40B4-BE49-F238E27FC236}">
                <a16:creationId xmlns:a16="http://schemas.microsoft.com/office/drawing/2014/main" id="{586455D4-2C05-48AE-8357-7E2C36E6D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2319338"/>
            <a:ext cx="280987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 messages</a:t>
            </a:r>
          </a:p>
        </p:txBody>
      </p:sp>
      <p:sp>
        <p:nvSpPr>
          <p:cNvPr id="24585" name="文本框 8">
            <a:extLst>
              <a:ext uri="{FF2B5EF4-FFF2-40B4-BE49-F238E27FC236}">
                <a16:creationId xmlns:a16="http://schemas.microsoft.com/office/drawing/2014/main" id="{D02DE178-ED4B-4396-BD6C-586D1F594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7425" y="2660650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sub-title</a:t>
            </a:r>
          </a:p>
        </p:txBody>
      </p:sp>
      <p:sp>
        <p:nvSpPr>
          <p:cNvPr id="24586" name="椭圆 9">
            <a:extLst>
              <a:ext uri="{FF2B5EF4-FFF2-40B4-BE49-F238E27FC236}">
                <a16:creationId xmlns:a16="http://schemas.microsoft.com/office/drawing/2014/main" id="{A0A89487-2DBE-4ED1-A311-CABEA770B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4183063"/>
            <a:ext cx="488950" cy="49053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1</a:t>
            </a:r>
            <a:endParaRPr lang="zh-CN" altLang="en-US" sz="2400"/>
          </a:p>
        </p:txBody>
      </p:sp>
      <p:sp>
        <p:nvSpPr>
          <p:cNvPr id="24587" name="椭圆 14">
            <a:extLst>
              <a:ext uri="{FF2B5EF4-FFF2-40B4-BE49-F238E27FC236}">
                <a16:creationId xmlns:a16="http://schemas.microsoft.com/office/drawing/2014/main" id="{7331D598-F5AB-40FD-9603-C170B49E6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725" y="4181475"/>
            <a:ext cx="490538" cy="4905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/>
              <a:t>2</a:t>
            </a:r>
            <a:endParaRPr lang="zh-CN" altLang="en-US" sz="2400"/>
          </a:p>
        </p:txBody>
      </p:sp>
      <p:sp>
        <p:nvSpPr>
          <p:cNvPr id="28684" name="TextBox 1">
            <a:extLst>
              <a:ext uri="{FF2B5EF4-FFF2-40B4-BE49-F238E27FC236}">
                <a16:creationId xmlns:a16="http://schemas.microsoft.com/office/drawing/2014/main" id="{67C8BB89-DAE9-44D0-A54B-4C6142659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4" y="3698696"/>
            <a:ext cx="20304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you want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you want</a:t>
            </a: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you want</a:t>
            </a:r>
          </a:p>
        </p:txBody>
      </p:sp>
      <p:sp>
        <p:nvSpPr>
          <p:cNvPr id="28685" name="TextBox 1">
            <a:extLst>
              <a:ext uri="{FF2B5EF4-FFF2-40B4-BE49-F238E27FC236}">
                <a16:creationId xmlns:a16="http://schemas.microsoft.com/office/drawing/2014/main" id="{DCCF860F-1B5D-43EC-9692-7F7E6740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30" y="3698695"/>
            <a:ext cx="20304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you want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you want</a:t>
            </a:r>
          </a:p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text you want</a:t>
            </a:r>
          </a:p>
        </p:txBody>
      </p:sp>
      <p:pic>
        <p:nvPicPr>
          <p:cNvPr id="24590" name="图片 17">
            <a:extLst>
              <a:ext uri="{FF2B5EF4-FFF2-40B4-BE49-F238E27FC236}">
                <a16:creationId xmlns:a16="http://schemas.microsoft.com/office/drawing/2014/main" id="{89FF3B0B-AD80-48FD-9972-3F800BC0F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316163"/>
            <a:ext cx="2792412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utoUpdateAnimBg="0"/>
      <p:bldP spid="28684" grpId="0" autoUpdateAnimBg="0"/>
      <p:bldP spid="2868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0">
            <a:extLst>
              <a:ext uri="{FF2B5EF4-FFF2-40B4-BE49-F238E27FC236}">
                <a16:creationId xmlns:a16="http://schemas.microsoft.com/office/drawing/2014/main" id="{B818268F-34CD-4148-8DA4-783ECBDBC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9" name="Freeform 6">
            <a:extLst>
              <a:ext uri="{FF2B5EF4-FFF2-40B4-BE49-F238E27FC236}">
                <a16:creationId xmlns:a16="http://schemas.microsoft.com/office/drawing/2014/main" id="{36A2063E-2754-43E1-B612-C46879DAD427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4" name="Freeform 14">
            <a:extLst>
              <a:ext uri="{FF2B5EF4-FFF2-40B4-BE49-F238E27FC236}">
                <a16:creationId xmlns:a16="http://schemas.microsoft.com/office/drawing/2014/main" id="{976CBE75-62D4-4078-9B31-F3B8700A06D9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05" name="文本框 13">
            <a:extLst>
              <a:ext uri="{FF2B5EF4-FFF2-40B4-BE49-F238E27FC236}">
                <a16:creationId xmlns:a16="http://schemas.microsoft.com/office/drawing/2014/main" id="{E7722000-BC03-47EF-BD32-CB68D3E69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5606" name="任意多边形 38">
            <a:extLst>
              <a:ext uri="{FF2B5EF4-FFF2-40B4-BE49-F238E27FC236}">
                <a16:creationId xmlns:a16="http://schemas.microsoft.com/office/drawing/2014/main" id="{15214702-678D-4BC3-AB1B-2E7864FC99A1}"/>
              </a:ext>
            </a:extLst>
          </p:cNvPr>
          <p:cNvSpPr>
            <a:spLocks/>
          </p:cNvSpPr>
          <p:nvPr/>
        </p:nvSpPr>
        <p:spPr bwMode="auto">
          <a:xfrm rot="1788056">
            <a:off x="3671888" y="2327275"/>
            <a:ext cx="5216525" cy="4495800"/>
          </a:xfrm>
          <a:custGeom>
            <a:avLst/>
            <a:gdLst>
              <a:gd name="T0" fmla="*/ 1260105 w 5215319"/>
              <a:gd name="T1" fmla="*/ 0 h 4495963"/>
              <a:gd name="T2" fmla="*/ 3956420 w 5215319"/>
              <a:gd name="T3" fmla="*/ 0 h 4495963"/>
              <a:gd name="T4" fmla="*/ 5216525 w 5215319"/>
              <a:gd name="T5" fmla="*/ 2247900 h 4495963"/>
              <a:gd name="T6" fmla="*/ 4733689 w 5215319"/>
              <a:gd name="T7" fmla="*/ 3109230 h 4495963"/>
              <a:gd name="T8" fmla="*/ 2312047 w 5215319"/>
              <a:gd name="T9" fmla="*/ 4495800 h 4495963"/>
              <a:gd name="T10" fmla="*/ 1260105 w 5215319"/>
              <a:gd name="T11" fmla="*/ 4495800 h 4495963"/>
              <a:gd name="T12" fmla="*/ 0 w 5215319"/>
              <a:gd name="T13" fmla="*/ 2247900 h 4495963"/>
              <a:gd name="T14" fmla="*/ 1260105 w 5215319"/>
              <a:gd name="T15" fmla="*/ 0 h 44959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15319" h="4495963">
                <a:moveTo>
                  <a:pt x="1259814" y="0"/>
                </a:moveTo>
                <a:lnTo>
                  <a:pt x="3955505" y="0"/>
                </a:lnTo>
                <a:lnTo>
                  <a:pt x="5215319" y="2247982"/>
                </a:lnTo>
                <a:lnTo>
                  <a:pt x="4732595" y="3109343"/>
                </a:lnTo>
                <a:lnTo>
                  <a:pt x="2311512" y="4495963"/>
                </a:lnTo>
                <a:lnTo>
                  <a:pt x="1259814" y="4495963"/>
                </a:lnTo>
                <a:lnTo>
                  <a:pt x="0" y="2247982"/>
                </a:lnTo>
                <a:lnTo>
                  <a:pt x="1259814" y="0"/>
                </a:lnTo>
                <a:close/>
              </a:path>
            </a:pathLst>
          </a:custGeom>
          <a:noFill/>
          <a:ln w="12700" cap="flat" cmpd="sng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5607" name="六边形 24">
            <a:extLst>
              <a:ext uri="{FF2B5EF4-FFF2-40B4-BE49-F238E27FC236}">
                <a16:creationId xmlns:a16="http://schemas.microsoft.com/office/drawing/2014/main" id="{A04B20A6-1045-4360-9DC2-186A2ED57AF7}"/>
              </a:ext>
            </a:extLst>
          </p:cNvPr>
          <p:cNvSpPr>
            <a:spLocks noChangeArrowheads="1"/>
          </p:cNvSpPr>
          <p:nvPr/>
        </p:nvSpPr>
        <p:spPr bwMode="auto">
          <a:xfrm rot="1788056">
            <a:off x="4565650" y="2173288"/>
            <a:ext cx="1104900" cy="952500"/>
          </a:xfrm>
          <a:prstGeom prst="hexagon">
            <a:avLst>
              <a:gd name="adj" fmla="val 28023"/>
              <a:gd name="vf" fmla="val 115470"/>
            </a:avLst>
          </a:prstGeom>
          <a:solidFill>
            <a:srgbClr val="FF0101"/>
          </a:solidFill>
          <a:ln w="60325">
            <a:solidFill>
              <a:srgbClr val="F2F2F2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8" name="六边形 25">
            <a:extLst>
              <a:ext uri="{FF2B5EF4-FFF2-40B4-BE49-F238E27FC236}">
                <a16:creationId xmlns:a16="http://schemas.microsoft.com/office/drawing/2014/main" id="{D8460C1A-9548-4F95-98BD-8BBE337BA45E}"/>
              </a:ext>
            </a:extLst>
          </p:cNvPr>
          <p:cNvSpPr>
            <a:spLocks noChangeArrowheads="1"/>
          </p:cNvSpPr>
          <p:nvPr/>
        </p:nvSpPr>
        <p:spPr bwMode="auto">
          <a:xfrm rot="1788056">
            <a:off x="8029575" y="4098925"/>
            <a:ext cx="1104900" cy="952500"/>
          </a:xfrm>
          <a:prstGeom prst="hexagon">
            <a:avLst>
              <a:gd name="adj" fmla="val 28023"/>
              <a:gd name="vf" fmla="val 115470"/>
            </a:avLst>
          </a:prstGeom>
          <a:solidFill>
            <a:srgbClr val="FF0101"/>
          </a:solidFill>
          <a:ln w="60325">
            <a:solidFill>
              <a:srgbClr val="F2F2F2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9" name="六边形 26">
            <a:extLst>
              <a:ext uri="{FF2B5EF4-FFF2-40B4-BE49-F238E27FC236}">
                <a16:creationId xmlns:a16="http://schemas.microsoft.com/office/drawing/2014/main" id="{E18915B0-43DF-47F7-B7EB-022AE1135F36}"/>
              </a:ext>
            </a:extLst>
          </p:cNvPr>
          <p:cNvSpPr>
            <a:spLocks noChangeArrowheads="1"/>
          </p:cNvSpPr>
          <p:nvPr/>
        </p:nvSpPr>
        <p:spPr bwMode="auto">
          <a:xfrm rot="1788056">
            <a:off x="6854825" y="2173288"/>
            <a:ext cx="1106488" cy="952500"/>
          </a:xfrm>
          <a:prstGeom prst="hexagon">
            <a:avLst>
              <a:gd name="adj" fmla="val 28063"/>
              <a:gd name="vf" fmla="val 115470"/>
            </a:avLst>
          </a:prstGeom>
          <a:solidFill>
            <a:srgbClr val="404040"/>
          </a:solidFill>
          <a:ln w="60325">
            <a:solidFill>
              <a:srgbClr val="F2F2F2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10" name="六边形 27">
            <a:extLst>
              <a:ext uri="{FF2B5EF4-FFF2-40B4-BE49-F238E27FC236}">
                <a16:creationId xmlns:a16="http://schemas.microsoft.com/office/drawing/2014/main" id="{DF064773-805F-447E-8CFD-D349C0566DA2}"/>
              </a:ext>
            </a:extLst>
          </p:cNvPr>
          <p:cNvSpPr>
            <a:spLocks noChangeArrowheads="1"/>
          </p:cNvSpPr>
          <p:nvPr/>
        </p:nvSpPr>
        <p:spPr bwMode="auto">
          <a:xfrm rot="1788056">
            <a:off x="3436938" y="4098925"/>
            <a:ext cx="1104900" cy="952500"/>
          </a:xfrm>
          <a:prstGeom prst="hexagon">
            <a:avLst>
              <a:gd name="adj" fmla="val 28023"/>
              <a:gd name="vf" fmla="val 115470"/>
            </a:avLst>
          </a:prstGeom>
          <a:solidFill>
            <a:srgbClr val="404040"/>
          </a:solidFill>
          <a:ln w="60325">
            <a:solidFill>
              <a:srgbClr val="F2F2F2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611" name="图片 28">
            <a:extLst>
              <a:ext uri="{FF2B5EF4-FFF2-40B4-BE49-F238E27FC236}">
                <a16:creationId xmlns:a16="http://schemas.microsoft.com/office/drawing/2014/main" id="{16AC1514-A3D5-43AE-8FD6-C8C232F3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4348163"/>
            <a:ext cx="4921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图片 29">
            <a:extLst>
              <a:ext uri="{FF2B5EF4-FFF2-40B4-BE49-F238E27FC236}">
                <a16:creationId xmlns:a16="http://schemas.microsoft.com/office/drawing/2014/main" id="{47219558-B5B0-42FF-A829-5402B34E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3" y="4387850"/>
            <a:ext cx="49212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图片 30">
            <a:extLst>
              <a:ext uri="{FF2B5EF4-FFF2-40B4-BE49-F238E27FC236}">
                <a16:creationId xmlns:a16="http://schemas.microsoft.com/office/drawing/2014/main" id="{F6828BB1-BC58-4302-B4B8-EEB5444F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2344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图片 31">
            <a:extLst>
              <a:ext uri="{FF2B5EF4-FFF2-40B4-BE49-F238E27FC236}">
                <a16:creationId xmlns:a16="http://schemas.microsoft.com/office/drawing/2014/main" id="{FA4D4CA2-B1D9-4B0F-BA75-6F6E8188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2330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文本框 78">
            <a:extLst>
              <a:ext uri="{FF2B5EF4-FFF2-40B4-BE49-F238E27FC236}">
                <a16:creationId xmlns:a16="http://schemas.microsoft.com/office/drawing/2014/main" id="{A718F33C-5032-41DB-B5BD-C64C669EE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1263" y="4094163"/>
            <a:ext cx="284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16" name="流程图: 可选过程 33">
            <a:extLst>
              <a:ext uri="{FF2B5EF4-FFF2-40B4-BE49-F238E27FC236}">
                <a16:creationId xmlns:a16="http://schemas.microsoft.com/office/drawing/2014/main" id="{61EFAED8-C8EF-4D19-A063-2F3A93791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3683000"/>
            <a:ext cx="2081212" cy="4111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message</a:t>
            </a:r>
          </a:p>
        </p:txBody>
      </p:sp>
      <p:sp>
        <p:nvSpPr>
          <p:cNvPr id="25617" name="流程图: 可选过程 34">
            <a:extLst>
              <a:ext uri="{FF2B5EF4-FFF2-40B4-BE49-F238E27FC236}">
                <a16:creationId xmlns:a16="http://schemas.microsoft.com/office/drawing/2014/main" id="{7AC4AFD3-5F57-403F-83E0-E423F87CC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2324100"/>
            <a:ext cx="2081212" cy="411163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message</a:t>
            </a:r>
          </a:p>
        </p:txBody>
      </p:sp>
      <p:sp>
        <p:nvSpPr>
          <p:cNvPr id="25618" name="流程图: 可选过程 35">
            <a:extLst>
              <a:ext uri="{FF2B5EF4-FFF2-40B4-BE49-F238E27FC236}">
                <a16:creationId xmlns:a16="http://schemas.microsoft.com/office/drawing/2014/main" id="{BAA30483-0864-4F80-AC06-4B6570962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2725" y="4348163"/>
            <a:ext cx="2081213" cy="4095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message</a:t>
            </a:r>
          </a:p>
        </p:txBody>
      </p:sp>
      <p:sp>
        <p:nvSpPr>
          <p:cNvPr id="25619" name="流程图: 可选过程 36">
            <a:extLst>
              <a:ext uri="{FF2B5EF4-FFF2-40B4-BE49-F238E27FC236}">
                <a16:creationId xmlns:a16="http://schemas.microsoft.com/office/drawing/2014/main" id="{C6B8482E-1084-4AAF-8DB1-36E2C4EF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2444750"/>
            <a:ext cx="2081213" cy="4095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message</a:t>
            </a:r>
          </a:p>
        </p:txBody>
      </p:sp>
      <p:sp>
        <p:nvSpPr>
          <p:cNvPr id="25620" name="流程图: 可选过程 37">
            <a:extLst>
              <a:ext uri="{FF2B5EF4-FFF2-40B4-BE49-F238E27FC236}">
                <a16:creationId xmlns:a16="http://schemas.microsoft.com/office/drawing/2014/main" id="{4C509C1A-6B11-4DF4-8390-D25E2E54D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4370388"/>
            <a:ext cx="2081213" cy="40957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 message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0">
            <a:extLst>
              <a:ext uri="{FF2B5EF4-FFF2-40B4-BE49-F238E27FC236}">
                <a16:creationId xmlns:a16="http://schemas.microsoft.com/office/drawing/2014/main" id="{C1FCD3F2-C03C-40F7-8E80-C40704BFC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3" name="Freeform 6">
            <a:extLst>
              <a:ext uri="{FF2B5EF4-FFF2-40B4-BE49-F238E27FC236}">
                <a16:creationId xmlns:a16="http://schemas.microsoft.com/office/drawing/2014/main" id="{A64F0AE3-7CF9-4568-B883-F22A8913A936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Freeform 14">
            <a:extLst>
              <a:ext uri="{FF2B5EF4-FFF2-40B4-BE49-F238E27FC236}">
                <a16:creationId xmlns:a16="http://schemas.microsoft.com/office/drawing/2014/main" id="{6BB854F7-0D69-4777-A12C-D02270C02AAB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9" name="文本框 13">
            <a:extLst>
              <a:ext uri="{FF2B5EF4-FFF2-40B4-BE49-F238E27FC236}">
                <a16:creationId xmlns:a16="http://schemas.microsoft.com/office/drawing/2014/main" id="{5C1D5A85-71DA-48C7-A084-8B265429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6630" name="十字星 5">
            <a:extLst>
              <a:ext uri="{FF2B5EF4-FFF2-40B4-BE49-F238E27FC236}">
                <a16:creationId xmlns:a16="http://schemas.microsoft.com/office/drawing/2014/main" id="{611E98FB-1397-4280-83B7-7E3C9741E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450" y="2000250"/>
            <a:ext cx="3465513" cy="3465513"/>
          </a:xfrm>
          <a:prstGeom prst="star4">
            <a:avLst>
              <a:gd name="adj" fmla="val 22162"/>
            </a:avLst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1" name="椭圆 6">
            <a:extLst>
              <a:ext uri="{FF2B5EF4-FFF2-40B4-BE49-F238E27FC236}">
                <a16:creationId xmlns:a16="http://schemas.microsoft.com/office/drawing/2014/main" id="{37C86A41-1D62-420A-8474-5A3067B60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414463"/>
            <a:ext cx="1173163" cy="1171575"/>
          </a:xfrm>
          <a:prstGeom prst="ellipse">
            <a:avLst/>
          </a:prstGeom>
          <a:solidFill>
            <a:srgbClr val="FF4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2" name="椭圆 7">
            <a:extLst>
              <a:ext uri="{FF2B5EF4-FFF2-40B4-BE49-F238E27FC236}">
                <a16:creationId xmlns:a16="http://schemas.microsoft.com/office/drawing/2014/main" id="{E40807D9-877C-48A1-8AB1-4EBC9B783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838" y="3146425"/>
            <a:ext cx="1171575" cy="1173163"/>
          </a:xfrm>
          <a:prstGeom prst="ellipse">
            <a:avLst/>
          </a:prstGeom>
          <a:solidFill>
            <a:srgbClr val="FF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3" name="椭圆 8">
            <a:extLst>
              <a:ext uri="{FF2B5EF4-FFF2-40B4-BE49-F238E27FC236}">
                <a16:creationId xmlns:a16="http://schemas.microsoft.com/office/drawing/2014/main" id="{B6F67370-2F12-4BD9-ACA7-F69A51C47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3146425"/>
            <a:ext cx="1171575" cy="1173163"/>
          </a:xfrm>
          <a:prstGeom prst="ellipse">
            <a:avLst/>
          </a:prstGeom>
          <a:solidFill>
            <a:srgbClr val="FF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4" name="椭圆 9">
            <a:extLst>
              <a:ext uri="{FF2B5EF4-FFF2-40B4-BE49-F238E27FC236}">
                <a16:creationId xmlns:a16="http://schemas.microsoft.com/office/drawing/2014/main" id="{56E20A13-1F99-4962-A567-7907BADAE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200" y="4767263"/>
            <a:ext cx="1171575" cy="1171575"/>
          </a:xfrm>
          <a:prstGeom prst="ellipse">
            <a:avLst/>
          </a:prstGeom>
          <a:solidFill>
            <a:srgbClr val="FF4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35" name="椭圆 14">
            <a:extLst>
              <a:ext uri="{FF2B5EF4-FFF2-40B4-BE49-F238E27FC236}">
                <a16:creationId xmlns:a16="http://schemas.microsoft.com/office/drawing/2014/main" id="{F7C700C3-6777-4297-BB38-AD5543826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3225" y="3082925"/>
            <a:ext cx="1173163" cy="1171575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26636" name="TextBox 77">
            <a:extLst>
              <a:ext uri="{FF2B5EF4-FFF2-40B4-BE49-F238E27FC236}">
                <a16:creationId xmlns:a16="http://schemas.microsoft.com/office/drawing/2014/main" id="{89E78306-E537-4EAC-AD25-298C1F3C8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1330325"/>
            <a:ext cx="2254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7" name="TextBox 77">
            <a:extLst>
              <a:ext uri="{FF2B5EF4-FFF2-40B4-BE49-F238E27FC236}">
                <a16:creationId xmlns:a16="http://schemas.microsoft.com/office/drawing/2014/main" id="{6962D23A-ECDE-4E25-965F-AF8151083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0763" y="3359150"/>
            <a:ext cx="2254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8" name="TextBox 77">
            <a:extLst>
              <a:ext uri="{FF2B5EF4-FFF2-40B4-BE49-F238E27FC236}">
                <a16:creationId xmlns:a16="http://schemas.microsoft.com/office/drawing/2014/main" id="{87DA0100-179F-4F65-BA10-BDF97F153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038725"/>
            <a:ext cx="2254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39" name="TextBox 77">
            <a:extLst>
              <a:ext uri="{FF2B5EF4-FFF2-40B4-BE49-F238E27FC236}">
                <a16:creationId xmlns:a16="http://schemas.microsoft.com/office/drawing/2014/main" id="{DD68A181-2665-4C21-8633-B4A38FCFB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9050" y="3314700"/>
            <a:ext cx="2254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0">
            <a:extLst>
              <a:ext uri="{FF2B5EF4-FFF2-40B4-BE49-F238E27FC236}">
                <a16:creationId xmlns:a16="http://schemas.microsoft.com/office/drawing/2014/main" id="{D633B079-7D63-498B-9BD4-F17080826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747" name="Freeform 6">
            <a:extLst>
              <a:ext uri="{FF2B5EF4-FFF2-40B4-BE49-F238E27FC236}">
                <a16:creationId xmlns:a16="http://schemas.microsoft.com/office/drawing/2014/main" id="{B2F59A57-C24A-4545-8DAB-6F3760F083AA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2" name="Freeform 14">
            <a:extLst>
              <a:ext uri="{FF2B5EF4-FFF2-40B4-BE49-F238E27FC236}">
                <a16:creationId xmlns:a16="http://schemas.microsoft.com/office/drawing/2014/main" id="{4E023D90-52D9-4E19-BA81-39EC84F92A0E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3" name="文本框 13">
            <a:extLst>
              <a:ext uri="{FF2B5EF4-FFF2-40B4-BE49-F238E27FC236}">
                <a16:creationId xmlns:a16="http://schemas.microsoft.com/office/drawing/2014/main" id="{FEC58EE6-D567-492C-AA21-8B9BF0C25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1750" name="矩形 5">
            <a:extLst>
              <a:ext uri="{FF2B5EF4-FFF2-40B4-BE49-F238E27FC236}">
                <a16:creationId xmlns:a16="http://schemas.microsoft.com/office/drawing/2014/main" id="{D3FFA563-8838-4D24-8CC6-3487E079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7213" y="1438275"/>
            <a:ext cx="8424862" cy="4381500"/>
          </a:xfrm>
          <a:prstGeom prst="rect">
            <a:avLst/>
          </a:prstGeom>
          <a:solidFill>
            <a:srgbClr val="E80000"/>
          </a:solidFill>
          <a:ln w="12700">
            <a:solidFill>
              <a:srgbClr val="E8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1751" name="图片 6">
            <a:extLst>
              <a:ext uri="{FF2B5EF4-FFF2-40B4-BE49-F238E27FC236}">
                <a16:creationId xmlns:a16="http://schemas.microsoft.com/office/drawing/2014/main" id="{6F11473C-E2B9-4279-B465-67E951A0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414463"/>
            <a:ext cx="302418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图片 7">
            <a:extLst>
              <a:ext uri="{FF2B5EF4-FFF2-40B4-BE49-F238E27FC236}">
                <a16:creationId xmlns:a16="http://schemas.microsoft.com/office/drawing/2014/main" id="{3795A011-69FA-4057-A56A-73893262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438275"/>
            <a:ext cx="3036888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文本框 13">
            <a:extLst>
              <a:ext uri="{FF2B5EF4-FFF2-40B4-BE49-F238E27FC236}">
                <a16:creationId xmlns:a16="http://schemas.microsoft.com/office/drawing/2014/main" id="{8F38B840-363E-4211-BDE9-45F938D2F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850" y="2119313"/>
            <a:ext cx="284321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</a:p>
          <a:p>
            <a:pPr eaLnBrk="1" hangingPunct="1"/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</a:p>
          <a:p>
            <a:pPr eaLnBrk="1" hangingPunct="1"/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 autoUpdateAnimBg="0"/>
      <p:bldP spid="3175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0">
            <a:extLst>
              <a:ext uri="{FF2B5EF4-FFF2-40B4-BE49-F238E27FC236}">
                <a16:creationId xmlns:a16="http://schemas.microsoft.com/office/drawing/2014/main" id="{67C66E9C-ACAC-4432-A3EF-4D5F32C84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1" name="Freeform 6">
            <a:extLst>
              <a:ext uri="{FF2B5EF4-FFF2-40B4-BE49-F238E27FC236}">
                <a16:creationId xmlns:a16="http://schemas.microsoft.com/office/drawing/2014/main" id="{6FA53D4C-7D4E-4CA8-BB96-B5ACAD64AFBD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Freeform 14">
            <a:extLst>
              <a:ext uri="{FF2B5EF4-FFF2-40B4-BE49-F238E27FC236}">
                <a16:creationId xmlns:a16="http://schemas.microsoft.com/office/drawing/2014/main" id="{E5214ECB-D4D2-487F-A37D-D2DEBF3A438C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7" name="文本框 13">
            <a:extLst>
              <a:ext uri="{FF2B5EF4-FFF2-40B4-BE49-F238E27FC236}">
                <a16:creationId xmlns:a16="http://schemas.microsoft.com/office/drawing/2014/main" id="{54B2C40D-EFFF-4A0B-B37A-25D4C4546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2774" name="TextBox 11">
            <a:extLst>
              <a:ext uri="{FF2B5EF4-FFF2-40B4-BE49-F238E27FC236}">
                <a16:creationId xmlns:a16="http://schemas.microsoft.com/office/drawing/2014/main" id="{D248194A-2034-415C-86A0-5BD18993190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04925" y="1436588"/>
            <a:ext cx="2406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775" name="直接连接符 6">
            <a:extLst>
              <a:ext uri="{FF2B5EF4-FFF2-40B4-BE49-F238E27FC236}">
                <a16:creationId xmlns:a16="http://schemas.microsoft.com/office/drawing/2014/main" id="{67043F3E-0117-4B0D-97CF-3378F7B3D3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33513" y="2559050"/>
            <a:ext cx="260826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6" name="TextBox 11">
            <a:extLst>
              <a:ext uri="{FF2B5EF4-FFF2-40B4-BE49-F238E27FC236}">
                <a16:creationId xmlns:a16="http://schemas.microsoft.com/office/drawing/2014/main" id="{3AC03433-8F54-482C-86DC-06680EB3A55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04925" y="2826467"/>
            <a:ext cx="2511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777" name="直接连接符 8">
            <a:extLst>
              <a:ext uri="{FF2B5EF4-FFF2-40B4-BE49-F238E27FC236}">
                <a16:creationId xmlns:a16="http://schemas.microsoft.com/office/drawing/2014/main" id="{AA0C8BC6-C58B-4A7D-A4F5-C2ECBA7064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33513" y="3898900"/>
            <a:ext cx="260826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8" name="TextBox 11">
            <a:extLst>
              <a:ext uri="{FF2B5EF4-FFF2-40B4-BE49-F238E27FC236}">
                <a16:creationId xmlns:a16="http://schemas.microsoft.com/office/drawing/2014/main" id="{D1C9A9E7-BA12-4CFE-BBFF-E06ABB94551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58814" y="4296525"/>
            <a:ext cx="25066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779" name="直接连接符 14">
            <a:extLst>
              <a:ext uri="{FF2B5EF4-FFF2-40B4-BE49-F238E27FC236}">
                <a16:creationId xmlns:a16="http://schemas.microsoft.com/office/drawing/2014/main" id="{1DF055DF-7E72-4224-9309-F796FE70FB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33513" y="5337175"/>
            <a:ext cx="445452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0" name="TextBox 11">
            <a:extLst>
              <a:ext uri="{FF2B5EF4-FFF2-40B4-BE49-F238E27FC236}">
                <a16:creationId xmlns:a16="http://schemas.microsoft.com/office/drawing/2014/main" id="{E9720489-02AB-47F9-ABEF-F06C2999140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385946" y="1335819"/>
            <a:ext cx="2262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781" name="直接连接符 16">
            <a:extLst>
              <a:ext uri="{FF2B5EF4-FFF2-40B4-BE49-F238E27FC236}">
                <a16:creationId xmlns:a16="http://schemas.microsoft.com/office/drawing/2014/main" id="{CE80C488-9061-4A0C-B13F-29E2246398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91425" y="2559050"/>
            <a:ext cx="3067050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2" name="TextBox 20">
            <a:extLst>
              <a:ext uri="{FF2B5EF4-FFF2-40B4-BE49-F238E27FC236}">
                <a16:creationId xmlns:a16="http://schemas.microsoft.com/office/drawing/2014/main" id="{C149FE44-EDC0-42DA-9A00-A0E0659F294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402079" y="3770432"/>
            <a:ext cx="2516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783" name="直接连接符 18">
            <a:extLst>
              <a:ext uri="{FF2B5EF4-FFF2-40B4-BE49-F238E27FC236}">
                <a16:creationId xmlns:a16="http://schemas.microsoft.com/office/drawing/2014/main" id="{C712AA73-C017-4C82-A0B0-9238D77BA1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23113" y="4822825"/>
            <a:ext cx="3535362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84" name="组合 19">
            <a:extLst>
              <a:ext uri="{FF2B5EF4-FFF2-40B4-BE49-F238E27FC236}">
                <a16:creationId xmlns:a16="http://schemas.microsoft.com/office/drawing/2014/main" id="{3907C6CF-AFDB-4DF8-BD7D-48A3A63DB19C}"/>
              </a:ext>
            </a:extLst>
          </p:cNvPr>
          <p:cNvGrpSpPr>
            <a:grpSpLocks/>
          </p:cNvGrpSpPr>
          <p:nvPr/>
        </p:nvGrpSpPr>
        <p:grpSpPr bwMode="auto">
          <a:xfrm>
            <a:off x="2384425" y="1373188"/>
            <a:ext cx="6816725" cy="4797425"/>
            <a:chOff x="0" y="0"/>
            <a:chExt cx="6815890" cy="4798316"/>
          </a:xfrm>
        </p:grpSpPr>
        <p:grpSp>
          <p:nvGrpSpPr>
            <p:cNvPr id="28689" name="椭圆 10">
              <a:extLst>
                <a:ext uri="{FF2B5EF4-FFF2-40B4-BE49-F238E27FC236}">
                  <a16:creationId xmlns:a16="http://schemas.microsoft.com/office/drawing/2014/main" id="{17C96709-7D6F-47B6-BC62-231E6004DF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9387" y="3028572"/>
              <a:ext cx="7150608" cy="1975104"/>
              <a:chOff x="0" y="0"/>
              <a:chExt cx="7150608" cy="1975104"/>
            </a:xfrm>
          </p:grpSpPr>
          <p:pic>
            <p:nvPicPr>
              <p:cNvPr id="28691" name="椭圆 10">
                <a:extLst>
                  <a:ext uri="{FF2B5EF4-FFF2-40B4-BE49-F238E27FC236}">
                    <a16:creationId xmlns:a16="http://schemas.microsoft.com/office/drawing/2014/main" id="{D1041044-EA44-4371-B6CD-90E711420B14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150608" cy="1975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92" name="Text Box 19">
                <a:extLst>
                  <a:ext uri="{FF2B5EF4-FFF2-40B4-BE49-F238E27FC236}">
                    <a16:creationId xmlns:a16="http://schemas.microsoft.com/office/drawing/2014/main" id="{BC61B0D6-E8F3-4A99-995E-2965CD400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551" y="368984"/>
                <a:ext cx="4819562" cy="1160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8690" name="组合 21">
              <a:extLst>
                <a:ext uri="{FF2B5EF4-FFF2-40B4-BE49-F238E27FC236}">
                  <a16:creationId xmlns:a16="http://schemas.microsoft.com/office/drawing/2014/main" id="{F4CE4FCC-C41E-42F2-9BFB-A75FD18EDFD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189" y="-25524"/>
              <a:ext cx="4041648" cy="799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  <p:bldP spid="32776" grpId="0" autoUpdateAnimBg="0"/>
      <p:bldP spid="32778" grpId="0" autoUpdateAnimBg="0"/>
      <p:bldP spid="32780" grpId="0" autoUpdateAnimBg="0"/>
      <p:bldP spid="3278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0">
            <a:extLst>
              <a:ext uri="{FF2B5EF4-FFF2-40B4-BE49-F238E27FC236}">
                <a16:creationId xmlns:a16="http://schemas.microsoft.com/office/drawing/2014/main" id="{28FA9FD0-A3AE-4EF1-8700-5A4FA485C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5" name="Freeform 6">
            <a:extLst>
              <a:ext uri="{FF2B5EF4-FFF2-40B4-BE49-F238E27FC236}">
                <a16:creationId xmlns:a16="http://schemas.microsoft.com/office/drawing/2014/main" id="{5CE41D12-F9F1-4CDB-B549-1626AA10FD24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0" name="Freeform 14">
            <a:extLst>
              <a:ext uri="{FF2B5EF4-FFF2-40B4-BE49-F238E27FC236}">
                <a16:creationId xmlns:a16="http://schemas.microsoft.com/office/drawing/2014/main" id="{7B715C5A-D724-4430-9018-05E3BB7ACFB0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1" name="文本框 13">
            <a:extLst>
              <a:ext uri="{FF2B5EF4-FFF2-40B4-BE49-F238E27FC236}">
                <a16:creationId xmlns:a16="http://schemas.microsoft.com/office/drawing/2014/main" id="{92250A23-3522-4DA1-ACC0-C52FF404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33798" name="矩形 5">
            <a:extLst>
              <a:ext uri="{FF2B5EF4-FFF2-40B4-BE49-F238E27FC236}">
                <a16:creationId xmlns:a16="http://schemas.microsoft.com/office/drawing/2014/main" id="{479DA136-C6FC-4A79-A9C0-57786FFB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2009775"/>
            <a:ext cx="6767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9" name="文本框 6">
            <a:extLst>
              <a:ext uri="{FF2B5EF4-FFF2-40B4-BE49-F238E27FC236}">
                <a16:creationId xmlns:a16="http://schemas.microsoft.com/office/drawing/2014/main" id="{64E31BBC-AE2B-4A99-83CA-7885815D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296988"/>
            <a:ext cx="798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33800" name="文本框 7">
            <a:extLst>
              <a:ext uri="{FF2B5EF4-FFF2-40B4-BE49-F238E27FC236}">
                <a16:creationId xmlns:a16="http://schemas.microsoft.com/office/drawing/2014/main" id="{96AEF0A5-5F3F-41AA-A381-445F082F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1641475"/>
            <a:ext cx="2163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Add your subtitle</a:t>
            </a:r>
          </a:p>
        </p:txBody>
      </p:sp>
      <p:sp>
        <p:nvSpPr>
          <p:cNvPr id="33801" name="文本框 8">
            <a:extLst>
              <a:ext uri="{FF2B5EF4-FFF2-40B4-BE49-F238E27FC236}">
                <a16:creationId xmlns:a16="http://schemas.microsoft.com/office/drawing/2014/main" id="{D286D2B0-CCBC-4EF4-A2FA-AB1164EF7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3362325"/>
            <a:ext cx="2163762" cy="368300"/>
          </a:xfrm>
          <a:prstGeom prst="rect">
            <a:avLst/>
          </a:prstGeom>
          <a:solidFill>
            <a:srgbClr val="ED49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</a:t>
            </a:r>
          </a:p>
        </p:txBody>
      </p:sp>
      <p:sp>
        <p:nvSpPr>
          <p:cNvPr id="33802" name="文本框 9">
            <a:extLst>
              <a:ext uri="{FF2B5EF4-FFF2-40B4-BE49-F238E27FC236}">
                <a16:creationId xmlns:a16="http://schemas.microsoft.com/office/drawing/2014/main" id="{234C11A4-5CAE-4EF9-9AFA-FA734C4E4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4738" y="3362325"/>
            <a:ext cx="2163762" cy="368300"/>
          </a:xfrm>
          <a:prstGeom prst="rect">
            <a:avLst/>
          </a:prstGeom>
          <a:solidFill>
            <a:srgbClr val="ED49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text</a:t>
            </a:r>
          </a:p>
        </p:txBody>
      </p:sp>
      <p:sp>
        <p:nvSpPr>
          <p:cNvPr id="33803" name="TextBox 35">
            <a:extLst>
              <a:ext uri="{FF2B5EF4-FFF2-40B4-BE49-F238E27FC236}">
                <a16:creationId xmlns:a16="http://schemas.microsoft.com/office/drawing/2014/main" id="{A7C7691B-74CA-463C-B0F2-D131867C2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3997325"/>
            <a:ext cx="2805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4" name="TextBox 35">
            <a:extLst>
              <a:ext uri="{FF2B5EF4-FFF2-40B4-BE49-F238E27FC236}">
                <a16:creationId xmlns:a16="http://schemas.microsoft.com/office/drawing/2014/main" id="{4939900E-1A46-4174-8F3D-160FD7AD8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550" y="3994150"/>
            <a:ext cx="2805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805" name="图片 16">
            <a:extLst>
              <a:ext uri="{FF2B5EF4-FFF2-40B4-BE49-F238E27FC236}">
                <a16:creationId xmlns:a16="http://schemas.microsoft.com/office/drawing/2014/main" id="{DA56A4C8-E5C0-4C16-9C3D-AFC565DF9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41475"/>
            <a:ext cx="3560762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799" grpId="0" autoUpdateAnimBg="0"/>
      <p:bldP spid="33800" grpId="0" autoUpdateAnimBg="0"/>
      <p:bldP spid="33801" grpId="0" animBg="1" autoUpdateAnimBg="0"/>
      <p:bldP spid="33802" grpId="0" animBg="1" autoUpdateAnimBg="0"/>
      <p:bldP spid="33803" grpId="0" autoUpdateAnimBg="0"/>
      <p:bldP spid="3380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0">
            <a:extLst>
              <a:ext uri="{FF2B5EF4-FFF2-40B4-BE49-F238E27FC236}">
                <a16:creationId xmlns:a16="http://schemas.microsoft.com/office/drawing/2014/main" id="{D0A33EE0-FAA6-4348-A8AD-AB2560E6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3" name="Freeform 6">
            <a:extLst>
              <a:ext uri="{FF2B5EF4-FFF2-40B4-BE49-F238E27FC236}">
                <a16:creationId xmlns:a16="http://schemas.microsoft.com/office/drawing/2014/main" id="{B9B5CDF6-DBB6-4862-AAEE-451B4359B7C3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Freeform 14">
            <a:extLst>
              <a:ext uri="{FF2B5EF4-FFF2-40B4-BE49-F238E27FC236}">
                <a16:creationId xmlns:a16="http://schemas.microsoft.com/office/drawing/2014/main" id="{81B63CAE-76CB-4EAB-A70D-9ADF16C18667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9" name="文本框 13">
            <a:extLst>
              <a:ext uri="{FF2B5EF4-FFF2-40B4-BE49-F238E27FC236}">
                <a16:creationId xmlns:a16="http://schemas.microsoft.com/office/drawing/2014/main" id="{2394A3F9-8D54-4470-97B6-67A32DF7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6390" name="六边形 5">
            <a:extLst>
              <a:ext uri="{FF2B5EF4-FFF2-40B4-BE49-F238E27FC236}">
                <a16:creationId xmlns:a16="http://schemas.microsoft.com/office/drawing/2014/main" id="{89906526-0658-40E5-993C-EB3C98A71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1847850"/>
            <a:ext cx="1739900" cy="1498600"/>
          </a:xfrm>
          <a:prstGeom prst="hexagon">
            <a:avLst>
              <a:gd name="adj" fmla="val 30111"/>
              <a:gd name="vf" fmla="val 115470"/>
            </a:avLst>
          </a:prstGeom>
          <a:solidFill>
            <a:srgbClr val="FF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1" name="六边形 6">
            <a:extLst>
              <a:ext uri="{FF2B5EF4-FFF2-40B4-BE49-F238E27FC236}">
                <a16:creationId xmlns:a16="http://schemas.microsoft.com/office/drawing/2014/main" id="{DE571970-238D-4878-9B4B-C1D38CD6D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2711450"/>
            <a:ext cx="1739900" cy="1498600"/>
          </a:xfrm>
          <a:prstGeom prst="hexagon">
            <a:avLst>
              <a:gd name="adj" fmla="val 30111"/>
              <a:gd name="vf" fmla="val 11547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2" name="六边形 7">
            <a:extLst>
              <a:ext uri="{FF2B5EF4-FFF2-40B4-BE49-F238E27FC236}">
                <a16:creationId xmlns:a16="http://schemas.microsoft.com/office/drawing/2014/main" id="{1CA0DAC9-537A-4C66-A123-E6C74EFC2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3509963"/>
            <a:ext cx="1739900" cy="1498600"/>
          </a:xfrm>
          <a:prstGeom prst="hexagon">
            <a:avLst>
              <a:gd name="adj" fmla="val 30111"/>
              <a:gd name="vf" fmla="val 115470"/>
            </a:avLst>
          </a:prstGeom>
          <a:solidFill>
            <a:srgbClr val="FF4B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9" name="文本框 8">
            <a:extLst>
              <a:ext uri="{FF2B5EF4-FFF2-40B4-BE49-F238E27FC236}">
                <a16:creationId xmlns:a16="http://schemas.microsoft.com/office/drawing/2014/main" id="{37357165-CBBF-49DA-AC2A-3E1AB8977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9938" y="1519238"/>
            <a:ext cx="4322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文本框 9">
            <a:extLst>
              <a:ext uri="{FF2B5EF4-FFF2-40B4-BE49-F238E27FC236}">
                <a16:creationId xmlns:a16="http://schemas.microsoft.com/office/drawing/2014/main" id="{146251D2-0022-4136-B92E-174747971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4373563"/>
            <a:ext cx="4322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文本框 14">
            <a:extLst>
              <a:ext uri="{FF2B5EF4-FFF2-40B4-BE49-F238E27FC236}">
                <a16:creationId xmlns:a16="http://schemas.microsoft.com/office/drawing/2014/main" id="{218F3AFB-E9B5-417E-8A7A-17BF40F9E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2944813"/>
            <a:ext cx="4322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6" name="图片 15">
            <a:extLst>
              <a:ext uri="{FF2B5EF4-FFF2-40B4-BE49-F238E27FC236}">
                <a16:creationId xmlns:a16="http://schemas.microsoft.com/office/drawing/2014/main" id="{09E2C7A7-2B04-415B-A97C-89084041E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2189163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图片 16">
            <a:extLst>
              <a:ext uri="{FF2B5EF4-FFF2-40B4-BE49-F238E27FC236}">
                <a16:creationId xmlns:a16="http://schemas.microsoft.com/office/drawing/2014/main" id="{AFB1CB57-CA22-48A3-9CB9-255BCF71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3070225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图片 17">
            <a:extLst>
              <a:ext uri="{FF2B5EF4-FFF2-40B4-BE49-F238E27FC236}">
                <a16:creationId xmlns:a16="http://schemas.microsoft.com/office/drawing/2014/main" id="{2711C4AC-0B78-4D78-B612-E9FF8BAE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884613"/>
            <a:ext cx="75565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utoUpdateAnimBg="0"/>
      <p:bldP spid="20490" grpId="0" autoUpdateAnimBg="0"/>
      <p:bldP spid="204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0">
            <a:extLst>
              <a:ext uri="{FF2B5EF4-FFF2-40B4-BE49-F238E27FC236}">
                <a16:creationId xmlns:a16="http://schemas.microsoft.com/office/drawing/2014/main" id="{580D5C97-AF65-4D4F-94C5-D073925C7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7" name="Freeform 6">
            <a:extLst>
              <a:ext uri="{FF2B5EF4-FFF2-40B4-BE49-F238E27FC236}">
                <a16:creationId xmlns:a16="http://schemas.microsoft.com/office/drawing/2014/main" id="{3BD8B58A-E448-4A71-9F96-40F2CF77D6A5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2" name="Freeform 14">
            <a:extLst>
              <a:ext uri="{FF2B5EF4-FFF2-40B4-BE49-F238E27FC236}">
                <a16:creationId xmlns:a16="http://schemas.microsoft.com/office/drawing/2014/main" id="{0D50E2B0-5666-453E-A474-56DF9A030124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13" name="文本框 13">
            <a:extLst>
              <a:ext uri="{FF2B5EF4-FFF2-40B4-BE49-F238E27FC236}">
                <a16:creationId xmlns:a16="http://schemas.microsoft.com/office/drawing/2014/main" id="{4A2D250A-E18C-4B38-996D-5A631C122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grpSp>
        <p:nvGrpSpPr>
          <p:cNvPr id="17414" name="组合 14">
            <a:extLst>
              <a:ext uri="{FF2B5EF4-FFF2-40B4-BE49-F238E27FC236}">
                <a16:creationId xmlns:a16="http://schemas.microsoft.com/office/drawing/2014/main" id="{A198CF27-09D5-4F0D-8615-0C98E94A1616}"/>
              </a:ext>
            </a:extLst>
          </p:cNvPr>
          <p:cNvGrpSpPr>
            <a:grpSpLocks/>
          </p:cNvGrpSpPr>
          <p:nvPr/>
        </p:nvGrpSpPr>
        <p:grpSpPr bwMode="auto">
          <a:xfrm>
            <a:off x="1041400" y="1247775"/>
            <a:ext cx="4270375" cy="4645025"/>
            <a:chOff x="0" y="0"/>
            <a:chExt cx="4265115" cy="4640683"/>
          </a:xfrm>
        </p:grpSpPr>
        <p:sp>
          <p:nvSpPr>
            <p:cNvPr id="17425" name="流程图: 联系 15">
              <a:extLst>
                <a:ext uri="{FF2B5EF4-FFF2-40B4-BE49-F238E27FC236}">
                  <a16:creationId xmlns:a16="http://schemas.microsoft.com/office/drawing/2014/main" id="{14A75A0A-9C3A-45FD-B5DD-9CA6E8F1E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558" y="0"/>
              <a:ext cx="1003998" cy="1004550"/>
            </a:xfrm>
            <a:prstGeom prst="flowChartConnector">
              <a:avLst/>
            </a:prstGeom>
            <a:solidFill>
              <a:srgbClr val="FF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6" name="流程图: 联系 16">
              <a:extLst>
                <a:ext uri="{FF2B5EF4-FFF2-40B4-BE49-F238E27FC236}">
                  <a16:creationId xmlns:a16="http://schemas.microsoft.com/office/drawing/2014/main" id="{B1600FCC-DD85-4EA0-9804-99A75181B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117" y="1004550"/>
              <a:ext cx="1003998" cy="1004550"/>
            </a:xfrm>
            <a:prstGeom prst="flowChartConnector">
              <a:avLst/>
            </a:prstGeom>
            <a:solidFill>
              <a:srgbClr val="FF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7" name="流程图: 联系 17">
              <a:extLst>
                <a:ext uri="{FF2B5EF4-FFF2-40B4-BE49-F238E27FC236}">
                  <a16:creationId xmlns:a16="http://schemas.microsoft.com/office/drawing/2014/main" id="{008CE5AF-1E67-45E2-8433-0217AFF6C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117" y="2631583"/>
              <a:ext cx="1003998" cy="1004550"/>
            </a:xfrm>
            <a:prstGeom prst="flowChartConnector">
              <a:avLst/>
            </a:prstGeom>
            <a:solidFill>
              <a:srgbClr val="FF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8" name="流程图: 联系 18">
              <a:extLst>
                <a:ext uri="{FF2B5EF4-FFF2-40B4-BE49-F238E27FC236}">
                  <a16:creationId xmlns:a16="http://schemas.microsoft.com/office/drawing/2014/main" id="{3AF3C6FC-C3EE-46F6-9C6A-4974D9E39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2627299"/>
              <a:ext cx="1003998" cy="1004550"/>
            </a:xfrm>
            <a:prstGeom prst="flowChartConnector">
              <a:avLst/>
            </a:prstGeom>
            <a:solidFill>
              <a:srgbClr val="FF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9" name="流程图: 联系 19">
              <a:extLst>
                <a:ext uri="{FF2B5EF4-FFF2-40B4-BE49-F238E27FC236}">
                  <a16:creationId xmlns:a16="http://schemas.microsoft.com/office/drawing/2014/main" id="{9FEF724A-B718-44B5-8B9A-77269F174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651" y="3636133"/>
              <a:ext cx="1003998" cy="1004550"/>
            </a:xfrm>
            <a:prstGeom prst="flowChartConnector">
              <a:avLst/>
            </a:prstGeom>
            <a:solidFill>
              <a:srgbClr val="FF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30" name="流程图: 联系 20">
              <a:extLst>
                <a:ext uri="{FF2B5EF4-FFF2-40B4-BE49-F238E27FC236}">
                  <a16:creationId xmlns:a16="http://schemas.microsoft.com/office/drawing/2014/main" id="{663AAC62-143E-4F0B-945B-D119D0184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004550"/>
              <a:ext cx="1003998" cy="1004550"/>
            </a:xfrm>
            <a:prstGeom prst="flowChartConnector">
              <a:avLst/>
            </a:prstGeom>
            <a:solidFill>
              <a:srgbClr val="F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7431" name="直接连接符 21">
              <a:extLst>
                <a:ext uri="{FF2B5EF4-FFF2-40B4-BE49-F238E27FC236}">
                  <a16:creationId xmlns:a16="http://schemas.microsoft.com/office/drawing/2014/main" id="{7C5D132D-8471-461B-B748-F1CB914637CE}"/>
                </a:ext>
              </a:extLst>
            </p:cNvPr>
            <p:cNvCxnSpPr>
              <a:cxnSpLocks noChangeShapeType="1"/>
              <a:stCxn id="17430" idx="6"/>
              <a:endCxn id="17426" idx="2"/>
            </p:cNvCxnSpPr>
            <p:nvPr/>
          </p:nvCxnSpPr>
          <p:spPr bwMode="auto">
            <a:xfrm>
              <a:off x="1003998" y="1506825"/>
              <a:ext cx="2257119" cy="0"/>
            </a:xfrm>
            <a:prstGeom prst="line">
              <a:avLst/>
            </a:prstGeom>
            <a:noFill/>
            <a:ln w="6350">
              <a:solidFill>
                <a:srgbClr val="9797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2" name="直接连接符 22">
              <a:extLst>
                <a:ext uri="{FF2B5EF4-FFF2-40B4-BE49-F238E27FC236}">
                  <a16:creationId xmlns:a16="http://schemas.microsoft.com/office/drawing/2014/main" id="{6A2852F9-5AAB-4993-B05E-FFCFA8D10FB8}"/>
                </a:ext>
              </a:extLst>
            </p:cNvPr>
            <p:cNvCxnSpPr>
              <a:cxnSpLocks noChangeShapeType="1"/>
              <a:stCxn id="17425" idx="5"/>
              <a:endCxn id="17427" idx="0"/>
            </p:cNvCxnSpPr>
            <p:nvPr/>
          </p:nvCxnSpPr>
          <p:spPr bwMode="auto">
            <a:xfrm>
              <a:off x="2487524" y="857437"/>
              <a:ext cx="1275592" cy="1774146"/>
            </a:xfrm>
            <a:prstGeom prst="line">
              <a:avLst/>
            </a:prstGeom>
            <a:noFill/>
            <a:ln w="6350">
              <a:solidFill>
                <a:srgbClr val="9797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3" name="直接连接符 23">
              <a:extLst>
                <a:ext uri="{FF2B5EF4-FFF2-40B4-BE49-F238E27FC236}">
                  <a16:creationId xmlns:a16="http://schemas.microsoft.com/office/drawing/2014/main" id="{CFD22967-4DA3-4EA9-84F0-33B153DAED41}"/>
                </a:ext>
              </a:extLst>
            </p:cNvPr>
            <p:cNvCxnSpPr>
              <a:cxnSpLocks noChangeShapeType="1"/>
              <a:stCxn id="17430" idx="5"/>
              <a:endCxn id="17429" idx="1"/>
            </p:cNvCxnSpPr>
            <p:nvPr/>
          </p:nvCxnSpPr>
          <p:spPr bwMode="auto">
            <a:xfrm>
              <a:off x="856966" y="1861987"/>
              <a:ext cx="854717" cy="1921259"/>
            </a:xfrm>
            <a:prstGeom prst="line">
              <a:avLst/>
            </a:prstGeom>
            <a:noFill/>
            <a:ln w="6350">
              <a:solidFill>
                <a:srgbClr val="9797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4" name="直接连接符 24">
              <a:extLst>
                <a:ext uri="{FF2B5EF4-FFF2-40B4-BE49-F238E27FC236}">
                  <a16:creationId xmlns:a16="http://schemas.microsoft.com/office/drawing/2014/main" id="{16E7AF76-1496-4002-95A8-4B907235C753}"/>
                </a:ext>
              </a:extLst>
            </p:cNvPr>
            <p:cNvCxnSpPr>
              <a:cxnSpLocks noChangeShapeType="1"/>
              <a:stCxn id="17428" idx="6"/>
              <a:endCxn id="17427" idx="2"/>
            </p:cNvCxnSpPr>
            <p:nvPr/>
          </p:nvCxnSpPr>
          <p:spPr bwMode="auto">
            <a:xfrm>
              <a:off x="1156398" y="3129575"/>
              <a:ext cx="2104719" cy="4283"/>
            </a:xfrm>
            <a:prstGeom prst="line">
              <a:avLst/>
            </a:prstGeom>
            <a:noFill/>
            <a:ln w="6350">
              <a:solidFill>
                <a:srgbClr val="9797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5" name="直接连接符 25">
              <a:extLst>
                <a:ext uri="{FF2B5EF4-FFF2-40B4-BE49-F238E27FC236}">
                  <a16:creationId xmlns:a16="http://schemas.microsoft.com/office/drawing/2014/main" id="{1599074B-5AD8-40E1-AACD-4D41B723FF72}"/>
                </a:ext>
              </a:extLst>
            </p:cNvPr>
            <p:cNvCxnSpPr>
              <a:cxnSpLocks noChangeShapeType="1"/>
              <a:stCxn id="17428" idx="0"/>
              <a:endCxn id="17425" idx="3"/>
            </p:cNvCxnSpPr>
            <p:nvPr/>
          </p:nvCxnSpPr>
          <p:spPr bwMode="auto">
            <a:xfrm flipV="1">
              <a:off x="654399" y="857437"/>
              <a:ext cx="1123191" cy="1769862"/>
            </a:xfrm>
            <a:prstGeom prst="line">
              <a:avLst/>
            </a:prstGeom>
            <a:noFill/>
            <a:ln w="6350">
              <a:solidFill>
                <a:srgbClr val="9797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6" name="直接连接符 26">
              <a:extLst>
                <a:ext uri="{FF2B5EF4-FFF2-40B4-BE49-F238E27FC236}">
                  <a16:creationId xmlns:a16="http://schemas.microsoft.com/office/drawing/2014/main" id="{4FD142D7-5E8F-45B1-B660-F1867A3C0045}"/>
                </a:ext>
              </a:extLst>
            </p:cNvPr>
            <p:cNvCxnSpPr>
              <a:cxnSpLocks noChangeShapeType="1"/>
              <a:stCxn id="17426" idx="3"/>
              <a:endCxn id="17429" idx="7"/>
            </p:cNvCxnSpPr>
            <p:nvPr/>
          </p:nvCxnSpPr>
          <p:spPr bwMode="auto">
            <a:xfrm flipH="1">
              <a:off x="2421617" y="1861987"/>
              <a:ext cx="986532" cy="1921259"/>
            </a:xfrm>
            <a:prstGeom prst="line">
              <a:avLst/>
            </a:prstGeom>
            <a:noFill/>
            <a:ln w="6350">
              <a:solidFill>
                <a:srgbClr val="97979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37" name="流程图: 联系 27">
              <a:extLst>
                <a:ext uri="{FF2B5EF4-FFF2-40B4-BE49-F238E27FC236}">
                  <a16:creationId xmlns:a16="http://schemas.microsoft.com/office/drawing/2014/main" id="{36948C63-6D1C-4968-B61D-AD8850595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035" y="1696306"/>
              <a:ext cx="1003998" cy="1004550"/>
            </a:xfrm>
            <a:prstGeom prst="flowChartConnector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415" name="文本框 28">
            <a:extLst>
              <a:ext uri="{FF2B5EF4-FFF2-40B4-BE49-F238E27FC236}">
                <a16:creationId xmlns:a16="http://schemas.microsoft.com/office/drawing/2014/main" id="{65E93873-5AB5-4CB4-A1D2-7FDBD1D3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3" y="1598613"/>
            <a:ext cx="877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17416" name="文本框 29">
            <a:extLst>
              <a:ext uri="{FF2B5EF4-FFF2-40B4-BE49-F238E27FC236}">
                <a16:creationId xmlns:a16="http://schemas.microsoft.com/office/drawing/2014/main" id="{0C7B7440-C467-4F09-8568-BEE7AD5E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5075" y="2560638"/>
            <a:ext cx="87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17417" name="文本框 30">
            <a:extLst>
              <a:ext uri="{FF2B5EF4-FFF2-40B4-BE49-F238E27FC236}">
                <a16:creationId xmlns:a16="http://schemas.microsoft.com/office/drawing/2014/main" id="{201AA717-FCD1-4BA0-9C98-F9962612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179888"/>
            <a:ext cx="87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17418" name="文本框 31">
            <a:extLst>
              <a:ext uri="{FF2B5EF4-FFF2-40B4-BE49-F238E27FC236}">
                <a16:creationId xmlns:a16="http://schemas.microsoft.com/office/drawing/2014/main" id="{27ACC11C-22D7-4E3F-8334-6C49F5767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5262563"/>
            <a:ext cx="87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17419" name="文本框 32">
            <a:extLst>
              <a:ext uri="{FF2B5EF4-FFF2-40B4-BE49-F238E27FC236}">
                <a16:creationId xmlns:a16="http://schemas.microsoft.com/office/drawing/2014/main" id="{09F887ED-1904-4AF7-BF2A-287EF1A41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4219575"/>
            <a:ext cx="87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17420" name="文本框 33">
            <a:extLst>
              <a:ext uri="{FF2B5EF4-FFF2-40B4-BE49-F238E27FC236}">
                <a16:creationId xmlns:a16="http://schemas.microsoft.com/office/drawing/2014/main" id="{FBFEB2B5-38D4-454D-9E53-EAD6DFCF2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2586038"/>
            <a:ext cx="87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sp>
        <p:nvSpPr>
          <p:cNvPr id="17421" name="文本框 34">
            <a:extLst>
              <a:ext uri="{FF2B5EF4-FFF2-40B4-BE49-F238E27FC236}">
                <a16:creationId xmlns:a16="http://schemas.microsoft.com/office/drawing/2014/main" id="{618D40FC-9991-478B-B14D-32D6D57E1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3297238"/>
            <a:ext cx="87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</p:txBody>
      </p:sp>
      <p:cxnSp>
        <p:nvCxnSpPr>
          <p:cNvPr id="17422" name="直接连接符 35">
            <a:extLst>
              <a:ext uri="{FF2B5EF4-FFF2-40B4-BE49-F238E27FC236}">
                <a16:creationId xmlns:a16="http://schemas.microsoft.com/office/drawing/2014/main" id="{E6E939B2-064F-48F8-AA59-3D5E8607FAC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80088" y="1247775"/>
            <a:ext cx="3175" cy="4645025"/>
          </a:xfrm>
          <a:prstGeom prst="line">
            <a:avLst/>
          </a:prstGeom>
          <a:noFill/>
          <a:ln w="6350">
            <a:solidFill>
              <a:srgbClr val="4040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32" name="文本框 78">
            <a:extLst>
              <a:ext uri="{FF2B5EF4-FFF2-40B4-BE49-F238E27FC236}">
                <a16:creationId xmlns:a16="http://schemas.microsoft.com/office/drawing/2014/main" id="{1EBD006C-0007-485D-8E45-45072AEFD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2816225"/>
            <a:ext cx="52943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24" name="文本框 37">
            <a:extLst>
              <a:ext uri="{FF2B5EF4-FFF2-40B4-BE49-F238E27FC236}">
                <a16:creationId xmlns:a16="http://schemas.microsoft.com/office/drawing/2014/main" id="{87C2A65F-248A-4BBF-971C-695D1F5F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2363788"/>
            <a:ext cx="113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Your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0">
            <a:extLst>
              <a:ext uri="{FF2B5EF4-FFF2-40B4-BE49-F238E27FC236}">
                <a16:creationId xmlns:a16="http://schemas.microsoft.com/office/drawing/2014/main" id="{2CBEF283-B875-46D2-B550-077BCE503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1" name="Freeform 6">
            <a:extLst>
              <a:ext uri="{FF2B5EF4-FFF2-40B4-BE49-F238E27FC236}">
                <a16:creationId xmlns:a16="http://schemas.microsoft.com/office/drawing/2014/main" id="{0EE11FD1-99FF-45F1-9B00-22B79C3CC186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Freeform 14">
            <a:extLst>
              <a:ext uri="{FF2B5EF4-FFF2-40B4-BE49-F238E27FC236}">
                <a16:creationId xmlns:a16="http://schemas.microsoft.com/office/drawing/2014/main" id="{261F4F79-E5D0-48BF-87C6-DF6F79530E8C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7" name="文本框 13">
            <a:extLst>
              <a:ext uri="{FF2B5EF4-FFF2-40B4-BE49-F238E27FC236}">
                <a16:creationId xmlns:a16="http://schemas.microsoft.com/office/drawing/2014/main" id="{9EC343A3-19CF-4532-AFB2-1D9DB9C3C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2534" name="矩形 5">
            <a:extLst>
              <a:ext uri="{FF2B5EF4-FFF2-40B4-BE49-F238E27FC236}">
                <a16:creationId xmlns:a16="http://schemas.microsoft.com/office/drawing/2014/main" id="{9FB6849F-A32E-4B3F-A159-5E372249D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3971925"/>
            <a:ext cx="51371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TextBox 692">
            <a:extLst>
              <a:ext uri="{FF2B5EF4-FFF2-40B4-BE49-F238E27FC236}">
                <a16:creationId xmlns:a16="http://schemas.microsoft.com/office/drawing/2014/main" id="{9849CE48-05CB-4CEF-8C44-CCE9D7C98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3" y="3521075"/>
            <a:ext cx="157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pic>
        <p:nvPicPr>
          <p:cNvPr id="22536" name="图片 7">
            <a:extLst>
              <a:ext uri="{FF2B5EF4-FFF2-40B4-BE49-F238E27FC236}">
                <a16:creationId xmlns:a16="http://schemas.microsoft.com/office/drawing/2014/main" id="{E584A404-6D08-42ED-880C-C97DFB7E2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713" y="2919413"/>
            <a:ext cx="83978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图片 8">
            <a:extLst>
              <a:ext uri="{FF2B5EF4-FFF2-40B4-BE49-F238E27FC236}">
                <a16:creationId xmlns:a16="http://schemas.microsoft.com/office/drawing/2014/main" id="{AF11D502-7E1F-40AB-B3EC-BA83FF2E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975" y="2701925"/>
            <a:ext cx="5000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文本框 9">
            <a:extLst>
              <a:ext uri="{FF2B5EF4-FFF2-40B4-BE49-F238E27FC236}">
                <a16:creationId xmlns:a16="http://schemas.microsoft.com/office/drawing/2014/main" id="{87D0D6E8-A289-473C-AC12-EABC7506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960688"/>
            <a:ext cx="5184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Map of the world, every country in china map</a:t>
            </a:r>
            <a:endParaRPr lang="en-US" altLang="zh-CN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Free editing change of color with provinces</a:t>
            </a:r>
          </a:p>
        </p:txBody>
      </p:sp>
      <p:pic>
        <p:nvPicPr>
          <p:cNvPr id="22539" name="组合 14">
            <a:extLst>
              <a:ext uri="{FF2B5EF4-FFF2-40B4-BE49-F238E27FC236}">
                <a16:creationId xmlns:a16="http://schemas.microsoft.com/office/drawing/2014/main" id="{D00439DD-B842-40EB-937B-6262CAA5550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011238"/>
            <a:ext cx="6791325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utoUpdateAnimBg="0"/>
      <p:bldP spid="22535" grpId="0" autoUpdateAnimBg="0"/>
      <p:bldP spid="2253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7">
            <a:extLst>
              <a:ext uri="{FF2B5EF4-FFF2-40B4-BE49-F238E27FC236}">
                <a16:creationId xmlns:a16="http://schemas.microsoft.com/office/drawing/2014/main" id="{1D1BF8D1-0ABD-4FCF-96EE-EC853BF54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5" name="Freeform 6">
            <a:extLst>
              <a:ext uri="{FF2B5EF4-FFF2-40B4-BE49-F238E27FC236}">
                <a16:creationId xmlns:a16="http://schemas.microsoft.com/office/drawing/2014/main" id="{156101E2-CF59-4A9B-83D1-5B23EDD0133F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0" name="Freeform 14">
            <a:extLst>
              <a:ext uri="{FF2B5EF4-FFF2-40B4-BE49-F238E27FC236}">
                <a16:creationId xmlns:a16="http://schemas.microsoft.com/office/drawing/2014/main" id="{F65441A4-9265-4ACF-BC38-323D51AF5042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61" name="文本框 1">
            <a:extLst>
              <a:ext uri="{FF2B5EF4-FFF2-40B4-BE49-F238E27FC236}">
                <a16:creationId xmlns:a16="http://schemas.microsoft.com/office/drawing/2014/main" id="{A9EA0B8A-FB4F-4C8C-937A-6470F058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19462" name="矩形 11">
            <a:extLst>
              <a:ext uri="{FF2B5EF4-FFF2-40B4-BE49-F238E27FC236}">
                <a16:creationId xmlns:a16="http://schemas.microsoft.com/office/drawing/2014/main" id="{63C6C601-22D7-41C3-BA9E-FD93DCC1A66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57738" y="1906588"/>
            <a:ext cx="2833687" cy="412750"/>
          </a:xfrm>
          <a:prstGeom prst="rect">
            <a:avLst/>
          </a:prstGeom>
          <a:solidFill>
            <a:srgbClr val="FF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9463" name="直接连接符 12">
            <a:extLst>
              <a:ext uri="{FF2B5EF4-FFF2-40B4-BE49-F238E27FC236}">
                <a16:creationId xmlns:a16="http://schemas.microsoft.com/office/drawing/2014/main" id="{025AE8DD-EFBC-4D3A-BC46-C33B28136B9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73788" y="1327150"/>
            <a:ext cx="3175" cy="1374775"/>
          </a:xfrm>
          <a:prstGeom prst="line">
            <a:avLst/>
          </a:prstGeom>
          <a:noFill/>
          <a:ln w="6350">
            <a:solidFill>
              <a:srgbClr val="E8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右中括号 13">
            <a:extLst>
              <a:ext uri="{FF2B5EF4-FFF2-40B4-BE49-F238E27FC236}">
                <a16:creationId xmlns:a16="http://schemas.microsoft.com/office/drawing/2014/main" id="{12F2DCDA-1C36-4804-B9E0-5B13F8F75AAD}"/>
              </a:ext>
            </a:extLst>
          </p:cNvPr>
          <p:cNvSpPr>
            <a:spLocks/>
          </p:cNvSpPr>
          <p:nvPr/>
        </p:nvSpPr>
        <p:spPr bwMode="auto">
          <a:xfrm rot="-5400000">
            <a:off x="6015832" y="-264319"/>
            <a:ext cx="317500" cy="6249987"/>
          </a:xfrm>
          <a:prstGeom prst="rightBracket">
            <a:avLst>
              <a:gd name="adj" fmla="val 8384"/>
            </a:avLst>
          </a:prstGeom>
          <a:noFill/>
          <a:ln w="6350">
            <a:solidFill>
              <a:srgbClr val="E8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465" name="矩形 14">
            <a:extLst>
              <a:ext uri="{FF2B5EF4-FFF2-40B4-BE49-F238E27FC236}">
                <a16:creationId xmlns:a16="http://schemas.microsoft.com/office/drawing/2014/main" id="{03B95F46-508F-4B53-B8D7-AA7D18F7FD3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57738" y="1111250"/>
            <a:ext cx="2833687" cy="412750"/>
          </a:xfrm>
          <a:prstGeom prst="rect">
            <a:avLst/>
          </a:prstGeom>
          <a:solidFill>
            <a:srgbClr val="FF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19466" name="组合 15">
            <a:extLst>
              <a:ext uri="{FF2B5EF4-FFF2-40B4-BE49-F238E27FC236}">
                <a16:creationId xmlns:a16="http://schemas.microsoft.com/office/drawing/2014/main" id="{4B274499-1840-4C0A-A55D-4CFCC702F7E3}"/>
              </a:ext>
            </a:extLst>
          </p:cNvPr>
          <p:cNvGrpSpPr>
            <a:grpSpLocks/>
          </p:cNvGrpSpPr>
          <p:nvPr/>
        </p:nvGrpSpPr>
        <p:grpSpPr bwMode="auto">
          <a:xfrm>
            <a:off x="2101850" y="3019425"/>
            <a:ext cx="1895475" cy="2921000"/>
            <a:chOff x="0" y="0"/>
            <a:chExt cx="1896020" cy="2920237"/>
          </a:xfrm>
        </p:grpSpPr>
        <p:sp>
          <p:nvSpPr>
            <p:cNvPr id="19486" name="流程图: 过程 16">
              <a:extLst>
                <a:ext uri="{FF2B5EF4-FFF2-40B4-BE49-F238E27FC236}">
                  <a16:creationId xmlns:a16="http://schemas.microsoft.com/office/drawing/2014/main" id="{4D9DB6FA-50D3-422B-B778-12AAA5285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96020" cy="2920237"/>
            </a:xfrm>
            <a:prstGeom prst="flowChartProcess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87" name="流程图: 过程 17">
              <a:extLst>
                <a:ext uri="{FF2B5EF4-FFF2-40B4-BE49-F238E27FC236}">
                  <a16:creationId xmlns:a16="http://schemas.microsoft.com/office/drawing/2014/main" id="{88F92943-BC6F-419B-B8FE-E4F9F804C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80315" cy="496738"/>
            </a:xfrm>
            <a:prstGeom prst="flowChartProcess">
              <a:avLst/>
            </a:prstGeom>
            <a:solidFill>
              <a:srgbClr val="FF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467" name="组合 18">
            <a:extLst>
              <a:ext uri="{FF2B5EF4-FFF2-40B4-BE49-F238E27FC236}">
                <a16:creationId xmlns:a16="http://schemas.microsoft.com/office/drawing/2014/main" id="{774D9A96-ACE4-43A4-9B8D-F9BBE9705DD4}"/>
              </a:ext>
            </a:extLst>
          </p:cNvPr>
          <p:cNvGrpSpPr>
            <a:grpSpLocks/>
          </p:cNvGrpSpPr>
          <p:nvPr/>
        </p:nvGrpSpPr>
        <p:grpSpPr bwMode="auto">
          <a:xfrm>
            <a:off x="4176713" y="3019425"/>
            <a:ext cx="1895475" cy="2921000"/>
            <a:chOff x="0" y="0"/>
            <a:chExt cx="1896020" cy="2920237"/>
          </a:xfrm>
        </p:grpSpPr>
        <p:sp>
          <p:nvSpPr>
            <p:cNvPr id="19484" name="流程图: 过程 19">
              <a:extLst>
                <a:ext uri="{FF2B5EF4-FFF2-40B4-BE49-F238E27FC236}">
                  <a16:creationId xmlns:a16="http://schemas.microsoft.com/office/drawing/2014/main" id="{4230F72F-B747-44DD-BE7E-5CB5B9C1A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96020" cy="2920237"/>
            </a:xfrm>
            <a:prstGeom prst="flowChartProcess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85" name="流程图: 过程 20">
              <a:extLst>
                <a:ext uri="{FF2B5EF4-FFF2-40B4-BE49-F238E27FC236}">
                  <a16:creationId xmlns:a16="http://schemas.microsoft.com/office/drawing/2014/main" id="{BCBD0C09-B992-41BA-9DCE-77B7D3EEB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80315" cy="496738"/>
            </a:xfrm>
            <a:prstGeom prst="flowChartProcess">
              <a:avLst/>
            </a:prstGeom>
            <a:solidFill>
              <a:srgbClr val="FF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468" name="组合 21">
            <a:extLst>
              <a:ext uri="{FF2B5EF4-FFF2-40B4-BE49-F238E27FC236}">
                <a16:creationId xmlns:a16="http://schemas.microsoft.com/office/drawing/2014/main" id="{15E61DD6-E1EC-466A-8654-5587B0B6C14B}"/>
              </a:ext>
            </a:extLst>
          </p:cNvPr>
          <p:cNvGrpSpPr>
            <a:grpSpLocks/>
          </p:cNvGrpSpPr>
          <p:nvPr/>
        </p:nvGrpSpPr>
        <p:grpSpPr bwMode="auto">
          <a:xfrm>
            <a:off x="6223000" y="3019425"/>
            <a:ext cx="1895475" cy="2921000"/>
            <a:chOff x="0" y="0"/>
            <a:chExt cx="1896020" cy="2920237"/>
          </a:xfrm>
        </p:grpSpPr>
        <p:sp>
          <p:nvSpPr>
            <p:cNvPr id="19482" name="流程图: 过程 22">
              <a:extLst>
                <a:ext uri="{FF2B5EF4-FFF2-40B4-BE49-F238E27FC236}">
                  <a16:creationId xmlns:a16="http://schemas.microsoft.com/office/drawing/2014/main" id="{4254C331-F020-4153-BC5F-F2397C606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96020" cy="2920237"/>
            </a:xfrm>
            <a:prstGeom prst="flowChartProcess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83" name="流程图: 过程 23">
              <a:extLst>
                <a:ext uri="{FF2B5EF4-FFF2-40B4-BE49-F238E27FC236}">
                  <a16:creationId xmlns:a16="http://schemas.microsoft.com/office/drawing/2014/main" id="{21EBACC8-2550-4A72-A7FE-9D4BE2C54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80315" cy="496738"/>
            </a:xfrm>
            <a:prstGeom prst="flowChartProcess">
              <a:avLst/>
            </a:prstGeom>
            <a:solidFill>
              <a:srgbClr val="FF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469" name="组合 24">
            <a:extLst>
              <a:ext uri="{FF2B5EF4-FFF2-40B4-BE49-F238E27FC236}">
                <a16:creationId xmlns:a16="http://schemas.microsoft.com/office/drawing/2014/main" id="{4BF44C4C-18A9-47E4-B2AA-5167BD4A1B41}"/>
              </a:ext>
            </a:extLst>
          </p:cNvPr>
          <p:cNvGrpSpPr>
            <a:grpSpLocks/>
          </p:cNvGrpSpPr>
          <p:nvPr/>
        </p:nvGrpSpPr>
        <p:grpSpPr bwMode="auto">
          <a:xfrm>
            <a:off x="8288338" y="3019425"/>
            <a:ext cx="1895475" cy="2921000"/>
            <a:chOff x="0" y="0"/>
            <a:chExt cx="1896020" cy="2920237"/>
          </a:xfrm>
        </p:grpSpPr>
        <p:sp>
          <p:nvSpPr>
            <p:cNvPr id="19480" name="流程图: 过程 25">
              <a:extLst>
                <a:ext uri="{FF2B5EF4-FFF2-40B4-BE49-F238E27FC236}">
                  <a16:creationId xmlns:a16="http://schemas.microsoft.com/office/drawing/2014/main" id="{B9888083-53C9-4DF3-BBE0-EAD88AF2B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96020" cy="2920237"/>
            </a:xfrm>
            <a:prstGeom prst="flowChartProcess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81" name="流程图: 过程 26">
              <a:extLst>
                <a:ext uri="{FF2B5EF4-FFF2-40B4-BE49-F238E27FC236}">
                  <a16:creationId xmlns:a16="http://schemas.microsoft.com/office/drawing/2014/main" id="{1B14B83F-15B1-49E3-8126-BB81D0395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80315" cy="496738"/>
            </a:xfrm>
            <a:prstGeom prst="flowChartProcess">
              <a:avLst/>
            </a:prstGeom>
            <a:solidFill>
              <a:srgbClr val="FF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9470" name="文本框 27">
            <a:extLst>
              <a:ext uri="{FF2B5EF4-FFF2-40B4-BE49-F238E27FC236}">
                <a16:creationId xmlns:a16="http://schemas.microsoft.com/office/drawing/2014/main" id="{8C2FCB42-E1D8-43B0-ACCA-37AAFFF2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018" y="1093787"/>
            <a:ext cx="2661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</a:t>
            </a:r>
          </a:p>
        </p:txBody>
      </p:sp>
      <p:sp>
        <p:nvSpPr>
          <p:cNvPr id="19471" name="文本框 28">
            <a:extLst>
              <a:ext uri="{FF2B5EF4-FFF2-40B4-BE49-F238E27FC236}">
                <a16:creationId xmlns:a16="http://schemas.microsoft.com/office/drawing/2014/main" id="{160B45E5-A6E0-4363-A56A-98EF38DA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0011" y="1906588"/>
            <a:ext cx="26014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 your content</a:t>
            </a:r>
          </a:p>
        </p:txBody>
      </p:sp>
      <p:sp>
        <p:nvSpPr>
          <p:cNvPr id="19472" name="文本框 29">
            <a:extLst>
              <a:ext uri="{FF2B5EF4-FFF2-40B4-BE49-F238E27FC236}">
                <a16:creationId xmlns:a16="http://schemas.microsoft.com/office/drawing/2014/main" id="{B81F65F3-C9EF-4842-96C2-A26469440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028950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19473" name="文本框 30">
            <a:extLst>
              <a:ext uri="{FF2B5EF4-FFF2-40B4-BE49-F238E27FC236}">
                <a16:creationId xmlns:a16="http://schemas.microsoft.com/office/drawing/2014/main" id="{DE01073E-F73A-4D63-AFC8-6F161D0C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600" y="3028950"/>
            <a:ext cx="1262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19474" name="文本框 31">
            <a:extLst>
              <a:ext uri="{FF2B5EF4-FFF2-40B4-BE49-F238E27FC236}">
                <a16:creationId xmlns:a16="http://schemas.microsoft.com/office/drawing/2014/main" id="{21D48B9B-37FF-432B-BA2F-D807278B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3036888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19475" name="文本框 32">
            <a:extLst>
              <a:ext uri="{FF2B5EF4-FFF2-40B4-BE49-F238E27FC236}">
                <a16:creationId xmlns:a16="http://schemas.microsoft.com/office/drawing/2014/main" id="{94216E31-FAC9-4DC9-8C93-8DCA52537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338" y="3049588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19476" name="TextBox 10">
            <a:extLst>
              <a:ext uri="{FF2B5EF4-FFF2-40B4-BE49-F238E27FC236}">
                <a16:creationId xmlns:a16="http://schemas.microsoft.com/office/drawing/2014/main" id="{84941D6F-4EEE-4861-86E9-1F246F32C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3851275"/>
            <a:ext cx="1825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7" name="TextBox 10">
            <a:extLst>
              <a:ext uri="{FF2B5EF4-FFF2-40B4-BE49-F238E27FC236}">
                <a16:creationId xmlns:a16="http://schemas.microsoft.com/office/drawing/2014/main" id="{9D280A36-B741-4879-A21E-A76798A0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563" y="3851275"/>
            <a:ext cx="1825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8" name="TextBox 10">
            <a:extLst>
              <a:ext uri="{FF2B5EF4-FFF2-40B4-BE49-F238E27FC236}">
                <a16:creationId xmlns:a16="http://schemas.microsoft.com/office/drawing/2014/main" id="{B2DEC94A-F8A3-42C6-B7EB-4B4D8DAAE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3851275"/>
            <a:ext cx="1825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9" name="TextBox 10">
            <a:extLst>
              <a:ext uri="{FF2B5EF4-FFF2-40B4-BE49-F238E27FC236}">
                <a16:creationId xmlns:a16="http://schemas.microsoft.com/office/drawing/2014/main" id="{ABD6978B-628D-4AA4-A72D-380340E65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6763" y="3851275"/>
            <a:ext cx="1825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0">
            <a:extLst>
              <a:ext uri="{FF2B5EF4-FFF2-40B4-BE49-F238E27FC236}">
                <a16:creationId xmlns:a16="http://schemas.microsoft.com/office/drawing/2014/main" id="{211F8743-E724-48DA-A0E3-85C97FFD7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79" name="Freeform 6">
            <a:extLst>
              <a:ext uri="{FF2B5EF4-FFF2-40B4-BE49-F238E27FC236}">
                <a16:creationId xmlns:a16="http://schemas.microsoft.com/office/drawing/2014/main" id="{D4197BC6-168C-4980-B063-46529DEDE4A6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Freeform 14">
            <a:extLst>
              <a:ext uri="{FF2B5EF4-FFF2-40B4-BE49-F238E27FC236}">
                <a16:creationId xmlns:a16="http://schemas.microsoft.com/office/drawing/2014/main" id="{835F9A2A-B93F-421E-8583-70F0379A1E9C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文本框 13">
            <a:extLst>
              <a:ext uri="{FF2B5EF4-FFF2-40B4-BE49-F238E27FC236}">
                <a16:creationId xmlns:a16="http://schemas.microsoft.com/office/drawing/2014/main" id="{6FF9E50B-0E78-4D22-8B7E-770B3E62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pic>
        <p:nvPicPr>
          <p:cNvPr id="20486" name="组合 5">
            <a:extLst>
              <a:ext uri="{FF2B5EF4-FFF2-40B4-BE49-F238E27FC236}">
                <a16:creationId xmlns:a16="http://schemas.microsoft.com/office/drawing/2014/main" id="{7ABC3D5C-3254-4CA9-9203-CCBAFA1E2B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2713038"/>
            <a:ext cx="82724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文本框 16">
            <a:extLst>
              <a:ext uri="{FF2B5EF4-FFF2-40B4-BE49-F238E27FC236}">
                <a16:creationId xmlns:a16="http://schemas.microsoft.com/office/drawing/2014/main" id="{BAC7D58E-26A7-4BC7-93DC-6E85DD3C1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650" y="3516313"/>
            <a:ext cx="715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01</a:t>
            </a:r>
            <a:endParaRPr lang="zh-CN" altLang="en-US" sz="2800"/>
          </a:p>
        </p:txBody>
      </p:sp>
      <p:sp>
        <p:nvSpPr>
          <p:cNvPr id="20488" name="文本框 17">
            <a:extLst>
              <a:ext uri="{FF2B5EF4-FFF2-40B4-BE49-F238E27FC236}">
                <a16:creationId xmlns:a16="http://schemas.microsoft.com/office/drawing/2014/main" id="{EC259C3A-AE82-43AE-9BFB-428F01865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2817813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02</a:t>
            </a:r>
            <a:endParaRPr lang="zh-CN" altLang="en-US" sz="2800"/>
          </a:p>
        </p:txBody>
      </p:sp>
      <p:sp>
        <p:nvSpPr>
          <p:cNvPr id="20489" name="文本框 18">
            <a:extLst>
              <a:ext uri="{FF2B5EF4-FFF2-40B4-BE49-F238E27FC236}">
                <a16:creationId xmlns:a16="http://schemas.microsoft.com/office/drawing/2014/main" id="{9088EDEB-4BE4-4404-B9FA-53D99D499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352425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03</a:t>
            </a:r>
            <a:endParaRPr lang="zh-CN" altLang="en-US" sz="2800"/>
          </a:p>
        </p:txBody>
      </p:sp>
      <p:sp>
        <p:nvSpPr>
          <p:cNvPr id="20490" name="文本框 19">
            <a:extLst>
              <a:ext uri="{FF2B5EF4-FFF2-40B4-BE49-F238E27FC236}">
                <a16:creationId xmlns:a16="http://schemas.microsoft.com/office/drawing/2014/main" id="{8B19D81E-1367-433E-972F-BEDC85FF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835275"/>
            <a:ext cx="714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04</a:t>
            </a:r>
            <a:endParaRPr lang="zh-CN" altLang="en-US" sz="2800"/>
          </a:p>
        </p:txBody>
      </p:sp>
      <p:sp>
        <p:nvSpPr>
          <p:cNvPr id="20491" name="文本框 20">
            <a:extLst>
              <a:ext uri="{FF2B5EF4-FFF2-40B4-BE49-F238E27FC236}">
                <a16:creationId xmlns:a16="http://schemas.microsoft.com/office/drawing/2014/main" id="{45878C04-D15B-4EBC-A44F-BC5C1CC9C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5100" y="366553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05</a:t>
            </a:r>
            <a:endParaRPr lang="zh-CN" altLang="en-US" sz="2800"/>
          </a:p>
        </p:txBody>
      </p:sp>
      <p:sp>
        <p:nvSpPr>
          <p:cNvPr id="20492" name="文本框 21">
            <a:extLst>
              <a:ext uri="{FF2B5EF4-FFF2-40B4-BE49-F238E27FC236}">
                <a16:creationId xmlns:a16="http://schemas.microsoft.com/office/drawing/2014/main" id="{99018A61-8758-48B4-B5B9-862C37301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63" y="2835275"/>
            <a:ext cx="714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/>
              <a:t>06</a:t>
            </a:r>
            <a:endParaRPr lang="zh-CN" altLang="en-US" sz="2800"/>
          </a:p>
        </p:txBody>
      </p:sp>
      <p:sp>
        <p:nvSpPr>
          <p:cNvPr id="20493" name="TextBox 10">
            <a:extLst>
              <a:ext uri="{FF2B5EF4-FFF2-40B4-BE49-F238E27FC236}">
                <a16:creationId xmlns:a16="http://schemas.microsoft.com/office/drawing/2014/main" id="{70FAF7C5-1F74-4445-8F54-160F86605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263" y="4435475"/>
            <a:ext cx="169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TextBox 10">
            <a:extLst>
              <a:ext uri="{FF2B5EF4-FFF2-40B4-BE49-F238E27FC236}">
                <a16:creationId xmlns:a16="http://schemas.microsoft.com/office/drawing/2014/main" id="{01CEDBCF-84C4-4C48-B680-626EAE820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098550"/>
            <a:ext cx="169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TextBox 10">
            <a:extLst>
              <a:ext uri="{FF2B5EF4-FFF2-40B4-BE49-F238E27FC236}">
                <a16:creationId xmlns:a16="http://schemas.microsoft.com/office/drawing/2014/main" id="{DAD52456-7170-4B25-905C-A676D3296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688" y="4435475"/>
            <a:ext cx="169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TextBox 10">
            <a:extLst>
              <a:ext uri="{FF2B5EF4-FFF2-40B4-BE49-F238E27FC236}">
                <a16:creationId xmlns:a16="http://schemas.microsoft.com/office/drawing/2014/main" id="{6B2601AC-C8FB-4EB3-82B7-FE8904D1B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4435475"/>
            <a:ext cx="169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7" name="TextBox 10">
            <a:extLst>
              <a:ext uri="{FF2B5EF4-FFF2-40B4-BE49-F238E27FC236}">
                <a16:creationId xmlns:a16="http://schemas.microsoft.com/office/drawing/2014/main" id="{15C4A62F-1514-4A63-AD80-42794B50C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3" y="1144588"/>
            <a:ext cx="1698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8" name="TextBox 10">
            <a:extLst>
              <a:ext uri="{FF2B5EF4-FFF2-40B4-BE49-F238E27FC236}">
                <a16:creationId xmlns:a16="http://schemas.microsoft.com/office/drawing/2014/main" id="{1EE02413-17FA-4974-9EE7-1D7E1D123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1093788"/>
            <a:ext cx="16970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0">
            <a:extLst>
              <a:ext uri="{FF2B5EF4-FFF2-40B4-BE49-F238E27FC236}">
                <a16:creationId xmlns:a16="http://schemas.microsoft.com/office/drawing/2014/main" id="{DE7805E2-7FD2-4B4E-BFCF-8151C099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3" name="Freeform 6">
            <a:extLst>
              <a:ext uri="{FF2B5EF4-FFF2-40B4-BE49-F238E27FC236}">
                <a16:creationId xmlns:a16="http://schemas.microsoft.com/office/drawing/2014/main" id="{DE41C4F5-44AD-40CE-B9C0-7F5CB300FAAC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8" name="Freeform 14">
            <a:extLst>
              <a:ext uri="{FF2B5EF4-FFF2-40B4-BE49-F238E27FC236}">
                <a16:creationId xmlns:a16="http://schemas.microsoft.com/office/drawing/2014/main" id="{1A53544D-96F5-4743-9D8A-184F3367F326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09" name="文本框 13">
            <a:extLst>
              <a:ext uri="{FF2B5EF4-FFF2-40B4-BE49-F238E27FC236}">
                <a16:creationId xmlns:a16="http://schemas.microsoft.com/office/drawing/2014/main" id="{C02BC004-BA7A-40C9-A90D-2E537E75A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sp>
        <p:nvSpPr>
          <p:cNvPr id="21510" name="空心弧 5">
            <a:extLst>
              <a:ext uri="{FF2B5EF4-FFF2-40B4-BE49-F238E27FC236}">
                <a16:creationId xmlns:a16="http://schemas.microsoft.com/office/drawing/2014/main" id="{4E6777C5-B235-45F9-86BD-A8E2B1E3434B}"/>
              </a:ext>
            </a:extLst>
          </p:cNvPr>
          <p:cNvSpPr>
            <a:spLocks/>
          </p:cNvSpPr>
          <p:nvPr/>
        </p:nvSpPr>
        <p:spPr bwMode="auto">
          <a:xfrm rot="10800000">
            <a:off x="1319213" y="1819275"/>
            <a:ext cx="1606550" cy="1606550"/>
          </a:xfrm>
          <a:custGeom>
            <a:avLst/>
            <a:gdLst>
              <a:gd name="T0" fmla="*/ 1186707 w 1606572"/>
              <a:gd name="T1" fmla="*/ 1509129 h 1606572"/>
              <a:gd name="T2" fmla="*/ 224315 w 1606572"/>
              <a:gd name="T3" fmla="*/ 1360102 h 1606572"/>
              <a:gd name="T4" fmla="*/ 112893 w 1606572"/>
              <a:gd name="T5" fmla="*/ 392636 h 1606572"/>
              <a:gd name="T6" fmla="*/ 1016212 w 1606572"/>
              <a:gd name="T7" fmla="*/ 28738 h 1606572"/>
              <a:gd name="T8" fmla="*/ 1606549 w 1606572"/>
              <a:gd name="T9" fmla="*/ 803275 h 1606572"/>
              <a:gd name="T10" fmla="*/ 1390196 w 1606572"/>
              <a:gd name="T11" fmla="*/ 803275 h 1606572"/>
              <a:gd name="T12" fmla="*/ 958860 w 1606572"/>
              <a:gd name="T13" fmla="*/ 237351 h 1606572"/>
              <a:gd name="T14" fmla="*/ 298841 w 1606572"/>
              <a:gd name="T15" fmla="*/ 503236 h 1606572"/>
              <a:gd name="T16" fmla="*/ 380252 w 1606572"/>
              <a:gd name="T17" fmla="*/ 1210125 h 1606572"/>
              <a:gd name="T18" fmla="*/ 1083433 w 1606572"/>
              <a:gd name="T19" fmla="*/ 1319014 h 1606572"/>
              <a:gd name="T20" fmla="*/ 1186707 w 1606572"/>
              <a:gd name="T21" fmla="*/ 1509129 h 16065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06572" h="1606572">
                <a:moveTo>
                  <a:pt x="1186723" y="1509150"/>
                </a:moveTo>
                <a:cubicBezTo>
                  <a:pt x="868948" y="1681771"/>
                  <a:pt x="475001" y="1620768"/>
                  <a:pt x="224318" y="1360121"/>
                </a:cubicBezTo>
                <a:cubicBezTo>
                  <a:pt x="-26365" y="1099474"/>
                  <a:pt x="-71974" y="703450"/>
                  <a:pt x="112895" y="392641"/>
                </a:cubicBezTo>
                <a:cubicBezTo>
                  <a:pt x="297765" y="81832"/>
                  <a:pt x="667531" y="-67126"/>
                  <a:pt x="1016226" y="28738"/>
                </a:cubicBezTo>
                <a:cubicBezTo>
                  <a:pt x="1364922" y="124602"/>
                  <a:pt x="1606571" y="441653"/>
                  <a:pt x="1606571" y="803286"/>
                </a:cubicBezTo>
                <a:lnTo>
                  <a:pt x="1390215" y="803286"/>
                </a:lnTo>
                <a:cubicBezTo>
                  <a:pt x="1390215" y="539055"/>
                  <a:pt x="1213652" y="307399"/>
                  <a:pt x="958873" y="237354"/>
                </a:cubicBezTo>
                <a:cubicBezTo>
                  <a:pt x="704095" y="167310"/>
                  <a:pt x="433922" y="276148"/>
                  <a:pt x="298845" y="503243"/>
                </a:cubicBezTo>
                <a:cubicBezTo>
                  <a:pt x="163768" y="730339"/>
                  <a:pt x="197093" y="1019698"/>
                  <a:pt x="380257" y="1210142"/>
                </a:cubicBezTo>
                <a:cubicBezTo>
                  <a:pt x="563421" y="1400586"/>
                  <a:pt x="851262" y="1445159"/>
                  <a:pt x="1083448" y="1319032"/>
                </a:cubicBezTo>
                <a:lnTo>
                  <a:pt x="1186723" y="150915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1" name="空心弧 6">
            <a:extLst>
              <a:ext uri="{FF2B5EF4-FFF2-40B4-BE49-F238E27FC236}">
                <a16:creationId xmlns:a16="http://schemas.microsoft.com/office/drawing/2014/main" id="{92181CF5-85BF-422F-819D-F0B7A9DF54A1}"/>
              </a:ext>
            </a:extLst>
          </p:cNvPr>
          <p:cNvSpPr>
            <a:spLocks/>
          </p:cNvSpPr>
          <p:nvPr/>
        </p:nvSpPr>
        <p:spPr bwMode="auto">
          <a:xfrm rot="10451757">
            <a:off x="4016375" y="1819275"/>
            <a:ext cx="1606550" cy="1606550"/>
          </a:xfrm>
          <a:custGeom>
            <a:avLst/>
            <a:gdLst>
              <a:gd name="T0" fmla="*/ 841308 w 1606572"/>
              <a:gd name="T1" fmla="*/ 1605649 h 1606572"/>
              <a:gd name="T2" fmla="*/ 72532 w 1606572"/>
              <a:gd name="T3" fmla="*/ 1136839 h 1606572"/>
              <a:gd name="T4" fmla="*/ 221983 w 1606572"/>
              <a:gd name="T5" fmla="*/ 248884 h 1606572"/>
              <a:gd name="T6" fmla="*/ 1101867 w 1606572"/>
              <a:gd name="T7" fmla="*/ 57558 h 1606572"/>
              <a:gd name="T8" fmla="*/ 1606551 w 1606572"/>
              <a:gd name="T9" fmla="*/ 803276 h 1606572"/>
              <a:gd name="T10" fmla="*/ 1390196 w 1606572"/>
              <a:gd name="T11" fmla="*/ 803275 h 1606572"/>
              <a:gd name="T12" fmla="*/ 1021444 w 1606572"/>
              <a:gd name="T13" fmla="*/ 258408 h 1606572"/>
              <a:gd name="T14" fmla="*/ 378548 w 1606572"/>
              <a:gd name="T15" fmla="*/ 398203 h 1606572"/>
              <a:gd name="T16" fmla="*/ 269350 w 1606572"/>
              <a:gd name="T17" fmla="*/ 1046996 h 1606572"/>
              <a:gd name="T18" fmla="*/ 831065 w 1606572"/>
              <a:gd name="T19" fmla="*/ 1389536 h 1606572"/>
              <a:gd name="T20" fmla="*/ 841308 w 1606572"/>
              <a:gd name="T21" fmla="*/ 1605649 h 16065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606572" h="1606572">
                <a:moveTo>
                  <a:pt x="841320" y="1605671"/>
                </a:moveTo>
                <a:cubicBezTo>
                  <a:pt x="513324" y="1621218"/>
                  <a:pt x="208888" y="1435569"/>
                  <a:pt x="72533" y="1136855"/>
                </a:cubicBezTo>
                <a:cubicBezTo>
                  <a:pt x="-63822" y="838140"/>
                  <a:pt x="-4639" y="486509"/>
                  <a:pt x="221986" y="248887"/>
                </a:cubicBezTo>
                <a:cubicBezTo>
                  <a:pt x="448611" y="11265"/>
                  <a:pt x="797046" y="-64500"/>
                  <a:pt x="1101882" y="57559"/>
                </a:cubicBezTo>
                <a:cubicBezTo>
                  <a:pt x="1406718" y="179618"/>
                  <a:pt x="1606573" y="474922"/>
                  <a:pt x="1606573" y="803287"/>
                </a:cubicBezTo>
                <a:lnTo>
                  <a:pt x="1390215" y="803286"/>
                </a:lnTo>
                <a:cubicBezTo>
                  <a:pt x="1390215" y="563363"/>
                  <a:pt x="1244189" y="347596"/>
                  <a:pt x="1021458" y="258412"/>
                </a:cubicBezTo>
                <a:cubicBezTo>
                  <a:pt x="798727" y="169229"/>
                  <a:pt x="544140" y="224587"/>
                  <a:pt x="378553" y="398208"/>
                </a:cubicBezTo>
                <a:cubicBezTo>
                  <a:pt x="212967" y="571829"/>
                  <a:pt x="169725" y="828752"/>
                  <a:pt x="269354" y="1047010"/>
                </a:cubicBezTo>
                <a:cubicBezTo>
                  <a:pt x="368983" y="1265269"/>
                  <a:pt x="591422" y="1400915"/>
                  <a:pt x="831076" y="1389555"/>
                </a:cubicBezTo>
                <a:lnTo>
                  <a:pt x="841320" y="1605671"/>
                </a:lnTo>
                <a:close/>
              </a:path>
            </a:pathLst>
          </a:custGeom>
          <a:solidFill>
            <a:srgbClr val="DB49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2" name="空心弧 7">
            <a:extLst>
              <a:ext uri="{FF2B5EF4-FFF2-40B4-BE49-F238E27FC236}">
                <a16:creationId xmlns:a16="http://schemas.microsoft.com/office/drawing/2014/main" id="{666F2C54-4D36-4D1D-81C0-8A5FB30051B4}"/>
              </a:ext>
            </a:extLst>
          </p:cNvPr>
          <p:cNvSpPr>
            <a:spLocks/>
          </p:cNvSpPr>
          <p:nvPr/>
        </p:nvSpPr>
        <p:spPr bwMode="auto">
          <a:xfrm rot="3077973">
            <a:off x="6362700" y="1819275"/>
            <a:ext cx="1606550" cy="1606550"/>
          </a:xfrm>
          <a:custGeom>
            <a:avLst/>
            <a:gdLst>
              <a:gd name="T0" fmla="*/ 106079 w 1606572"/>
              <a:gd name="T1" fmla="*/ 404315 h 1606572"/>
              <a:gd name="T2" fmla="*/ 1009685 w 1606572"/>
              <a:gd name="T3" fmla="*/ 26973 h 1606572"/>
              <a:gd name="T4" fmla="*/ 1606549 w 1606572"/>
              <a:gd name="T5" fmla="*/ 803276 h 1606572"/>
              <a:gd name="T6" fmla="*/ 1390196 w 1606572"/>
              <a:gd name="T7" fmla="*/ 803275 h 1606572"/>
              <a:gd name="T8" fmla="*/ 954091 w 1606572"/>
              <a:gd name="T9" fmla="*/ 236062 h 1606572"/>
              <a:gd name="T10" fmla="*/ 293862 w 1606572"/>
              <a:gd name="T11" fmla="*/ 511772 h 1606572"/>
              <a:gd name="T12" fmla="*/ 106079 w 1606572"/>
              <a:gd name="T13" fmla="*/ 404315 h 16065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06572" h="1606572">
                <a:moveTo>
                  <a:pt x="106080" y="404321"/>
                </a:moveTo>
                <a:cubicBezTo>
                  <a:pt x="286939" y="88263"/>
                  <a:pt x="657780" y="-66599"/>
                  <a:pt x="1009699" y="26973"/>
                </a:cubicBezTo>
                <a:cubicBezTo>
                  <a:pt x="1361618" y="120545"/>
                  <a:pt x="1606572" y="439140"/>
                  <a:pt x="1606571" y="803287"/>
                </a:cubicBezTo>
                <a:lnTo>
                  <a:pt x="1390215" y="803286"/>
                </a:lnTo>
                <a:cubicBezTo>
                  <a:pt x="1390215" y="537219"/>
                  <a:pt x="1211237" y="304434"/>
                  <a:pt x="954104" y="236065"/>
                </a:cubicBezTo>
                <a:cubicBezTo>
                  <a:pt x="696971" y="167696"/>
                  <a:pt x="426012" y="280848"/>
                  <a:pt x="293866" y="511779"/>
                </a:cubicBezTo>
                <a:lnTo>
                  <a:pt x="106080" y="404321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3" name="空心弧 8">
            <a:extLst>
              <a:ext uri="{FF2B5EF4-FFF2-40B4-BE49-F238E27FC236}">
                <a16:creationId xmlns:a16="http://schemas.microsoft.com/office/drawing/2014/main" id="{3A362BD7-976F-47F1-975D-A6490E059458}"/>
              </a:ext>
            </a:extLst>
          </p:cNvPr>
          <p:cNvSpPr>
            <a:spLocks/>
          </p:cNvSpPr>
          <p:nvPr/>
        </p:nvSpPr>
        <p:spPr bwMode="auto">
          <a:xfrm rot="10800000">
            <a:off x="9212263" y="1743075"/>
            <a:ext cx="1606550" cy="1606550"/>
          </a:xfrm>
          <a:custGeom>
            <a:avLst/>
            <a:gdLst>
              <a:gd name="T0" fmla="*/ 318376 w 1606572"/>
              <a:gd name="T1" fmla="*/ 1443683 h 1606572"/>
              <a:gd name="T2" fmla="*/ 73814 w 1606572"/>
              <a:gd name="T3" fmla="*/ 466917 h 1606572"/>
              <a:gd name="T4" fmla="*/ 975457 w 1606572"/>
              <a:gd name="T5" fmla="*/ 18671 h 1606572"/>
              <a:gd name="T6" fmla="*/ 1606550 w 1606572"/>
              <a:gd name="T7" fmla="*/ 803276 h 1606572"/>
              <a:gd name="T8" fmla="*/ 1390196 w 1606572"/>
              <a:gd name="T9" fmla="*/ 803275 h 1606572"/>
              <a:gd name="T10" fmla="*/ 929081 w 1606572"/>
              <a:gd name="T11" fmla="*/ 229996 h 1606572"/>
              <a:gd name="T12" fmla="*/ 270287 w 1606572"/>
              <a:gd name="T13" fmla="*/ 557511 h 1606572"/>
              <a:gd name="T14" fmla="*/ 448979 w 1606572"/>
              <a:gd name="T15" fmla="*/ 1271196 h 1606572"/>
              <a:gd name="T16" fmla="*/ 318376 w 1606572"/>
              <a:gd name="T17" fmla="*/ 1443683 h 16065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06572" h="1606572">
                <a:moveTo>
                  <a:pt x="318380" y="1443703"/>
                </a:moveTo>
                <a:cubicBezTo>
                  <a:pt x="17583" y="1215948"/>
                  <a:pt x="-84171" y="809547"/>
                  <a:pt x="73815" y="466923"/>
                </a:cubicBezTo>
                <a:cubicBezTo>
                  <a:pt x="231801" y="124298"/>
                  <a:pt x="606945" y="-62202"/>
                  <a:pt x="975470" y="18671"/>
                </a:cubicBezTo>
                <a:cubicBezTo>
                  <a:pt x="1343995" y="99544"/>
                  <a:pt x="1606572" y="425992"/>
                  <a:pt x="1606572" y="803287"/>
                </a:cubicBezTo>
                <a:lnTo>
                  <a:pt x="1390215" y="803286"/>
                </a:lnTo>
                <a:cubicBezTo>
                  <a:pt x="1390215" y="527612"/>
                  <a:pt x="1198360" y="289089"/>
                  <a:pt x="929094" y="229999"/>
                </a:cubicBezTo>
                <a:cubicBezTo>
                  <a:pt x="659827" y="170908"/>
                  <a:pt x="385725" y="307177"/>
                  <a:pt x="270291" y="557519"/>
                </a:cubicBezTo>
                <a:cubicBezTo>
                  <a:pt x="154857" y="807861"/>
                  <a:pt x="229204" y="1104802"/>
                  <a:pt x="448985" y="1271213"/>
                </a:cubicBezTo>
                <a:lnTo>
                  <a:pt x="318380" y="1443703"/>
                </a:lnTo>
                <a:close/>
              </a:path>
            </a:pathLst>
          </a:custGeom>
          <a:solidFill>
            <a:srgbClr val="FF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1514" name="文本框 9">
            <a:extLst>
              <a:ext uri="{FF2B5EF4-FFF2-40B4-BE49-F238E27FC236}">
                <a16:creationId xmlns:a16="http://schemas.microsoft.com/office/drawing/2014/main" id="{1D5F88CE-B2E4-4639-98F8-04013FAE6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788" y="23923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85%</a:t>
            </a:r>
            <a:endParaRPr lang="zh-CN" altLang="en-US" sz="2400" b="1"/>
          </a:p>
        </p:txBody>
      </p:sp>
      <p:sp>
        <p:nvSpPr>
          <p:cNvPr id="21515" name="文本框 14">
            <a:extLst>
              <a:ext uri="{FF2B5EF4-FFF2-40B4-BE49-F238E27FC236}">
                <a16:creationId xmlns:a16="http://schemas.microsoft.com/office/drawing/2014/main" id="{8AB94B2E-1248-4C8C-8F12-49A0AF76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8" y="23923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73%</a:t>
            </a:r>
            <a:endParaRPr lang="zh-CN" altLang="en-US" sz="2400" b="1"/>
          </a:p>
        </p:txBody>
      </p:sp>
      <p:sp>
        <p:nvSpPr>
          <p:cNvPr id="21516" name="文本框 15">
            <a:extLst>
              <a:ext uri="{FF2B5EF4-FFF2-40B4-BE49-F238E27FC236}">
                <a16:creationId xmlns:a16="http://schemas.microsoft.com/office/drawing/2014/main" id="{8EB3964C-406C-4A96-85AA-81F77A10F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863" y="2314575"/>
            <a:ext cx="785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40%</a:t>
            </a:r>
            <a:endParaRPr lang="zh-CN" altLang="en-US" sz="2400" b="1"/>
          </a:p>
        </p:txBody>
      </p:sp>
      <p:sp>
        <p:nvSpPr>
          <p:cNvPr id="21517" name="文本框 16">
            <a:extLst>
              <a:ext uri="{FF2B5EF4-FFF2-40B4-BE49-F238E27FC236}">
                <a16:creationId xmlns:a16="http://schemas.microsoft.com/office/drawing/2014/main" id="{3B3F53D3-8E75-48A2-A56C-AAA1A7DA6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6613" y="2392363"/>
            <a:ext cx="785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/>
              <a:t>63%</a:t>
            </a:r>
            <a:endParaRPr lang="zh-CN" altLang="en-US" sz="2400" b="1"/>
          </a:p>
        </p:txBody>
      </p:sp>
      <p:grpSp>
        <p:nvGrpSpPr>
          <p:cNvPr id="21518" name="组合 17">
            <a:extLst>
              <a:ext uri="{FF2B5EF4-FFF2-40B4-BE49-F238E27FC236}">
                <a16:creationId xmlns:a16="http://schemas.microsoft.com/office/drawing/2014/main" id="{BBC8A64D-64C0-4931-9D31-2A4FCC8C9354}"/>
              </a:ext>
            </a:extLst>
          </p:cNvPr>
          <p:cNvGrpSpPr>
            <a:grpSpLocks/>
          </p:cNvGrpSpPr>
          <p:nvPr/>
        </p:nvGrpSpPr>
        <p:grpSpPr bwMode="auto">
          <a:xfrm>
            <a:off x="3502025" y="1468438"/>
            <a:ext cx="115888" cy="4095750"/>
            <a:chOff x="0" y="0"/>
            <a:chExt cx="115889" cy="4095482"/>
          </a:xfrm>
        </p:grpSpPr>
        <p:sp>
          <p:nvSpPr>
            <p:cNvPr id="21555" name="椭圆 18">
              <a:extLst>
                <a:ext uri="{FF2B5EF4-FFF2-40B4-BE49-F238E27FC236}">
                  <a16:creationId xmlns:a16="http://schemas.microsoft.com/office/drawing/2014/main" id="{70EAC317-E0A0-4F8E-8012-1ADC6E57F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031" cy="1030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56" name="直接连接符 19">
              <a:extLst>
                <a:ext uri="{FF2B5EF4-FFF2-40B4-BE49-F238E27FC236}">
                  <a16:creationId xmlns:a16="http://schemas.microsoft.com/office/drawing/2014/main" id="{7C96951E-BDAB-4AB9-9D25-0B86D3BF8EC0}"/>
                </a:ext>
              </a:extLst>
            </p:cNvPr>
            <p:cNvCxnSpPr>
              <a:cxnSpLocks noChangeShapeType="1"/>
              <a:stCxn id="21555" idx="4"/>
            </p:cNvCxnSpPr>
            <p:nvPr/>
          </p:nvCxnSpPr>
          <p:spPr bwMode="auto">
            <a:xfrm flipH="1">
              <a:off x="51515" y="103031"/>
              <a:ext cx="1" cy="388942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57" name="椭圆 20">
              <a:extLst>
                <a:ext uri="{FF2B5EF4-FFF2-40B4-BE49-F238E27FC236}">
                  <a16:creationId xmlns:a16="http://schemas.microsoft.com/office/drawing/2014/main" id="{252BEC33-0DF9-4E69-85D0-5D422425D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8" y="3992451"/>
              <a:ext cx="103031" cy="1030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519" name="组合 21">
            <a:extLst>
              <a:ext uri="{FF2B5EF4-FFF2-40B4-BE49-F238E27FC236}">
                <a16:creationId xmlns:a16="http://schemas.microsoft.com/office/drawing/2014/main" id="{24EEC78A-1E12-4F3C-80E8-D0805E6C1549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1468438"/>
            <a:ext cx="115887" cy="4095750"/>
            <a:chOff x="0" y="0"/>
            <a:chExt cx="115889" cy="4095482"/>
          </a:xfrm>
        </p:grpSpPr>
        <p:sp>
          <p:nvSpPr>
            <p:cNvPr id="21552" name="椭圆 22">
              <a:extLst>
                <a:ext uri="{FF2B5EF4-FFF2-40B4-BE49-F238E27FC236}">
                  <a16:creationId xmlns:a16="http://schemas.microsoft.com/office/drawing/2014/main" id="{2C6F2FBD-7CD8-47B0-B6C2-1F4453A899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031" cy="1030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53" name="直接连接符 23">
              <a:extLst>
                <a:ext uri="{FF2B5EF4-FFF2-40B4-BE49-F238E27FC236}">
                  <a16:creationId xmlns:a16="http://schemas.microsoft.com/office/drawing/2014/main" id="{CD9EAAF7-5B35-45A1-98C1-132A79E22026}"/>
                </a:ext>
              </a:extLst>
            </p:cNvPr>
            <p:cNvCxnSpPr>
              <a:cxnSpLocks noChangeShapeType="1"/>
              <a:stCxn id="21552" idx="4"/>
            </p:cNvCxnSpPr>
            <p:nvPr/>
          </p:nvCxnSpPr>
          <p:spPr bwMode="auto">
            <a:xfrm flipH="1">
              <a:off x="51515" y="103031"/>
              <a:ext cx="1" cy="388942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54" name="椭圆 24">
              <a:extLst>
                <a:ext uri="{FF2B5EF4-FFF2-40B4-BE49-F238E27FC236}">
                  <a16:creationId xmlns:a16="http://schemas.microsoft.com/office/drawing/2014/main" id="{CF8CFD7C-A69C-4ECA-A004-4D35016BF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8" y="3992451"/>
              <a:ext cx="103031" cy="1030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520" name="组合 25">
            <a:extLst>
              <a:ext uri="{FF2B5EF4-FFF2-40B4-BE49-F238E27FC236}">
                <a16:creationId xmlns:a16="http://schemas.microsoft.com/office/drawing/2014/main" id="{261F0FD4-3ED4-481D-8271-333EB234777C}"/>
              </a:ext>
            </a:extLst>
          </p:cNvPr>
          <p:cNvGrpSpPr>
            <a:grpSpLocks/>
          </p:cNvGrpSpPr>
          <p:nvPr/>
        </p:nvGrpSpPr>
        <p:grpSpPr bwMode="auto">
          <a:xfrm>
            <a:off x="8693150" y="1468438"/>
            <a:ext cx="115888" cy="4095750"/>
            <a:chOff x="0" y="0"/>
            <a:chExt cx="115889" cy="4095482"/>
          </a:xfrm>
        </p:grpSpPr>
        <p:sp>
          <p:nvSpPr>
            <p:cNvPr id="21549" name="椭圆 26">
              <a:extLst>
                <a:ext uri="{FF2B5EF4-FFF2-40B4-BE49-F238E27FC236}">
                  <a16:creationId xmlns:a16="http://schemas.microsoft.com/office/drawing/2014/main" id="{13C1E578-0677-4D3E-87D9-10592B9C8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3031" cy="1030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1550" name="直接连接符 27">
              <a:extLst>
                <a:ext uri="{FF2B5EF4-FFF2-40B4-BE49-F238E27FC236}">
                  <a16:creationId xmlns:a16="http://schemas.microsoft.com/office/drawing/2014/main" id="{FE3EA95A-AED2-4556-B644-22F2F53DFFC1}"/>
                </a:ext>
              </a:extLst>
            </p:cNvPr>
            <p:cNvCxnSpPr>
              <a:cxnSpLocks noChangeShapeType="1"/>
              <a:stCxn id="21549" idx="4"/>
            </p:cNvCxnSpPr>
            <p:nvPr/>
          </p:nvCxnSpPr>
          <p:spPr bwMode="auto">
            <a:xfrm flipH="1">
              <a:off x="51515" y="103031"/>
              <a:ext cx="1" cy="388942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51" name="椭圆 28">
              <a:extLst>
                <a:ext uri="{FF2B5EF4-FFF2-40B4-BE49-F238E27FC236}">
                  <a16:creationId xmlns:a16="http://schemas.microsoft.com/office/drawing/2014/main" id="{FCAEE97F-0A88-400E-9780-0A270C6E5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8" y="3992451"/>
              <a:ext cx="103031" cy="1030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1521" name="组合 29">
            <a:extLst>
              <a:ext uri="{FF2B5EF4-FFF2-40B4-BE49-F238E27FC236}">
                <a16:creationId xmlns:a16="http://schemas.microsoft.com/office/drawing/2014/main" id="{578DEE04-6C68-4EAF-96DB-EB4526B8D2AB}"/>
              </a:ext>
            </a:extLst>
          </p:cNvPr>
          <p:cNvGrpSpPr>
            <a:grpSpLocks/>
          </p:cNvGrpSpPr>
          <p:nvPr/>
        </p:nvGrpSpPr>
        <p:grpSpPr bwMode="auto">
          <a:xfrm>
            <a:off x="1266825" y="3349625"/>
            <a:ext cx="1452563" cy="830263"/>
            <a:chOff x="0" y="0"/>
            <a:chExt cx="1451562" cy="830997"/>
          </a:xfrm>
        </p:grpSpPr>
        <p:grpSp>
          <p:nvGrpSpPr>
            <p:cNvPr id="21545" name="组合 30">
              <a:extLst>
                <a:ext uri="{FF2B5EF4-FFF2-40B4-BE49-F238E27FC236}">
                  <a16:creationId xmlns:a16="http://schemas.microsoft.com/office/drawing/2014/main" id="{14EFB3F4-934C-49AD-BFF1-92B8A8586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0694" cy="830997"/>
              <a:chOff x="0" y="0"/>
              <a:chExt cx="640694" cy="830997"/>
            </a:xfrm>
          </p:grpSpPr>
          <p:sp>
            <p:nvSpPr>
              <p:cNvPr id="21547" name="文本框 32">
                <a:extLst>
                  <a:ext uri="{FF2B5EF4-FFF2-40B4-BE49-F238E27FC236}">
                    <a16:creationId xmlns:a16="http://schemas.microsoft.com/office/drawing/2014/main" id="{49E45A03-2A6D-4E65-856B-C365F3F282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40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>
                    <a:solidFill>
                      <a:srgbClr val="00B0F0"/>
                    </a:solidFill>
                  </a:rPr>
                  <a:t>s</a:t>
                </a:r>
                <a:endParaRPr lang="zh-CN" altLang="en-US" sz="4800">
                  <a:solidFill>
                    <a:srgbClr val="00B0F0"/>
                  </a:solidFill>
                </a:endParaRPr>
              </a:p>
            </p:txBody>
          </p:sp>
          <p:cxnSp>
            <p:nvCxnSpPr>
              <p:cNvPr id="21548" name="直接连接符 33">
                <a:extLst>
                  <a:ext uri="{FF2B5EF4-FFF2-40B4-BE49-F238E27FC236}">
                    <a16:creationId xmlns:a16="http://schemas.microsoft.com/office/drawing/2014/main" id="{1D726DA2-E058-4613-91D7-1812A69ACDA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438" y="270613"/>
                <a:ext cx="0" cy="380000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46" name="文本框 31">
              <a:extLst>
                <a:ext uri="{FF2B5EF4-FFF2-40B4-BE49-F238E27FC236}">
                  <a16:creationId xmlns:a16="http://schemas.microsoft.com/office/drawing/2014/main" id="{8A40E746-BFBE-4DAF-9EDE-529DC4C29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2" y="258102"/>
              <a:ext cx="1182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00B0F0"/>
                  </a:solidFill>
                </a:rPr>
                <a:t>73,234</a:t>
              </a:r>
              <a:endParaRPr lang="zh-CN" altLang="en-US" sz="2400" b="1">
                <a:solidFill>
                  <a:srgbClr val="00B0F0"/>
                </a:solidFill>
              </a:endParaRPr>
            </a:p>
          </p:txBody>
        </p:sp>
      </p:grpSp>
      <p:sp>
        <p:nvSpPr>
          <p:cNvPr id="21522" name="TextBox 10">
            <a:extLst>
              <a:ext uri="{FF2B5EF4-FFF2-40B4-BE49-F238E27FC236}">
                <a16:creationId xmlns:a16="http://schemas.microsoft.com/office/drawing/2014/main" id="{CFF41D1A-634F-4896-92A0-235A52DCF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491038"/>
            <a:ext cx="1984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3" name="文本框 35">
            <a:extLst>
              <a:ext uri="{FF2B5EF4-FFF2-40B4-BE49-F238E27FC236}">
                <a16:creationId xmlns:a16="http://schemas.microsoft.com/office/drawing/2014/main" id="{0D29891F-A1DA-4EC3-B298-106A3C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4076700"/>
            <a:ext cx="25799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text messages</a:t>
            </a:r>
          </a:p>
        </p:txBody>
      </p:sp>
      <p:grpSp>
        <p:nvGrpSpPr>
          <p:cNvPr id="21524" name="组合 36">
            <a:extLst>
              <a:ext uri="{FF2B5EF4-FFF2-40B4-BE49-F238E27FC236}">
                <a16:creationId xmlns:a16="http://schemas.microsoft.com/office/drawing/2014/main" id="{48ABDEDB-DC4A-4031-AC99-5BE694B821F6}"/>
              </a:ext>
            </a:extLst>
          </p:cNvPr>
          <p:cNvGrpSpPr>
            <a:grpSpLocks/>
          </p:cNvGrpSpPr>
          <p:nvPr/>
        </p:nvGrpSpPr>
        <p:grpSpPr bwMode="auto">
          <a:xfrm>
            <a:off x="4060825" y="3422650"/>
            <a:ext cx="1450975" cy="830263"/>
            <a:chOff x="0" y="0"/>
            <a:chExt cx="1451562" cy="830997"/>
          </a:xfrm>
        </p:grpSpPr>
        <p:grpSp>
          <p:nvGrpSpPr>
            <p:cNvPr id="21541" name="组合 37">
              <a:extLst>
                <a:ext uri="{FF2B5EF4-FFF2-40B4-BE49-F238E27FC236}">
                  <a16:creationId xmlns:a16="http://schemas.microsoft.com/office/drawing/2014/main" id="{6CEBD642-2EDA-46AF-94AE-ABBE1A6B4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0694" cy="830997"/>
              <a:chOff x="0" y="0"/>
              <a:chExt cx="640694" cy="830997"/>
            </a:xfrm>
          </p:grpSpPr>
          <p:sp>
            <p:nvSpPr>
              <p:cNvPr id="21543" name="文本框 39">
                <a:extLst>
                  <a:ext uri="{FF2B5EF4-FFF2-40B4-BE49-F238E27FC236}">
                    <a16:creationId xmlns:a16="http://schemas.microsoft.com/office/drawing/2014/main" id="{EC2518BE-BFDD-4B80-A5CC-652AF2C03E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40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>
                    <a:solidFill>
                      <a:srgbClr val="DB494C"/>
                    </a:solidFill>
                  </a:rPr>
                  <a:t>s</a:t>
                </a:r>
                <a:endParaRPr lang="zh-CN" altLang="en-US" sz="4800">
                  <a:solidFill>
                    <a:srgbClr val="DB494C"/>
                  </a:solidFill>
                </a:endParaRPr>
              </a:p>
            </p:txBody>
          </p:sp>
          <p:cxnSp>
            <p:nvCxnSpPr>
              <p:cNvPr id="21544" name="直接连接符 40">
                <a:extLst>
                  <a:ext uri="{FF2B5EF4-FFF2-40B4-BE49-F238E27FC236}">
                    <a16:creationId xmlns:a16="http://schemas.microsoft.com/office/drawing/2014/main" id="{3C9E36B4-5131-4861-98A8-BBF87526D5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438" y="270613"/>
                <a:ext cx="0" cy="380000"/>
              </a:xfrm>
              <a:prstGeom prst="line">
                <a:avLst/>
              </a:prstGeom>
              <a:noFill/>
              <a:ln w="28575">
                <a:solidFill>
                  <a:srgbClr val="DB494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42" name="文本框 38">
              <a:extLst>
                <a:ext uri="{FF2B5EF4-FFF2-40B4-BE49-F238E27FC236}">
                  <a16:creationId xmlns:a16="http://schemas.microsoft.com/office/drawing/2014/main" id="{B5AA03DE-A31E-4254-8F8B-C10BE01A0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2" y="258102"/>
              <a:ext cx="1182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DB494C"/>
                  </a:solidFill>
                </a:rPr>
                <a:t>53,135</a:t>
              </a:r>
              <a:endParaRPr lang="zh-CN" altLang="en-US" sz="2400" b="1">
                <a:solidFill>
                  <a:srgbClr val="DB494C"/>
                </a:solidFill>
              </a:endParaRPr>
            </a:p>
          </p:txBody>
        </p:sp>
      </p:grpSp>
      <p:sp>
        <p:nvSpPr>
          <p:cNvPr id="21525" name="TextBox 10">
            <a:extLst>
              <a:ext uri="{FF2B5EF4-FFF2-40B4-BE49-F238E27FC236}">
                <a16:creationId xmlns:a16="http://schemas.microsoft.com/office/drawing/2014/main" id="{A347F67E-F3B1-4FC1-A352-CC698D3D6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4564063"/>
            <a:ext cx="1984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6" name="文本框 42">
            <a:extLst>
              <a:ext uri="{FF2B5EF4-FFF2-40B4-BE49-F238E27FC236}">
                <a16:creationId xmlns:a16="http://schemas.microsoft.com/office/drawing/2014/main" id="{362B3369-DCFA-4FFF-B6D9-936508B6C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49" y="4149725"/>
            <a:ext cx="287219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text messages</a:t>
            </a:r>
          </a:p>
        </p:txBody>
      </p:sp>
      <p:grpSp>
        <p:nvGrpSpPr>
          <p:cNvPr id="21527" name="组合 43">
            <a:extLst>
              <a:ext uri="{FF2B5EF4-FFF2-40B4-BE49-F238E27FC236}">
                <a16:creationId xmlns:a16="http://schemas.microsoft.com/office/drawing/2014/main" id="{8E26B7D7-74DA-49CB-990E-CE870DADCC55}"/>
              </a:ext>
            </a:extLst>
          </p:cNvPr>
          <p:cNvGrpSpPr>
            <a:grpSpLocks/>
          </p:cNvGrpSpPr>
          <p:nvPr/>
        </p:nvGrpSpPr>
        <p:grpSpPr bwMode="auto">
          <a:xfrm>
            <a:off x="6686550" y="3349625"/>
            <a:ext cx="1452563" cy="830263"/>
            <a:chOff x="0" y="0"/>
            <a:chExt cx="1451562" cy="830997"/>
          </a:xfrm>
        </p:grpSpPr>
        <p:grpSp>
          <p:nvGrpSpPr>
            <p:cNvPr id="21537" name="组合 44">
              <a:extLst>
                <a:ext uri="{FF2B5EF4-FFF2-40B4-BE49-F238E27FC236}">
                  <a16:creationId xmlns:a16="http://schemas.microsoft.com/office/drawing/2014/main" id="{1E82B96F-DAB2-458E-B640-5436483E25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0694" cy="830997"/>
              <a:chOff x="0" y="0"/>
              <a:chExt cx="640694" cy="830997"/>
            </a:xfrm>
          </p:grpSpPr>
          <p:sp>
            <p:nvSpPr>
              <p:cNvPr id="21539" name="文本框 46">
                <a:extLst>
                  <a:ext uri="{FF2B5EF4-FFF2-40B4-BE49-F238E27FC236}">
                    <a16:creationId xmlns:a16="http://schemas.microsoft.com/office/drawing/2014/main" id="{08B80820-16F1-4183-9838-A80F7BF09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40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>
                    <a:solidFill>
                      <a:srgbClr val="90B83E"/>
                    </a:solidFill>
                  </a:rPr>
                  <a:t>s</a:t>
                </a:r>
                <a:endParaRPr lang="zh-CN" altLang="en-US" sz="4800">
                  <a:solidFill>
                    <a:srgbClr val="90B83E"/>
                  </a:solidFill>
                </a:endParaRPr>
              </a:p>
            </p:txBody>
          </p:sp>
          <p:cxnSp>
            <p:nvCxnSpPr>
              <p:cNvPr id="21540" name="直接连接符 47">
                <a:extLst>
                  <a:ext uri="{FF2B5EF4-FFF2-40B4-BE49-F238E27FC236}">
                    <a16:creationId xmlns:a16="http://schemas.microsoft.com/office/drawing/2014/main" id="{D4DAC01D-7370-4BFC-ABE8-73A07E249C9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438" y="270613"/>
                <a:ext cx="0" cy="380000"/>
              </a:xfrm>
              <a:prstGeom prst="line">
                <a:avLst/>
              </a:prstGeom>
              <a:noFill/>
              <a:ln w="28575">
                <a:solidFill>
                  <a:srgbClr val="90B83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38" name="文本框 45">
              <a:extLst>
                <a:ext uri="{FF2B5EF4-FFF2-40B4-BE49-F238E27FC236}">
                  <a16:creationId xmlns:a16="http://schemas.microsoft.com/office/drawing/2014/main" id="{9B50476C-E23B-4921-9EEF-0562634CA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2" y="258102"/>
              <a:ext cx="1182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90B83E"/>
                  </a:solidFill>
                </a:rPr>
                <a:t>42,356</a:t>
              </a:r>
              <a:endParaRPr lang="zh-CN" altLang="en-US" sz="2400" b="1">
                <a:solidFill>
                  <a:srgbClr val="90B83E"/>
                </a:solidFill>
              </a:endParaRPr>
            </a:p>
          </p:txBody>
        </p:sp>
      </p:grpSp>
      <p:sp>
        <p:nvSpPr>
          <p:cNvPr id="21528" name="TextBox 10">
            <a:extLst>
              <a:ext uri="{FF2B5EF4-FFF2-40B4-BE49-F238E27FC236}">
                <a16:creationId xmlns:a16="http://schemas.microsoft.com/office/drawing/2014/main" id="{5B780578-AD9A-4952-9FF0-EF9F0F168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4491038"/>
            <a:ext cx="1984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29" name="文本框 49">
            <a:extLst>
              <a:ext uri="{FF2B5EF4-FFF2-40B4-BE49-F238E27FC236}">
                <a16:creationId xmlns:a16="http://schemas.microsoft.com/office/drawing/2014/main" id="{5AD1F772-CFEC-4852-BA6D-B711E6D04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4475" y="4076700"/>
            <a:ext cx="28745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Add text messages</a:t>
            </a:r>
          </a:p>
        </p:txBody>
      </p:sp>
      <p:grpSp>
        <p:nvGrpSpPr>
          <p:cNvPr id="21530" name="组合 50">
            <a:extLst>
              <a:ext uri="{FF2B5EF4-FFF2-40B4-BE49-F238E27FC236}">
                <a16:creationId xmlns:a16="http://schemas.microsoft.com/office/drawing/2014/main" id="{0E739591-B458-410A-AE53-C7CC0F053A8A}"/>
              </a:ext>
            </a:extLst>
          </p:cNvPr>
          <p:cNvGrpSpPr>
            <a:grpSpLocks/>
          </p:cNvGrpSpPr>
          <p:nvPr/>
        </p:nvGrpSpPr>
        <p:grpSpPr bwMode="auto">
          <a:xfrm>
            <a:off x="9255125" y="3349625"/>
            <a:ext cx="1450975" cy="830263"/>
            <a:chOff x="0" y="0"/>
            <a:chExt cx="1451562" cy="830997"/>
          </a:xfrm>
        </p:grpSpPr>
        <p:grpSp>
          <p:nvGrpSpPr>
            <p:cNvPr id="21533" name="组合 51">
              <a:extLst>
                <a:ext uri="{FF2B5EF4-FFF2-40B4-BE49-F238E27FC236}">
                  <a16:creationId xmlns:a16="http://schemas.microsoft.com/office/drawing/2014/main" id="{3068CA5A-4DA0-478F-939D-F7A2BA30F5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0694" cy="830997"/>
              <a:chOff x="0" y="0"/>
              <a:chExt cx="640694" cy="830997"/>
            </a:xfrm>
          </p:grpSpPr>
          <p:sp>
            <p:nvSpPr>
              <p:cNvPr id="21535" name="文本框 53">
                <a:extLst>
                  <a:ext uri="{FF2B5EF4-FFF2-40B4-BE49-F238E27FC236}">
                    <a16:creationId xmlns:a16="http://schemas.microsoft.com/office/drawing/2014/main" id="{297A3AC8-DBCD-408B-BCCD-C03F7A368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64069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4800">
                    <a:solidFill>
                      <a:srgbClr val="F5AF19"/>
                    </a:solidFill>
                  </a:rPr>
                  <a:t>s</a:t>
                </a:r>
                <a:endParaRPr lang="zh-CN" altLang="en-US" sz="4800">
                  <a:solidFill>
                    <a:srgbClr val="F5AF19"/>
                  </a:solidFill>
                </a:endParaRPr>
              </a:p>
            </p:txBody>
          </p:sp>
          <p:cxnSp>
            <p:nvCxnSpPr>
              <p:cNvPr id="21536" name="直接连接符 54">
                <a:extLst>
                  <a:ext uri="{FF2B5EF4-FFF2-40B4-BE49-F238E27FC236}">
                    <a16:creationId xmlns:a16="http://schemas.microsoft.com/office/drawing/2014/main" id="{92ECE623-8766-4F07-98F5-847BAD1B585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4438" y="270613"/>
                <a:ext cx="0" cy="380000"/>
              </a:xfrm>
              <a:prstGeom prst="line">
                <a:avLst/>
              </a:prstGeom>
              <a:noFill/>
              <a:ln w="28575">
                <a:solidFill>
                  <a:srgbClr val="F5AF1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34" name="文本框 52">
              <a:extLst>
                <a:ext uri="{FF2B5EF4-FFF2-40B4-BE49-F238E27FC236}">
                  <a16:creationId xmlns:a16="http://schemas.microsoft.com/office/drawing/2014/main" id="{9D4329B3-C992-4499-ABE9-54008DC58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82" y="258102"/>
              <a:ext cx="11820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 b="1">
                  <a:solidFill>
                    <a:srgbClr val="F5AF19"/>
                  </a:solidFill>
                </a:rPr>
                <a:t>80,012</a:t>
              </a:r>
              <a:endParaRPr lang="zh-CN" altLang="en-US" sz="2400" b="1">
                <a:solidFill>
                  <a:srgbClr val="F5AF19"/>
                </a:solidFill>
              </a:endParaRPr>
            </a:p>
          </p:txBody>
        </p:sp>
      </p:grpSp>
      <p:sp>
        <p:nvSpPr>
          <p:cNvPr id="21531" name="TextBox 10">
            <a:extLst>
              <a:ext uri="{FF2B5EF4-FFF2-40B4-BE49-F238E27FC236}">
                <a16:creationId xmlns:a16="http://schemas.microsoft.com/office/drawing/2014/main" id="{61C96B89-D28C-48F2-BB09-8B47AE017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9400" y="4491038"/>
            <a:ext cx="19843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2" name="文本框 56">
            <a:extLst>
              <a:ext uri="{FF2B5EF4-FFF2-40B4-BE49-F238E27FC236}">
                <a16:creationId xmlns:a16="http://schemas.microsoft.com/office/drawing/2014/main" id="{613F10D0-C028-43F0-BA3E-C31973B0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3049" y="4076700"/>
            <a:ext cx="287219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Add text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0">
            <a:extLst>
              <a:ext uri="{FF2B5EF4-FFF2-40B4-BE49-F238E27FC236}">
                <a16:creationId xmlns:a16="http://schemas.microsoft.com/office/drawing/2014/main" id="{FC9F578A-487C-4E44-90F5-9902038A6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7" name="Freeform 6">
            <a:extLst>
              <a:ext uri="{FF2B5EF4-FFF2-40B4-BE49-F238E27FC236}">
                <a16:creationId xmlns:a16="http://schemas.microsoft.com/office/drawing/2014/main" id="{19158719-AD17-4A3A-B271-7D410B397E27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Freeform 14">
            <a:extLst>
              <a:ext uri="{FF2B5EF4-FFF2-40B4-BE49-F238E27FC236}">
                <a16:creationId xmlns:a16="http://schemas.microsoft.com/office/drawing/2014/main" id="{69AA2115-3DD6-4DF1-9901-DBEA72A33062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3" name="文本框 13">
            <a:extLst>
              <a:ext uri="{FF2B5EF4-FFF2-40B4-BE49-F238E27FC236}">
                <a16:creationId xmlns:a16="http://schemas.microsoft.com/office/drawing/2014/main" id="{28A4FB14-76F2-4DBE-BCF6-3DEDF5C9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grpSp>
        <p:nvGrpSpPr>
          <p:cNvPr id="22534" name="组合 5">
            <a:extLst>
              <a:ext uri="{FF2B5EF4-FFF2-40B4-BE49-F238E27FC236}">
                <a16:creationId xmlns:a16="http://schemas.microsoft.com/office/drawing/2014/main" id="{5C360F53-BDEC-49EA-AECE-14BCEA9540EE}"/>
              </a:ext>
            </a:extLst>
          </p:cNvPr>
          <p:cNvGrpSpPr>
            <a:grpSpLocks/>
          </p:cNvGrpSpPr>
          <p:nvPr/>
        </p:nvGrpSpPr>
        <p:grpSpPr bwMode="auto">
          <a:xfrm>
            <a:off x="2714625" y="1633538"/>
            <a:ext cx="1952625" cy="2300287"/>
            <a:chOff x="0" y="0"/>
            <a:chExt cx="1953624" cy="2299482"/>
          </a:xfrm>
        </p:grpSpPr>
        <p:sp>
          <p:nvSpPr>
            <p:cNvPr id="22543" name="任意多边形 6">
              <a:extLst>
                <a:ext uri="{FF2B5EF4-FFF2-40B4-BE49-F238E27FC236}">
                  <a16:creationId xmlns:a16="http://schemas.microsoft.com/office/drawing/2014/main" id="{13EA349E-595C-42E9-8F3C-1FFFA5CEF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953624" cy="2299482"/>
            </a:xfrm>
            <a:custGeom>
              <a:avLst/>
              <a:gdLst>
                <a:gd name="T0" fmla="*/ 1149741 w 1953624"/>
                <a:gd name="T1" fmla="*/ 0 h 2299482"/>
                <a:gd name="T2" fmla="*/ 1881083 w 1953624"/>
                <a:gd name="T3" fmla="*/ 262545 h 2299482"/>
                <a:gd name="T4" fmla="*/ 1953624 w 1953624"/>
                <a:gd name="T5" fmla="*/ 328475 h 2299482"/>
                <a:gd name="T6" fmla="*/ 1944517 w 1953624"/>
                <a:gd name="T7" fmla="*/ 336752 h 2299482"/>
                <a:gd name="T8" fmla="*/ 1607765 w 1953624"/>
                <a:gd name="T9" fmla="*/ 1149741 h 2299482"/>
                <a:gd name="T10" fmla="*/ 1944517 w 1953624"/>
                <a:gd name="T11" fmla="*/ 1962731 h 2299482"/>
                <a:gd name="T12" fmla="*/ 1953624 w 1953624"/>
                <a:gd name="T13" fmla="*/ 1971008 h 2299482"/>
                <a:gd name="T14" fmla="*/ 1881083 w 1953624"/>
                <a:gd name="T15" fmla="*/ 2036937 h 2299482"/>
                <a:gd name="T16" fmla="*/ 1149741 w 1953624"/>
                <a:gd name="T17" fmla="*/ 2299482 h 2299482"/>
                <a:gd name="T18" fmla="*/ 0 w 1953624"/>
                <a:gd name="T19" fmla="*/ 1149741 h 2299482"/>
                <a:gd name="T20" fmla="*/ 1149741 w 1953624"/>
                <a:gd name="T21" fmla="*/ 0 h 22994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53624" h="2299482">
                  <a:moveTo>
                    <a:pt x="1149741" y="0"/>
                  </a:moveTo>
                  <a:cubicBezTo>
                    <a:pt x="1427547" y="0"/>
                    <a:pt x="1682340" y="98528"/>
                    <a:pt x="1881083" y="262545"/>
                  </a:cubicBezTo>
                  <a:lnTo>
                    <a:pt x="1953624" y="328475"/>
                  </a:lnTo>
                  <a:lnTo>
                    <a:pt x="1944517" y="336752"/>
                  </a:lnTo>
                  <a:cubicBezTo>
                    <a:pt x="1736454" y="544814"/>
                    <a:pt x="1607765" y="832249"/>
                    <a:pt x="1607765" y="1149741"/>
                  </a:cubicBezTo>
                  <a:cubicBezTo>
                    <a:pt x="1607765" y="1467233"/>
                    <a:pt x="1736454" y="1754668"/>
                    <a:pt x="1944517" y="1962731"/>
                  </a:cubicBezTo>
                  <a:lnTo>
                    <a:pt x="1953624" y="1971008"/>
                  </a:lnTo>
                  <a:lnTo>
                    <a:pt x="1881083" y="2036937"/>
                  </a:lnTo>
                  <a:cubicBezTo>
                    <a:pt x="1682340" y="2200955"/>
                    <a:pt x="1427547" y="2299482"/>
                    <a:pt x="1149741" y="2299482"/>
                  </a:cubicBezTo>
                  <a:cubicBezTo>
                    <a:pt x="514757" y="2299482"/>
                    <a:pt x="0" y="1784725"/>
                    <a:pt x="0" y="1149741"/>
                  </a:cubicBezTo>
                  <a:cubicBezTo>
                    <a:pt x="0" y="514757"/>
                    <a:pt x="514757" y="0"/>
                    <a:pt x="1149741" y="0"/>
                  </a:cubicBezTo>
                  <a:close/>
                </a:path>
              </a:pathLst>
            </a:custGeom>
            <a:solidFill>
              <a:srgbClr val="FF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4" name="文本框 7">
              <a:extLst>
                <a:ext uri="{FF2B5EF4-FFF2-40B4-BE49-F238E27FC236}">
                  <a16:creationId xmlns:a16="http://schemas.microsoft.com/office/drawing/2014/main" id="{BCC5CF06-6AB2-4657-88BE-870DB6A08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166" y="323760"/>
              <a:ext cx="13423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22545" name="TextBox 10">
              <a:extLst>
                <a:ext uri="{FF2B5EF4-FFF2-40B4-BE49-F238E27FC236}">
                  <a16:creationId xmlns:a16="http://schemas.microsoft.com/office/drawing/2014/main" id="{9FB2F491-2FF6-4907-B85D-2427BBB8B8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657" y="771167"/>
              <a:ext cx="1342310" cy="938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content here, the language should be concise, express clearly, so that the audience can see the meaning you want to express.</a:t>
              </a:r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535" name="组合 9">
            <a:extLst>
              <a:ext uri="{FF2B5EF4-FFF2-40B4-BE49-F238E27FC236}">
                <a16:creationId xmlns:a16="http://schemas.microsoft.com/office/drawing/2014/main" id="{A3B27EF6-069C-42AB-B505-0390F0E12FF2}"/>
              </a:ext>
            </a:extLst>
          </p:cNvPr>
          <p:cNvGrpSpPr>
            <a:grpSpLocks/>
          </p:cNvGrpSpPr>
          <p:nvPr/>
        </p:nvGrpSpPr>
        <p:grpSpPr bwMode="auto">
          <a:xfrm>
            <a:off x="7297738" y="1633538"/>
            <a:ext cx="1965325" cy="2300287"/>
            <a:chOff x="0" y="0"/>
            <a:chExt cx="1965987" cy="2299482"/>
          </a:xfrm>
        </p:grpSpPr>
        <p:sp>
          <p:nvSpPr>
            <p:cNvPr id="22540" name="任意多边形 14">
              <a:extLst>
                <a:ext uri="{FF2B5EF4-FFF2-40B4-BE49-F238E27FC236}">
                  <a16:creationId xmlns:a16="http://schemas.microsoft.com/office/drawing/2014/main" id="{164EDBDD-A628-47CD-8168-8D7C3A0A66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0"/>
              <a:ext cx="1965987" cy="2299482"/>
            </a:xfrm>
            <a:custGeom>
              <a:avLst/>
              <a:gdLst>
                <a:gd name="T0" fmla="*/ 1157017 w 1953624"/>
                <a:gd name="T1" fmla="*/ 0 h 2299482"/>
                <a:gd name="T2" fmla="*/ 1892987 w 1953624"/>
                <a:gd name="T3" fmla="*/ 262545 h 2299482"/>
                <a:gd name="T4" fmla="*/ 1965987 w 1953624"/>
                <a:gd name="T5" fmla="*/ 328475 h 2299482"/>
                <a:gd name="T6" fmla="*/ 1956822 w 1953624"/>
                <a:gd name="T7" fmla="*/ 336752 h 2299482"/>
                <a:gd name="T8" fmla="*/ 1617939 w 1953624"/>
                <a:gd name="T9" fmla="*/ 1149741 h 2299482"/>
                <a:gd name="T10" fmla="*/ 1956822 w 1953624"/>
                <a:gd name="T11" fmla="*/ 1962731 h 2299482"/>
                <a:gd name="T12" fmla="*/ 1965987 w 1953624"/>
                <a:gd name="T13" fmla="*/ 1971008 h 2299482"/>
                <a:gd name="T14" fmla="*/ 1892987 w 1953624"/>
                <a:gd name="T15" fmla="*/ 2036937 h 2299482"/>
                <a:gd name="T16" fmla="*/ 1157017 w 1953624"/>
                <a:gd name="T17" fmla="*/ 2299482 h 2299482"/>
                <a:gd name="T18" fmla="*/ 0 w 1953624"/>
                <a:gd name="T19" fmla="*/ 1149741 h 2299482"/>
                <a:gd name="T20" fmla="*/ 1157017 w 1953624"/>
                <a:gd name="T21" fmla="*/ 0 h 22994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53624" h="2299482">
                  <a:moveTo>
                    <a:pt x="1149741" y="0"/>
                  </a:moveTo>
                  <a:cubicBezTo>
                    <a:pt x="1427547" y="0"/>
                    <a:pt x="1682340" y="98528"/>
                    <a:pt x="1881083" y="262545"/>
                  </a:cubicBezTo>
                  <a:lnTo>
                    <a:pt x="1953624" y="328475"/>
                  </a:lnTo>
                  <a:lnTo>
                    <a:pt x="1944517" y="336752"/>
                  </a:lnTo>
                  <a:cubicBezTo>
                    <a:pt x="1736454" y="544814"/>
                    <a:pt x="1607765" y="832249"/>
                    <a:pt x="1607765" y="1149741"/>
                  </a:cubicBezTo>
                  <a:cubicBezTo>
                    <a:pt x="1607765" y="1467233"/>
                    <a:pt x="1736454" y="1754668"/>
                    <a:pt x="1944517" y="1962731"/>
                  </a:cubicBezTo>
                  <a:lnTo>
                    <a:pt x="1953624" y="1971008"/>
                  </a:lnTo>
                  <a:lnTo>
                    <a:pt x="1881083" y="2036937"/>
                  </a:lnTo>
                  <a:cubicBezTo>
                    <a:pt x="1682340" y="2200955"/>
                    <a:pt x="1427547" y="2299482"/>
                    <a:pt x="1149741" y="2299482"/>
                  </a:cubicBezTo>
                  <a:cubicBezTo>
                    <a:pt x="514757" y="2299482"/>
                    <a:pt x="0" y="1784725"/>
                    <a:pt x="0" y="1149741"/>
                  </a:cubicBezTo>
                  <a:cubicBezTo>
                    <a:pt x="0" y="514757"/>
                    <a:pt x="514757" y="0"/>
                    <a:pt x="1149741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41" name="文本框 15">
              <a:extLst>
                <a:ext uri="{FF2B5EF4-FFF2-40B4-BE49-F238E27FC236}">
                  <a16:creationId xmlns:a16="http://schemas.microsoft.com/office/drawing/2014/main" id="{67F136FB-F0CB-43C2-AFB7-AC8E83C15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878" y="339154"/>
              <a:ext cx="15091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text</a:t>
              </a:r>
            </a:p>
          </p:txBody>
        </p:sp>
        <p:sp>
          <p:nvSpPr>
            <p:cNvPr id="22542" name="TextBox 10">
              <a:extLst>
                <a:ext uri="{FF2B5EF4-FFF2-40B4-BE49-F238E27FC236}">
                  <a16:creationId xmlns:a16="http://schemas.microsoft.com/office/drawing/2014/main" id="{8968AC6A-BCCB-4086-9A47-540D7AF1AD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88" y="771167"/>
              <a:ext cx="1342310" cy="938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enter your content here, the language should be concise, express clearly, so that the audience can see the meaning you want to express.</a:t>
              </a:r>
            </a:p>
          </p:txBody>
        </p:sp>
      </p:grpSp>
      <p:sp>
        <p:nvSpPr>
          <p:cNvPr id="22536" name="TextBox 10">
            <a:extLst>
              <a:ext uri="{FF2B5EF4-FFF2-40B4-BE49-F238E27FC236}">
                <a16:creationId xmlns:a16="http://schemas.microsoft.com/office/drawing/2014/main" id="{6A6EF06F-4D12-44F8-9C69-E1E7D3F0B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1225" y="2498725"/>
            <a:ext cx="28067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文本框 18">
            <a:extLst>
              <a:ext uri="{FF2B5EF4-FFF2-40B4-BE49-F238E27FC236}">
                <a16:creationId xmlns:a16="http://schemas.microsoft.com/office/drawing/2014/main" id="{FDE9E3C3-BAE2-45DC-BC07-C76842CB1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128838"/>
            <a:ext cx="153543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text</a:t>
            </a:r>
          </a:p>
        </p:txBody>
      </p:sp>
      <p:sp>
        <p:nvSpPr>
          <p:cNvPr id="22538" name="TextBox 10">
            <a:extLst>
              <a:ext uri="{FF2B5EF4-FFF2-40B4-BE49-F238E27FC236}">
                <a16:creationId xmlns:a16="http://schemas.microsoft.com/office/drawing/2014/main" id="{2A13D2C0-6F9B-49D3-89FF-9397F40A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676775"/>
            <a:ext cx="69008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  <a:endParaRPr lang="en-US" altLang="zh-CN" sz="1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9" name="文本框 20">
            <a:extLst>
              <a:ext uri="{FF2B5EF4-FFF2-40B4-BE49-F238E27FC236}">
                <a16:creationId xmlns:a16="http://schemas.microsoft.com/office/drawing/2014/main" id="{E1BE2F3E-ACFD-4954-9EC3-2A10102A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4257675"/>
            <a:ext cx="256276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text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0">
            <a:extLst>
              <a:ext uri="{FF2B5EF4-FFF2-40B4-BE49-F238E27FC236}">
                <a16:creationId xmlns:a16="http://schemas.microsoft.com/office/drawing/2014/main" id="{D7AB7BB3-02D7-4AF1-9CF3-AB740ADE2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304800"/>
            <a:ext cx="3516313" cy="493713"/>
          </a:xfrm>
          <a:prstGeom prst="rect">
            <a:avLst/>
          </a:prstGeom>
          <a:solidFill>
            <a:srgbClr val="E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1" name="Freeform 6">
            <a:extLst>
              <a:ext uri="{FF2B5EF4-FFF2-40B4-BE49-F238E27FC236}">
                <a16:creationId xmlns:a16="http://schemas.microsoft.com/office/drawing/2014/main" id="{F29B7034-EAB5-4BB4-9FC7-7FA656D2B7E8}"/>
              </a:ext>
            </a:extLst>
          </p:cNvPr>
          <p:cNvSpPr>
            <a:spLocks/>
          </p:cNvSpPr>
          <p:nvPr/>
        </p:nvSpPr>
        <p:spPr bwMode="auto">
          <a:xfrm>
            <a:off x="157163" y="133350"/>
            <a:ext cx="1255712" cy="738188"/>
          </a:xfrm>
          <a:custGeom>
            <a:avLst/>
            <a:gdLst>
              <a:gd name="T0" fmla="*/ 5726 w 1535"/>
              <a:gd name="T1" fmla="*/ 0 h 907"/>
              <a:gd name="T2" fmla="*/ 1255712 w 1535"/>
              <a:gd name="T3" fmla="*/ 0 h 907"/>
              <a:gd name="T4" fmla="*/ 996389 w 1535"/>
              <a:gd name="T5" fmla="*/ 738188 h 907"/>
              <a:gd name="T6" fmla="*/ 0 w 1535"/>
              <a:gd name="T7" fmla="*/ 738188 h 907"/>
              <a:gd name="T8" fmla="*/ 5726 w 1535"/>
              <a:gd name="T9" fmla="*/ 0 h 9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5" h="907">
                <a:moveTo>
                  <a:pt x="7" y="0"/>
                </a:moveTo>
                <a:lnTo>
                  <a:pt x="1535" y="0"/>
                </a:lnTo>
                <a:lnTo>
                  <a:pt x="1218" y="907"/>
                </a:lnTo>
                <a:lnTo>
                  <a:pt x="0" y="907"/>
                </a:lnTo>
                <a:lnTo>
                  <a:pt x="7" y="0"/>
                </a:lnTo>
                <a:close/>
              </a:path>
            </a:pathLst>
          </a:custGeom>
          <a:solidFill>
            <a:srgbClr val="E80000"/>
          </a:solidFill>
          <a:ln>
            <a:noFill/>
          </a:ln>
          <a:effectLst>
            <a:outerShdw dist="63500" dir="2700000" sx="100999" sy="100999" algn="tl" rotWithShape="0">
              <a:srgbClr val="0D0D0D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14">
            <a:extLst>
              <a:ext uri="{FF2B5EF4-FFF2-40B4-BE49-F238E27FC236}">
                <a16:creationId xmlns:a16="http://schemas.microsoft.com/office/drawing/2014/main" id="{E6621A82-6CDE-40BF-BEE6-275F1C86BDBA}"/>
              </a:ext>
            </a:extLst>
          </p:cNvPr>
          <p:cNvSpPr>
            <a:spLocks noEditPoints="1"/>
          </p:cNvSpPr>
          <p:nvPr/>
        </p:nvSpPr>
        <p:spPr bwMode="auto">
          <a:xfrm>
            <a:off x="474663" y="219075"/>
            <a:ext cx="566737" cy="523875"/>
          </a:xfrm>
          <a:custGeom>
            <a:avLst/>
            <a:gdLst>
              <a:gd name="T0" fmla="*/ 506846 w 1145"/>
              <a:gd name="T1" fmla="*/ 260336 h 1145"/>
              <a:gd name="T2" fmla="*/ 566737 w 1145"/>
              <a:gd name="T3" fmla="*/ 260336 h 1145"/>
              <a:gd name="T4" fmla="*/ 407853 w 1145"/>
              <a:gd name="T5" fmla="*/ 348640 h 1145"/>
              <a:gd name="T6" fmla="*/ 407853 w 1145"/>
              <a:gd name="T7" fmla="*/ 404001 h 1145"/>
              <a:gd name="T8" fmla="*/ 407853 w 1145"/>
              <a:gd name="T9" fmla="*/ 348640 h 1145"/>
              <a:gd name="T10" fmla="*/ 177198 w 1145"/>
              <a:gd name="T11" fmla="*/ 136345 h 1145"/>
              <a:gd name="T12" fmla="*/ 269757 w 1145"/>
              <a:gd name="T13" fmla="*/ 53989 h 1145"/>
              <a:gd name="T14" fmla="*/ 269757 w 1145"/>
              <a:gd name="T15" fmla="*/ 469886 h 1145"/>
              <a:gd name="T16" fmla="*/ 176208 w 1145"/>
              <a:gd name="T17" fmla="*/ 385700 h 1145"/>
              <a:gd name="T18" fmla="*/ 269757 w 1145"/>
              <a:gd name="T19" fmla="*/ 469886 h 1145"/>
              <a:gd name="T20" fmla="*/ 150965 w 1145"/>
              <a:gd name="T21" fmla="*/ 393021 h 1145"/>
              <a:gd name="T22" fmla="*/ 119782 w 1145"/>
              <a:gd name="T23" fmla="*/ 405374 h 1145"/>
              <a:gd name="T24" fmla="*/ 462794 w 1145"/>
              <a:gd name="T25" fmla="*/ 386615 h 1145"/>
              <a:gd name="T26" fmla="*/ 419732 w 1145"/>
              <a:gd name="T27" fmla="*/ 426878 h 1145"/>
              <a:gd name="T28" fmla="*/ 398448 w 1145"/>
              <a:gd name="T29" fmla="*/ 426878 h 1145"/>
              <a:gd name="T30" fmla="*/ 336082 w 1145"/>
              <a:gd name="T31" fmla="*/ 463938 h 1145"/>
              <a:gd name="T32" fmla="*/ 295495 w 1145"/>
              <a:gd name="T33" fmla="*/ 373347 h 1145"/>
              <a:gd name="T34" fmla="*/ 352416 w 1145"/>
              <a:gd name="T35" fmla="*/ 376092 h 1145"/>
              <a:gd name="T36" fmla="*/ 295495 w 1145"/>
              <a:gd name="T37" fmla="*/ 349555 h 1145"/>
              <a:gd name="T38" fmla="*/ 411317 w 1145"/>
              <a:gd name="T39" fmla="*/ 273605 h 1145"/>
              <a:gd name="T40" fmla="*/ 407853 w 1145"/>
              <a:gd name="T41" fmla="*/ 324391 h 1145"/>
              <a:gd name="T42" fmla="*/ 437056 w 1145"/>
              <a:gd name="T43" fmla="*/ 273605 h 1145"/>
              <a:gd name="T44" fmla="*/ 480613 w 1145"/>
              <a:gd name="T45" fmla="*/ 260336 h 1145"/>
              <a:gd name="T46" fmla="*/ 437056 w 1145"/>
              <a:gd name="T47" fmla="*/ 249813 h 1145"/>
              <a:gd name="T48" fmla="*/ 405378 w 1145"/>
              <a:gd name="T49" fmla="*/ 194451 h 1145"/>
              <a:gd name="T50" fmla="*/ 295495 w 1145"/>
              <a:gd name="T51" fmla="*/ 249813 h 1145"/>
              <a:gd name="T52" fmla="*/ 355881 w 1145"/>
              <a:gd name="T53" fmla="*/ 166999 h 1145"/>
              <a:gd name="T54" fmla="*/ 295495 w 1145"/>
              <a:gd name="T55" fmla="*/ 148698 h 1145"/>
              <a:gd name="T56" fmla="*/ 336082 w 1145"/>
              <a:gd name="T57" fmla="*/ 59479 h 1145"/>
              <a:gd name="T58" fmla="*/ 395973 w 1145"/>
              <a:gd name="T59" fmla="*/ 91964 h 1145"/>
              <a:gd name="T60" fmla="*/ 411812 w 1145"/>
              <a:gd name="T61" fmla="*/ 91507 h 1145"/>
              <a:gd name="T62" fmla="*/ 461804 w 1145"/>
              <a:gd name="T63" fmla="*/ 135887 h 1145"/>
              <a:gd name="T64" fmla="*/ 536544 w 1145"/>
              <a:gd name="T65" fmla="*/ 208635 h 1145"/>
              <a:gd name="T66" fmla="*/ 282626 w 1145"/>
              <a:gd name="T67" fmla="*/ 0 h 1145"/>
              <a:gd name="T68" fmla="*/ 143045 w 1145"/>
              <a:gd name="T69" fmla="*/ 99285 h 1145"/>
              <a:gd name="T70" fmla="*/ 151955 w 1145"/>
              <a:gd name="T71" fmla="*/ 129024 h 1145"/>
              <a:gd name="T72" fmla="*/ 129186 w 1145"/>
              <a:gd name="T73" fmla="*/ 146410 h 1145"/>
              <a:gd name="T74" fmla="*/ 131166 w 1145"/>
              <a:gd name="T75" fmla="*/ 210923 h 1145"/>
              <a:gd name="T76" fmla="*/ 157399 w 1145"/>
              <a:gd name="T77" fmla="*/ 212295 h 1145"/>
              <a:gd name="T78" fmla="*/ 269757 w 1145"/>
              <a:gd name="T79" fmla="*/ 172490 h 1145"/>
              <a:gd name="T80" fmla="*/ 195512 w 1145"/>
              <a:gd name="T81" fmla="*/ 249813 h 1145"/>
              <a:gd name="T82" fmla="*/ 195512 w 1145"/>
              <a:gd name="T83" fmla="*/ 273605 h 1145"/>
              <a:gd name="T84" fmla="*/ 269757 w 1145"/>
              <a:gd name="T85" fmla="*/ 349555 h 1145"/>
              <a:gd name="T86" fmla="*/ 157399 w 1145"/>
              <a:gd name="T87" fmla="*/ 311122 h 1145"/>
              <a:gd name="T88" fmla="*/ 131166 w 1145"/>
              <a:gd name="T89" fmla="*/ 312495 h 1145"/>
              <a:gd name="T90" fmla="*/ 102953 w 1145"/>
              <a:gd name="T91" fmla="*/ 386615 h 1145"/>
              <a:gd name="T92" fmla="*/ 87114 w 1145"/>
              <a:gd name="T93" fmla="*/ 273605 h 1145"/>
              <a:gd name="T94" fmla="*/ 87114 w 1145"/>
              <a:gd name="T95" fmla="*/ 249813 h 1145"/>
              <a:gd name="T96" fmla="*/ 85134 w 1145"/>
              <a:gd name="T97" fmla="*/ 162882 h 1145"/>
              <a:gd name="T98" fmla="*/ 0 w 1145"/>
              <a:gd name="T99" fmla="*/ 261709 h 1145"/>
              <a:gd name="T100" fmla="*/ 561787 w 1145"/>
              <a:gd name="T101" fmla="*/ 306547 h 1145"/>
              <a:gd name="T102" fmla="*/ 503381 w 1145"/>
              <a:gd name="T103" fmla="*/ 301972 h 1145"/>
              <a:gd name="T104" fmla="*/ 405378 w 1145"/>
              <a:gd name="T105" fmla="*/ 170660 h 1145"/>
              <a:gd name="T106" fmla="*/ 405378 w 1145"/>
              <a:gd name="T107" fmla="*/ 115298 h 1145"/>
              <a:gd name="T108" fmla="*/ 88599 w 1145"/>
              <a:gd name="T109" fmla="*/ 139090 h 1145"/>
              <a:gd name="T110" fmla="*/ 88599 w 1145"/>
              <a:gd name="T111" fmla="*/ 83728 h 1145"/>
              <a:gd name="T112" fmla="*/ 88599 w 1145"/>
              <a:gd name="T113" fmla="*/ 139090 h 1145"/>
              <a:gd name="T114" fmla="*/ 171259 w 1145"/>
              <a:gd name="T115" fmla="*/ 261709 h 1145"/>
              <a:gd name="T116" fmla="*/ 111368 w 1145"/>
              <a:gd name="T117" fmla="*/ 261709 h 11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145" h="1145">
                <a:moveTo>
                  <a:pt x="1084" y="509"/>
                </a:moveTo>
                <a:cubicBezTo>
                  <a:pt x="1051" y="509"/>
                  <a:pt x="1024" y="536"/>
                  <a:pt x="1024" y="569"/>
                </a:cubicBezTo>
                <a:cubicBezTo>
                  <a:pt x="1024" y="603"/>
                  <a:pt x="1051" y="630"/>
                  <a:pt x="1084" y="630"/>
                </a:cubicBezTo>
                <a:cubicBezTo>
                  <a:pt x="1117" y="630"/>
                  <a:pt x="1145" y="603"/>
                  <a:pt x="1145" y="569"/>
                </a:cubicBezTo>
                <a:cubicBezTo>
                  <a:pt x="1145" y="536"/>
                  <a:pt x="1117" y="509"/>
                  <a:pt x="1084" y="509"/>
                </a:cubicBezTo>
                <a:close/>
                <a:moveTo>
                  <a:pt x="824" y="762"/>
                </a:moveTo>
                <a:cubicBezTo>
                  <a:pt x="791" y="762"/>
                  <a:pt x="764" y="789"/>
                  <a:pt x="764" y="822"/>
                </a:cubicBezTo>
                <a:cubicBezTo>
                  <a:pt x="764" y="856"/>
                  <a:pt x="791" y="883"/>
                  <a:pt x="824" y="883"/>
                </a:cubicBezTo>
                <a:cubicBezTo>
                  <a:pt x="858" y="883"/>
                  <a:pt x="885" y="856"/>
                  <a:pt x="885" y="822"/>
                </a:cubicBezTo>
                <a:cubicBezTo>
                  <a:pt x="885" y="789"/>
                  <a:pt x="858" y="762"/>
                  <a:pt x="824" y="762"/>
                </a:cubicBezTo>
                <a:close/>
                <a:moveTo>
                  <a:pt x="545" y="325"/>
                </a:moveTo>
                <a:cubicBezTo>
                  <a:pt x="479" y="323"/>
                  <a:pt x="416" y="314"/>
                  <a:pt x="358" y="298"/>
                </a:cubicBezTo>
                <a:cubicBezTo>
                  <a:pt x="384" y="226"/>
                  <a:pt x="421" y="168"/>
                  <a:pt x="463" y="130"/>
                </a:cubicBezTo>
                <a:cubicBezTo>
                  <a:pt x="490" y="124"/>
                  <a:pt x="517" y="120"/>
                  <a:pt x="545" y="118"/>
                </a:cubicBezTo>
                <a:lnTo>
                  <a:pt x="545" y="325"/>
                </a:lnTo>
                <a:close/>
                <a:moveTo>
                  <a:pt x="545" y="1027"/>
                </a:moveTo>
                <a:cubicBezTo>
                  <a:pt x="517" y="1025"/>
                  <a:pt x="490" y="1021"/>
                  <a:pt x="463" y="1014"/>
                </a:cubicBezTo>
                <a:cubicBezTo>
                  <a:pt x="420" y="976"/>
                  <a:pt x="383" y="917"/>
                  <a:pt x="356" y="843"/>
                </a:cubicBezTo>
                <a:cubicBezTo>
                  <a:pt x="415" y="827"/>
                  <a:pt x="479" y="818"/>
                  <a:pt x="545" y="816"/>
                </a:cubicBezTo>
                <a:lnTo>
                  <a:pt x="545" y="1027"/>
                </a:lnTo>
                <a:close/>
                <a:moveTo>
                  <a:pt x="242" y="886"/>
                </a:moveTo>
                <a:cubicBezTo>
                  <a:pt x="262" y="876"/>
                  <a:pt x="283" y="867"/>
                  <a:pt x="305" y="859"/>
                </a:cubicBezTo>
                <a:cubicBezTo>
                  <a:pt x="321" y="903"/>
                  <a:pt x="340" y="942"/>
                  <a:pt x="362" y="976"/>
                </a:cubicBezTo>
                <a:cubicBezTo>
                  <a:pt x="317" y="953"/>
                  <a:pt x="277" y="922"/>
                  <a:pt x="242" y="886"/>
                </a:cubicBezTo>
                <a:close/>
                <a:moveTo>
                  <a:pt x="1017" y="660"/>
                </a:moveTo>
                <a:cubicBezTo>
                  <a:pt x="1004" y="728"/>
                  <a:pt x="975" y="791"/>
                  <a:pt x="935" y="845"/>
                </a:cubicBezTo>
                <a:cubicBezTo>
                  <a:pt x="935" y="845"/>
                  <a:pt x="935" y="845"/>
                  <a:pt x="935" y="845"/>
                </a:cubicBezTo>
                <a:cubicBezTo>
                  <a:pt x="926" y="888"/>
                  <a:pt x="892" y="923"/>
                  <a:pt x="848" y="933"/>
                </a:cubicBezTo>
                <a:cubicBezTo>
                  <a:pt x="827" y="949"/>
                  <a:pt x="805" y="963"/>
                  <a:pt x="781" y="976"/>
                </a:cubicBezTo>
                <a:cubicBezTo>
                  <a:pt x="789" y="963"/>
                  <a:pt x="797" y="948"/>
                  <a:pt x="805" y="933"/>
                </a:cubicBezTo>
                <a:cubicBezTo>
                  <a:pt x="787" y="930"/>
                  <a:pt x="770" y="923"/>
                  <a:pt x="756" y="912"/>
                </a:cubicBezTo>
                <a:cubicBezTo>
                  <a:pt x="734" y="954"/>
                  <a:pt x="708" y="989"/>
                  <a:pt x="679" y="1014"/>
                </a:cubicBezTo>
                <a:cubicBezTo>
                  <a:pt x="653" y="1021"/>
                  <a:pt x="625" y="1025"/>
                  <a:pt x="597" y="1027"/>
                </a:cubicBezTo>
                <a:lnTo>
                  <a:pt x="597" y="816"/>
                </a:lnTo>
                <a:cubicBezTo>
                  <a:pt x="637" y="817"/>
                  <a:pt x="675" y="821"/>
                  <a:pt x="712" y="827"/>
                </a:cubicBezTo>
                <a:cubicBezTo>
                  <a:pt x="712" y="826"/>
                  <a:pt x="712" y="824"/>
                  <a:pt x="712" y="822"/>
                </a:cubicBezTo>
                <a:cubicBezTo>
                  <a:pt x="712" y="806"/>
                  <a:pt x="715" y="790"/>
                  <a:pt x="722" y="776"/>
                </a:cubicBezTo>
                <a:cubicBezTo>
                  <a:pt x="682" y="769"/>
                  <a:pt x="640" y="765"/>
                  <a:pt x="597" y="764"/>
                </a:cubicBezTo>
                <a:lnTo>
                  <a:pt x="597" y="598"/>
                </a:lnTo>
                <a:lnTo>
                  <a:pt x="831" y="598"/>
                </a:lnTo>
                <a:cubicBezTo>
                  <a:pt x="830" y="637"/>
                  <a:pt x="826" y="674"/>
                  <a:pt x="820" y="710"/>
                </a:cubicBezTo>
                <a:cubicBezTo>
                  <a:pt x="822" y="710"/>
                  <a:pt x="823" y="709"/>
                  <a:pt x="824" y="709"/>
                </a:cubicBezTo>
                <a:cubicBezTo>
                  <a:pt x="842" y="709"/>
                  <a:pt x="858" y="713"/>
                  <a:pt x="872" y="720"/>
                </a:cubicBezTo>
                <a:cubicBezTo>
                  <a:pt x="878" y="681"/>
                  <a:pt x="882" y="641"/>
                  <a:pt x="883" y="598"/>
                </a:cubicBezTo>
                <a:lnTo>
                  <a:pt x="975" y="598"/>
                </a:lnTo>
                <a:cubicBezTo>
                  <a:pt x="973" y="589"/>
                  <a:pt x="971" y="579"/>
                  <a:pt x="971" y="569"/>
                </a:cubicBezTo>
                <a:cubicBezTo>
                  <a:pt x="971" y="561"/>
                  <a:pt x="972" y="554"/>
                  <a:pt x="974" y="546"/>
                </a:cubicBezTo>
                <a:lnTo>
                  <a:pt x="883" y="546"/>
                </a:lnTo>
                <a:cubicBezTo>
                  <a:pt x="882" y="500"/>
                  <a:pt x="878" y="455"/>
                  <a:pt x="870" y="413"/>
                </a:cubicBezTo>
                <a:cubicBezTo>
                  <a:pt x="855" y="421"/>
                  <a:pt x="837" y="425"/>
                  <a:pt x="819" y="425"/>
                </a:cubicBezTo>
                <a:cubicBezTo>
                  <a:pt x="826" y="464"/>
                  <a:pt x="830" y="504"/>
                  <a:pt x="831" y="546"/>
                </a:cubicBezTo>
                <a:lnTo>
                  <a:pt x="597" y="546"/>
                </a:lnTo>
                <a:lnTo>
                  <a:pt x="597" y="377"/>
                </a:lnTo>
                <a:cubicBezTo>
                  <a:pt x="639" y="376"/>
                  <a:pt x="680" y="372"/>
                  <a:pt x="719" y="365"/>
                </a:cubicBezTo>
                <a:cubicBezTo>
                  <a:pt x="711" y="350"/>
                  <a:pt x="707" y="333"/>
                  <a:pt x="706" y="314"/>
                </a:cubicBezTo>
                <a:cubicBezTo>
                  <a:pt x="671" y="320"/>
                  <a:pt x="635" y="323"/>
                  <a:pt x="597" y="325"/>
                </a:cubicBezTo>
                <a:lnTo>
                  <a:pt x="597" y="118"/>
                </a:lnTo>
                <a:cubicBezTo>
                  <a:pt x="625" y="120"/>
                  <a:pt x="653" y="124"/>
                  <a:pt x="679" y="130"/>
                </a:cubicBezTo>
                <a:cubicBezTo>
                  <a:pt x="706" y="154"/>
                  <a:pt x="730" y="185"/>
                  <a:pt x="751" y="223"/>
                </a:cubicBezTo>
                <a:cubicBezTo>
                  <a:pt x="765" y="212"/>
                  <a:pt x="782" y="204"/>
                  <a:pt x="800" y="201"/>
                </a:cubicBezTo>
                <a:cubicBezTo>
                  <a:pt x="794" y="190"/>
                  <a:pt x="787" y="179"/>
                  <a:pt x="781" y="169"/>
                </a:cubicBezTo>
                <a:cubicBezTo>
                  <a:pt x="799" y="178"/>
                  <a:pt x="816" y="189"/>
                  <a:pt x="832" y="200"/>
                </a:cubicBezTo>
                <a:cubicBezTo>
                  <a:pt x="883" y="206"/>
                  <a:pt x="924" y="247"/>
                  <a:pt x="931" y="298"/>
                </a:cubicBezTo>
                <a:cubicBezTo>
                  <a:pt x="931" y="298"/>
                  <a:pt x="932" y="298"/>
                  <a:pt x="933" y="297"/>
                </a:cubicBezTo>
                <a:cubicBezTo>
                  <a:pt x="973" y="350"/>
                  <a:pt x="1002" y="412"/>
                  <a:pt x="1016" y="480"/>
                </a:cubicBezTo>
                <a:cubicBezTo>
                  <a:pt x="1035" y="465"/>
                  <a:pt x="1059" y="456"/>
                  <a:pt x="1084" y="456"/>
                </a:cubicBezTo>
                <a:cubicBezTo>
                  <a:pt x="1102" y="456"/>
                  <a:pt x="1118" y="461"/>
                  <a:pt x="1133" y="468"/>
                </a:cubicBezTo>
                <a:cubicBezTo>
                  <a:pt x="1084" y="202"/>
                  <a:pt x="851" y="0"/>
                  <a:pt x="571" y="0"/>
                </a:cubicBezTo>
                <a:cubicBezTo>
                  <a:pt x="432" y="0"/>
                  <a:pt x="304" y="50"/>
                  <a:pt x="205" y="133"/>
                </a:cubicBezTo>
                <a:cubicBezTo>
                  <a:pt x="246" y="143"/>
                  <a:pt x="279" y="176"/>
                  <a:pt x="289" y="217"/>
                </a:cubicBezTo>
                <a:cubicBezTo>
                  <a:pt x="311" y="199"/>
                  <a:pt x="336" y="182"/>
                  <a:pt x="362" y="169"/>
                </a:cubicBezTo>
                <a:cubicBezTo>
                  <a:pt x="341" y="202"/>
                  <a:pt x="322" y="240"/>
                  <a:pt x="307" y="282"/>
                </a:cubicBezTo>
                <a:cubicBezTo>
                  <a:pt x="300" y="280"/>
                  <a:pt x="294" y="277"/>
                  <a:pt x="287" y="275"/>
                </a:cubicBezTo>
                <a:cubicBezTo>
                  <a:pt x="282" y="292"/>
                  <a:pt x="273" y="308"/>
                  <a:pt x="261" y="320"/>
                </a:cubicBezTo>
                <a:cubicBezTo>
                  <a:pt x="271" y="324"/>
                  <a:pt x="280" y="328"/>
                  <a:pt x="291" y="332"/>
                </a:cubicBezTo>
                <a:cubicBezTo>
                  <a:pt x="279" y="372"/>
                  <a:pt x="271" y="416"/>
                  <a:pt x="265" y="461"/>
                </a:cubicBezTo>
                <a:cubicBezTo>
                  <a:pt x="272" y="460"/>
                  <a:pt x="279" y="459"/>
                  <a:pt x="286" y="459"/>
                </a:cubicBezTo>
                <a:cubicBezTo>
                  <a:pt x="297" y="459"/>
                  <a:pt x="308" y="461"/>
                  <a:pt x="318" y="464"/>
                </a:cubicBezTo>
                <a:cubicBezTo>
                  <a:pt x="323" y="423"/>
                  <a:pt x="331" y="384"/>
                  <a:pt x="342" y="348"/>
                </a:cubicBezTo>
                <a:cubicBezTo>
                  <a:pt x="405" y="365"/>
                  <a:pt x="474" y="375"/>
                  <a:pt x="545" y="377"/>
                </a:cubicBezTo>
                <a:lnTo>
                  <a:pt x="545" y="546"/>
                </a:lnTo>
                <a:lnTo>
                  <a:pt x="395" y="546"/>
                </a:lnTo>
                <a:cubicBezTo>
                  <a:pt x="397" y="555"/>
                  <a:pt x="398" y="563"/>
                  <a:pt x="398" y="572"/>
                </a:cubicBezTo>
                <a:cubicBezTo>
                  <a:pt x="398" y="581"/>
                  <a:pt x="397" y="590"/>
                  <a:pt x="395" y="598"/>
                </a:cubicBezTo>
                <a:lnTo>
                  <a:pt x="545" y="598"/>
                </a:lnTo>
                <a:lnTo>
                  <a:pt x="545" y="764"/>
                </a:lnTo>
                <a:cubicBezTo>
                  <a:pt x="474" y="766"/>
                  <a:pt x="404" y="776"/>
                  <a:pt x="341" y="793"/>
                </a:cubicBezTo>
                <a:cubicBezTo>
                  <a:pt x="331" y="758"/>
                  <a:pt x="323" y="720"/>
                  <a:pt x="318" y="680"/>
                </a:cubicBezTo>
                <a:cubicBezTo>
                  <a:pt x="308" y="683"/>
                  <a:pt x="297" y="685"/>
                  <a:pt x="286" y="685"/>
                </a:cubicBezTo>
                <a:cubicBezTo>
                  <a:pt x="279" y="685"/>
                  <a:pt x="272" y="684"/>
                  <a:pt x="265" y="683"/>
                </a:cubicBezTo>
                <a:cubicBezTo>
                  <a:pt x="271" y="727"/>
                  <a:pt x="279" y="770"/>
                  <a:pt x="290" y="809"/>
                </a:cubicBezTo>
                <a:cubicBezTo>
                  <a:pt x="261" y="819"/>
                  <a:pt x="233" y="831"/>
                  <a:pt x="208" y="845"/>
                </a:cubicBezTo>
                <a:cubicBezTo>
                  <a:pt x="156" y="775"/>
                  <a:pt x="123" y="690"/>
                  <a:pt x="118" y="598"/>
                </a:cubicBezTo>
                <a:lnTo>
                  <a:pt x="176" y="598"/>
                </a:lnTo>
                <a:cubicBezTo>
                  <a:pt x="174" y="590"/>
                  <a:pt x="173" y="581"/>
                  <a:pt x="173" y="572"/>
                </a:cubicBezTo>
                <a:cubicBezTo>
                  <a:pt x="173" y="563"/>
                  <a:pt x="174" y="555"/>
                  <a:pt x="176" y="546"/>
                </a:cubicBezTo>
                <a:lnTo>
                  <a:pt x="118" y="546"/>
                </a:lnTo>
                <a:cubicBezTo>
                  <a:pt x="122" y="478"/>
                  <a:pt x="141" y="413"/>
                  <a:pt x="172" y="356"/>
                </a:cubicBezTo>
                <a:cubicBezTo>
                  <a:pt x="129" y="353"/>
                  <a:pt x="92" y="326"/>
                  <a:pt x="76" y="288"/>
                </a:cubicBezTo>
                <a:cubicBezTo>
                  <a:pt x="27" y="372"/>
                  <a:pt x="0" y="469"/>
                  <a:pt x="0" y="572"/>
                </a:cubicBezTo>
                <a:cubicBezTo>
                  <a:pt x="0" y="888"/>
                  <a:pt x="256" y="1145"/>
                  <a:pt x="571" y="1145"/>
                </a:cubicBezTo>
                <a:cubicBezTo>
                  <a:pt x="853" y="1145"/>
                  <a:pt x="1088" y="939"/>
                  <a:pt x="1135" y="670"/>
                </a:cubicBezTo>
                <a:cubicBezTo>
                  <a:pt x="1119" y="678"/>
                  <a:pt x="1102" y="682"/>
                  <a:pt x="1084" y="682"/>
                </a:cubicBezTo>
                <a:cubicBezTo>
                  <a:pt x="1059" y="682"/>
                  <a:pt x="1036" y="674"/>
                  <a:pt x="1017" y="660"/>
                </a:cubicBezTo>
                <a:close/>
                <a:moveTo>
                  <a:pt x="758" y="312"/>
                </a:moveTo>
                <a:cubicBezTo>
                  <a:pt x="758" y="346"/>
                  <a:pt x="785" y="373"/>
                  <a:pt x="819" y="373"/>
                </a:cubicBezTo>
                <a:cubicBezTo>
                  <a:pt x="852" y="373"/>
                  <a:pt x="879" y="346"/>
                  <a:pt x="879" y="312"/>
                </a:cubicBezTo>
                <a:cubicBezTo>
                  <a:pt x="879" y="279"/>
                  <a:pt x="852" y="252"/>
                  <a:pt x="819" y="252"/>
                </a:cubicBezTo>
                <a:cubicBezTo>
                  <a:pt x="785" y="252"/>
                  <a:pt x="758" y="279"/>
                  <a:pt x="758" y="312"/>
                </a:cubicBezTo>
                <a:close/>
                <a:moveTo>
                  <a:pt x="179" y="304"/>
                </a:moveTo>
                <a:cubicBezTo>
                  <a:pt x="213" y="304"/>
                  <a:pt x="240" y="277"/>
                  <a:pt x="240" y="243"/>
                </a:cubicBezTo>
                <a:cubicBezTo>
                  <a:pt x="240" y="210"/>
                  <a:pt x="213" y="183"/>
                  <a:pt x="179" y="183"/>
                </a:cubicBezTo>
                <a:cubicBezTo>
                  <a:pt x="146" y="183"/>
                  <a:pt x="119" y="210"/>
                  <a:pt x="119" y="243"/>
                </a:cubicBezTo>
                <a:cubicBezTo>
                  <a:pt x="119" y="277"/>
                  <a:pt x="146" y="304"/>
                  <a:pt x="179" y="304"/>
                </a:cubicBezTo>
                <a:close/>
                <a:moveTo>
                  <a:pt x="286" y="633"/>
                </a:moveTo>
                <a:cubicBezTo>
                  <a:pt x="319" y="633"/>
                  <a:pt x="346" y="606"/>
                  <a:pt x="346" y="572"/>
                </a:cubicBezTo>
                <a:cubicBezTo>
                  <a:pt x="346" y="539"/>
                  <a:pt x="319" y="512"/>
                  <a:pt x="286" y="512"/>
                </a:cubicBezTo>
                <a:cubicBezTo>
                  <a:pt x="252" y="512"/>
                  <a:pt x="225" y="539"/>
                  <a:pt x="225" y="572"/>
                </a:cubicBezTo>
                <a:cubicBezTo>
                  <a:pt x="225" y="606"/>
                  <a:pt x="252" y="633"/>
                  <a:pt x="286" y="6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7" name="文本框 13">
            <a:extLst>
              <a:ext uri="{FF2B5EF4-FFF2-40B4-BE49-F238E27FC236}">
                <a16:creationId xmlns:a16="http://schemas.microsoft.com/office/drawing/2014/main" id="{54C1FB25-E06B-460C-AF8B-FADF8D8BC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20675"/>
            <a:ext cx="2720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</a:p>
        </p:txBody>
      </p:sp>
      <p:grpSp>
        <p:nvGrpSpPr>
          <p:cNvPr id="23558" name="组合 5">
            <a:extLst>
              <a:ext uri="{FF2B5EF4-FFF2-40B4-BE49-F238E27FC236}">
                <a16:creationId xmlns:a16="http://schemas.microsoft.com/office/drawing/2014/main" id="{3E6484A6-029F-4A24-8ED8-50D1D7333641}"/>
              </a:ext>
            </a:extLst>
          </p:cNvPr>
          <p:cNvGrpSpPr>
            <a:grpSpLocks/>
          </p:cNvGrpSpPr>
          <p:nvPr/>
        </p:nvGrpSpPr>
        <p:grpSpPr bwMode="auto">
          <a:xfrm>
            <a:off x="3044825" y="1435100"/>
            <a:ext cx="5554663" cy="695325"/>
            <a:chOff x="0" y="0"/>
            <a:chExt cx="5555082" cy="695460"/>
          </a:xfrm>
        </p:grpSpPr>
        <p:sp>
          <p:nvSpPr>
            <p:cNvPr id="23583" name="矩形 6">
              <a:extLst>
                <a:ext uri="{FF2B5EF4-FFF2-40B4-BE49-F238E27FC236}">
                  <a16:creationId xmlns:a16="http://schemas.microsoft.com/office/drawing/2014/main" id="{B27D15FA-427E-4FE9-A6EA-FF0ACC3F7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31" y="1"/>
              <a:ext cx="4803820" cy="695459"/>
            </a:xfrm>
            <a:prstGeom prst="rect">
              <a:avLst/>
            </a:prstGeom>
            <a:solidFill>
              <a:srgbClr val="FF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84" name="矩形 7">
              <a:extLst>
                <a:ext uri="{FF2B5EF4-FFF2-40B4-BE49-F238E27FC236}">
                  <a16:creationId xmlns:a16="http://schemas.microsoft.com/office/drawing/2014/main" id="{A578DCF2-A4DB-4F86-8BDF-7CE4CC9E7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634" cy="69545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85" name="椭圆 8">
              <a:extLst>
                <a:ext uri="{FF2B5EF4-FFF2-40B4-BE49-F238E27FC236}">
                  <a16:creationId xmlns:a16="http://schemas.microsoft.com/office/drawing/2014/main" id="{735B624B-2ECC-4060-BB74-DD4C8D80D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623" y="0"/>
              <a:ext cx="695459" cy="695459"/>
            </a:xfrm>
            <a:prstGeom prst="ellipse">
              <a:avLst/>
            </a:prstGeom>
            <a:solidFill>
              <a:srgbClr val="F2F2F2"/>
            </a:solidFill>
            <a:ln w="3175">
              <a:solidFill>
                <a:srgbClr val="0D0D0D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3559" name="组合 9">
            <a:extLst>
              <a:ext uri="{FF2B5EF4-FFF2-40B4-BE49-F238E27FC236}">
                <a16:creationId xmlns:a16="http://schemas.microsoft.com/office/drawing/2014/main" id="{A0CCBA04-85EE-45CD-938F-F9EB8E43ABBC}"/>
              </a:ext>
            </a:extLst>
          </p:cNvPr>
          <p:cNvGrpSpPr>
            <a:grpSpLocks/>
          </p:cNvGrpSpPr>
          <p:nvPr/>
        </p:nvGrpSpPr>
        <p:grpSpPr bwMode="auto">
          <a:xfrm>
            <a:off x="3044825" y="2578100"/>
            <a:ext cx="5554663" cy="695325"/>
            <a:chOff x="0" y="0"/>
            <a:chExt cx="5555082" cy="695460"/>
          </a:xfrm>
        </p:grpSpPr>
        <p:sp>
          <p:nvSpPr>
            <p:cNvPr id="23580" name="矩形 14">
              <a:extLst>
                <a:ext uri="{FF2B5EF4-FFF2-40B4-BE49-F238E27FC236}">
                  <a16:creationId xmlns:a16="http://schemas.microsoft.com/office/drawing/2014/main" id="{97764207-7471-4151-B217-651284049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31" y="1"/>
              <a:ext cx="4803820" cy="695459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81" name="矩形 15">
              <a:extLst>
                <a:ext uri="{FF2B5EF4-FFF2-40B4-BE49-F238E27FC236}">
                  <a16:creationId xmlns:a16="http://schemas.microsoft.com/office/drawing/2014/main" id="{958820B0-3D95-418F-A44F-7D8719C41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634" cy="69545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82" name="椭圆 16">
              <a:extLst>
                <a:ext uri="{FF2B5EF4-FFF2-40B4-BE49-F238E27FC236}">
                  <a16:creationId xmlns:a16="http://schemas.microsoft.com/office/drawing/2014/main" id="{69A123B0-23FD-4F5D-8EAB-E31FEC223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623" y="0"/>
              <a:ext cx="695459" cy="695459"/>
            </a:xfrm>
            <a:prstGeom prst="ellipse">
              <a:avLst/>
            </a:prstGeom>
            <a:solidFill>
              <a:srgbClr val="F2F2F2"/>
            </a:solidFill>
            <a:ln w="3175">
              <a:solidFill>
                <a:srgbClr val="0D0D0D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3560" name="组合 17">
            <a:extLst>
              <a:ext uri="{FF2B5EF4-FFF2-40B4-BE49-F238E27FC236}">
                <a16:creationId xmlns:a16="http://schemas.microsoft.com/office/drawing/2014/main" id="{742DBD19-8A1A-4EC7-B028-1B5DBD1620A9}"/>
              </a:ext>
            </a:extLst>
          </p:cNvPr>
          <p:cNvGrpSpPr>
            <a:grpSpLocks/>
          </p:cNvGrpSpPr>
          <p:nvPr/>
        </p:nvGrpSpPr>
        <p:grpSpPr bwMode="auto">
          <a:xfrm>
            <a:off x="3044825" y="3722688"/>
            <a:ext cx="5554663" cy="695325"/>
            <a:chOff x="0" y="0"/>
            <a:chExt cx="5555082" cy="695460"/>
          </a:xfrm>
        </p:grpSpPr>
        <p:sp>
          <p:nvSpPr>
            <p:cNvPr id="23577" name="矩形 18">
              <a:extLst>
                <a:ext uri="{FF2B5EF4-FFF2-40B4-BE49-F238E27FC236}">
                  <a16:creationId xmlns:a16="http://schemas.microsoft.com/office/drawing/2014/main" id="{FA498A2D-8F85-4696-8252-C6AE9A364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31" y="1"/>
              <a:ext cx="4803820" cy="695459"/>
            </a:xfrm>
            <a:prstGeom prst="rect">
              <a:avLst/>
            </a:prstGeom>
            <a:solidFill>
              <a:srgbClr val="FF4B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78" name="矩形 19">
              <a:extLst>
                <a:ext uri="{FF2B5EF4-FFF2-40B4-BE49-F238E27FC236}">
                  <a16:creationId xmlns:a16="http://schemas.microsoft.com/office/drawing/2014/main" id="{31445F92-63FB-4DB4-BDF4-E8A66F77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634" cy="69545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79" name="椭圆 20">
              <a:extLst>
                <a:ext uri="{FF2B5EF4-FFF2-40B4-BE49-F238E27FC236}">
                  <a16:creationId xmlns:a16="http://schemas.microsoft.com/office/drawing/2014/main" id="{B932D89F-5D0B-4EBC-A8B4-F84002361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623" y="0"/>
              <a:ext cx="695459" cy="695459"/>
            </a:xfrm>
            <a:prstGeom prst="ellipse">
              <a:avLst/>
            </a:prstGeom>
            <a:solidFill>
              <a:srgbClr val="F2F2F2"/>
            </a:solidFill>
            <a:ln w="3175">
              <a:solidFill>
                <a:srgbClr val="0D0D0D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3561" name="组合 21">
            <a:extLst>
              <a:ext uri="{FF2B5EF4-FFF2-40B4-BE49-F238E27FC236}">
                <a16:creationId xmlns:a16="http://schemas.microsoft.com/office/drawing/2014/main" id="{43499259-E2CA-411D-B494-45E64CF76E9B}"/>
              </a:ext>
            </a:extLst>
          </p:cNvPr>
          <p:cNvGrpSpPr>
            <a:grpSpLocks/>
          </p:cNvGrpSpPr>
          <p:nvPr/>
        </p:nvGrpSpPr>
        <p:grpSpPr bwMode="auto">
          <a:xfrm>
            <a:off x="3044825" y="4865688"/>
            <a:ext cx="5554663" cy="695325"/>
            <a:chOff x="0" y="0"/>
            <a:chExt cx="5555082" cy="695460"/>
          </a:xfrm>
        </p:grpSpPr>
        <p:sp>
          <p:nvSpPr>
            <p:cNvPr id="23574" name="矩形 22">
              <a:extLst>
                <a:ext uri="{FF2B5EF4-FFF2-40B4-BE49-F238E27FC236}">
                  <a16:creationId xmlns:a16="http://schemas.microsoft.com/office/drawing/2014/main" id="{EBCB29D7-3CFC-4A8E-9DCF-798368F85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631" y="1"/>
              <a:ext cx="4803820" cy="695459"/>
            </a:xfrm>
            <a:prstGeom prst="rect">
              <a:avLst/>
            </a:prstGeom>
            <a:solidFill>
              <a:srgbClr val="FF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75" name="矩形 23">
              <a:extLst>
                <a:ext uri="{FF2B5EF4-FFF2-40B4-BE49-F238E27FC236}">
                  <a16:creationId xmlns:a16="http://schemas.microsoft.com/office/drawing/2014/main" id="{F384A7C5-1B97-48CB-B90B-8DCA1092C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375634" cy="69545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76" name="椭圆 24">
              <a:extLst>
                <a:ext uri="{FF2B5EF4-FFF2-40B4-BE49-F238E27FC236}">
                  <a16:creationId xmlns:a16="http://schemas.microsoft.com/office/drawing/2014/main" id="{2EDF73A0-2B95-4063-B8FC-8C14F486E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9623" y="0"/>
              <a:ext cx="695459" cy="695459"/>
            </a:xfrm>
            <a:prstGeom prst="ellipse">
              <a:avLst/>
            </a:prstGeom>
            <a:solidFill>
              <a:srgbClr val="F2F2F2"/>
            </a:solidFill>
            <a:ln w="3175">
              <a:solidFill>
                <a:srgbClr val="0D0D0D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3562" name="图片 25">
            <a:extLst>
              <a:ext uri="{FF2B5EF4-FFF2-40B4-BE49-F238E27FC236}">
                <a16:creationId xmlns:a16="http://schemas.microsoft.com/office/drawing/2014/main" id="{DDD318F3-1633-42C6-91EF-0706BB8C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4967288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图片 26">
            <a:extLst>
              <a:ext uri="{FF2B5EF4-FFF2-40B4-BE49-F238E27FC236}">
                <a16:creationId xmlns:a16="http://schemas.microsoft.com/office/drawing/2014/main" id="{B8DD1FF7-979E-44B4-9A2F-0C777BB0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3822700"/>
            <a:ext cx="49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图片 27">
            <a:extLst>
              <a:ext uri="{FF2B5EF4-FFF2-40B4-BE49-F238E27FC236}">
                <a16:creationId xmlns:a16="http://schemas.microsoft.com/office/drawing/2014/main" id="{D4856993-FDE1-4840-9928-1D039E7F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2679700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图片 28">
            <a:extLst>
              <a:ext uri="{FF2B5EF4-FFF2-40B4-BE49-F238E27FC236}">
                <a16:creationId xmlns:a16="http://schemas.microsoft.com/office/drawing/2014/main" id="{85BD4D51-5D99-4579-BFF9-A707AEE4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1536700"/>
            <a:ext cx="49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文本框 29">
            <a:extLst>
              <a:ext uri="{FF2B5EF4-FFF2-40B4-BE49-F238E27FC236}">
                <a16:creationId xmlns:a16="http://schemas.microsoft.com/office/drawing/2014/main" id="{40C6194A-2FF3-4B07-B5C2-A21912A89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416050"/>
            <a:ext cx="357084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 text message</a:t>
            </a:r>
          </a:p>
        </p:txBody>
      </p:sp>
      <p:sp>
        <p:nvSpPr>
          <p:cNvPr id="23567" name="TextBox 10">
            <a:extLst>
              <a:ext uri="{FF2B5EF4-FFF2-40B4-BE49-F238E27FC236}">
                <a16:creationId xmlns:a16="http://schemas.microsoft.com/office/drawing/2014/main" id="{1F1F667E-7A7D-40A3-B965-221BEB94B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717675"/>
            <a:ext cx="348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</a:p>
        </p:txBody>
      </p:sp>
      <p:sp>
        <p:nvSpPr>
          <p:cNvPr id="23568" name="文本框 31">
            <a:extLst>
              <a:ext uri="{FF2B5EF4-FFF2-40B4-BE49-F238E27FC236}">
                <a16:creationId xmlns:a16="http://schemas.microsoft.com/office/drawing/2014/main" id="{F33C4818-B354-4F9D-9F6A-7CF3DD2BA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559050"/>
            <a:ext cx="357084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 text message</a:t>
            </a:r>
          </a:p>
        </p:txBody>
      </p:sp>
      <p:sp>
        <p:nvSpPr>
          <p:cNvPr id="23569" name="TextBox 10">
            <a:extLst>
              <a:ext uri="{FF2B5EF4-FFF2-40B4-BE49-F238E27FC236}">
                <a16:creationId xmlns:a16="http://schemas.microsoft.com/office/drawing/2014/main" id="{6E149B79-C772-477F-95D3-D152DE6B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60675"/>
            <a:ext cx="348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</a:p>
        </p:txBody>
      </p:sp>
      <p:sp>
        <p:nvSpPr>
          <p:cNvPr id="23570" name="文本框 33">
            <a:extLst>
              <a:ext uri="{FF2B5EF4-FFF2-40B4-BE49-F238E27FC236}">
                <a16:creationId xmlns:a16="http://schemas.microsoft.com/office/drawing/2014/main" id="{59185208-3371-4387-855D-B2B1B183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3703638"/>
            <a:ext cx="357084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 text message</a:t>
            </a:r>
          </a:p>
        </p:txBody>
      </p:sp>
      <p:sp>
        <p:nvSpPr>
          <p:cNvPr id="23571" name="TextBox 10">
            <a:extLst>
              <a:ext uri="{FF2B5EF4-FFF2-40B4-BE49-F238E27FC236}">
                <a16:creationId xmlns:a16="http://schemas.microsoft.com/office/drawing/2014/main" id="{C794BAAF-E648-4EB0-AC92-4D93021BE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4005263"/>
            <a:ext cx="348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</a:p>
        </p:txBody>
      </p:sp>
      <p:sp>
        <p:nvSpPr>
          <p:cNvPr id="23572" name="文本框 35">
            <a:extLst>
              <a:ext uri="{FF2B5EF4-FFF2-40B4-BE49-F238E27FC236}">
                <a16:creationId xmlns:a16="http://schemas.microsoft.com/office/drawing/2014/main" id="{F809D1C1-0680-47AA-BEC6-784BD6B0B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4852988"/>
            <a:ext cx="357084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title text message</a:t>
            </a:r>
          </a:p>
        </p:txBody>
      </p:sp>
      <p:sp>
        <p:nvSpPr>
          <p:cNvPr id="23573" name="TextBox 10">
            <a:extLst>
              <a:ext uri="{FF2B5EF4-FFF2-40B4-BE49-F238E27FC236}">
                <a16:creationId xmlns:a16="http://schemas.microsoft.com/office/drawing/2014/main" id="{D3694957-E2B3-489C-9A84-4ECD73D38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5154613"/>
            <a:ext cx="3489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content here, the language should be concise, express clearly, so that the audience can see the meaning you want to express.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Pages>0</Pages>
  <Words>1532</Words>
  <Characters>0</Characters>
  <Application>Microsoft Office PowerPoint</Application>
  <DocSecurity>0</DocSecurity>
  <PresentationFormat>宽屏</PresentationFormat>
  <Lines>0</Lines>
  <Paragraphs>139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14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https://www.freeppt7.com</vt:lpstr>
      <vt:lpstr>3_Office 主题</vt:lpstr>
      <vt:lpstr>2_Office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http://www.deepbbs.org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deeplm</dc:creator>
  <cp:keywords/>
  <dc:description/>
  <cp:lastModifiedBy>宇 之灵</cp:lastModifiedBy>
  <cp:revision>11</cp:revision>
  <dcterms:created xsi:type="dcterms:W3CDTF">2014-06-19T14:21:38Z</dcterms:created>
  <dcterms:modified xsi:type="dcterms:W3CDTF">2019-12-03T09:09:21Z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2052-9.1.0.5060</vt:lpwstr>
  </property>
</Properties>
</file>