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68" r:id="rId17"/>
    <p:sldId id="274" r:id="rId18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>
            <a:extLst>
              <a:ext uri="{FF2B5EF4-FFF2-40B4-BE49-F238E27FC236}">
                <a16:creationId xmlns:a16="http://schemas.microsoft.com/office/drawing/2014/main" id="{E0B7CD35-B7DA-43F5-B44D-39FD5A633A73}"/>
              </a:ext>
            </a:extLst>
          </p:cNvPr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3075" name="日期占位符 2">
            <a:extLst>
              <a:ext uri="{FF2B5EF4-FFF2-40B4-BE49-F238E27FC236}">
                <a16:creationId xmlns:a16="http://schemas.microsoft.com/office/drawing/2014/main" id="{3D061789-0327-48F9-AB49-BADA961FC19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4F20D4FC-39BC-4003-AA5C-E0EDAB95F3C8}" type="datetime1">
              <a:rPr lang="zh-CN" altLang="en-US"/>
              <a:pPr/>
              <a:t>2019/12/6</a:t>
            </a:fld>
            <a:endParaRPr lang="zh-CN" altLang="en-US" sz="1200"/>
          </a:p>
        </p:txBody>
      </p:sp>
      <p:sp>
        <p:nvSpPr>
          <p:cNvPr id="3076" name="幻灯片图像占位符 3">
            <a:extLst>
              <a:ext uri="{FF2B5EF4-FFF2-40B4-BE49-F238E27FC236}">
                <a16:creationId xmlns:a16="http://schemas.microsoft.com/office/drawing/2014/main" id="{7816D591-4C9F-4399-93D9-C5B5235CB976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>
            <a:extLst>
              <a:ext uri="{FF2B5EF4-FFF2-40B4-BE49-F238E27FC236}">
                <a16:creationId xmlns:a16="http://schemas.microsoft.com/office/drawing/2014/main" id="{E2F48671-6F84-4F8D-931E-D751B4E03A3B}"/>
              </a:ext>
            </a:extLst>
          </p:cNvPr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zh-CN" altLang="zh-CN"/>
              <a:t>单击此处编辑母版文本样式</a:t>
            </a:r>
          </a:p>
          <a:p>
            <a:pPr>
              <a:buFontTx/>
              <a:buNone/>
            </a:pPr>
            <a:r>
              <a:rPr lang="zh-CN" altLang="zh-CN"/>
              <a:t>第二级</a:t>
            </a:r>
          </a:p>
          <a:p>
            <a:pPr>
              <a:buFontTx/>
              <a:buNone/>
            </a:pPr>
            <a:r>
              <a:rPr lang="zh-CN" altLang="zh-CN"/>
              <a:t>第三级</a:t>
            </a:r>
          </a:p>
          <a:p>
            <a:pPr>
              <a:buFontTx/>
              <a:buNone/>
            </a:pPr>
            <a:r>
              <a:rPr lang="zh-CN" altLang="zh-CN"/>
              <a:t>第四级</a:t>
            </a:r>
          </a:p>
          <a:p>
            <a:pPr>
              <a:buFontTx/>
              <a:buNone/>
            </a:pPr>
            <a:r>
              <a:rPr lang="zh-CN" altLang="zh-CN"/>
              <a:t>第五级</a:t>
            </a:r>
          </a:p>
        </p:txBody>
      </p:sp>
      <p:sp>
        <p:nvSpPr>
          <p:cNvPr id="3078" name="页脚占位符 5">
            <a:extLst>
              <a:ext uri="{FF2B5EF4-FFF2-40B4-BE49-F238E27FC236}">
                <a16:creationId xmlns:a16="http://schemas.microsoft.com/office/drawing/2014/main" id="{C367AE33-0C82-40E2-B0C4-2C3BAC81A24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3079" name="灯片编号占位符 6">
            <a:extLst>
              <a:ext uri="{FF2B5EF4-FFF2-40B4-BE49-F238E27FC236}">
                <a16:creationId xmlns:a16="http://schemas.microsoft.com/office/drawing/2014/main" id="{85F45714-4F38-4202-9604-8D08ECD7E4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9841C878-4169-48CA-A62A-4BC7F90F4EF2}" type="slidenum">
              <a:rPr lang="zh-CN" altLang="en-US"/>
              <a:pPr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4BBBAC-D564-4A97-A8AE-D6E460F61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7137491-9EC5-4552-B57B-0E920EC72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1B2E74-4D55-436D-8A1A-A1C3BA737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10F4C-3376-4C96-B3A9-B40CF417E2DC}" type="datetime1">
              <a:rPr lang="zh-CN" altLang="en-US"/>
              <a:pPr/>
              <a:t>2019/12/6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0BA797-B44B-4851-8686-72F6D374F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1D3381-CB26-4477-818A-629EFE095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CB989-98B4-447C-A777-5CEA9853BCB8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12038"/>
      </p:ext>
    </p:extLst>
  </p:cSld>
  <p:clrMapOvr>
    <a:masterClrMapping/>
  </p:clrMapOvr>
  <p:transition spd="slow" advClick="0" advTm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A26890-B8F9-4B2B-AB2A-2AA73D18A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E40CFB-CD50-4CCD-838E-E3317CAFB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F11224-40B6-4429-956D-C37236569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10F4C-3376-4C96-B3A9-B40CF417E2DC}" type="datetime1">
              <a:rPr lang="zh-CN" altLang="en-US"/>
              <a:pPr/>
              <a:t>2019/12/6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9A716A-37BF-4CAC-89EC-5300BD469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4C6948-02F2-4819-B5FC-9B57F2FA7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1A1E9-0B21-4B94-AAE3-9D8CBCDE9F62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3879"/>
      </p:ext>
    </p:extLst>
  </p:cSld>
  <p:clrMapOvr>
    <a:masterClrMapping/>
  </p:clrMapOvr>
  <p:transition spd="slow" advClick="0" advTm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180CA7-0D9F-4348-91A7-33CDB236FC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5FEBE34-0640-48B6-A1DD-97628EE71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B762E8-02A6-4ABE-8144-1D3630EC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10F4C-3376-4C96-B3A9-B40CF417E2DC}" type="datetime1">
              <a:rPr lang="zh-CN" altLang="en-US"/>
              <a:pPr/>
              <a:t>2019/12/6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5AAEF3-DD5C-4112-BA78-EFA1C8B69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D8B13E-C46E-49DA-84C3-0BDACE658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D006B-1D63-490E-A6A6-520E889C31B1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8755"/>
      </p:ext>
    </p:extLst>
  </p:cSld>
  <p:clrMapOvr>
    <a:masterClrMapping/>
  </p:clrMapOvr>
  <p:transition spd="slow" advClick="0" advTm="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48C860-AF86-4E9C-8FBC-E0AEA5654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E41E562-F242-4AE0-9E4A-09AB163A5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7DD7D8-7B22-400E-B450-F574A2614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042FD1-0180-4676-9EF3-337ACE91D9E6}" type="datetime1">
              <a:rPr lang="zh-CN" altLang="en-US"/>
              <a:pPr/>
              <a:t>2019/12/6</a:t>
            </a:fld>
            <a:endParaRPr lang="zh-CN" altLang="en-US" sz="180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A44D67-1D82-43E8-AB94-2EFB50417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259E22-B5C6-414C-89ED-269F65535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B7597-A4D9-4993-9516-257F8589C937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273705099"/>
      </p:ext>
    </p:extLst>
  </p:cSld>
  <p:clrMapOvr>
    <a:masterClrMapping/>
  </p:clrMapOvr>
  <p:transition spd="slow" advClick="0" advTm="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72C88D-45D9-4E6C-96C0-BD163ED3D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57683B-0EA2-41D5-8207-C8ED87D6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F03A50-BB4E-42EA-8FE1-E43BA4763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042FD1-0180-4676-9EF3-337ACE91D9E6}" type="datetime1">
              <a:rPr lang="zh-CN" altLang="en-US"/>
              <a:pPr/>
              <a:t>2019/12/6</a:t>
            </a:fld>
            <a:endParaRPr lang="zh-CN" altLang="en-US" sz="180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769147-9A9B-43A9-8BB1-0A6F411B7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EB0C58-179B-49E5-B8DB-7CE1B7C1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66DC0-451E-429D-B53D-C5ABB36BEB41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536761380"/>
      </p:ext>
    </p:extLst>
  </p:cSld>
  <p:clrMapOvr>
    <a:masterClrMapping/>
  </p:clrMapOvr>
  <p:transition spd="slow" advClick="0" advTm="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0FF513-8178-4EB6-9D9A-FB8C8C297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8CAC2B-D214-471B-A898-6EC9EAAE8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45A8DA-5CC1-4840-A72F-D527B51A1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042FD1-0180-4676-9EF3-337ACE91D9E6}" type="datetime1">
              <a:rPr lang="zh-CN" altLang="en-US"/>
              <a:pPr/>
              <a:t>2019/12/6</a:t>
            </a:fld>
            <a:endParaRPr lang="zh-CN" altLang="en-US" sz="180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2EBC26-9921-473E-9D59-7BF7C2CA9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D54B31-DA25-4C29-B8A2-CE623C41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4B8E4-2ECE-44A5-A3EB-DCDFD9F5B9A1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954445556"/>
      </p:ext>
    </p:extLst>
  </p:cSld>
  <p:clrMapOvr>
    <a:masterClrMapping/>
  </p:clrMapOvr>
  <p:transition spd="slow" advClick="0" advTm="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57B781-335D-44D5-98B0-147B5231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0D4B9E-68F3-4D9C-8BE1-A4B7B60B2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154D035-E1EA-4EDC-A3C3-968E17E99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21B7FFE-023C-4692-BF0B-8774D5BC1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042FD1-0180-4676-9EF3-337ACE91D9E6}" type="datetime1">
              <a:rPr lang="zh-CN" altLang="en-US"/>
              <a:pPr/>
              <a:t>2019/12/6</a:t>
            </a:fld>
            <a:endParaRPr lang="zh-CN" altLang="en-US" sz="180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C46854-4520-4A37-8F84-C8D724737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45B773-3D69-4F46-BA42-A72ECA45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90CC2-23A5-4256-AE37-DE318D80F581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930267197"/>
      </p:ext>
    </p:extLst>
  </p:cSld>
  <p:clrMapOvr>
    <a:masterClrMapping/>
  </p:clrMapOvr>
  <p:transition spd="slow" advClick="0" advTm="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0FC8E9-F4C1-4607-B38F-1F108975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CC33541-45F4-4DEA-A52F-9E59444DC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C0A0E0-F57C-42EF-81CE-A586AAD3D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3830F42-4978-4D56-A7C1-F6C01F701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B5B92BD-A352-4729-AFC0-A624BC294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275105C-B8ED-42D0-A3C4-E25C7704C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042FD1-0180-4676-9EF3-337ACE91D9E6}" type="datetime1">
              <a:rPr lang="zh-CN" altLang="en-US"/>
              <a:pPr/>
              <a:t>2019/12/6</a:t>
            </a:fld>
            <a:endParaRPr lang="zh-CN" altLang="en-US" sz="180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110EB93-D054-481D-85EE-0C2B4932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D71CF47-0893-48BA-985D-EFD3AD139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91B7A-11AD-4F81-82D1-60781E2C7DC2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645168300"/>
      </p:ext>
    </p:extLst>
  </p:cSld>
  <p:clrMapOvr>
    <a:masterClrMapping/>
  </p:clrMapOvr>
  <p:transition spd="slow" advClick="0" advTm="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26E09B-5A7B-4FC7-AEE6-9388E824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4C69286-A0E8-4DC7-A602-0BA83CC0E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042FD1-0180-4676-9EF3-337ACE91D9E6}" type="datetime1">
              <a:rPr lang="zh-CN" altLang="en-US"/>
              <a:pPr/>
              <a:t>2019/12/6</a:t>
            </a:fld>
            <a:endParaRPr lang="zh-CN" altLang="en-US" sz="180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09F1EF2-326F-4FE1-8335-F4DD4B1B9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6A8737D-1A78-474E-90D8-B3D5D9B0F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AD0C3-858F-4D61-B168-4B03DF6AB25B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950664480"/>
      </p:ext>
    </p:extLst>
  </p:cSld>
  <p:clrMapOvr>
    <a:masterClrMapping/>
  </p:clrMapOvr>
  <p:transition spd="slow" advClick="0" advTm="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4F268D6-7F62-4116-94C6-B3883F7A1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042FD1-0180-4676-9EF3-337ACE91D9E6}" type="datetime1">
              <a:rPr lang="zh-CN" altLang="en-US"/>
              <a:pPr/>
              <a:t>2019/12/6</a:t>
            </a:fld>
            <a:endParaRPr lang="zh-CN" altLang="en-US" sz="180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C1578F5-4E93-4520-B982-8B6846283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D3D105-78E2-4C2D-94B1-CB9B0E476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C19F1-2B2A-41FA-9D45-B8B1EE500CD9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464454872"/>
      </p:ext>
    </p:extLst>
  </p:cSld>
  <p:clrMapOvr>
    <a:masterClrMapping/>
  </p:clrMapOvr>
  <p:transition spd="slow" advClick="0" advTm="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6F3EB-7810-4DD2-B4E0-96B505847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F80435-3B30-4853-8058-409473ADA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2C1354-DB78-44D5-A4B5-3000C73BB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608182-36FE-4A29-831D-A4C1716A6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042FD1-0180-4676-9EF3-337ACE91D9E6}" type="datetime1">
              <a:rPr lang="zh-CN" altLang="en-US"/>
              <a:pPr/>
              <a:t>2019/12/6</a:t>
            </a:fld>
            <a:endParaRPr lang="zh-CN" altLang="en-US" sz="180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AE1451D-B59F-4E98-B06B-EF3B5DF4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FCF70D-3D38-4958-8C4B-D61627178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F4E36-CC5C-4648-BB7C-7FE3B9C7BCB2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372471052"/>
      </p:ext>
    </p:extLst>
  </p:cSld>
  <p:clrMapOvr>
    <a:masterClrMapping/>
  </p:clrMapOvr>
  <p:transition spd="slow" advClick="0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4BBD46-13A6-4420-80AB-B8D35467A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0C0ADA-BACA-4E70-B4A6-8DD7308EA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F72B22-8A2F-4419-A0FC-6F3C045FF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10F4C-3376-4C96-B3A9-B40CF417E2DC}" type="datetime1">
              <a:rPr lang="zh-CN" altLang="en-US"/>
              <a:pPr/>
              <a:t>2019/12/6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E78A14-636E-460B-AD2B-08BA0B93E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F67B04-FF19-4437-B8D2-411ED9B6B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6FC8F-7132-4103-818B-7E0828723D23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43392"/>
      </p:ext>
    </p:extLst>
  </p:cSld>
  <p:clrMapOvr>
    <a:masterClrMapping/>
  </p:clrMapOvr>
  <p:transition spd="slow" advClick="0" advTm="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207B1A-7211-43E6-9751-F73D44CB0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CCB7F9F-32DD-488B-80B7-20FBB786B7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C41A4D5-E98E-489B-A9EC-36CDCE789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AD30D86-BD0C-4E60-B259-1ECFCF044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042FD1-0180-4676-9EF3-337ACE91D9E6}" type="datetime1">
              <a:rPr lang="zh-CN" altLang="en-US"/>
              <a:pPr/>
              <a:t>2019/12/6</a:t>
            </a:fld>
            <a:endParaRPr lang="zh-CN" altLang="en-US" sz="180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AD7BF80-B345-4DC5-B205-47E49EE87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F36451-5263-453E-80EF-B0B6675F0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C11CE-4F49-4206-9777-582A67349F28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669776557"/>
      </p:ext>
    </p:extLst>
  </p:cSld>
  <p:clrMapOvr>
    <a:masterClrMapping/>
  </p:clrMapOvr>
  <p:transition spd="slow" advClick="0" advTm="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D13B5C-AC2D-46AF-932F-15B959C2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8039805-B56E-4458-B65B-698CFFFA3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15B292-A9C4-4BCE-8212-7C99B64E5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042FD1-0180-4676-9EF3-337ACE91D9E6}" type="datetime1">
              <a:rPr lang="zh-CN" altLang="en-US"/>
              <a:pPr/>
              <a:t>2019/12/6</a:t>
            </a:fld>
            <a:endParaRPr lang="zh-CN" altLang="en-US" sz="180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1177E6-692F-43B8-8F1B-A2F9A2E71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F53DF1-2410-414C-AE57-690437EE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8443A-8FF1-4097-B6AA-2FDD513F0C41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130104016"/>
      </p:ext>
    </p:extLst>
  </p:cSld>
  <p:clrMapOvr>
    <a:masterClrMapping/>
  </p:clrMapOvr>
  <p:transition spd="slow" advClick="0" advTm="0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04284A4-64EB-42C6-9B97-68B964950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AA894BA-D390-4931-8D1A-7A08CC312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1A1987-C695-455B-9555-B1BA571A3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042FD1-0180-4676-9EF3-337ACE91D9E6}" type="datetime1">
              <a:rPr lang="zh-CN" altLang="en-US"/>
              <a:pPr/>
              <a:t>2019/12/6</a:t>
            </a:fld>
            <a:endParaRPr lang="zh-CN" altLang="en-US" sz="180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50FF23-5D8E-481A-B470-976B8D519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CFB1B1-2B3F-47B2-B9D8-E8578598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5D77E-6CBE-4B4E-89E3-2A8F149F50E2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867844090"/>
      </p:ext>
    </p:extLst>
  </p:cSld>
  <p:clrMapOvr>
    <a:masterClrMapping/>
  </p:clrMapOvr>
  <p:transition spd="slow" advClick="0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211A8A-F433-4DE1-8910-B4135D674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5AC704-A830-4B45-AEF4-AD9B2C1BD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3EC457-6B71-459A-8998-8F03EF3B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10F4C-3376-4C96-B3A9-B40CF417E2DC}" type="datetime1">
              <a:rPr lang="zh-CN" altLang="en-US"/>
              <a:pPr/>
              <a:t>2019/12/6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228355-FB82-4B87-AECD-B80EDFE20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9D540B-65D6-4F2D-9CA3-3F251E34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9C586-EF0F-4CB8-9961-14035ED03290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42120"/>
      </p:ext>
    </p:extLst>
  </p:cSld>
  <p:clrMapOvr>
    <a:masterClrMapping/>
  </p:clrMapOvr>
  <p:transition spd="slow" advClick="0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9CF19A-5136-47A0-978D-42B6B1625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95E2B5-C5F0-4622-B2B6-F39841E01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19BCC4E-94F2-4F92-B63F-C43197262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71E7BA-C253-412F-A7C8-87A7FAA35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10F4C-3376-4C96-B3A9-B40CF417E2DC}" type="datetime1">
              <a:rPr lang="zh-CN" altLang="en-US"/>
              <a:pPr/>
              <a:t>2019/12/6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229D77-8F6C-4335-880C-C7460708E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013C0C-0D6E-4C4A-878E-75A03C71E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C0967-F796-4376-AFD1-794108A8D6D2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889446"/>
      </p:ext>
    </p:extLst>
  </p:cSld>
  <p:clrMapOvr>
    <a:masterClrMapping/>
  </p:clrMapOvr>
  <p:transition spd="slow" advClick="0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E9C0CD-9B74-4BEC-9E8E-284BB6AD1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D86A76-60AF-483A-A27F-D60C4C102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502C426-1681-41D7-8D56-C1423588A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0BA4B1D-C8E0-4244-9BA9-4693F8C19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5FDE563-54F5-4D3C-BB1A-AA0E34C09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2BCAAA1-7C5B-41A2-B079-445EDD4AA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10F4C-3376-4C96-B3A9-B40CF417E2DC}" type="datetime1">
              <a:rPr lang="zh-CN" altLang="en-US"/>
              <a:pPr/>
              <a:t>2019/12/6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C69260E-BE19-42A8-A272-A17CE5377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FC21BCA-2A88-469B-B1AD-46C35D73B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CA782-99B7-46CF-A209-7E01411DDB73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56352"/>
      </p:ext>
    </p:extLst>
  </p:cSld>
  <p:clrMapOvr>
    <a:masterClrMapping/>
  </p:clrMapOvr>
  <p:transition spd="slow" advClick="0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B8285-725C-44ED-A44E-10B3E1672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056CE15-E569-4052-93E7-AB0E3BFCB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10F4C-3376-4C96-B3A9-B40CF417E2DC}" type="datetime1">
              <a:rPr lang="zh-CN" altLang="en-US"/>
              <a:pPr/>
              <a:t>2019/12/6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080DBC2-80EF-4FB8-8F87-7F770430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576A022-F461-4D7C-B6BA-B20BFB364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B69E7-778A-49BA-8FD5-4B2B76A6C861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7846"/>
      </p:ext>
    </p:extLst>
  </p:cSld>
  <p:clrMapOvr>
    <a:masterClrMapping/>
  </p:clrMapOvr>
  <p:transition spd="slow" advClick="0" advTm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E95323-211A-4C31-9B79-D07EE5A48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10F4C-3376-4C96-B3A9-B40CF417E2DC}" type="datetime1">
              <a:rPr lang="zh-CN" altLang="en-US"/>
              <a:pPr/>
              <a:t>2019/12/6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9A1A64-50C7-43B7-8303-240C4444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39473C-787D-49AC-9F77-F9BD7F8BA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AE3B0-2EFF-476C-BAE7-75BE80735F96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02990"/>
      </p:ext>
    </p:extLst>
  </p:cSld>
  <p:clrMapOvr>
    <a:masterClrMapping/>
  </p:clrMapOvr>
  <p:transition spd="slow" advClick="0" advTm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48E2DF-491C-468D-9B98-D202B3D71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57D682-0C07-4F28-A515-E64943C71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B0A8547-AC4A-42CA-BF26-90DE0EB5F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976D44A-28BC-42D0-B6C7-6F939513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10F4C-3376-4C96-B3A9-B40CF417E2DC}" type="datetime1">
              <a:rPr lang="zh-CN" altLang="en-US"/>
              <a:pPr/>
              <a:t>2019/12/6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738D88D-93C0-494C-ADD8-0BC7839B6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99BBDCA-43DE-4A0B-BF80-9168D16F3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99943-658E-4F91-9775-BA9AFE17FE08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91327"/>
      </p:ext>
    </p:extLst>
  </p:cSld>
  <p:clrMapOvr>
    <a:masterClrMapping/>
  </p:clrMapOvr>
  <p:transition spd="slow" advClick="0" advTm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6927B4-25F9-47B9-90F4-A413A6FAF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5025B57-A5C6-471B-9C69-A09D87DCB0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BDB49C-DDFE-4B58-B820-F34743829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DB07C57-7E16-469C-8F07-0FA632930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10F4C-3376-4C96-B3A9-B40CF417E2DC}" type="datetime1">
              <a:rPr lang="zh-CN" altLang="en-US"/>
              <a:pPr/>
              <a:t>2019/12/6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1F7DF7-527C-4569-B1CD-AC1BB116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DEC874B-5C6F-4F75-B664-586EC4AB8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FE332-EAA4-46F5-869D-D0259342B9DE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147463"/>
      </p:ext>
    </p:extLst>
  </p:cSld>
  <p:clrMapOvr>
    <a:masterClrMapping/>
  </p:clrMapOvr>
  <p:transition spd="slow" advClick="0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74DB9C80-B641-4EA9-A18C-9F97AC56802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26A589A1-25EA-40DE-8D1C-1D30AF378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>
            <a:extLst>
              <a:ext uri="{FF2B5EF4-FFF2-40B4-BE49-F238E27FC236}">
                <a16:creationId xmlns:a16="http://schemas.microsoft.com/office/drawing/2014/main" id="{215A8CC0-6AB7-4743-983A-F6814DCC995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58010F4C-3376-4C96-B3A9-B40CF417E2DC}" type="datetime1">
              <a:rPr lang="zh-CN" altLang="en-US"/>
              <a:pPr/>
              <a:t>2019/12/6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>
            <a:extLst>
              <a:ext uri="{FF2B5EF4-FFF2-40B4-BE49-F238E27FC236}">
                <a16:creationId xmlns:a16="http://schemas.microsoft.com/office/drawing/2014/main" id="{1883D39F-8B7F-4AE9-A2AC-EB2C05AB24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1030" name="灯片编号占位符 5">
            <a:extLst>
              <a:ext uri="{FF2B5EF4-FFF2-40B4-BE49-F238E27FC236}">
                <a16:creationId xmlns:a16="http://schemas.microsoft.com/office/drawing/2014/main" id="{BE43EED6-55BB-435F-9924-B873C35B80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3AF16F3-F02D-4987-8E4D-326B978391C8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 advClick="0" advTm="0">
    <p:wipe/>
  </p:transition>
  <p:hf sldNum="0" hdr="0" ftr="0"/>
  <p:txStyles>
    <p:titleStyle>
      <a:lvl1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>
            <a:extLst>
              <a:ext uri="{FF2B5EF4-FFF2-40B4-BE49-F238E27FC236}">
                <a16:creationId xmlns:a16="http://schemas.microsoft.com/office/drawing/2014/main" id="{FB5F83AB-0583-431D-9320-E5A1BD66B32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2051" name="文本占位符 2">
            <a:extLst>
              <a:ext uri="{FF2B5EF4-FFF2-40B4-BE49-F238E27FC236}">
                <a16:creationId xmlns:a16="http://schemas.microsoft.com/office/drawing/2014/main" id="{7C96765E-F768-4F17-98D0-444D698E8B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2052" name="日期占位符 3">
            <a:extLst>
              <a:ext uri="{FF2B5EF4-FFF2-40B4-BE49-F238E27FC236}">
                <a16:creationId xmlns:a16="http://schemas.microsoft.com/office/drawing/2014/main" id="{605E27B8-4A31-47F6-BD1F-FF0DB8D018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80042FD1-0180-4676-9EF3-337ACE91D9E6}" type="datetime1">
              <a:rPr lang="zh-CN" altLang="en-US"/>
              <a:pPr/>
              <a:t>2019/12/6</a:t>
            </a:fld>
            <a:endParaRPr lang="zh-CN" altLang="en-US" sz="1800"/>
          </a:p>
        </p:txBody>
      </p:sp>
      <p:sp>
        <p:nvSpPr>
          <p:cNvPr id="2053" name="页脚占位符 4">
            <a:extLst>
              <a:ext uri="{FF2B5EF4-FFF2-40B4-BE49-F238E27FC236}">
                <a16:creationId xmlns:a16="http://schemas.microsoft.com/office/drawing/2014/main" id="{F19182C9-EC7E-4329-A49F-571FDBBE75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2054" name="灯片编号占位符 5">
            <a:extLst>
              <a:ext uri="{FF2B5EF4-FFF2-40B4-BE49-F238E27FC236}">
                <a16:creationId xmlns:a16="http://schemas.microsoft.com/office/drawing/2014/main" id="{A7B34F15-718F-4909-8417-9DC620AED3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B9B6D86-071E-4C57-ACC4-E58CA23CF594}" type="slidenum">
              <a:rPr lang="zh-CN" altLang="en-US"/>
              <a:pPr/>
              <a:t>‹#›</a:t>
            </a:fld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0">
    <p:wipe/>
  </p:transition>
  <p:hf sldNum="0" hdr="0" ftr="0"/>
  <p:txStyles>
    <p:titleStyle>
      <a:lvl1pPr marL="914400" indent="-914400"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28.png"/><Relationship Id="rId4" Type="http://schemas.openxmlformats.org/officeDocument/2006/relationships/image" Target="../media/image7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4">
            <a:extLst>
              <a:ext uri="{FF2B5EF4-FFF2-40B4-BE49-F238E27FC236}">
                <a16:creationId xmlns:a16="http://schemas.microsoft.com/office/drawing/2014/main" id="{61485F07-AC8F-49FC-9972-EA0A092CF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3231" r="11180" b="13448"/>
          <a:stretch>
            <a:fillRect/>
          </a:stretch>
        </p:blipFill>
        <p:spPr bwMode="auto">
          <a:xfrm>
            <a:off x="39688" y="100013"/>
            <a:ext cx="12006262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文本框 2">
            <a:extLst>
              <a:ext uri="{FF2B5EF4-FFF2-40B4-BE49-F238E27FC236}">
                <a16:creationId xmlns:a16="http://schemas.microsoft.com/office/drawing/2014/main" id="{46E6F069-6374-4D04-ABF0-7B25DB0DA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136" y="2751277"/>
            <a:ext cx="74501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Free PowerPoint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101" name="图片 5">
            <a:extLst>
              <a:ext uri="{FF2B5EF4-FFF2-40B4-BE49-F238E27FC236}">
                <a16:creationId xmlns:a16="http://schemas.microsoft.com/office/drawing/2014/main" id="{6FDC1695-A650-447D-8E60-91081C7E0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2722563"/>
            <a:ext cx="7445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文本框 8">
            <a:extLst>
              <a:ext uri="{FF2B5EF4-FFF2-40B4-BE49-F238E27FC236}">
                <a16:creationId xmlns:a16="http://schemas.microsoft.com/office/drawing/2014/main" id="{63D9B84D-9F5D-47AC-9FDB-D7B495B69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3568700"/>
            <a:ext cx="57531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sz="12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103" name="图片 7">
            <a:extLst>
              <a:ext uri="{FF2B5EF4-FFF2-40B4-BE49-F238E27FC236}">
                <a16:creationId xmlns:a16="http://schemas.microsoft.com/office/drawing/2014/main" id="{D9B137C8-67F6-4AA1-B4D7-2D6B30E78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7" b="55476"/>
          <a:stretch>
            <a:fillRect/>
          </a:stretch>
        </p:blipFill>
        <p:spPr bwMode="auto">
          <a:xfrm>
            <a:off x="10714038" y="0"/>
            <a:ext cx="1477962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图片 9">
            <a:extLst>
              <a:ext uri="{FF2B5EF4-FFF2-40B4-BE49-F238E27FC236}">
                <a16:creationId xmlns:a16="http://schemas.microsoft.com/office/drawing/2014/main" id="{16A07381-0209-4A28-BCA2-2F397E859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7" t="62604"/>
          <a:stretch>
            <a:fillRect/>
          </a:stretch>
        </p:blipFill>
        <p:spPr bwMode="auto">
          <a:xfrm>
            <a:off x="6994525" y="4292600"/>
            <a:ext cx="51974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图片 10">
            <a:extLst>
              <a:ext uri="{FF2B5EF4-FFF2-40B4-BE49-F238E27FC236}">
                <a16:creationId xmlns:a16="http://schemas.microsoft.com/office/drawing/2014/main" id="{F3E95216-E826-4628-A4BA-168ABB066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80" r="76752"/>
          <a:stretch>
            <a:fillRect/>
          </a:stretch>
        </p:blipFill>
        <p:spPr bwMode="auto">
          <a:xfrm>
            <a:off x="0" y="4706938"/>
            <a:ext cx="2835275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图片 11">
            <a:extLst>
              <a:ext uri="{FF2B5EF4-FFF2-40B4-BE49-F238E27FC236}">
                <a16:creationId xmlns:a16="http://schemas.microsoft.com/office/drawing/2014/main" id="{600FBA0F-7AFE-4027-9FF1-674A81B75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73" b="81567"/>
          <a:stretch>
            <a:fillRect/>
          </a:stretch>
        </p:blipFill>
        <p:spPr bwMode="auto">
          <a:xfrm>
            <a:off x="0" y="0"/>
            <a:ext cx="1868488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500" tmFilter="0,0; .5, 1; 1, 1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ldLvl="0" autoUpdateAnimBg="0"/>
      <p:bldP spid="4102" grpId="0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6">
            <a:extLst>
              <a:ext uri="{FF2B5EF4-FFF2-40B4-BE49-F238E27FC236}">
                <a16:creationId xmlns:a16="http://schemas.microsoft.com/office/drawing/2014/main" id="{3B44ABD8-023C-478F-AB0B-3A5CAE945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t="13739" r="10732" b="13994"/>
          <a:stretch>
            <a:fillRect/>
          </a:stretch>
        </p:blipFill>
        <p:spPr bwMode="auto">
          <a:xfrm>
            <a:off x="112713" y="23813"/>
            <a:ext cx="12079287" cy="6834187"/>
          </a:xfrm>
          <a:prstGeom prst="rect">
            <a:avLst/>
          </a:prstGeom>
          <a:blipFill dpi="0" rotWithShape="1">
            <a:blip r:embed="rId2"/>
            <a:srcRect l="14134" t="13739" r="10732" b="1399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3">
            <a:extLst>
              <a:ext uri="{FF2B5EF4-FFF2-40B4-BE49-F238E27FC236}">
                <a16:creationId xmlns:a16="http://schemas.microsoft.com/office/drawing/2014/main" id="{6E844528-424E-4A9A-B6B3-510C95E9485F}"/>
              </a:ext>
            </a:extLst>
          </p:cNvPr>
          <p:cNvGrpSpPr>
            <a:grpSpLocks/>
          </p:cNvGrpSpPr>
          <p:nvPr/>
        </p:nvGrpSpPr>
        <p:grpSpPr bwMode="auto">
          <a:xfrm>
            <a:off x="1241425" y="900113"/>
            <a:ext cx="5263878" cy="442912"/>
            <a:chOff x="0" y="0"/>
            <a:chExt cx="5263083" cy="441699"/>
          </a:xfrm>
        </p:grpSpPr>
        <p:pic>
          <p:nvPicPr>
            <p:cNvPr id="15364" name="图片 11">
              <a:extLst>
                <a:ext uri="{FF2B5EF4-FFF2-40B4-BE49-F238E27FC236}">
                  <a16:creationId xmlns:a16="http://schemas.microsoft.com/office/drawing/2014/main" id="{85AAC0C1-3E8B-46C7-A0A9-3CB80CEE6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45349" cy="44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5" name="文本框 12">
              <a:extLst>
                <a:ext uri="{FF2B5EF4-FFF2-40B4-BE49-F238E27FC236}">
                  <a16:creationId xmlns:a16="http://schemas.microsoft.com/office/drawing/2014/main" id="{0E9BD9AC-120F-4226-B797-D0CDEA6CB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14" y="28338"/>
              <a:ext cx="481536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Research processes and methods</a:t>
              </a:r>
            </a:p>
          </p:txBody>
        </p:sp>
      </p:grpSp>
      <p:pic>
        <p:nvPicPr>
          <p:cNvPr id="15366" name="图片 13">
            <a:extLst>
              <a:ext uri="{FF2B5EF4-FFF2-40B4-BE49-F238E27FC236}">
                <a16:creationId xmlns:a16="http://schemas.microsoft.com/office/drawing/2014/main" id="{8BF651F0-1755-4669-9FB2-3C4A8C244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3" t="82581" r="42166"/>
          <a:stretch>
            <a:fillRect/>
          </a:stretch>
        </p:blipFill>
        <p:spPr bwMode="auto">
          <a:xfrm>
            <a:off x="757238" y="5313363"/>
            <a:ext cx="38782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图片 7">
            <a:extLst>
              <a:ext uri="{FF2B5EF4-FFF2-40B4-BE49-F238E27FC236}">
                <a16:creationId xmlns:a16="http://schemas.microsoft.com/office/drawing/2014/main" id="{E753A9DF-98DD-4349-B9F0-F4DCF2B6F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5" t="893"/>
          <a:stretch>
            <a:fillRect/>
          </a:stretch>
        </p:blipFill>
        <p:spPr bwMode="auto">
          <a:xfrm>
            <a:off x="10109200" y="4670425"/>
            <a:ext cx="1887538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图片 9">
            <a:extLst>
              <a:ext uri="{FF2B5EF4-FFF2-40B4-BE49-F238E27FC236}">
                <a16:creationId xmlns:a16="http://schemas.microsoft.com/office/drawing/2014/main" id="{8C316EBD-3953-40D5-AFBB-0EC6B0AF4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79311" r="74771" b="687"/>
          <a:stretch>
            <a:fillRect/>
          </a:stretch>
        </p:blipFill>
        <p:spPr bwMode="auto">
          <a:xfrm>
            <a:off x="1654175" y="5681663"/>
            <a:ext cx="9779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矩形 10">
            <a:extLst>
              <a:ext uri="{FF2B5EF4-FFF2-40B4-BE49-F238E27FC236}">
                <a16:creationId xmlns:a16="http://schemas.microsoft.com/office/drawing/2014/main" id="{CDB10F11-BFF7-4E81-9223-8E1457C15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513" y="1697038"/>
            <a:ext cx="3073400" cy="1601787"/>
          </a:xfrm>
          <a:prstGeom prst="rect">
            <a:avLst/>
          </a:prstGeom>
          <a:solidFill>
            <a:srgbClr val="FF7450"/>
          </a:solidFill>
          <a:ln w="25400" cap="flat" cmpd="sng">
            <a:solidFill>
              <a:srgbClr val="D8D8D8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70" name="矩形 15">
            <a:extLst>
              <a:ext uri="{FF2B5EF4-FFF2-40B4-BE49-F238E27FC236}">
                <a16:creationId xmlns:a16="http://schemas.microsoft.com/office/drawing/2014/main" id="{4C972DB3-8122-4AB6-9905-A3B49F450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513" y="3497263"/>
            <a:ext cx="3073400" cy="1601787"/>
          </a:xfrm>
          <a:prstGeom prst="rect">
            <a:avLst/>
          </a:prstGeom>
          <a:solidFill>
            <a:srgbClr val="FFC000"/>
          </a:solidFill>
          <a:ln w="25400" cap="flat" cmpd="sng">
            <a:solidFill>
              <a:srgbClr val="D8D8D8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71" name="矩形 16">
            <a:extLst>
              <a:ext uri="{FF2B5EF4-FFF2-40B4-BE49-F238E27FC236}">
                <a16:creationId xmlns:a16="http://schemas.microsoft.com/office/drawing/2014/main" id="{6F1B88B7-07D0-4D27-BF19-634F10098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1697038"/>
            <a:ext cx="3074987" cy="1601787"/>
          </a:xfrm>
          <a:prstGeom prst="rect">
            <a:avLst/>
          </a:prstGeom>
          <a:solidFill>
            <a:srgbClr val="7BCBC8"/>
          </a:solidFill>
          <a:ln w="25400" cap="flat" cmpd="sng">
            <a:solidFill>
              <a:srgbClr val="D8D8D8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72" name="矩形 17">
            <a:extLst>
              <a:ext uri="{FF2B5EF4-FFF2-40B4-BE49-F238E27FC236}">
                <a16:creationId xmlns:a16="http://schemas.microsoft.com/office/drawing/2014/main" id="{BB3749DD-781B-4D94-93E8-84E9B44F0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3497263"/>
            <a:ext cx="3074987" cy="1601787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rgbClr val="D8D8D8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73" name="矩形 18">
            <a:extLst>
              <a:ext uri="{FF2B5EF4-FFF2-40B4-BE49-F238E27FC236}">
                <a16:creationId xmlns:a16="http://schemas.microsoft.com/office/drawing/2014/main" id="{98783925-CE6D-4CA3-AEC8-3C4A6A2D5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7800" y="2144713"/>
            <a:ext cx="828675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8000">
                <a:solidFill>
                  <a:srgbClr val="FFFFFF"/>
                </a:solidFill>
                <a:latin typeface="Broadway" panose="04040905080B02020502" pitchFamily="82" charset="0"/>
                <a:sym typeface="Broadway" panose="04040905080B02020502" pitchFamily="82" charset="0"/>
              </a:rPr>
              <a:t>S</a:t>
            </a:r>
            <a:endParaRPr lang="zh-CN" altLang="en-US" sz="8000">
              <a:solidFill>
                <a:srgbClr val="FFFFFF"/>
              </a:solidFill>
              <a:latin typeface="Broadway" panose="04040905080B02020502" pitchFamily="82" charset="0"/>
              <a:sym typeface="Broadway" panose="04040905080B02020502" pitchFamily="82" charset="0"/>
            </a:endParaRPr>
          </a:p>
        </p:txBody>
      </p:sp>
      <p:sp>
        <p:nvSpPr>
          <p:cNvPr id="15374" name="矩形 19">
            <a:extLst>
              <a:ext uri="{FF2B5EF4-FFF2-40B4-BE49-F238E27FC236}">
                <a16:creationId xmlns:a16="http://schemas.microsoft.com/office/drawing/2014/main" id="{5536108B-2FFC-479C-9054-1B519AD9B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3163" y="2144713"/>
            <a:ext cx="7762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0">
                <a:solidFill>
                  <a:srgbClr val="FFFFFF"/>
                </a:solidFill>
                <a:latin typeface="Broadway" panose="04040905080B02020502" pitchFamily="82" charset="0"/>
                <a:sym typeface="Broadway" panose="04040905080B02020502" pitchFamily="82" charset="0"/>
              </a:rPr>
              <a:t>W</a:t>
            </a:r>
            <a:endParaRPr lang="zh-CN" altLang="en-US" sz="8000">
              <a:solidFill>
                <a:srgbClr val="FFFFFF"/>
              </a:solidFill>
              <a:latin typeface="Broadway" panose="04040905080B02020502" pitchFamily="82" charset="0"/>
              <a:sym typeface="Broadway" panose="04040905080B02020502" pitchFamily="82" charset="0"/>
            </a:endParaRPr>
          </a:p>
        </p:txBody>
      </p:sp>
      <p:sp>
        <p:nvSpPr>
          <p:cNvPr id="15375" name="矩形 20">
            <a:extLst>
              <a:ext uri="{FF2B5EF4-FFF2-40B4-BE49-F238E27FC236}">
                <a16:creationId xmlns:a16="http://schemas.microsoft.com/office/drawing/2014/main" id="{C1DA824D-5DFD-41CE-B285-D083BEC80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3221038"/>
            <a:ext cx="1001713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8000">
                <a:solidFill>
                  <a:srgbClr val="FFFFFF"/>
                </a:solidFill>
                <a:latin typeface="Broadway" panose="04040905080B02020502" pitchFamily="82" charset="0"/>
                <a:sym typeface="Broadway" panose="04040905080B02020502" pitchFamily="82" charset="0"/>
              </a:rPr>
              <a:t>O</a:t>
            </a:r>
            <a:endParaRPr lang="zh-CN" altLang="en-US" sz="8000">
              <a:solidFill>
                <a:srgbClr val="FFFFFF"/>
              </a:solidFill>
              <a:latin typeface="Broadway" panose="04040905080B02020502" pitchFamily="82" charset="0"/>
              <a:sym typeface="Broadway" panose="04040905080B02020502" pitchFamily="82" charset="0"/>
            </a:endParaRPr>
          </a:p>
        </p:txBody>
      </p:sp>
      <p:sp>
        <p:nvSpPr>
          <p:cNvPr id="15376" name="矩形 21">
            <a:extLst>
              <a:ext uri="{FF2B5EF4-FFF2-40B4-BE49-F238E27FC236}">
                <a16:creationId xmlns:a16="http://schemas.microsoft.com/office/drawing/2014/main" id="{23660F3D-286A-4E6F-AB5A-EC672310A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4738" y="3182938"/>
            <a:ext cx="963612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8000">
                <a:solidFill>
                  <a:srgbClr val="FFFFFF"/>
                </a:solidFill>
                <a:latin typeface="Broadway" panose="04040905080B02020502" pitchFamily="82" charset="0"/>
                <a:sym typeface="Broadway" panose="04040905080B02020502" pitchFamily="82" charset="0"/>
              </a:rPr>
              <a:t>T</a:t>
            </a:r>
            <a:endParaRPr lang="zh-CN" altLang="en-US" sz="8000">
              <a:solidFill>
                <a:srgbClr val="FFFFFF"/>
              </a:solidFill>
              <a:latin typeface="Broadway" panose="04040905080B02020502" pitchFamily="82" charset="0"/>
              <a:sym typeface="Broadway" panose="04040905080B02020502" pitchFamily="82" charset="0"/>
            </a:endParaRPr>
          </a:p>
        </p:txBody>
      </p:sp>
      <p:sp>
        <p:nvSpPr>
          <p:cNvPr id="15377" name="直接箭头连接符 22">
            <a:extLst>
              <a:ext uri="{FF2B5EF4-FFF2-40B4-BE49-F238E27FC236}">
                <a16:creationId xmlns:a16="http://schemas.microsoft.com/office/drawing/2014/main" id="{C15D9B95-A4BE-4057-A6BC-2DD5A0A43F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81113" y="1643063"/>
            <a:ext cx="1587" cy="3824287"/>
          </a:xfrm>
          <a:prstGeom prst="straightConnector1">
            <a:avLst/>
          </a:prstGeom>
          <a:noFill/>
          <a:ln w="31750" cap="flat" cmpd="sng">
            <a:solidFill>
              <a:srgbClr val="000000"/>
            </a:solidFill>
            <a:miter lim="800000"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8" name="直接箭头连接符 23">
            <a:extLst>
              <a:ext uri="{FF2B5EF4-FFF2-40B4-BE49-F238E27FC236}">
                <a16:creationId xmlns:a16="http://schemas.microsoft.com/office/drawing/2014/main" id="{C0570B4C-21D8-493E-AF5E-85B2DC4AF4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1113" y="5467350"/>
            <a:ext cx="6675437" cy="1588"/>
          </a:xfrm>
          <a:prstGeom prst="straightConnector1">
            <a:avLst/>
          </a:prstGeom>
          <a:noFill/>
          <a:ln w="31750" cap="flat" cmpd="sng">
            <a:solidFill>
              <a:srgbClr val="000000"/>
            </a:solidFill>
            <a:miter lim="800000"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9" name="TextBox 1">
            <a:extLst>
              <a:ext uri="{FF2B5EF4-FFF2-40B4-BE49-F238E27FC236}">
                <a16:creationId xmlns:a16="http://schemas.microsoft.com/office/drawing/2014/main" id="{B2A832D0-B6F0-4720-B38C-4A410B146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2516188"/>
            <a:ext cx="21717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  <a:sym typeface="Arial" panose="020B0604020202020204" pitchFamily="34" charset="0"/>
              </a:rPr>
              <a:t> </a:t>
            </a:r>
            <a:r>
              <a:rPr lang="zh-CN" altLang="en-US" sz="12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Click here to add paragraph text</a:t>
            </a:r>
          </a:p>
          <a:p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380" name="Rectangle 61">
            <a:extLst>
              <a:ext uri="{FF2B5EF4-FFF2-40B4-BE49-F238E27FC236}">
                <a16:creationId xmlns:a16="http://schemas.microsoft.com/office/drawing/2014/main" id="{80F5E88A-EC8F-479F-B356-DE15D3500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2052638"/>
            <a:ext cx="2339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 text here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81" name="Rectangle 61">
            <a:extLst>
              <a:ext uri="{FF2B5EF4-FFF2-40B4-BE49-F238E27FC236}">
                <a16:creationId xmlns:a16="http://schemas.microsoft.com/office/drawing/2014/main" id="{6B0E2863-2CE8-4E7D-8077-41419CF1B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0" y="1998663"/>
            <a:ext cx="2339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 text here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82" name="Rectangle 61">
            <a:extLst>
              <a:ext uri="{FF2B5EF4-FFF2-40B4-BE49-F238E27FC236}">
                <a16:creationId xmlns:a16="http://schemas.microsoft.com/office/drawing/2014/main" id="{DB633100-2DA9-4C2E-BE79-1B458C697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100" y="3787775"/>
            <a:ext cx="2339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 text here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83" name="Rectangle 61">
            <a:extLst>
              <a:ext uri="{FF2B5EF4-FFF2-40B4-BE49-F238E27FC236}">
                <a16:creationId xmlns:a16="http://schemas.microsoft.com/office/drawing/2014/main" id="{DE9F4848-1DE6-48B0-A137-EB79B87C3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775" y="3773488"/>
            <a:ext cx="2339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title text here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84" name="TextBox 36">
            <a:extLst>
              <a:ext uri="{FF2B5EF4-FFF2-40B4-BE49-F238E27FC236}">
                <a16:creationId xmlns:a16="http://schemas.microsoft.com/office/drawing/2014/main" id="{BA5F4F63-73BD-4189-8EDB-C4108358F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463" y="2463800"/>
            <a:ext cx="22082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  <a:sym typeface="Arial" panose="020B0604020202020204" pitchFamily="34" charset="0"/>
              </a:rPr>
              <a:t> </a:t>
            </a:r>
            <a:r>
              <a:rPr lang="zh-CN" altLang="en-US" sz="12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Click here to add paragraph text</a:t>
            </a:r>
          </a:p>
          <a:p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385" name="TextBox 37">
            <a:extLst>
              <a:ext uri="{FF2B5EF4-FFF2-40B4-BE49-F238E27FC236}">
                <a16:creationId xmlns:a16="http://schemas.microsoft.com/office/drawing/2014/main" id="{B196C91D-B636-4CBC-8ECC-6A073B28B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4248150"/>
            <a:ext cx="22129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  <a:sym typeface="Arial" panose="020B0604020202020204" pitchFamily="34" charset="0"/>
              </a:rPr>
              <a:t> </a:t>
            </a:r>
            <a:r>
              <a:rPr lang="zh-CN" altLang="en-US" sz="12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Click here to add paragraph text</a:t>
            </a:r>
          </a:p>
          <a:p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386" name="TextBox 38">
            <a:extLst>
              <a:ext uri="{FF2B5EF4-FFF2-40B4-BE49-F238E27FC236}">
                <a16:creationId xmlns:a16="http://schemas.microsoft.com/office/drawing/2014/main" id="{F6015132-05DD-48FC-AAB0-2388865BE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4267200"/>
            <a:ext cx="21891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  <a:sym typeface="Arial" panose="020B0604020202020204" pitchFamily="34" charset="0"/>
              </a:rPr>
              <a:t> </a:t>
            </a:r>
            <a:r>
              <a:rPr lang="zh-CN" altLang="en-US" sz="12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Click here to add paragraph text</a:t>
            </a:r>
          </a:p>
          <a:p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387" name="矩形 1">
            <a:extLst>
              <a:ext uri="{FF2B5EF4-FFF2-40B4-BE49-F238E27FC236}">
                <a16:creationId xmlns:a16="http://schemas.microsoft.com/office/drawing/2014/main" id="{51A400A9-9E62-4D60-92ED-23867EB99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863" y="1847850"/>
            <a:ext cx="27130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content here, the language should be concise, the expression should be clear, accurate, let people see at a glance.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  <a:p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content here, the language should be concise, the expression should be clear, accurate, let people see at a glance.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25 0.4331 L 3.95833E-6 3.7037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795600" y="-216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826 0.4331 L 3.54167E-6 3.7037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140600" y="-216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08 0.16944 L 3.95833E-6 3.7037E-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790400" y="-84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826 0.16713 L 3.54167E-6 3.7037E-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140600" y="-83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25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25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25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25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25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25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25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25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163"/>
                            </p:stCondLst>
                            <p:childTnLst>
                              <p:par>
                                <p:cTn id="8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to="(#ppt_y)" calcmode="lin" valueType="num">
                                      <p:cBhvr>
                                        <p:cTn id="8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bldLvl="0" animBg="1" autoUpdateAnimBg="0"/>
      <p:bldP spid="15369" grpId="1" bldLvl="0" animBg="1" autoUpdateAnimBg="0"/>
      <p:bldP spid="15370" grpId="0" bldLvl="0" animBg="1" autoUpdateAnimBg="0"/>
      <p:bldP spid="15370" grpId="1" bldLvl="0" animBg="1" autoUpdateAnimBg="0"/>
      <p:bldP spid="15371" grpId="0" bldLvl="0" animBg="1" autoUpdateAnimBg="0"/>
      <p:bldP spid="15371" grpId="1" bldLvl="0" animBg="1" autoUpdateAnimBg="0"/>
      <p:bldP spid="15372" grpId="0" bldLvl="0" animBg="1" autoUpdateAnimBg="0"/>
      <p:bldP spid="15372" grpId="1" bldLvl="0" animBg="1" autoUpdateAnimBg="0"/>
      <p:bldP spid="15373" grpId="0" bldLvl="0" autoUpdateAnimBg="0"/>
      <p:bldP spid="15374" grpId="0" bldLvl="0" autoUpdateAnimBg="0"/>
      <p:bldP spid="15375" grpId="0" bldLvl="0" autoUpdateAnimBg="0"/>
      <p:bldP spid="15376" grpId="0" bldLvl="0" autoUpdateAnimBg="0"/>
      <p:bldP spid="15379" grpId="0" bldLvl="0" autoUpdateAnimBg="0"/>
      <p:bldP spid="15380" grpId="0" bldLvl="0" autoUpdateAnimBg="0"/>
      <p:bldP spid="15381" grpId="0" bldLvl="0" autoUpdateAnimBg="0"/>
      <p:bldP spid="15382" grpId="0" bldLvl="0" autoUpdateAnimBg="0"/>
      <p:bldP spid="15383" grpId="0" bldLvl="0" autoUpdateAnimBg="0"/>
      <p:bldP spid="15384" grpId="0" bldLvl="0" autoUpdateAnimBg="0"/>
      <p:bldP spid="15385" grpId="0" bldLvl="0" autoUpdateAnimBg="0"/>
      <p:bldP spid="15386" grpId="0" bldLvl="0" autoUpdateAnimBg="0"/>
      <p:bldP spid="15387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6">
            <a:extLst>
              <a:ext uri="{FF2B5EF4-FFF2-40B4-BE49-F238E27FC236}">
                <a16:creationId xmlns:a16="http://schemas.microsoft.com/office/drawing/2014/main" id="{D116CD61-5A3C-46A3-9E38-54AA40704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t="13739" r="10732" b="13994"/>
          <a:stretch>
            <a:fillRect/>
          </a:stretch>
        </p:blipFill>
        <p:spPr bwMode="auto">
          <a:xfrm>
            <a:off x="112713" y="23813"/>
            <a:ext cx="12079287" cy="6834187"/>
          </a:xfrm>
          <a:prstGeom prst="rect">
            <a:avLst/>
          </a:prstGeom>
          <a:blipFill dpi="0" rotWithShape="1">
            <a:blip r:embed="rId2"/>
            <a:srcRect l="14134" t="13739" r="10732" b="1399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3">
            <a:extLst>
              <a:ext uri="{FF2B5EF4-FFF2-40B4-BE49-F238E27FC236}">
                <a16:creationId xmlns:a16="http://schemas.microsoft.com/office/drawing/2014/main" id="{2DBBF0C9-ACE9-4E57-9738-3A652B50BA57}"/>
              </a:ext>
            </a:extLst>
          </p:cNvPr>
          <p:cNvGrpSpPr>
            <a:grpSpLocks/>
          </p:cNvGrpSpPr>
          <p:nvPr/>
        </p:nvGrpSpPr>
        <p:grpSpPr bwMode="auto">
          <a:xfrm>
            <a:off x="1241425" y="900113"/>
            <a:ext cx="5788025" cy="442912"/>
            <a:chOff x="0" y="0"/>
            <a:chExt cx="5787151" cy="441699"/>
          </a:xfrm>
        </p:grpSpPr>
        <p:pic>
          <p:nvPicPr>
            <p:cNvPr id="16388" name="图片 11">
              <a:extLst>
                <a:ext uri="{FF2B5EF4-FFF2-40B4-BE49-F238E27FC236}">
                  <a16:creationId xmlns:a16="http://schemas.microsoft.com/office/drawing/2014/main" id="{4613EEAC-8804-490A-84AB-F3DE3E5D81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45349" cy="44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9" name="文本框 12">
              <a:extLst>
                <a:ext uri="{FF2B5EF4-FFF2-40B4-BE49-F238E27FC236}">
                  <a16:creationId xmlns:a16="http://schemas.microsoft.com/office/drawing/2014/main" id="{0371BA0C-58E4-444A-9437-1F7B3EB57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14" y="28338"/>
              <a:ext cx="53394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Research processes and methods</a:t>
              </a:r>
              <a:endParaRPr lang="zh-CN" altLang="en-US" dirty="0"/>
            </a:p>
          </p:txBody>
        </p:sp>
      </p:grpSp>
      <p:pic>
        <p:nvPicPr>
          <p:cNvPr id="16390" name="图片 13">
            <a:extLst>
              <a:ext uri="{FF2B5EF4-FFF2-40B4-BE49-F238E27FC236}">
                <a16:creationId xmlns:a16="http://schemas.microsoft.com/office/drawing/2014/main" id="{C528CFDE-FBDA-4D8A-AF7C-000653909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3" t="82581" r="42166"/>
          <a:stretch>
            <a:fillRect/>
          </a:stretch>
        </p:blipFill>
        <p:spPr bwMode="auto">
          <a:xfrm>
            <a:off x="757238" y="5313363"/>
            <a:ext cx="38782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图片 7">
            <a:extLst>
              <a:ext uri="{FF2B5EF4-FFF2-40B4-BE49-F238E27FC236}">
                <a16:creationId xmlns:a16="http://schemas.microsoft.com/office/drawing/2014/main" id="{E393C931-37E9-4DF3-A744-FD315BE75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5" t="893"/>
          <a:stretch>
            <a:fillRect/>
          </a:stretch>
        </p:blipFill>
        <p:spPr bwMode="auto">
          <a:xfrm>
            <a:off x="10109200" y="4670425"/>
            <a:ext cx="1887538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图片 9">
            <a:extLst>
              <a:ext uri="{FF2B5EF4-FFF2-40B4-BE49-F238E27FC236}">
                <a16:creationId xmlns:a16="http://schemas.microsoft.com/office/drawing/2014/main" id="{7E67BF5F-9306-40F2-BFC9-AACF9C236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79311" r="74771" b="687"/>
          <a:stretch>
            <a:fillRect/>
          </a:stretch>
        </p:blipFill>
        <p:spPr bwMode="auto">
          <a:xfrm>
            <a:off x="1654175" y="5681663"/>
            <a:ext cx="9779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椭圆 96">
            <a:extLst>
              <a:ext uri="{FF2B5EF4-FFF2-40B4-BE49-F238E27FC236}">
                <a16:creationId xmlns:a16="http://schemas.microsoft.com/office/drawing/2014/main" id="{55FA7E3D-177B-4FA0-A50D-9A5DBE619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2462213"/>
            <a:ext cx="280987" cy="280987"/>
          </a:xfrm>
          <a:prstGeom prst="ellipse">
            <a:avLst/>
          </a:prstGeom>
          <a:noFill/>
          <a:ln w="12700" cap="flat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altLang="zh-CN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4" name="直接连接符 97">
            <a:extLst>
              <a:ext uri="{FF2B5EF4-FFF2-40B4-BE49-F238E27FC236}">
                <a16:creationId xmlns:a16="http://schemas.microsoft.com/office/drawing/2014/main" id="{924091FD-10FE-4AB3-91AB-1BF30661FA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54175" y="2552700"/>
            <a:ext cx="8870950" cy="50800"/>
          </a:xfrm>
          <a:prstGeom prst="line">
            <a:avLst/>
          </a:prstGeom>
          <a:noFill/>
          <a:ln w="19050" cap="flat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5" name="椭圆 98">
            <a:extLst>
              <a:ext uri="{FF2B5EF4-FFF2-40B4-BE49-F238E27FC236}">
                <a16:creationId xmlns:a16="http://schemas.microsoft.com/office/drawing/2014/main" id="{2437E0D1-7F76-446F-ACF9-5A082DE35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2425" y="2413000"/>
            <a:ext cx="280988" cy="280988"/>
          </a:xfrm>
          <a:prstGeom prst="ellipse">
            <a:avLst/>
          </a:prstGeom>
          <a:noFill/>
          <a:ln w="12700" cap="flat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6" name="椭圆 99">
            <a:extLst>
              <a:ext uri="{FF2B5EF4-FFF2-40B4-BE49-F238E27FC236}">
                <a16:creationId xmlns:a16="http://schemas.microsoft.com/office/drawing/2014/main" id="{75EDDA94-9AB1-46E1-B582-A8F027856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638" y="2463800"/>
            <a:ext cx="280987" cy="280988"/>
          </a:xfrm>
          <a:prstGeom prst="ellipse">
            <a:avLst/>
          </a:prstGeom>
          <a:solidFill>
            <a:srgbClr val="EEECE1"/>
          </a:solidFill>
          <a:ln w="12700" cap="flat" cmpd="sng">
            <a:solidFill>
              <a:srgbClr val="D6B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                                                          </a:t>
            </a:r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7" name="椭圆 100">
            <a:extLst>
              <a:ext uri="{FF2B5EF4-FFF2-40B4-BE49-F238E27FC236}">
                <a16:creationId xmlns:a16="http://schemas.microsoft.com/office/drawing/2014/main" id="{25088E33-37D8-4494-9289-E4B2CB3D8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9938" y="2441575"/>
            <a:ext cx="280987" cy="280988"/>
          </a:xfrm>
          <a:prstGeom prst="ellipse">
            <a:avLst/>
          </a:prstGeom>
          <a:solidFill>
            <a:srgbClr val="EEECE1"/>
          </a:solidFill>
          <a:ln w="12700" cap="flat" cmpd="sng">
            <a:solidFill>
              <a:srgbClr val="DC202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8" name="椭圆 101">
            <a:extLst>
              <a:ext uri="{FF2B5EF4-FFF2-40B4-BE49-F238E27FC236}">
                <a16:creationId xmlns:a16="http://schemas.microsoft.com/office/drawing/2014/main" id="{5ED413D7-8773-42E8-848A-591490F0D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0575" y="2454275"/>
            <a:ext cx="280988" cy="280988"/>
          </a:xfrm>
          <a:prstGeom prst="ellipse">
            <a:avLst/>
          </a:prstGeom>
          <a:solidFill>
            <a:srgbClr val="EEECE1"/>
          </a:solidFill>
          <a:ln w="12700" cap="flat" cmpd="sng">
            <a:solidFill>
              <a:srgbClr val="67CD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6399" name="Group 15">
            <a:extLst>
              <a:ext uri="{FF2B5EF4-FFF2-40B4-BE49-F238E27FC236}">
                <a16:creationId xmlns:a16="http://schemas.microsoft.com/office/drawing/2014/main" id="{F45D44AB-B780-4D2E-9F9A-3F9AB36A2362}"/>
              </a:ext>
            </a:extLst>
          </p:cNvPr>
          <p:cNvGrpSpPr>
            <a:grpSpLocks/>
          </p:cNvGrpSpPr>
          <p:nvPr/>
        </p:nvGrpSpPr>
        <p:grpSpPr bwMode="auto">
          <a:xfrm>
            <a:off x="2671763" y="2976563"/>
            <a:ext cx="1584325" cy="742950"/>
            <a:chOff x="0" y="0"/>
            <a:chExt cx="1584176" cy="743187"/>
          </a:xfrm>
        </p:grpSpPr>
        <p:sp>
          <p:nvSpPr>
            <p:cNvPr id="16400" name="任意多边形 103">
              <a:extLst>
                <a:ext uri="{FF2B5EF4-FFF2-40B4-BE49-F238E27FC236}">
                  <a16:creationId xmlns:a16="http://schemas.microsoft.com/office/drawing/2014/main" id="{1EB35BD3-9735-4FEB-BF10-0E10CA17D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584176" cy="743187"/>
            </a:xfrm>
            <a:custGeom>
              <a:avLst/>
              <a:gdLst>
                <a:gd name="T0" fmla="*/ 792089 w 1584176"/>
                <a:gd name="T1" fmla="*/ 0 h 743187"/>
                <a:gd name="T2" fmla="*/ 932822 w 1584176"/>
                <a:gd name="T3" fmla="*/ 95115 h 743187"/>
                <a:gd name="T4" fmla="*/ 1584176 w 1584176"/>
                <a:gd name="T5" fmla="*/ 95115 h 743187"/>
                <a:gd name="T6" fmla="*/ 1584176 w 1584176"/>
                <a:gd name="T7" fmla="*/ 743187 h 743187"/>
                <a:gd name="T8" fmla="*/ 0 w 1584176"/>
                <a:gd name="T9" fmla="*/ 743187 h 743187"/>
                <a:gd name="T10" fmla="*/ 0 w 1584176"/>
                <a:gd name="T11" fmla="*/ 95115 h 743187"/>
                <a:gd name="T12" fmla="*/ 651355 w 1584176"/>
                <a:gd name="T13" fmla="*/ 95115 h 743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4176"/>
                <a:gd name="T22" fmla="*/ 0 h 743187"/>
                <a:gd name="T23" fmla="*/ 1584176 w 1584176"/>
                <a:gd name="T24" fmla="*/ 743187 h 7431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4176" h="743187">
                  <a:moveTo>
                    <a:pt x="792089" y="0"/>
                  </a:moveTo>
                  <a:lnTo>
                    <a:pt x="932822" y="95115"/>
                  </a:lnTo>
                  <a:lnTo>
                    <a:pt x="1584176" y="95115"/>
                  </a:lnTo>
                  <a:lnTo>
                    <a:pt x="1584176" y="743187"/>
                  </a:lnTo>
                  <a:lnTo>
                    <a:pt x="0" y="743187"/>
                  </a:lnTo>
                  <a:lnTo>
                    <a:pt x="0" y="95115"/>
                  </a:lnTo>
                  <a:lnTo>
                    <a:pt x="651355" y="95115"/>
                  </a:ln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01" name="文本框 104">
              <a:extLst>
                <a:ext uri="{FF2B5EF4-FFF2-40B4-BE49-F238E27FC236}">
                  <a16:creationId xmlns:a16="http://schemas.microsoft.com/office/drawing/2014/main" id="{750108FA-1C22-4BF8-99B9-451E12C78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5" y="120788"/>
              <a:ext cx="105076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2017</a:t>
              </a:r>
              <a:endParaRPr lang="zh-CN" altLang="en-US" sz="3200" b="1" dirty="0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6402" name="Group 18">
            <a:extLst>
              <a:ext uri="{FF2B5EF4-FFF2-40B4-BE49-F238E27FC236}">
                <a16:creationId xmlns:a16="http://schemas.microsoft.com/office/drawing/2014/main" id="{51F268A3-03FA-4F1D-A786-901875EAD2C9}"/>
              </a:ext>
            </a:extLst>
          </p:cNvPr>
          <p:cNvGrpSpPr>
            <a:grpSpLocks/>
          </p:cNvGrpSpPr>
          <p:nvPr/>
        </p:nvGrpSpPr>
        <p:grpSpPr bwMode="auto">
          <a:xfrm>
            <a:off x="5197475" y="2976563"/>
            <a:ext cx="1584325" cy="742950"/>
            <a:chOff x="0" y="0"/>
            <a:chExt cx="1584176" cy="743187"/>
          </a:xfrm>
        </p:grpSpPr>
        <p:sp>
          <p:nvSpPr>
            <p:cNvPr id="16403" name="任意多边形 106">
              <a:extLst>
                <a:ext uri="{FF2B5EF4-FFF2-40B4-BE49-F238E27FC236}">
                  <a16:creationId xmlns:a16="http://schemas.microsoft.com/office/drawing/2014/main" id="{647F44D4-728F-4DA0-925F-ABB8FD165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584176" cy="743187"/>
            </a:xfrm>
            <a:custGeom>
              <a:avLst/>
              <a:gdLst>
                <a:gd name="T0" fmla="*/ 792089 w 1584176"/>
                <a:gd name="T1" fmla="*/ 0 h 743187"/>
                <a:gd name="T2" fmla="*/ 932822 w 1584176"/>
                <a:gd name="T3" fmla="*/ 95115 h 743187"/>
                <a:gd name="T4" fmla="*/ 1584176 w 1584176"/>
                <a:gd name="T5" fmla="*/ 95115 h 743187"/>
                <a:gd name="T6" fmla="*/ 1584176 w 1584176"/>
                <a:gd name="T7" fmla="*/ 743187 h 743187"/>
                <a:gd name="T8" fmla="*/ 0 w 1584176"/>
                <a:gd name="T9" fmla="*/ 743187 h 743187"/>
                <a:gd name="T10" fmla="*/ 0 w 1584176"/>
                <a:gd name="T11" fmla="*/ 95115 h 743187"/>
                <a:gd name="T12" fmla="*/ 651355 w 1584176"/>
                <a:gd name="T13" fmla="*/ 95115 h 743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4176"/>
                <a:gd name="T22" fmla="*/ 0 h 743187"/>
                <a:gd name="T23" fmla="*/ 1584176 w 1584176"/>
                <a:gd name="T24" fmla="*/ 743187 h 7431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4176" h="743187">
                  <a:moveTo>
                    <a:pt x="792089" y="0"/>
                  </a:moveTo>
                  <a:lnTo>
                    <a:pt x="932822" y="95115"/>
                  </a:lnTo>
                  <a:lnTo>
                    <a:pt x="1584176" y="95115"/>
                  </a:lnTo>
                  <a:lnTo>
                    <a:pt x="1584176" y="743187"/>
                  </a:lnTo>
                  <a:lnTo>
                    <a:pt x="0" y="743187"/>
                  </a:lnTo>
                  <a:lnTo>
                    <a:pt x="0" y="95115"/>
                  </a:lnTo>
                  <a:lnTo>
                    <a:pt x="651355" y="95115"/>
                  </a:lnTo>
                  <a:close/>
                </a:path>
              </a:pathLst>
            </a:custGeom>
            <a:solidFill>
              <a:srgbClr val="DC2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04" name="文本框 107">
              <a:extLst>
                <a:ext uri="{FF2B5EF4-FFF2-40B4-BE49-F238E27FC236}">
                  <a16:creationId xmlns:a16="http://schemas.microsoft.com/office/drawing/2014/main" id="{B5EAF798-A148-4EFC-B3B8-E6116BD9F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5" y="120788"/>
              <a:ext cx="105076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2018</a:t>
              </a:r>
              <a:endParaRPr lang="zh-CN" altLang="en-US" sz="3200" b="1" dirty="0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6405" name="Group 21">
            <a:extLst>
              <a:ext uri="{FF2B5EF4-FFF2-40B4-BE49-F238E27FC236}">
                <a16:creationId xmlns:a16="http://schemas.microsoft.com/office/drawing/2014/main" id="{F4F22325-ACA2-41C7-9E22-A8D196EC0ED3}"/>
              </a:ext>
            </a:extLst>
          </p:cNvPr>
          <p:cNvGrpSpPr>
            <a:grpSpLocks/>
          </p:cNvGrpSpPr>
          <p:nvPr/>
        </p:nvGrpSpPr>
        <p:grpSpPr bwMode="auto">
          <a:xfrm>
            <a:off x="7759700" y="2976563"/>
            <a:ext cx="1584325" cy="742950"/>
            <a:chOff x="0" y="0"/>
            <a:chExt cx="1584176" cy="743187"/>
          </a:xfrm>
        </p:grpSpPr>
        <p:sp>
          <p:nvSpPr>
            <p:cNvPr id="16406" name="任意多边形 109">
              <a:extLst>
                <a:ext uri="{FF2B5EF4-FFF2-40B4-BE49-F238E27FC236}">
                  <a16:creationId xmlns:a16="http://schemas.microsoft.com/office/drawing/2014/main" id="{841D5753-D8B9-40B4-A70E-5FE715393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584176" cy="743187"/>
            </a:xfrm>
            <a:custGeom>
              <a:avLst/>
              <a:gdLst>
                <a:gd name="T0" fmla="*/ 792089 w 1584176"/>
                <a:gd name="T1" fmla="*/ 0 h 743187"/>
                <a:gd name="T2" fmla="*/ 932822 w 1584176"/>
                <a:gd name="T3" fmla="*/ 95115 h 743187"/>
                <a:gd name="T4" fmla="*/ 1584176 w 1584176"/>
                <a:gd name="T5" fmla="*/ 95115 h 743187"/>
                <a:gd name="T6" fmla="*/ 1584176 w 1584176"/>
                <a:gd name="T7" fmla="*/ 743187 h 743187"/>
                <a:gd name="T8" fmla="*/ 0 w 1584176"/>
                <a:gd name="T9" fmla="*/ 743187 h 743187"/>
                <a:gd name="T10" fmla="*/ 0 w 1584176"/>
                <a:gd name="T11" fmla="*/ 95115 h 743187"/>
                <a:gd name="T12" fmla="*/ 651355 w 1584176"/>
                <a:gd name="T13" fmla="*/ 95115 h 743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4176"/>
                <a:gd name="T22" fmla="*/ 0 h 743187"/>
                <a:gd name="T23" fmla="*/ 1584176 w 1584176"/>
                <a:gd name="T24" fmla="*/ 743187 h 7431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4176" h="743187">
                  <a:moveTo>
                    <a:pt x="792089" y="0"/>
                  </a:moveTo>
                  <a:lnTo>
                    <a:pt x="932822" y="95115"/>
                  </a:lnTo>
                  <a:lnTo>
                    <a:pt x="1584176" y="95115"/>
                  </a:lnTo>
                  <a:lnTo>
                    <a:pt x="1584176" y="743187"/>
                  </a:lnTo>
                  <a:lnTo>
                    <a:pt x="0" y="743187"/>
                  </a:lnTo>
                  <a:lnTo>
                    <a:pt x="0" y="95115"/>
                  </a:lnTo>
                  <a:lnTo>
                    <a:pt x="651355" y="95115"/>
                  </a:lnTo>
                  <a:close/>
                </a:path>
              </a:pathLst>
            </a:custGeom>
            <a:solidFill>
              <a:srgbClr val="67C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07" name="文本框 110">
              <a:extLst>
                <a:ext uri="{FF2B5EF4-FFF2-40B4-BE49-F238E27FC236}">
                  <a16:creationId xmlns:a16="http://schemas.microsoft.com/office/drawing/2014/main" id="{07BA08AB-5BF2-462C-8BC1-11CA26DF9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5" y="120788"/>
              <a:ext cx="105076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2019</a:t>
              </a:r>
              <a:endParaRPr lang="zh-CN" altLang="en-US" sz="3200" b="1" dirty="0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6408" name="TextBox 35">
            <a:extLst>
              <a:ext uri="{FF2B5EF4-FFF2-40B4-BE49-F238E27FC236}">
                <a16:creationId xmlns:a16="http://schemas.microsoft.com/office/drawing/2014/main" id="{9A6D17B2-5D9D-4E73-827E-0FBDC095C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5700" y="1471613"/>
            <a:ext cx="2076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content here, the language should be concise, the expression should be clear, accurate, let people see at a glance.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6409" name="TextBox 35">
            <a:extLst>
              <a:ext uri="{FF2B5EF4-FFF2-40B4-BE49-F238E27FC236}">
                <a16:creationId xmlns:a16="http://schemas.microsoft.com/office/drawing/2014/main" id="{5C433A58-51C5-4B94-A476-B54AE1393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1413" y="1468438"/>
            <a:ext cx="20780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content here, the language should be concise, the expression should be clear, accurate, let people see at a glance.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6410" name="TextBox 35">
            <a:extLst>
              <a:ext uri="{FF2B5EF4-FFF2-40B4-BE49-F238E27FC236}">
                <a16:creationId xmlns:a16="http://schemas.microsoft.com/office/drawing/2014/main" id="{F8744056-646A-4133-BBFC-2C2E75941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8713" y="1465263"/>
            <a:ext cx="2076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content here, the language should be concise, the expression should be clear, accurate, let people see at a glance.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6411" name="矩形 114">
            <a:extLst>
              <a:ext uri="{FF2B5EF4-FFF2-40B4-BE49-F238E27FC236}">
                <a16:creationId xmlns:a16="http://schemas.microsoft.com/office/drawing/2014/main" id="{2D314881-9E9A-41FE-9274-D3490D340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163" y="4786313"/>
            <a:ext cx="93519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content here, the language should be concise, the expression should be clear, accurate, let people see at a glance.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6412" name="文本框 115">
            <a:extLst>
              <a:ext uri="{FF2B5EF4-FFF2-40B4-BE49-F238E27FC236}">
                <a16:creationId xmlns:a16="http://schemas.microsoft.com/office/drawing/2014/main" id="{A68B9030-956D-456C-9F9B-380DB77D3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650" y="4286250"/>
            <a:ext cx="17287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Your title</a:t>
            </a: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3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7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1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25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25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25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25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bldLvl="0" animBg="1" autoUpdateAnimBg="0"/>
      <p:bldP spid="16395" grpId="0" bldLvl="0" animBg="1" autoUpdateAnimBg="0"/>
      <p:bldP spid="16396" grpId="0" bldLvl="0" animBg="1" autoUpdateAnimBg="0"/>
      <p:bldP spid="16397" grpId="0" bldLvl="0" animBg="1" autoUpdateAnimBg="0"/>
      <p:bldP spid="16398" grpId="0" bldLvl="0" animBg="1" autoUpdateAnimBg="0"/>
      <p:bldP spid="16408" grpId="0" bldLvl="0" autoUpdateAnimBg="0"/>
      <p:bldP spid="16409" grpId="0" bldLvl="0" autoUpdateAnimBg="0"/>
      <p:bldP spid="16410" grpId="0" bldLvl="0" autoUpdateAnimBg="0"/>
      <p:bldP spid="16411" grpId="0" bldLvl="0" autoUpdateAnimBg="0"/>
      <p:bldP spid="16412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6">
            <a:extLst>
              <a:ext uri="{FF2B5EF4-FFF2-40B4-BE49-F238E27FC236}">
                <a16:creationId xmlns:a16="http://schemas.microsoft.com/office/drawing/2014/main" id="{19A8C266-A8C1-4DF5-B8CF-AA824DA8D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t="13739" r="10732" b="13994"/>
          <a:stretch>
            <a:fillRect/>
          </a:stretch>
        </p:blipFill>
        <p:spPr bwMode="auto">
          <a:xfrm>
            <a:off x="112713" y="23813"/>
            <a:ext cx="12079287" cy="6834187"/>
          </a:xfrm>
          <a:prstGeom prst="rect">
            <a:avLst/>
          </a:prstGeom>
          <a:blipFill dpi="0" rotWithShape="1">
            <a:blip r:embed="rId2"/>
            <a:srcRect l="14134" t="13739" r="10732" b="1399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Group 3">
            <a:extLst>
              <a:ext uri="{FF2B5EF4-FFF2-40B4-BE49-F238E27FC236}">
                <a16:creationId xmlns:a16="http://schemas.microsoft.com/office/drawing/2014/main" id="{7C3CDFFD-2F83-43D0-AD44-77A597BF3B25}"/>
              </a:ext>
            </a:extLst>
          </p:cNvPr>
          <p:cNvGrpSpPr>
            <a:grpSpLocks/>
          </p:cNvGrpSpPr>
          <p:nvPr/>
        </p:nvGrpSpPr>
        <p:grpSpPr bwMode="auto">
          <a:xfrm>
            <a:off x="1241425" y="900113"/>
            <a:ext cx="6513977" cy="442912"/>
            <a:chOff x="0" y="0"/>
            <a:chExt cx="6512993" cy="441699"/>
          </a:xfrm>
        </p:grpSpPr>
        <p:pic>
          <p:nvPicPr>
            <p:cNvPr id="17412" name="图片 11">
              <a:extLst>
                <a:ext uri="{FF2B5EF4-FFF2-40B4-BE49-F238E27FC236}">
                  <a16:creationId xmlns:a16="http://schemas.microsoft.com/office/drawing/2014/main" id="{C76E4C90-A2B2-475B-8DA1-62097D6043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45349" cy="44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3" name="文本框 12">
              <a:extLst>
                <a:ext uri="{FF2B5EF4-FFF2-40B4-BE49-F238E27FC236}">
                  <a16:creationId xmlns:a16="http://schemas.microsoft.com/office/drawing/2014/main" id="{763B42E1-A4E5-4106-85F5-53F890843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14" y="28338"/>
              <a:ext cx="60652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Research processes and methods</a:t>
              </a:r>
              <a:endParaRPr lang="zh-CN" altLang="en-US" dirty="0"/>
            </a:p>
          </p:txBody>
        </p:sp>
      </p:grpSp>
      <p:pic>
        <p:nvPicPr>
          <p:cNvPr id="17414" name="图片 13">
            <a:extLst>
              <a:ext uri="{FF2B5EF4-FFF2-40B4-BE49-F238E27FC236}">
                <a16:creationId xmlns:a16="http://schemas.microsoft.com/office/drawing/2014/main" id="{CB722D62-11EA-4746-9CC9-830DD02A7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3" t="82581" r="42166"/>
          <a:stretch>
            <a:fillRect/>
          </a:stretch>
        </p:blipFill>
        <p:spPr bwMode="auto">
          <a:xfrm>
            <a:off x="757238" y="5313363"/>
            <a:ext cx="38782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7">
            <a:extLst>
              <a:ext uri="{FF2B5EF4-FFF2-40B4-BE49-F238E27FC236}">
                <a16:creationId xmlns:a16="http://schemas.microsoft.com/office/drawing/2014/main" id="{C21AE18F-66C0-48BD-BF2D-3275FC2D4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5" t="893"/>
          <a:stretch>
            <a:fillRect/>
          </a:stretch>
        </p:blipFill>
        <p:spPr bwMode="auto">
          <a:xfrm>
            <a:off x="10109200" y="4670425"/>
            <a:ext cx="1887538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图片 9">
            <a:extLst>
              <a:ext uri="{FF2B5EF4-FFF2-40B4-BE49-F238E27FC236}">
                <a16:creationId xmlns:a16="http://schemas.microsoft.com/office/drawing/2014/main" id="{D6711C5B-DCAA-432B-B592-6C104F7C2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79311" r="74771" b="687"/>
          <a:stretch>
            <a:fillRect/>
          </a:stretch>
        </p:blipFill>
        <p:spPr bwMode="auto">
          <a:xfrm>
            <a:off x="1654175" y="5681663"/>
            <a:ext cx="9779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7" name="Group 9">
            <a:extLst>
              <a:ext uri="{FF2B5EF4-FFF2-40B4-BE49-F238E27FC236}">
                <a16:creationId xmlns:a16="http://schemas.microsoft.com/office/drawing/2014/main" id="{7441B18A-AE20-4BDA-BAD9-4BB401A910FA}"/>
              </a:ext>
            </a:extLst>
          </p:cNvPr>
          <p:cNvGrpSpPr>
            <a:grpSpLocks/>
          </p:cNvGrpSpPr>
          <p:nvPr/>
        </p:nvGrpSpPr>
        <p:grpSpPr bwMode="auto">
          <a:xfrm>
            <a:off x="1654175" y="1822450"/>
            <a:ext cx="1470025" cy="1587500"/>
            <a:chOff x="0" y="0"/>
            <a:chExt cx="1469937" cy="1586795"/>
          </a:xfrm>
        </p:grpSpPr>
        <p:grpSp>
          <p:nvGrpSpPr>
            <p:cNvPr id="17418" name="Group 10">
              <a:extLst>
                <a:ext uri="{FF2B5EF4-FFF2-40B4-BE49-F238E27FC236}">
                  <a16:creationId xmlns:a16="http://schemas.microsoft.com/office/drawing/2014/main" id="{32F27E2A-98A1-4144-8FEF-0A5751E295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469937" cy="1586795"/>
              <a:chOff x="0" y="0"/>
              <a:chExt cx="1469937" cy="1586795"/>
            </a:xfrm>
          </p:grpSpPr>
          <p:sp>
            <p:nvSpPr>
              <p:cNvPr id="17419" name="椭圆 17">
                <a:extLst>
                  <a:ext uri="{FF2B5EF4-FFF2-40B4-BE49-F238E27FC236}">
                    <a16:creationId xmlns:a16="http://schemas.microsoft.com/office/drawing/2014/main" id="{E9BD9951-EF95-4E60-AC3C-4D4A65A9A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6858"/>
                <a:ext cx="1469937" cy="146993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20" name="等腰三角形 18">
                <a:extLst>
                  <a:ext uri="{FF2B5EF4-FFF2-40B4-BE49-F238E27FC236}">
                    <a16:creationId xmlns:a16="http://schemas.microsoft.com/office/drawing/2014/main" id="{5E5CA1DF-B825-46DC-B7D0-9B15283F17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98827">
                <a:off x="130725" y="0"/>
                <a:ext cx="301463" cy="288032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pic>
          <p:nvPicPr>
            <p:cNvPr id="17421" name="图片 16">
              <a:extLst>
                <a:ext uri="{FF2B5EF4-FFF2-40B4-BE49-F238E27FC236}">
                  <a16:creationId xmlns:a16="http://schemas.microsoft.com/office/drawing/2014/main" id="{DBA32222-E7DC-44FC-B143-1A37FC07C4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955" y="539093"/>
              <a:ext cx="712424" cy="71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22" name="Group 14">
            <a:extLst>
              <a:ext uri="{FF2B5EF4-FFF2-40B4-BE49-F238E27FC236}">
                <a16:creationId xmlns:a16="http://schemas.microsoft.com/office/drawing/2014/main" id="{B457478A-782E-4FAF-9A24-75D5393F5177}"/>
              </a:ext>
            </a:extLst>
          </p:cNvPr>
          <p:cNvGrpSpPr>
            <a:grpSpLocks/>
          </p:cNvGrpSpPr>
          <p:nvPr/>
        </p:nvGrpSpPr>
        <p:grpSpPr bwMode="auto">
          <a:xfrm>
            <a:off x="4033838" y="1939925"/>
            <a:ext cx="1595437" cy="1470025"/>
            <a:chOff x="0" y="0"/>
            <a:chExt cx="1596054" cy="1469937"/>
          </a:xfrm>
        </p:grpSpPr>
        <p:grpSp>
          <p:nvGrpSpPr>
            <p:cNvPr id="17423" name="Group 15">
              <a:extLst>
                <a:ext uri="{FF2B5EF4-FFF2-40B4-BE49-F238E27FC236}">
                  <a16:creationId xmlns:a16="http://schemas.microsoft.com/office/drawing/2014/main" id="{E529884B-5C72-474A-89AD-7CE9C09219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596054" cy="1469937"/>
              <a:chOff x="0" y="0"/>
              <a:chExt cx="1596054" cy="1469937"/>
            </a:xfrm>
          </p:grpSpPr>
          <p:sp>
            <p:nvSpPr>
              <p:cNvPr id="17424" name="椭圆 22">
                <a:extLst>
                  <a:ext uri="{FF2B5EF4-FFF2-40B4-BE49-F238E27FC236}">
                    <a16:creationId xmlns:a16="http://schemas.microsoft.com/office/drawing/2014/main" id="{752E4C00-15B0-44C1-A87D-BBADF0AAD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469937" cy="1469937"/>
              </a:xfrm>
              <a:prstGeom prst="ellipse">
                <a:avLst/>
              </a:prstGeom>
              <a:solidFill>
                <a:srgbClr val="FF74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25" name="等腰三角形 23">
                <a:extLst>
                  <a:ext uri="{FF2B5EF4-FFF2-40B4-BE49-F238E27FC236}">
                    <a16:creationId xmlns:a16="http://schemas.microsoft.com/office/drawing/2014/main" id="{8DE8AE24-C400-492B-9633-36066FF1AE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774757">
                <a:off x="1301304" y="188347"/>
                <a:ext cx="301463" cy="288032"/>
              </a:xfrm>
              <a:prstGeom prst="triangle">
                <a:avLst>
                  <a:gd name="adj" fmla="val 50000"/>
                </a:avLst>
              </a:prstGeom>
              <a:solidFill>
                <a:srgbClr val="FF74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pic>
          <p:nvPicPr>
            <p:cNvPr id="17426" name="图片 21">
              <a:extLst>
                <a:ext uri="{FF2B5EF4-FFF2-40B4-BE49-F238E27FC236}">
                  <a16:creationId xmlns:a16="http://schemas.microsoft.com/office/drawing/2014/main" id="{D07AB9F4-3594-4356-B685-8469544A74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15" y="360267"/>
              <a:ext cx="885106" cy="88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27" name="文本框 24">
            <a:extLst>
              <a:ext uri="{FF2B5EF4-FFF2-40B4-BE49-F238E27FC236}">
                <a16:creationId xmlns:a16="http://schemas.microsoft.com/office/drawing/2014/main" id="{0A003B9E-E1FE-4063-BCF2-734A600CA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888" y="1481138"/>
            <a:ext cx="90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25%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28" name="文本框 25">
            <a:extLst>
              <a:ext uri="{FF2B5EF4-FFF2-40B4-BE49-F238E27FC236}">
                <a16:creationId xmlns:a16="http://schemas.microsoft.com/office/drawing/2014/main" id="{D79A191F-6599-4D65-8CF5-F51B9703D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888" y="1881188"/>
            <a:ext cx="944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25%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29" name="文本框 26">
            <a:extLst>
              <a:ext uri="{FF2B5EF4-FFF2-40B4-BE49-F238E27FC236}">
                <a16:creationId xmlns:a16="http://schemas.microsoft.com/office/drawing/2014/main" id="{6B345059-C95D-45EE-ADAF-F63643450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5825" y="3236913"/>
            <a:ext cx="944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25%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30" name="文本框 27">
            <a:extLst>
              <a:ext uri="{FF2B5EF4-FFF2-40B4-BE49-F238E27FC236}">
                <a16:creationId xmlns:a16="http://schemas.microsoft.com/office/drawing/2014/main" id="{33914721-7696-4AD4-815E-B472ACCB0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8125" y="3044825"/>
            <a:ext cx="944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25%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31" name="文本框 28">
            <a:extLst>
              <a:ext uri="{FF2B5EF4-FFF2-40B4-BE49-F238E27FC236}">
                <a16:creationId xmlns:a16="http://schemas.microsoft.com/office/drawing/2014/main" id="{A41DEE2D-60D7-43F7-AA69-A4CBD5F21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963" y="3790950"/>
            <a:ext cx="199548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title</a:t>
            </a:r>
            <a:endParaRPr lang="en-US" altLang="zh-CN" sz="1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content here, the language should be concise, the expression should be clear, accurate, let people see at a glance.</a:t>
            </a:r>
            <a:endParaRPr lang="zh-CN" altLang="en-US" sz="11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  <a:p>
            <a:endParaRPr lang="zh-CN" altLang="en-US" sz="1100" dirty="0">
              <a:solidFill>
                <a:srgbClr val="242D3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32" name="文本框 29">
            <a:extLst>
              <a:ext uri="{FF2B5EF4-FFF2-40B4-BE49-F238E27FC236}">
                <a16:creationId xmlns:a16="http://schemas.microsoft.com/office/drawing/2014/main" id="{608B9558-4AE9-4495-B672-42DC94C1B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50" y="3795713"/>
            <a:ext cx="199707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title</a:t>
            </a:r>
            <a:endParaRPr lang="en-US" altLang="zh-CN" sz="1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content here, the language should be concise, the expression should be clear, accurate, let people see at a glance.</a:t>
            </a:r>
            <a:endParaRPr lang="zh-CN" altLang="en-US" sz="11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  <a:p>
            <a:endParaRPr lang="zh-CN" altLang="en-US" sz="1100" dirty="0">
              <a:solidFill>
                <a:srgbClr val="242D3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33" name="文本框 30">
            <a:extLst>
              <a:ext uri="{FF2B5EF4-FFF2-40B4-BE49-F238E27FC236}">
                <a16:creationId xmlns:a16="http://schemas.microsoft.com/office/drawing/2014/main" id="{7921A1B8-5453-4A79-B35E-D2F7DF573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0" y="3795713"/>
            <a:ext cx="1995488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title</a:t>
            </a:r>
            <a:endParaRPr lang="en-US" altLang="zh-CN" sz="1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content here, the language should be concise, the expression should be clear, accurate, let people see at a glance.</a:t>
            </a:r>
            <a:endParaRPr lang="zh-CN" altLang="en-US" sz="11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7434" name="文本框 31">
            <a:extLst>
              <a:ext uri="{FF2B5EF4-FFF2-40B4-BE49-F238E27FC236}">
                <a16:creationId xmlns:a16="http://schemas.microsoft.com/office/drawing/2014/main" id="{C615FB08-35C6-4378-B99F-B91137EAB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750" y="3794125"/>
            <a:ext cx="1997075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title</a:t>
            </a:r>
            <a:endParaRPr lang="en-US" altLang="zh-CN" sz="1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content here, the language should be concise, the expression should be clear, accurate, let people see at a glance.</a:t>
            </a:r>
            <a:endParaRPr lang="zh-CN" altLang="en-US" sz="11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17435" name="Group 27">
            <a:extLst>
              <a:ext uri="{FF2B5EF4-FFF2-40B4-BE49-F238E27FC236}">
                <a16:creationId xmlns:a16="http://schemas.microsoft.com/office/drawing/2014/main" id="{CD6CCEF2-6030-4F0B-9660-D4D229B04285}"/>
              </a:ext>
            </a:extLst>
          </p:cNvPr>
          <p:cNvGrpSpPr>
            <a:grpSpLocks/>
          </p:cNvGrpSpPr>
          <p:nvPr/>
        </p:nvGrpSpPr>
        <p:grpSpPr bwMode="auto">
          <a:xfrm>
            <a:off x="6415088" y="1939925"/>
            <a:ext cx="1470025" cy="1598613"/>
            <a:chOff x="0" y="0"/>
            <a:chExt cx="1469937" cy="1598948"/>
          </a:xfrm>
        </p:grpSpPr>
        <p:grpSp>
          <p:nvGrpSpPr>
            <p:cNvPr id="17436" name="Group 28">
              <a:extLst>
                <a:ext uri="{FF2B5EF4-FFF2-40B4-BE49-F238E27FC236}">
                  <a16:creationId xmlns:a16="http://schemas.microsoft.com/office/drawing/2014/main" id="{A43963C2-B79E-43D0-9E04-6C82D75A50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469937" cy="1598948"/>
              <a:chOff x="0" y="0"/>
              <a:chExt cx="1469937" cy="1598948"/>
            </a:xfrm>
          </p:grpSpPr>
          <p:sp>
            <p:nvSpPr>
              <p:cNvPr id="17437" name="椭圆 35">
                <a:extLst>
                  <a:ext uri="{FF2B5EF4-FFF2-40B4-BE49-F238E27FC236}">
                    <a16:creationId xmlns:a16="http://schemas.microsoft.com/office/drawing/2014/main" id="{4A9A4149-5DB9-4171-8F6B-0B718AD4E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469937" cy="1469937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38" name="等腰三角形 36">
                <a:extLst>
                  <a:ext uri="{FF2B5EF4-FFF2-40B4-BE49-F238E27FC236}">
                    <a16:creationId xmlns:a16="http://schemas.microsoft.com/office/drawing/2014/main" id="{2CFECE0F-AFC6-4938-AEE0-F242F266D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557902">
                <a:off x="206870" y="1310916"/>
                <a:ext cx="301463" cy="288032"/>
              </a:xfrm>
              <a:prstGeom prst="triangle">
                <a:avLst>
                  <a:gd name="adj" fmla="val 50000"/>
                </a:avLst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pic>
          <p:nvPicPr>
            <p:cNvPr id="17439" name="图片 34">
              <a:extLst>
                <a:ext uri="{FF2B5EF4-FFF2-40B4-BE49-F238E27FC236}">
                  <a16:creationId xmlns:a16="http://schemas.microsoft.com/office/drawing/2014/main" id="{A24B19B2-5011-4619-BDCC-089D6E3B57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71" y="301175"/>
              <a:ext cx="944962" cy="94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40" name="Group 32">
            <a:extLst>
              <a:ext uri="{FF2B5EF4-FFF2-40B4-BE49-F238E27FC236}">
                <a16:creationId xmlns:a16="http://schemas.microsoft.com/office/drawing/2014/main" id="{2508E4DC-7BBF-471E-B890-9276ECCD4676}"/>
              </a:ext>
            </a:extLst>
          </p:cNvPr>
          <p:cNvGrpSpPr>
            <a:grpSpLocks/>
          </p:cNvGrpSpPr>
          <p:nvPr/>
        </p:nvGrpSpPr>
        <p:grpSpPr bwMode="auto">
          <a:xfrm>
            <a:off x="8794750" y="1992313"/>
            <a:ext cx="1606550" cy="1470025"/>
            <a:chOff x="0" y="0"/>
            <a:chExt cx="1607172" cy="1469937"/>
          </a:xfrm>
        </p:grpSpPr>
        <p:grpSp>
          <p:nvGrpSpPr>
            <p:cNvPr id="17441" name="Group 33">
              <a:extLst>
                <a:ext uri="{FF2B5EF4-FFF2-40B4-BE49-F238E27FC236}">
                  <a16:creationId xmlns:a16="http://schemas.microsoft.com/office/drawing/2014/main" id="{7320E1C1-8A80-4C26-902F-8D2DAB1514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607172" cy="1469937"/>
              <a:chOff x="0" y="0"/>
              <a:chExt cx="1607172" cy="1469937"/>
            </a:xfrm>
          </p:grpSpPr>
          <p:sp>
            <p:nvSpPr>
              <p:cNvPr id="17442" name="椭圆 40">
                <a:extLst>
                  <a:ext uri="{FF2B5EF4-FFF2-40B4-BE49-F238E27FC236}">
                    <a16:creationId xmlns:a16="http://schemas.microsoft.com/office/drawing/2014/main" id="{3101F216-DB02-4D1F-B086-D849AB8CF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469937" cy="1469937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7443" name="等腰三角形 41">
                <a:extLst>
                  <a:ext uri="{FF2B5EF4-FFF2-40B4-BE49-F238E27FC236}">
                    <a16:creationId xmlns:a16="http://schemas.microsoft.com/office/drawing/2014/main" id="{BBEDAE97-CE3F-48FC-87B6-98EB398BE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987221">
                <a:off x="1312422" y="976932"/>
                <a:ext cx="301463" cy="288032"/>
              </a:xfrm>
              <a:prstGeom prst="triangle">
                <a:avLst>
                  <a:gd name="adj" fmla="val 50000"/>
                </a:avLst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pic>
          <p:nvPicPr>
            <p:cNvPr id="17444" name="图片 39">
              <a:extLst>
                <a:ext uri="{FF2B5EF4-FFF2-40B4-BE49-F238E27FC236}">
                  <a16:creationId xmlns:a16="http://schemas.microsoft.com/office/drawing/2014/main" id="{344E1D01-9BFA-4A9A-A06D-B65D9DA53B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54" y="145997"/>
              <a:ext cx="1207113" cy="120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25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25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2" dur="10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25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3" dur="1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25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5" dur="250" tmFilter="0,0; .5, 1; 1, 1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2" dur="250" tmFilter="0,0; .5, 1; 1, 1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9" dur="250" tmFilter="0,0; .5, 1; 1, 1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6" dur="250" tmFilter="0,0; .5, 1; 1, 1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 bldLvl="0" autoUpdateAnimBg="0"/>
      <p:bldP spid="17428" grpId="0" bldLvl="0" autoUpdateAnimBg="0"/>
      <p:bldP spid="17429" grpId="0" bldLvl="0" autoUpdateAnimBg="0"/>
      <p:bldP spid="17430" grpId="0" bldLvl="0" autoUpdateAnimBg="0"/>
      <p:bldP spid="17431" grpId="0" bldLvl="0" autoUpdateAnimBg="0"/>
      <p:bldP spid="17432" grpId="0" bldLvl="0" autoUpdateAnimBg="0"/>
      <p:bldP spid="17433" grpId="0" bldLvl="0" autoUpdateAnimBg="0"/>
      <p:bldP spid="17434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6">
            <a:extLst>
              <a:ext uri="{FF2B5EF4-FFF2-40B4-BE49-F238E27FC236}">
                <a16:creationId xmlns:a16="http://schemas.microsoft.com/office/drawing/2014/main" id="{9382A153-4DC8-4A29-9625-EAFF63E37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t="13739" r="10732" b="13994"/>
          <a:stretch>
            <a:fillRect/>
          </a:stretch>
        </p:blipFill>
        <p:spPr bwMode="auto">
          <a:xfrm>
            <a:off x="112713" y="23813"/>
            <a:ext cx="12079287" cy="6834187"/>
          </a:xfrm>
          <a:prstGeom prst="rect">
            <a:avLst/>
          </a:prstGeom>
          <a:blipFill dpi="0" rotWithShape="1">
            <a:blip r:embed="rId2"/>
            <a:srcRect l="14134" t="13739" r="10732" b="1399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图片 8">
            <a:extLst>
              <a:ext uri="{FF2B5EF4-FFF2-40B4-BE49-F238E27FC236}">
                <a16:creationId xmlns:a16="http://schemas.microsoft.com/office/drawing/2014/main" id="{333356F4-1A60-462F-B65B-CA6014191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5" t="893"/>
          <a:stretch>
            <a:fillRect/>
          </a:stretch>
        </p:blipFill>
        <p:spPr bwMode="auto">
          <a:xfrm>
            <a:off x="10109200" y="4670425"/>
            <a:ext cx="1887538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6" name="Group 4">
            <a:extLst>
              <a:ext uri="{FF2B5EF4-FFF2-40B4-BE49-F238E27FC236}">
                <a16:creationId xmlns:a16="http://schemas.microsoft.com/office/drawing/2014/main" id="{B0AE38FC-73C0-4121-A11B-A3DD12ACDDE4}"/>
              </a:ext>
            </a:extLst>
          </p:cNvPr>
          <p:cNvGrpSpPr>
            <a:grpSpLocks/>
          </p:cNvGrpSpPr>
          <p:nvPr/>
        </p:nvGrpSpPr>
        <p:grpSpPr bwMode="auto">
          <a:xfrm>
            <a:off x="1241425" y="900113"/>
            <a:ext cx="5260974" cy="442912"/>
            <a:chOff x="0" y="0"/>
            <a:chExt cx="5259217" cy="441699"/>
          </a:xfrm>
        </p:grpSpPr>
        <p:pic>
          <p:nvPicPr>
            <p:cNvPr id="18437" name="图片 11">
              <a:extLst>
                <a:ext uri="{FF2B5EF4-FFF2-40B4-BE49-F238E27FC236}">
                  <a16:creationId xmlns:a16="http://schemas.microsoft.com/office/drawing/2014/main" id="{298451DE-C35C-472D-9558-570D1B1E38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45349" cy="44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8" name="文本框 12">
              <a:extLst>
                <a:ext uri="{FF2B5EF4-FFF2-40B4-BE49-F238E27FC236}">
                  <a16:creationId xmlns:a16="http://schemas.microsoft.com/office/drawing/2014/main" id="{7ACC3B23-8247-4D2E-891D-71CE65EFD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15" y="28338"/>
              <a:ext cx="481150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Summary of the topic</a:t>
              </a:r>
              <a:endParaRPr lang="zh-CN" altLang="en-US" dirty="0"/>
            </a:p>
          </p:txBody>
        </p:sp>
      </p:grpSp>
      <p:pic>
        <p:nvPicPr>
          <p:cNvPr id="18439" name="图片 13">
            <a:extLst>
              <a:ext uri="{FF2B5EF4-FFF2-40B4-BE49-F238E27FC236}">
                <a16:creationId xmlns:a16="http://schemas.microsoft.com/office/drawing/2014/main" id="{7060C60F-E9F3-498A-A601-8638643D9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3" t="82581" r="42166"/>
          <a:stretch>
            <a:fillRect/>
          </a:stretch>
        </p:blipFill>
        <p:spPr bwMode="auto">
          <a:xfrm>
            <a:off x="757238" y="5313363"/>
            <a:ext cx="38782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图片 14">
            <a:extLst>
              <a:ext uri="{FF2B5EF4-FFF2-40B4-BE49-F238E27FC236}">
                <a16:creationId xmlns:a16="http://schemas.microsoft.com/office/drawing/2014/main" id="{D951DDC4-7F51-4ACC-8598-76D96A1F5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79311" r="74771" b="687"/>
          <a:stretch>
            <a:fillRect/>
          </a:stretch>
        </p:blipFill>
        <p:spPr bwMode="auto">
          <a:xfrm>
            <a:off x="1654175" y="5681663"/>
            <a:ext cx="9779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1" name="Group 9">
            <a:extLst>
              <a:ext uri="{FF2B5EF4-FFF2-40B4-BE49-F238E27FC236}">
                <a16:creationId xmlns:a16="http://schemas.microsoft.com/office/drawing/2014/main" id="{794BF2F6-6DDC-4CD3-BE46-C853D14C6670}"/>
              </a:ext>
            </a:extLst>
          </p:cNvPr>
          <p:cNvGrpSpPr>
            <a:grpSpLocks/>
          </p:cNvGrpSpPr>
          <p:nvPr/>
        </p:nvGrpSpPr>
        <p:grpSpPr bwMode="auto">
          <a:xfrm>
            <a:off x="4826000" y="4216400"/>
            <a:ext cx="2343150" cy="1531938"/>
            <a:chOff x="0" y="0"/>
            <a:chExt cx="3154363" cy="2063750"/>
          </a:xfrm>
        </p:grpSpPr>
        <p:sp>
          <p:nvSpPr>
            <p:cNvPr id="18442" name="Rectangle 5">
              <a:extLst>
                <a:ext uri="{FF2B5EF4-FFF2-40B4-BE49-F238E27FC236}">
                  <a16:creationId xmlns:a16="http://schemas.microsoft.com/office/drawing/2014/main" id="{D498D4E0-A8A9-45E4-B197-0176C2E0B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50" y="66675"/>
              <a:ext cx="2981325" cy="1601787"/>
            </a:xfrm>
            <a:prstGeom prst="rect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43" name="Freeform 6">
              <a:extLst>
                <a:ext uri="{FF2B5EF4-FFF2-40B4-BE49-F238E27FC236}">
                  <a16:creationId xmlns:a16="http://schemas.microsoft.com/office/drawing/2014/main" id="{4A6EDFC7-0527-4AE1-9397-8A2F4BDEC93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3154363" cy="1758950"/>
            </a:xfrm>
            <a:custGeom>
              <a:avLst/>
              <a:gdLst>
                <a:gd name="T0" fmla="*/ 1987 w 1987"/>
                <a:gd name="T1" fmla="*/ 1108 h 1108"/>
                <a:gd name="T2" fmla="*/ 0 w 1987"/>
                <a:gd name="T3" fmla="*/ 1108 h 1108"/>
                <a:gd name="T4" fmla="*/ 0 w 1987"/>
                <a:gd name="T5" fmla="*/ 0 h 1108"/>
                <a:gd name="T6" fmla="*/ 1987 w 1987"/>
                <a:gd name="T7" fmla="*/ 0 h 1108"/>
                <a:gd name="T8" fmla="*/ 1987 w 1987"/>
                <a:gd name="T9" fmla="*/ 1108 h 1108"/>
                <a:gd name="T10" fmla="*/ 57 w 1987"/>
                <a:gd name="T11" fmla="*/ 1051 h 1108"/>
                <a:gd name="T12" fmla="*/ 1930 w 1987"/>
                <a:gd name="T13" fmla="*/ 1051 h 1108"/>
                <a:gd name="T14" fmla="*/ 1930 w 1987"/>
                <a:gd name="T15" fmla="*/ 57 h 1108"/>
                <a:gd name="T16" fmla="*/ 57 w 1987"/>
                <a:gd name="T17" fmla="*/ 57 h 1108"/>
                <a:gd name="T18" fmla="*/ 57 w 1987"/>
                <a:gd name="T19" fmla="*/ 1051 h 1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87"/>
                <a:gd name="T31" fmla="*/ 0 h 1108"/>
                <a:gd name="T32" fmla="*/ 1987 w 1987"/>
                <a:gd name="T33" fmla="*/ 1108 h 11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87" h="1108">
                  <a:moveTo>
                    <a:pt x="1987" y="1108"/>
                  </a:moveTo>
                  <a:lnTo>
                    <a:pt x="0" y="1108"/>
                  </a:lnTo>
                  <a:lnTo>
                    <a:pt x="0" y="0"/>
                  </a:lnTo>
                  <a:lnTo>
                    <a:pt x="1987" y="0"/>
                  </a:lnTo>
                  <a:lnTo>
                    <a:pt x="1987" y="1108"/>
                  </a:lnTo>
                  <a:close/>
                  <a:moveTo>
                    <a:pt x="57" y="1051"/>
                  </a:moveTo>
                  <a:lnTo>
                    <a:pt x="1930" y="1051"/>
                  </a:lnTo>
                  <a:lnTo>
                    <a:pt x="1930" y="57"/>
                  </a:lnTo>
                  <a:lnTo>
                    <a:pt x="57" y="57"/>
                  </a:lnTo>
                  <a:lnTo>
                    <a:pt x="57" y="1051"/>
                  </a:lnTo>
                  <a:close/>
                </a:path>
              </a:pathLst>
            </a:custGeom>
            <a:solidFill>
              <a:srgbClr val="694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44" name="Freeform 7">
              <a:extLst>
                <a:ext uri="{FF2B5EF4-FFF2-40B4-BE49-F238E27FC236}">
                  <a16:creationId xmlns:a16="http://schemas.microsoft.com/office/drawing/2014/main" id="{39788DCA-9CED-496D-B190-8B1CA8EC0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025" y="1717675"/>
              <a:ext cx="709613" cy="346075"/>
            </a:xfrm>
            <a:custGeom>
              <a:avLst/>
              <a:gdLst>
                <a:gd name="T0" fmla="*/ 129 w 189"/>
                <a:gd name="T1" fmla="*/ 3 h 92"/>
                <a:gd name="T2" fmla="*/ 96 w 189"/>
                <a:gd name="T3" fmla="*/ 1 h 92"/>
                <a:gd name="T4" fmla="*/ 96 w 189"/>
                <a:gd name="T5" fmla="*/ 0 h 92"/>
                <a:gd name="T6" fmla="*/ 95 w 189"/>
                <a:gd name="T7" fmla="*/ 1 h 92"/>
                <a:gd name="T8" fmla="*/ 93 w 189"/>
                <a:gd name="T9" fmla="*/ 0 h 92"/>
                <a:gd name="T10" fmla="*/ 93 w 189"/>
                <a:gd name="T11" fmla="*/ 1 h 92"/>
                <a:gd name="T12" fmla="*/ 60 w 189"/>
                <a:gd name="T13" fmla="*/ 3 h 92"/>
                <a:gd name="T14" fmla="*/ 0 w 189"/>
                <a:gd name="T15" fmla="*/ 92 h 92"/>
                <a:gd name="T16" fmla="*/ 93 w 189"/>
                <a:gd name="T17" fmla="*/ 92 h 92"/>
                <a:gd name="T18" fmla="*/ 96 w 189"/>
                <a:gd name="T19" fmla="*/ 92 h 92"/>
                <a:gd name="T20" fmla="*/ 189 w 189"/>
                <a:gd name="T21" fmla="*/ 92 h 92"/>
                <a:gd name="T22" fmla="*/ 129 w 189"/>
                <a:gd name="T23" fmla="*/ 3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9"/>
                <a:gd name="T37" fmla="*/ 0 h 92"/>
                <a:gd name="T38" fmla="*/ 189 w 189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9" h="92">
                  <a:moveTo>
                    <a:pt x="129" y="3"/>
                  </a:moveTo>
                  <a:cubicBezTo>
                    <a:pt x="96" y="1"/>
                    <a:pt x="96" y="1"/>
                    <a:pt x="96" y="1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3" y="91"/>
                    <a:pt x="0" y="92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189" y="92"/>
                    <a:pt x="189" y="92"/>
                    <a:pt x="189" y="92"/>
                  </a:cubicBezTo>
                  <a:cubicBezTo>
                    <a:pt x="127" y="91"/>
                    <a:pt x="129" y="3"/>
                    <a:pt x="129" y="3"/>
                  </a:cubicBezTo>
                  <a:close/>
                </a:path>
              </a:pathLst>
            </a:custGeom>
            <a:solidFill>
              <a:srgbClr val="694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45" name="Freeform 8">
              <a:extLst>
                <a:ext uri="{FF2B5EF4-FFF2-40B4-BE49-F238E27FC236}">
                  <a16:creationId xmlns:a16="http://schemas.microsoft.com/office/drawing/2014/main" id="{94E42CD0-AF78-4E5C-8FAA-C7B073819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50" y="90488"/>
              <a:ext cx="2981325" cy="1585912"/>
            </a:xfrm>
            <a:custGeom>
              <a:avLst/>
              <a:gdLst>
                <a:gd name="T0" fmla="*/ 1878 w 1878"/>
                <a:gd name="T1" fmla="*/ 999 h 999"/>
                <a:gd name="T2" fmla="*/ 0 w 1878"/>
                <a:gd name="T3" fmla="*/ 994 h 999"/>
                <a:gd name="T4" fmla="*/ 1878 w 1878"/>
                <a:gd name="T5" fmla="*/ 0 h 999"/>
                <a:gd name="T6" fmla="*/ 1878 w 1878"/>
                <a:gd name="T7" fmla="*/ 999 h 9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8"/>
                <a:gd name="T13" fmla="*/ 0 h 999"/>
                <a:gd name="T14" fmla="*/ 1878 w 1878"/>
                <a:gd name="T15" fmla="*/ 999 h 9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8" h="999">
                  <a:moveTo>
                    <a:pt x="1878" y="999"/>
                  </a:moveTo>
                  <a:lnTo>
                    <a:pt x="0" y="994"/>
                  </a:lnTo>
                  <a:lnTo>
                    <a:pt x="1878" y="0"/>
                  </a:lnTo>
                  <a:lnTo>
                    <a:pt x="1878" y="999"/>
                  </a:lnTo>
                  <a:close/>
                </a:path>
              </a:pathLst>
            </a:custGeom>
            <a:solidFill>
              <a:srgbClr val="EBE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8446" name="Group 14">
            <a:extLst>
              <a:ext uri="{FF2B5EF4-FFF2-40B4-BE49-F238E27FC236}">
                <a16:creationId xmlns:a16="http://schemas.microsoft.com/office/drawing/2014/main" id="{728E3D06-6B19-41F1-8690-8584C6DEEEFC}"/>
              </a:ext>
            </a:extLst>
          </p:cNvPr>
          <p:cNvGrpSpPr>
            <a:grpSpLocks/>
          </p:cNvGrpSpPr>
          <p:nvPr/>
        </p:nvGrpSpPr>
        <p:grpSpPr bwMode="auto">
          <a:xfrm>
            <a:off x="2884488" y="2778125"/>
            <a:ext cx="1939925" cy="1254125"/>
            <a:chOff x="0" y="0"/>
            <a:chExt cx="2613025" cy="1690687"/>
          </a:xfrm>
        </p:grpSpPr>
        <p:sp>
          <p:nvSpPr>
            <p:cNvPr id="18447" name="Freeform 14">
              <a:extLst>
                <a:ext uri="{FF2B5EF4-FFF2-40B4-BE49-F238E27FC236}">
                  <a16:creationId xmlns:a16="http://schemas.microsoft.com/office/drawing/2014/main" id="{B3431D3B-3889-4C26-B4AA-727954784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08250" cy="1544637"/>
            </a:xfrm>
            <a:custGeom>
              <a:avLst/>
              <a:gdLst>
                <a:gd name="T0" fmla="*/ 646 w 668"/>
                <a:gd name="T1" fmla="*/ 411 h 411"/>
                <a:gd name="T2" fmla="*/ 625 w 668"/>
                <a:gd name="T3" fmla="*/ 390 h 411"/>
                <a:gd name="T4" fmla="*/ 625 w 668"/>
                <a:gd name="T5" fmla="*/ 137 h 411"/>
                <a:gd name="T6" fmla="*/ 27 w 668"/>
                <a:gd name="T7" fmla="*/ 137 h 411"/>
                <a:gd name="T8" fmla="*/ 7 w 668"/>
                <a:gd name="T9" fmla="*/ 130 h 411"/>
                <a:gd name="T10" fmla="*/ 0 w 668"/>
                <a:gd name="T11" fmla="*/ 112 h 411"/>
                <a:gd name="T12" fmla="*/ 0 w 668"/>
                <a:gd name="T13" fmla="*/ 110 h 411"/>
                <a:gd name="T14" fmla="*/ 0 w 668"/>
                <a:gd name="T15" fmla="*/ 21 h 411"/>
                <a:gd name="T16" fmla="*/ 20 w 668"/>
                <a:gd name="T17" fmla="*/ 0 h 411"/>
                <a:gd name="T18" fmla="*/ 41 w 668"/>
                <a:gd name="T19" fmla="*/ 21 h 411"/>
                <a:gd name="T20" fmla="*/ 41 w 668"/>
                <a:gd name="T21" fmla="*/ 95 h 411"/>
                <a:gd name="T22" fmla="*/ 644 w 668"/>
                <a:gd name="T23" fmla="*/ 95 h 411"/>
                <a:gd name="T24" fmla="*/ 645 w 668"/>
                <a:gd name="T25" fmla="*/ 95 h 411"/>
                <a:gd name="T26" fmla="*/ 661 w 668"/>
                <a:gd name="T27" fmla="*/ 102 h 411"/>
                <a:gd name="T28" fmla="*/ 666 w 668"/>
                <a:gd name="T29" fmla="*/ 123 h 411"/>
                <a:gd name="T30" fmla="*/ 666 w 668"/>
                <a:gd name="T31" fmla="*/ 390 h 411"/>
                <a:gd name="T32" fmla="*/ 646 w 668"/>
                <a:gd name="T33" fmla="*/ 411 h 4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8"/>
                <a:gd name="T52" fmla="*/ 0 h 411"/>
                <a:gd name="T53" fmla="*/ 668 w 668"/>
                <a:gd name="T54" fmla="*/ 411 h 4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8" h="411">
                  <a:moveTo>
                    <a:pt x="646" y="411"/>
                  </a:moveTo>
                  <a:cubicBezTo>
                    <a:pt x="634" y="411"/>
                    <a:pt x="625" y="402"/>
                    <a:pt x="625" y="390"/>
                  </a:cubicBezTo>
                  <a:cubicBezTo>
                    <a:pt x="625" y="137"/>
                    <a:pt x="625" y="137"/>
                    <a:pt x="625" y="137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19" y="137"/>
                    <a:pt x="12" y="135"/>
                    <a:pt x="7" y="130"/>
                  </a:cubicBezTo>
                  <a:cubicBezTo>
                    <a:pt x="3" y="126"/>
                    <a:pt x="0" y="120"/>
                    <a:pt x="0" y="1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1" y="9"/>
                    <a:pt x="41" y="21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644" y="95"/>
                    <a:pt x="644" y="95"/>
                    <a:pt x="644" y="95"/>
                  </a:cubicBezTo>
                  <a:cubicBezTo>
                    <a:pt x="645" y="95"/>
                    <a:pt x="645" y="95"/>
                    <a:pt x="645" y="95"/>
                  </a:cubicBezTo>
                  <a:cubicBezTo>
                    <a:pt x="649" y="96"/>
                    <a:pt x="656" y="97"/>
                    <a:pt x="661" y="102"/>
                  </a:cubicBezTo>
                  <a:cubicBezTo>
                    <a:pt x="666" y="107"/>
                    <a:pt x="668" y="115"/>
                    <a:pt x="666" y="123"/>
                  </a:cubicBezTo>
                  <a:cubicBezTo>
                    <a:pt x="666" y="390"/>
                    <a:pt x="666" y="390"/>
                    <a:pt x="666" y="390"/>
                  </a:cubicBezTo>
                  <a:cubicBezTo>
                    <a:pt x="666" y="402"/>
                    <a:pt x="657" y="411"/>
                    <a:pt x="646" y="411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48" name="Freeform 15">
              <a:extLst>
                <a:ext uri="{FF2B5EF4-FFF2-40B4-BE49-F238E27FC236}">
                  <a16:creationId xmlns:a16="http://schemas.microsoft.com/office/drawing/2014/main" id="{038310D7-9792-42DA-B42C-B4137FCB2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437" y="1446212"/>
              <a:ext cx="382588" cy="244475"/>
            </a:xfrm>
            <a:custGeom>
              <a:avLst/>
              <a:gdLst>
                <a:gd name="T0" fmla="*/ 7 w 102"/>
                <a:gd name="T1" fmla="*/ 17 h 65"/>
                <a:gd name="T2" fmla="*/ 15 w 102"/>
                <a:gd name="T3" fmla="*/ 0 h 65"/>
                <a:gd name="T4" fmla="*/ 87 w 102"/>
                <a:gd name="T5" fmla="*/ 0 h 65"/>
                <a:gd name="T6" fmla="*/ 95 w 102"/>
                <a:gd name="T7" fmla="*/ 16 h 65"/>
                <a:gd name="T8" fmla="*/ 62 w 102"/>
                <a:gd name="T9" fmla="*/ 56 h 65"/>
                <a:gd name="T10" fmla="*/ 37 w 102"/>
                <a:gd name="T11" fmla="*/ 56 h 65"/>
                <a:gd name="T12" fmla="*/ 7 w 102"/>
                <a:gd name="T13" fmla="*/ 17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65"/>
                <a:gd name="T23" fmla="*/ 102 w 102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65">
                  <a:moveTo>
                    <a:pt x="7" y="17"/>
                  </a:moveTo>
                  <a:cubicBezTo>
                    <a:pt x="0" y="8"/>
                    <a:pt x="4" y="0"/>
                    <a:pt x="15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9" y="0"/>
                    <a:pt x="102" y="7"/>
                    <a:pt x="95" y="1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55" y="65"/>
                    <a:pt x="43" y="65"/>
                    <a:pt x="37" y="56"/>
                  </a:cubicBezTo>
                  <a:lnTo>
                    <a:pt x="7" y="17"/>
                  </a:ln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8449" name="Group 17">
            <a:extLst>
              <a:ext uri="{FF2B5EF4-FFF2-40B4-BE49-F238E27FC236}">
                <a16:creationId xmlns:a16="http://schemas.microsoft.com/office/drawing/2014/main" id="{C8A2803F-788C-4455-AC54-09B610CE6772}"/>
              </a:ext>
            </a:extLst>
          </p:cNvPr>
          <p:cNvGrpSpPr>
            <a:grpSpLocks/>
          </p:cNvGrpSpPr>
          <p:nvPr/>
        </p:nvGrpSpPr>
        <p:grpSpPr bwMode="auto">
          <a:xfrm>
            <a:off x="2336800" y="2578100"/>
            <a:ext cx="939800" cy="695325"/>
            <a:chOff x="0" y="0"/>
            <a:chExt cx="1265238" cy="936625"/>
          </a:xfrm>
        </p:grpSpPr>
        <p:sp>
          <p:nvSpPr>
            <p:cNvPr id="18450" name="Freeform 24">
              <a:extLst>
                <a:ext uri="{FF2B5EF4-FFF2-40B4-BE49-F238E27FC236}">
                  <a16:creationId xmlns:a16="http://schemas.microsoft.com/office/drawing/2014/main" id="{2A47C3A6-D685-47E7-ACC8-C9665083F72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22225" cy="936625"/>
            </a:xfrm>
            <a:custGeom>
              <a:avLst/>
              <a:gdLst>
                <a:gd name="T0" fmla="*/ 0 w 6"/>
                <a:gd name="T1" fmla="*/ 246 h 249"/>
                <a:gd name="T2" fmla="*/ 3 w 6"/>
                <a:gd name="T3" fmla="*/ 234 h 249"/>
                <a:gd name="T4" fmla="*/ 6 w 6"/>
                <a:gd name="T5" fmla="*/ 246 h 249"/>
                <a:gd name="T6" fmla="*/ 3 w 6"/>
                <a:gd name="T7" fmla="*/ 223 h 249"/>
                <a:gd name="T8" fmla="*/ 0 w 6"/>
                <a:gd name="T9" fmla="*/ 210 h 249"/>
                <a:gd name="T10" fmla="*/ 6 w 6"/>
                <a:gd name="T11" fmla="*/ 210 h 249"/>
                <a:gd name="T12" fmla="*/ 3 w 6"/>
                <a:gd name="T13" fmla="*/ 223 h 249"/>
                <a:gd name="T14" fmla="*/ 0 w 6"/>
                <a:gd name="T15" fmla="*/ 195 h 249"/>
                <a:gd name="T16" fmla="*/ 3 w 6"/>
                <a:gd name="T17" fmla="*/ 182 h 249"/>
                <a:gd name="T18" fmla="*/ 6 w 6"/>
                <a:gd name="T19" fmla="*/ 195 h 249"/>
                <a:gd name="T20" fmla="*/ 3 w 6"/>
                <a:gd name="T21" fmla="*/ 171 h 249"/>
                <a:gd name="T22" fmla="*/ 0 w 6"/>
                <a:gd name="T23" fmla="*/ 158 h 249"/>
                <a:gd name="T24" fmla="*/ 6 w 6"/>
                <a:gd name="T25" fmla="*/ 158 h 249"/>
                <a:gd name="T26" fmla="*/ 3 w 6"/>
                <a:gd name="T27" fmla="*/ 171 h 249"/>
                <a:gd name="T28" fmla="*/ 0 w 6"/>
                <a:gd name="T29" fmla="*/ 143 h 249"/>
                <a:gd name="T30" fmla="*/ 3 w 6"/>
                <a:gd name="T31" fmla="*/ 130 h 249"/>
                <a:gd name="T32" fmla="*/ 6 w 6"/>
                <a:gd name="T33" fmla="*/ 143 h 249"/>
                <a:gd name="T34" fmla="*/ 3 w 6"/>
                <a:gd name="T35" fmla="*/ 120 h 249"/>
                <a:gd name="T36" fmla="*/ 0 w 6"/>
                <a:gd name="T37" fmla="*/ 107 h 249"/>
                <a:gd name="T38" fmla="*/ 6 w 6"/>
                <a:gd name="T39" fmla="*/ 107 h 249"/>
                <a:gd name="T40" fmla="*/ 3 w 6"/>
                <a:gd name="T41" fmla="*/ 120 h 249"/>
                <a:gd name="T42" fmla="*/ 0 w 6"/>
                <a:gd name="T43" fmla="*/ 91 h 249"/>
                <a:gd name="T44" fmla="*/ 3 w 6"/>
                <a:gd name="T45" fmla="*/ 78 h 249"/>
                <a:gd name="T46" fmla="*/ 6 w 6"/>
                <a:gd name="T47" fmla="*/ 91 h 249"/>
                <a:gd name="T48" fmla="*/ 3 w 6"/>
                <a:gd name="T49" fmla="*/ 68 h 249"/>
                <a:gd name="T50" fmla="*/ 0 w 6"/>
                <a:gd name="T51" fmla="*/ 55 h 249"/>
                <a:gd name="T52" fmla="*/ 6 w 6"/>
                <a:gd name="T53" fmla="*/ 55 h 249"/>
                <a:gd name="T54" fmla="*/ 3 w 6"/>
                <a:gd name="T55" fmla="*/ 68 h 249"/>
                <a:gd name="T56" fmla="*/ 0 w 6"/>
                <a:gd name="T57" fmla="*/ 39 h 249"/>
                <a:gd name="T58" fmla="*/ 3 w 6"/>
                <a:gd name="T59" fmla="*/ 26 h 249"/>
                <a:gd name="T60" fmla="*/ 6 w 6"/>
                <a:gd name="T61" fmla="*/ 39 h 249"/>
                <a:gd name="T62" fmla="*/ 3 w 6"/>
                <a:gd name="T63" fmla="*/ 16 h 249"/>
                <a:gd name="T64" fmla="*/ 0 w 6"/>
                <a:gd name="T65" fmla="*/ 3 h 249"/>
                <a:gd name="T66" fmla="*/ 6 w 6"/>
                <a:gd name="T67" fmla="*/ 3 h 249"/>
                <a:gd name="T68" fmla="*/ 3 w 6"/>
                <a:gd name="T69" fmla="*/ 16 h 2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"/>
                <a:gd name="T106" fmla="*/ 0 h 249"/>
                <a:gd name="T107" fmla="*/ 6 w 6"/>
                <a:gd name="T108" fmla="*/ 249 h 24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" h="249">
                  <a:moveTo>
                    <a:pt x="3" y="249"/>
                  </a:moveTo>
                  <a:cubicBezTo>
                    <a:pt x="2" y="249"/>
                    <a:pt x="0" y="248"/>
                    <a:pt x="0" y="24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5"/>
                    <a:pt x="2" y="234"/>
                    <a:pt x="3" y="234"/>
                  </a:cubicBezTo>
                  <a:cubicBezTo>
                    <a:pt x="4" y="234"/>
                    <a:pt x="6" y="235"/>
                    <a:pt x="6" y="236"/>
                  </a:cubicBezTo>
                  <a:cubicBezTo>
                    <a:pt x="6" y="246"/>
                    <a:pt x="6" y="246"/>
                    <a:pt x="6" y="246"/>
                  </a:cubicBezTo>
                  <a:cubicBezTo>
                    <a:pt x="6" y="248"/>
                    <a:pt x="4" y="249"/>
                    <a:pt x="3" y="249"/>
                  </a:cubicBezTo>
                  <a:close/>
                  <a:moveTo>
                    <a:pt x="3" y="223"/>
                  </a:moveTo>
                  <a:cubicBezTo>
                    <a:pt x="2" y="223"/>
                    <a:pt x="0" y="222"/>
                    <a:pt x="0" y="221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09"/>
                    <a:pt x="2" y="208"/>
                    <a:pt x="3" y="208"/>
                  </a:cubicBezTo>
                  <a:cubicBezTo>
                    <a:pt x="4" y="208"/>
                    <a:pt x="6" y="209"/>
                    <a:pt x="6" y="210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22"/>
                    <a:pt x="4" y="223"/>
                    <a:pt x="3" y="223"/>
                  </a:cubicBezTo>
                  <a:close/>
                  <a:moveTo>
                    <a:pt x="3" y="197"/>
                  </a:moveTo>
                  <a:cubicBezTo>
                    <a:pt x="2" y="197"/>
                    <a:pt x="0" y="196"/>
                    <a:pt x="0" y="195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3"/>
                    <a:pt x="2" y="182"/>
                    <a:pt x="3" y="182"/>
                  </a:cubicBezTo>
                  <a:cubicBezTo>
                    <a:pt x="4" y="182"/>
                    <a:pt x="6" y="183"/>
                    <a:pt x="6" y="184"/>
                  </a:cubicBezTo>
                  <a:cubicBezTo>
                    <a:pt x="6" y="195"/>
                    <a:pt x="6" y="195"/>
                    <a:pt x="6" y="195"/>
                  </a:cubicBezTo>
                  <a:cubicBezTo>
                    <a:pt x="6" y="196"/>
                    <a:pt x="4" y="197"/>
                    <a:pt x="3" y="197"/>
                  </a:cubicBezTo>
                  <a:close/>
                  <a:moveTo>
                    <a:pt x="3" y="171"/>
                  </a:moveTo>
                  <a:cubicBezTo>
                    <a:pt x="2" y="171"/>
                    <a:pt x="0" y="170"/>
                    <a:pt x="0" y="169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7"/>
                    <a:pt x="2" y="156"/>
                    <a:pt x="3" y="156"/>
                  </a:cubicBezTo>
                  <a:cubicBezTo>
                    <a:pt x="4" y="156"/>
                    <a:pt x="6" y="157"/>
                    <a:pt x="6" y="158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6" y="170"/>
                    <a:pt x="4" y="171"/>
                    <a:pt x="3" y="171"/>
                  </a:cubicBezTo>
                  <a:close/>
                  <a:moveTo>
                    <a:pt x="3" y="145"/>
                  </a:moveTo>
                  <a:cubicBezTo>
                    <a:pt x="2" y="145"/>
                    <a:pt x="0" y="144"/>
                    <a:pt x="0" y="143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2" y="130"/>
                    <a:pt x="3" y="130"/>
                  </a:cubicBezTo>
                  <a:cubicBezTo>
                    <a:pt x="4" y="130"/>
                    <a:pt x="6" y="131"/>
                    <a:pt x="6" y="132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6" y="144"/>
                    <a:pt x="4" y="145"/>
                    <a:pt x="3" y="145"/>
                  </a:cubicBezTo>
                  <a:close/>
                  <a:moveTo>
                    <a:pt x="3" y="120"/>
                  </a:moveTo>
                  <a:cubicBezTo>
                    <a:pt x="2" y="120"/>
                    <a:pt x="0" y="118"/>
                    <a:pt x="0" y="11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5"/>
                    <a:pt x="2" y="104"/>
                    <a:pt x="3" y="104"/>
                  </a:cubicBezTo>
                  <a:cubicBezTo>
                    <a:pt x="4" y="104"/>
                    <a:pt x="6" y="105"/>
                    <a:pt x="6" y="10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8"/>
                    <a:pt x="4" y="120"/>
                    <a:pt x="3" y="120"/>
                  </a:cubicBezTo>
                  <a:close/>
                  <a:moveTo>
                    <a:pt x="3" y="94"/>
                  </a:moveTo>
                  <a:cubicBezTo>
                    <a:pt x="2" y="94"/>
                    <a:pt x="0" y="92"/>
                    <a:pt x="0" y="9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9"/>
                    <a:pt x="2" y="78"/>
                    <a:pt x="3" y="78"/>
                  </a:cubicBezTo>
                  <a:cubicBezTo>
                    <a:pt x="4" y="78"/>
                    <a:pt x="6" y="79"/>
                    <a:pt x="6" y="8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2"/>
                    <a:pt x="4" y="94"/>
                    <a:pt x="3" y="94"/>
                  </a:cubicBezTo>
                  <a:close/>
                  <a:moveTo>
                    <a:pt x="3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2" y="52"/>
                    <a:pt x="3" y="52"/>
                  </a:cubicBezTo>
                  <a:cubicBezTo>
                    <a:pt x="4" y="52"/>
                    <a:pt x="6" y="53"/>
                    <a:pt x="6" y="5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7"/>
                    <a:pt x="4" y="68"/>
                    <a:pt x="3" y="68"/>
                  </a:cubicBezTo>
                  <a:close/>
                  <a:moveTo>
                    <a:pt x="3" y="42"/>
                  </a:moveTo>
                  <a:cubicBezTo>
                    <a:pt x="2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2" y="26"/>
                    <a:pt x="3" y="26"/>
                  </a:cubicBezTo>
                  <a:cubicBezTo>
                    <a:pt x="4" y="26"/>
                    <a:pt x="6" y="27"/>
                    <a:pt x="6" y="2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41"/>
                    <a:pt x="4" y="42"/>
                    <a:pt x="3" y="42"/>
                  </a:cubicBezTo>
                  <a:close/>
                  <a:moveTo>
                    <a:pt x="3" y="16"/>
                  </a:moveTo>
                  <a:cubicBezTo>
                    <a:pt x="2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5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51" name="Freeform 25">
              <a:extLst>
                <a:ext uri="{FF2B5EF4-FFF2-40B4-BE49-F238E27FC236}">
                  <a16:creationId xmlns:a16="http://schemas.microsoft.com/office/drawing/2014/main" id="{F6E1D9A8-633A-4B7C-B559-341C42A76F68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07950" y="0"/>
              <a:ext cx="19050" cy="936625"/>
            </a:xfrm>
            <a:custGeom>
              <a:avLst/>
              <a:gdLst>
                <a:gd name="T0" fmla="*/ 0 w 5"/>
                <a:gd name="T1" fmla="*/ 246 h 249"/>
                <a:gd name="T2" fmla="*/ 3 w 5"/>
                <a:gd name="T3" fmla="*/ 234 h 249"/>
                <a:gd name="T4" fmla="*/ 5 w 5"/>
                <a:gd name="T5" fmla="*/ 246 h 249"/>
                <a:gd name="T6" fmla="*/ 3 w 5"/>
                <a:gd name="T7" fmla="*/ 223 h 249"/>
                <a:gd name="T8" fmla="*/ 0 w 5"/>
                <a:gd name="T9" fmla="*/ 210 h 249"/>
                <a:gd name="T10" fmla="*/ 5 w 5"/>
                <a:gd name="T11" fmla="*/ 210 h 249"/>
                <a:gd name="T12" fmla="*/ 3 w 5"/>
                <a:gd name="T13" fmla="*/ 223 h 249"/>
                <a:gd name="T14" fmla="*/ 0 w 5"/>
                <a:gd name="T15" fmla="*/ 195 h 249"/>
                <a:gd name="T16" fmla="*/ 3 w 5"/>
                <a:gd name="T17" fmla="*/ 182 h 249"/>
                <a:gd name="T18" fmla="*/ 5 w 5"/>
                <a:gd name="T19" fmla="*/ 195 h 249"/>
                <a:gd name="T20" fmla="*/ 3 w 5"/>
                <a:gd name="T21" fmla="*/ 171 h 249"/>
                <a:gd name="T22" fmla="*/ 0 w 5"/>
                <a:gd name="T23" fmla="*/ 158 h 249"/>
                <a:gd name="T24" fmla="*/ 5 w 5"/>
                <a:gd name="T25" fmla="*/ 158 h 249"/>
                <a:gd name="T26" fmla="*/ 3 w 5"/>
                <a:gd name="T27" fmla="*/ 171 h 249"/>
                <a:gd name="T28" fmla="*/ 0 w 5"/>
                <a:gd name="T29" fmla="*/ 143 h 249"/>
                <a:gd name="T30" fmla="*/ 3 w 5"/>
                <a:gd name="T31" fmla="*/ 130 h 249"/>
                <a:gd name="T32" fmla="*/ 5 w 5"/>
                <a:gd name="T33" fmla="*/ 143 h 249"/>
                <a:gd name="T34" fmla="*/ 3 w 5"/>
                <a:gd name="T35" fmla="*/ 120 h 249"/>
                <a:gd name="T36" fmla="*/ 0 w 5"/>
                <a:gd name="T37" fmla="*/ 107 h 249"/>
                <a:gd name="T38" fmla="*/ 5 w 5"/>
                <a:gd name="T39" fmla="*/ 107 h 249"/>
                <a:gd name="T40" fmla="*/ 3 w 5"/>
                <a:gd name="T41" fmla="*/ 120 h 249"/>
                <a:gd name="T42" fmla="*/ 0 w 5"/>
                <a:gd name="T43" fmla="*/ 91 h 249"/>
                <a:gd name="T44" fmla="*/ 3 w 5"/>
                <a:gd name="T45" fmla="*/ 78 h 249"/>
                <a:gd name="T46" fmla="*/ 5 w 5"/>
                <a:gd name="T47" fmla="*/ 91 h 249"/>
                <a:gd name="T48" fmla="*/ 3 w 5"/>
                <a:gd name="T49" fmla="*/ 68 h 249"/>
                <a:gd name="T50" fmla="*/ 0 w 5"/>
                <a:gd name="T51" fmla="*/ 55 h 249"/>
                <a:gd name="T52" fmla="*/ 5 w 5"/>
                <a:gd name="T53" fmla="*/ 55 h 249"/>
                <a:gd name="T54" fmla="*/ 3 w 5"/>
                <a:gd name="T55" fmla="*/ 68 h 249"/>
                <a:gd name="T56" fmla="*/ 0 w 5"/>
                <a:gd name="T57" fmla="*/ 39 h 249"/>
                <a:gd name="T58" fmla="*/ 3 w 5"/>
                <a:gd name="T59" fmla="*/ 26 h 249"/>
                <a:gd name="T60" fmla="*/ 5 w 5"/>
                <a:gd name="T61" fmla="*/ 39 h 249"/>
                <a:gd name="T62" fmla="*/ 3 w 5"/>
                <a:gd name="T63" fmla="*/ 16 h 249"/>
                <a:gd name="T64" fmla="*/ 0 w 5"/>
                <a:gd name="T65" fmla="*/ 3 h 249"/>
                <a:gd name="T66" fmla="*/ 5 w 5"/>
                <a:gd name="T67" fmla="*/ 3 h 249"/>
                <a:gd name="T68" fmla="*/ 3 w 5"/>
                <a:gd name="T69" fmla="*/ 16 h 2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"/>
                <a:gd name="T106" fmla="*/ 0 h 249"/>
                <a:gd name="T107" fmla="*/ 5 w 5"/>
                <a:gd name="T108" fmla="*/ 249 h 24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" h="249">
                  <a:moveTo>
                    <a:pt x="3" y="249"/>
                  </a:moveTo>
                  <a:cubicBezTo>
                    <a:pt x="1" y="249"/>
                    <a:pt x="0" y="248"/>
                    <a:pt x="0" y="24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5"/>
                    <a:pt x="1" y="234"/>
                    <a:pt x="3" y="234"/>
                  </a:cubicBezTo>
                  <a:cubicBezTo>
                    <a:pt x="4" y="234"/>
                    <a:pt x="5" y="235"/>
                    <a:pt x="5" y="236"/>
                  </a:cubicBezTo>
                  <a:cubicBezTo>
                    <a:pt x="5" y="246"/>
                    <a:pt x="5" y="246"/>
                    <a:pt x="5" y="246"/>
                  </a:cubicBezTo>
                  <a:cubicBezTo>
                    <a:pt x="5" y="248"/>
                    <a:pt x="4" y="249"/>
                    <a:pt x="3" y="249"/>
                  </a:cubicBezTo>
                  <a:close/>
                  <a:moveTo>
                    <a:pt x="3" y="223"/>
                  </a:moveTo>
                  <a:cubicBezTo>
                    <a:pt x="1" y="223"/>
                    <a:pt x="0" y="222"/>
                    <a:pt x="0" y="221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09"/>
                    <a:pt x="1" y="208"/>
                    <a:pt x="3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21"/>
                    <a:pt x="5" y="221"/>
                    <a:pt x="5" y="221"/>
                  </a:cubicBezTo>
                  <a:cubicBezTo>
                    <a:pt x="5" y="222"/>
                    <a:pt x="4" y="223"/>
                    <a:pt x="3" y="223"/>
                  </a:cubicBezTo>
                  <a:close/>
                  <a:moveTo>
                    <a:pt x="3" y="197"/>
                  </a:moveTo>
                  <a:cubicBezTo>
                    <a:pt x="1" y="197"/>
                    <a:pt x="0" y="196"/>
                    <a:pt x="0" y="195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3"/>
                    <a:pt x="1" y="182"/>
                    <a:pt x="3" y="182"/>
                  </a:cubicBezTo>
                  <a:cubicBezTo>
                    <a:pt x="4" y="182"/>
                    <a:pt x="5" y="183"/>
                    <a:pt x="5" y="184"/>
                  </a:cubicBezTo>
                  <a:cubicBezTo>
                    <a:pt x="5" y="195"/>
                    <a:pt x="5" y="195"/>
                    <a:pt x="5" y="195"/>
                  </a:cubicBezTo>
                  <a:cubicBezTo>
                    <a:pt x="5" y="196"/>
                    <a:pt x="4" y="197"/>
                    <a:pt x="3" y="197"/>
                  </a:cubicBezTo>
                  <a:close/>
                  <a:moveTo>
                    <a:pt x="3" y="171"/>
                  </a:moveTo>
                  <a:cubicBezTo>
                    <a:pt x="1" y="171"/>
                    <a:pt x="0" y="170"/>
                    <a:pt x="0" y="169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7"/>
                    <a:pt x="1" y="156"/>
                    <a:pt x="3" y="156"/>
                  </a:cubicBezTo>
                  <a:cubicBezTo>
                    <a:pt x="4" y="156"/>
                    <a:pt x="5" y="157"/>
                    <a:pt x="5" y="158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5" y="170"/>
                    <a:pt x="4" y="171"/>
                    <a:pt x="3" y="171"/>
                  </a:cubicBezTo>
                  <a:close/>
                  <a:moveTo>
                    <a:pt x="3" y="145"/>
                  </a:moveTo>
                  <a:cubicBezTo>
                    <a:pt x="1" y="145"/>
                    <a:pt x="0" y="144"/>
                    <a:pt x="0" y="143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1" y="130"/>
                    <a:pt x="3" y="130"/>
                  </a:cubicBezTo>
                  <a:cubicBezTo>
                    <a:pt x="4" y="130"/>
                    <a:pt x="5" y="131"/>
                    <a:pt x="5" y="132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5" y="144"/>
                    <a:pt x="4" y="145"/>
                    <a:pt x="3" y="145"/>
                  </a:cubicBezTo>
                  <a:close/>
                  <a:moveTo>
                    <a:pt x="3" y="120"/>
                  </a:moveTo>
                  <a:cubicBezTo>
                    <a:pt x="1" y="120"/>
                    <a:pt x="0" y="118"/>
                    <a:pt x="0" y="11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5"/>
                    <a:pt x="1" y="104"/>
                    <a:pt x="3" y="104"/>
                  </a:cubicBezTo>
                  <a:cubicBezTo>
                    <a:pt x="4" y="104"/>
                    <a:pt x="5" y="105"/>
                    <a:pt x="5" y="10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8"/>
                    <a:pt x="4" y="120"/>
                    <a:pt x="3" y="120"/>
                  </a:cubicBezTo>
                  <a:close/>
                  <a:moveTo>
                    <a:pt x="3" y="94"/>
                  </a:moveTo>
                  <a:cubicBezTo>
                    <a:pt x="1" y="94"/>
                    <a:pt x="0" y="92"/>
                    <a:pt x="0" y="9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9"/>
                    <a:pt x="1" y="78"/>
                    <a:pt x="3" y="78"/>
                  </a:cubicBezTo>
                  <a:cubicBezTo>
                    <a:pt x="4" y="78"/>
                    <a:pt x="5" y="79"/>
                    <a:pt x="5" y="8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4"/>
                    <a:pt x="3" y="94"/>
                  </a:cubicBezTo>
                  <a:close/>
                  <a:moveTo>
                    <a:pt x="3" y="68"/>
                  </a:moveTo>
                  <a:cubicBezTo>
                    <a:pt x="1" y="68"/>
                    <a:pt x="0" y="67"/>
                    <a:pt x="0" y="6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1" y="52"/>
                    <a:pt x="3" y="52"/>
                  </a:cubicBezTo>
                  <a:cubicBezTo>
                    <a:pt x="4" y="52"/>
                    <a:pt x="5" y="53"/>
                    <a:pt x="5" y="5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7"/>
                    <a:pt x="4" y="68"/>
                    <a:pt x="3" y="68"/>
                  </a:cubicBezTo>
                  <a:close/>
                  <a:moveTo>
                    <a:pt x="3" y="42"/>
                  </a:moveTo>
                  <a:cubicBezTo>
                    <a:pt x="1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4" y="26"/>
                    <a:pt x="5" y="27"/>
                    <a:pt x="5" y="2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2"/>
                    <a:pt x="3" y="42"/>
                  </a:cubicBezTo>
                  <a:close/>
                  <a:moveTo>
                    <a:pt x="3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52" name="Freeform 26">
              <a:extLst>
                <a:ext uri="{FF2B5EF4-FFF2-40B4-BE49-F238E27FC236}">
                  <a16:creationId xmlns:a16="http://schemas.microsoft.com/office/drawing/2014/main" id="{96A4E818-29A6-47F7-A9AE-5BDD6DE8E32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09550" y="0"/>
              <a:ext cx="19050" cy="838200"/>
            </a:xfrm>
            <a:custGeom>
              <a:avLst/>
              <a:gdLst>
                <a:gd name="T0" fmla="*/ 3 w 5"/>
                <a:gd name="T1" fmla="*/ 223 h 223"/>
                <a:gd name="T2" fmla="*/ 0 w 5"/>
                <a:gd name="T3" fmla="*/ 221 h 223"/>
                <a:gd name="T4" fmla="*/ 0 w 5"/>
                <a:gd name="T5" fmla="*/ 210 h 223"/>
                <a:gd name="T6" fmla="*/ 3 w 5"/>
                <a:gd name="T7" fmla="*/ 208 h 223"/>
                <a:gd name="T8" fmla="*/ 5 w 5"/>
                <a:gd name="T9" fmla="*/ 210 h 223"/>
                <a:gd name="T10" fmla="*/ 5 w 5"/>
                <a:gd name="T11" fmla="*/ 221 h 223"/>
                <a:gd name="T12" fmla="*/ 3 w 5"/>
                <a:gd name="T13" fmla="*/ 223 h 223"/>
                <a:gd name="T14" fmla="*/ 3 w 5"/>
                <a:gd name="T15" fmla="*/ 197 h 223"/>
                <a:gd name="T16" fmla="*/ 0 w 5"/>
                <a:gd name="T17" fmla="*/ 195 h 223"/>
                <a:gd name="T18" fmla="*/ 0 w 5"/>
                <a:gd name="T19" fmla="*/ 184 h 223"/>
                <a:gd name="T20" fmla="*/ 3 w 5"/>
                <a:gd name="T21" fmla="*/ 182 h 223"/>
                <a:gd name="T22" fmla="*/ 5 w 5"/>
                <a:gd name="T23" fmla="*/ 184 h 223"/>
                <a:gd name="T24" fmla="*/ 5 w 5"/>
                <a:gd name="T25" fmla="*/ 195 h 223"/>
                <a:gd name="T26" fmla="*/ 3 w 5"/>
                <a:gd name="T27" fmla="*/ 197 h 223"/>
                <a:gd name="T28" fmla="*/ 3 w 5"/>
                <a:gd name="T29" fmla="*/ 171 h 223"/>
                <a:gd name="T30" fmla="*/ 0 w 5"/>
                <a:gd name="T31" fmla="*/ 169 h 223"/>
                <a:gd name="T32" fmla="*/ 0 w 5"/>
                <a:gd name="T33" fmla="*/ 158 h 223"/>
                <a:gd name="T34" fmla="*/ 3 w 5"/>
                <a:gd name="T35" fmla="*/ 156 h 223"/>
                <a:gd name="T36" fmla="*/ 5 w 5"/>
                <a:gd name="T37" fmla="*/ 158 h 223"/>
                <a:gd name="T38" fmla="*/ 5 w 5"/>
                <a:gd name="T39" fmla="*/ 169 h 223"/>
                <a:gd name="T40" fmla="*/ 3 w 5"/>
                <a:gd name="T41" fmla="*/ 171 h 223"/>
                <a:gd name="T42" fmla="*/ 3 w 5"/>
                <a:gd name="T43" fmla="*/ 145 h 223"/>
                <a:gd name="T44" fmla="*/ 0 w 5"/>
                <a:gd name="T45" fmla="*/ 143 h 223"/>
                <a:gd name="T46" fmla="*/ 0 w 5"/>
                <a:gd name="T47" fmla="*/ 132 h 223"/>
                <a:gd name="T48" fmla="*/ 3 w 5"/>
                <a:gd name="T49" fmla="*/ 130 h 223"/>
                <a:gd name="T50" fmla="*/ 5 w 5"/>
                <a:gd name="T51" fmla="*/ 132 h 223"/>
                <a:gd name="T52" fmla="*/ 5 w 5"/>
                <a:gd name="T53" fmla="*/ 143 h 223"/>
                <a:gd name="T54" fmla="*/ 3 w 5"/>
                <a:gd name="T55" fmla="*/ 145 h 223"/>
                <a:gd name="T56" fmla="*/ 3 w 5"/>
                <a:gd name="T57" fmla="*/ 120 h 223"/>
                <a:gd name="T58" fmla="*/ 0 w 5"/>
                <a:gd name="T59" fmla="*/ 117 h 223"/>
                <a:gd name="T60" fmla="*/ 0 w 5"/>
                <a:gd name="T61" fmla="*/ 107 h 223"/>
                <a:gd name="T62" fmla="*/ 3 w 5"/>
                <a:gd name="T63" fmla="*/ 104 h 223"/>
                <a:gd name="T64" fmla="*/ 5 w 5"/>
                <a:gd name="T65" fmla="*/ 107 h 223"/>
                <a:gd name="T66" fmla="*/ 5 w 5"/>
                <a:gd name="T67" fmla="*/ 117 h 223"/>
                <a:gd name="T68" fmla="*/ 3 w 5"/>
                <a:gd name="T69" fmla="*/ 120 h 223"/>
                <a:gd name="T70" fmla="*/ 3 w 5"/>
                <a:gd name="T71" fmla="*/ 94 h 223"/>
                <a:gd name="T72" fmla="*/ 0 w 5"/>
                <a:gd name="T73" fmla="*/ 91 h 223"/>
                <a:gd name="T74" fmla="*/ 0 w 5"/>
                <a:gd name="T75" fmla="*/ 81 h 223"/>
                <a:gd name="T76" fmla="*/ 3 w 5"/>
                <a:gd name="T77" fmla="*/ 78 h 223"/>
                <a:gd name="T78" fmla="*/ 5 w 5"/>
                <a:gd name="T79" fmla="*/ 81 h 223"/>
                <a:gd name="T80" fmla="*/ 5 w 5"/>
                <a:gd name="T81" fmla="*/ 91 h 223"/>
                <a:gd name="T82" fmla="*/ 3 w 5"/>
                <a:gd name="T83" fmla="*/ 94 h 223"/>
                <a:gd name="T84" fmla="*/ 3 w 5"/>
                <a:gd name="T85" fmla="*/ 68 h 223"/>
                <a:gd name="T86" fmla="*/ 0 w 5"/>
                <a:gd name="T87" fmla="*/ 65 h 223"/>
                <a:gd name="T88" fmla="*/ 0 w 5"/>
                <a:gd name="T89" fmla="*/ 55 h 223"/>
                <a:gd name="T90" fmla="*/ 3 w 5"/>
                <a:gd name="T91" fmla="*/ 52 h 223"/>
                <a:gd name="T92" fmla="*/ 5 w 5"/>
                <a:gd name="T93" fmla="*/ 55 h 223"/>
                <a:gd name="T94" fmla="*/ 5 w 5"/>
                <a:gd name="T95" fmla="*/ 65 h 223"/>
                <a:gd name="T96" fmla="*/ 3 w 5"/>
                <a:gd name="T97" fmla="*/ 68 h 223"/>
                <a:gd name="T98" fmla="*/ 3 w 5"/>
                <a:gd name="T99" fmla="*/ 42 h 223"/>
                <a:gd name="T100" fmla="*/ 0 w 5"/>
                <a:gd name="T101" fmla="*/ 39 h 223"/>
                <a:gd name="T102" fmla="*/ 0 w 5"/>
                <a:gd name="T103" fmla="*/ 29 h 223"/>
                <a:gd name="T104" fmla="*/ 3 w 5"/>
                <a:gd name="T105" fmla="*/ 26 h 223"/>
                <a:gd name="T106" fmla="*/ 5 w 5"/>
                <a:gd name="T107" fmla="*/ 29 h 223"/>
                <a:gd name="T108" fmla="*/ 5 w 5"/>
                <a:gd name="T109" fmla="*/ 39 h 223"/>
                <a:gd name="T110" fmla="*/ 3 w 5"/>
                <a:gd name="T111" fmla="*/ 42 h 223"/>
                <a:gd name="T112" fmla="*/ 3 w 5"/>
                <a:gd name="T113" fmla="*/ 16 h 223"/>
                <a:gd name="T114" fmla="*/ 0 w 5"/>
                <a:gd name="T115" fmla="*/ 13 h 223"/>
                <a:gd name="T116" fmla="*/ 0 w 5"/>
                <a:gd name="T117" fmla="*/ 3 h 223"/>
                <a:gd name="T118" fmla="*/ 3 w 5"/>
                <a:gd name="T119" fmla="*/ 0 h 223"/>
                <a:gd name="T120" fmla="*/ 5 w 5"/>
                <a:gd name="T121" fmla="*/ 3 h 223"/>
                <a:gd name="T122" fmla="*/ 5 w 5"/>
                <a:gd name="T123" fmla="*/ 13 h 223"/>
                <a:gd name="T124" fmla="*/ 3 w 5"/>
                <a:gd name="T125" fmla="*/ 16 h 2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"/>
                <a:gd name="T190" fmla="*/ 0 h 223"/>
                <a:gd name="T191" fmla="*/ 5 w 5"/>
                <a:gd name="T192" fmla="*/ 223 h 2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" h="223">
                  <a:moveTo>
                    <a:pt x="3" y="223"/>
                  </a:moveTo>
                  <a:cubicBezTo>
                    <a:pt x="1" y="223"/>
                    <a:pt x="0" y="222"/>
                    <a:pt x="0" y="221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09"/>
                    <a:pt x="1" y="208"/>
                    <a:pt x="3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21"/>
                    <a:pt x="5" y="221"/>
                    <a:pt x="5" y="221"/>
                  </a:cubicBezTo>
                  <a:cubicBezTo>
                    <a:pt x="5" y="222"/>
                    <a:pt x="4" y="223"/>
                    <a:pt x="3" y="223"/>
                  </a:cubicBezTo>
                  <a:close/>
                  <a:moveTo>
                    <a:pt x="3" y="197"/>
                  </a:moveTo>
                  <a:cubicBezTo>
                    <a:pt x="1" y="197"/>
                    <a:pt x="0" y="196"/>
                    <a:pt x="0" y="195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3"/>
                    <a:pt x="1" y="182"/>
                    <a:pt x="3" y="182"/>
                  </a:cubicBezTo>
                  <a:cubicBezTo>
                    <a:pt x="4" y="182"/>
                    <a:pt x="5" y="183"/>
                    <a:pt x="5" y="184"/>
                  </a:cubicBezTo>
                  <a:cubicBezTo>
                    <a:pt x="5" y="195"/>
                    <a:pt x="5" y="195"/>
                    <a:pt x="5" y="195"/>
                  </a:cubicBezTo>
                  <a:cubicBezTo>
                    <a:pt x="5" y="196"/>
                    <a:pt x="4" y="197"/>
                    <a:pt x="3" y="197"/>
                  </a:cubicBezTo>
                  <a:close/>
                  <a:moveTo>
                    <a:pt x="3" y="171"/>
                  </a:moveTo>
                  <a:cubicBezTo>
                    <a:pt x="1" y="171"/>
                    <a:pt x="0" y="170"/>
                    <a:pt x="0" y="169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7"/>
                    <a:pt x="1" y="156"/>
                    <a:pt x="3" y="156"/>
                  </a:cubicBezTo>
                  <a:cubicBezTo>
                    <a:pt x="4" y="156"/>
                    <a:pt x="5" y="157"/>
                    <a:pt x="5" y="158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5" y="170"/>
                    <a:pt x="4" y="171"/>
                    <a:pt x="3" y="171"/>
                  </a:cubicBezTo>
                  <a:close/>
                  <a:moveTo>
                    <a:pt x="3" y="145"/>
                  </a:moveTo>
                  <a:cubicBezTo>
                    <a:pt x="1" y="145"/>
                    <a:pt x="0" y="144"/>
                    <a:pt x="0" y="143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1" y="130"/>
                    <a:pt x="3" y="130"/>
                  </a:cubicBezTo>
                  <a:cubicBezTo>
                    <a:pt x="4" y="130"/>
                    <a:pt x="5" y="131"/>
                    <a:pt x="5" y="132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5" y="144"/>
                    <a:pt x="4" y="145"/>
                    <a:pt x="3" y="145"/>
                  </a:cubicBezTo>
                  <a:close/>
                  <a:moveTo>
                    <a:pt x="3" y="120"/>
                  </a:moveTo>
                  <a:cubicBezTo>
                    <a:pt x="1" y="120"/>
                    <a:pt x="0" y="118"/>
                    <a:pt x="0" y="11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5"/>
                    <a:pt x="1" y="104"/>
                    <a:pt x="3" y="104"/>
                  </a:cubicBezTo>
                  <a:cubicBezTo>
                    <a:pt x="4" y="104"/>
                    <a:pt x="5" y="105"/>
                    <a:pt x="5" y="10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8"/>
                    <a:pt x="4" y="120"/>
                    <a:pt x="3" y="120"/>
                  </a:cubicBezTo>
                  <a:close/>
                  <a:moveTo>
                    <a:pt x="3" y="94"/>
                  </a:moveTo>
                  <a:cubicBezTo>
                    <a:pt x="1" y="94"/>
                    <a:pt x="0" y="92"/>
                    <a:pt x="0" y="9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9"/>
                    <a:pt x="1" y="78"/>
                    <a:pt x="3" y="78"/>
                  </a:cubicBezTo>
                  <a:cubicBezTo>
                    <a:pt x="4" y="78"/>
                    <a:pt x="5" y="79"/>
                    <a:pt x="5" y="8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4"/>
                    <a:pt x="3" y="94"/>
                  </a:cubicBezTo>
                  <a:close/>
                  <a:moveTo>
                    <a:pt x="3" y="68"/>
                  </a:moveTo>
                  <a:cubicBezTo>
                    <a:pt x="1" y="68"/>
                    <a:pt x="0" y="67"/>
                    <a:pt x="0" y="6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1" y="52"/>
                    <a:pt x="3" y="52"/>
                  </a:cubicBezTo>
                  <a:cubicBezTo>
                    <a:pt x="4" y="52"/>
                    <a:pt x="5" y="53"/>
                    <a:pt x="5" y="5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7"/>
                    <a:pt x="4" y="68"/>
                    <a:pt x="3" y="68"/>
                  </a:cubicBezTo>
                  <a:close/>
                  <a:moveTo>
                    <a:pt x="3" y="42"/>
                  </a:moveTo>
                  <a:cubicBezTo>
                    <a:pt x="1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4" y="26"/>
                    <a:pt x="5" y="27"/>
                    <a:pt x="5" y="2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2"/>
                    <a:pt x="3" y="42"/>
                  </a:cubicBezTo>
                  <a:close/>
                  <a:moveTo>
                    <a:pt x="3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53" name="Freeform 27">
              <a:extLst>
                <a:ext uri="{FF2B5EF4-FFF2-40B4-BE49-F238E27FC236}">
                  <a16:creationId xmlns:a16="http://schemas.microsoft.com/office/drawing/2014/main" id="{E8019E18-F019-4F1C-8578-C4D55476722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07975" y="0"/>
              <a:ext cx="19050" cy="546100"/>
            </a:xfrm>
            <a:custGeom>
              <a:avLst/>
              <a:gdLst>
                <a:gd name="T0" fmla="*/ 3 w 5"/>
                <a:gd name="T1" fmla="*/ 145 h 145"/>
                <a:gd name="T2" fmla="*/ 0 w 5"/>
                <a:gd name="T3" fmla="*/ 143 h 145"/>
                <a:gd name="T4" fmla="*/ 0 w 5"/>
                <a:gd name="T5" fmla="*/ 132 h 145"/>
                <a:gd name="T6" fmla="*/ 3 w 5"/>
                <a:gd name="T7" fmla="*/ 130 h 145"/>
                <a:gd name="T8" fmla="*/ 5 w 5"/>
                <a:gd name="T9" fmla="*/ 132 h 145"/>
                <a:gd name="T10" fmla="*/ 5 w 5"/>
                <a:gd name="T11" fmla="*/ 143 h 145"/>
                <a:gd name="T12" fmla="*/ 3 w 5"/>
                <a:gd name="T13" fmla="*/ 145 h 145"/>
                <a:gd name="T14" fmla="*/ 3 w 5"/>
                <a:gd name="T15" fmla="*/ 120 h 145"/>
                <a:gd name="T16" fmla="*/ 0 w 5"/>
                <a:gd name="T17" fmla="*/ 117 h 145"/>
                <a:gd name="T18" fmla="*/ 0 w 5"/>
                <a:gd name="T19" fmla="*/ 107 h 145"/>
                <a:gd name="T20" fmla="*/ 3 w 5"/>
                <a:gd name="T21" fmla="*/ 104 h 145"/>
                <a:gd name="T22" fmla="*/ 5 w 5"/>
                <a:gd name="T23" fmla="*/ 107 h 145"/>
                <a:gd name="T24" fmla="*/ 5 w 5"/>
                <a:gd name="T25" fmla="*/ 117 h 145"/>
                <a:gd name="T26" fmla="*/ 3 w 5"/>
                <a:gd name="T27" fmla="*/ 120 h 145"/>
                <a:gd name="T28" fmla="*/ 3 w 5"/>
                <a:gd name="T29" fmla="*/ 94 h 145"/>
                <a:gd name="T30" fmla="*/ 0 w 5"/>
                <a:gd name="T31" fmla="*/ 91 h 145"/>
                <a:gd name="T32" fmla="*/ 0 w 5"/>
                <a:gd name="T33" fmla="*/ 81 h 145"/>
                <a:gd name="T34" fmla="*/ 3 w 5"/>
                <a:gd name="T35" fmla="*/ 78 h 145"/>
                <a:gd name="T36" fmla="*/ 5 w 5"/>
                <a:gd name="T37" fmla="*/ 81 h 145"/>
                <a:gd name="T38" fmla="*/ 5 w 5"/>
                <a:gd name="T39" fmla="*/ 91 h 145"/>
                <a:gd name="T40" fmla="*/ 3 w 5"/>
                <a:gd name="T41" fmla="*/ 94 h 145"/>
                <a:gd name="T42" fmla="*/ 3 w 5"/>
                <a:gd name="T43" fmla="*/ 68 h 145"/>
                <a:gd name="T44" fmla="*/ 0 w 5"/>
                <a:gd name="T45" fmla="*/ 65 h 145"/>
                <a:gd name="T46" fmla="*/ 0 w 5"/>
                <a:gd name="T47" fmla="*/ 55 h 145"/>
                <a:gd name="T48" fmla="*/ 3 w 5"/>
                <a:gd name="T49" fmla="*/ 52 h 145"/>
                <a:gd name="T50" fmla="*/ 5 w 5"/>
                <a:gd name="T51" fmla="*/ 55 h 145"/>
                <a:gd name="T52" fmla="*/ 5 w 5"/>
                <a:gd name="T53" fmla="*/ 65 h 145"/>
                <a:gd name="T54" fmla="*/ 3 w 5"/>
                <a:gd name="T55" fmla="*/ 68 h 145"/>
                <a:gd name="T56" fmla="*/ 3 w 5"/>
                <a:gd name="T57" fmla="*/ 42 h 145"/>
                <a:gd name="T58" fmla="*/ 0 w 5"/>
                <a:gd name="T59" fmla="*/ 39 h 145"/>
                <a:gd name="T60" fmla="*/ 0 w 5"/>
                <a:gd name="T61" fmla="*/ 29 h 145"/>
                <a:gd name="T62" fmla="*/ 3 w 5"/>
                <a:gd name="T63" fmla="*/ 26 h 145"/>
                <a:gd name="T64" fmla="*/ 5 w 5"/>
                <a:gd name="T65" fmla="*/ 29 h 145"/>
                <a:gd name="T66" fmla="*/ 5 w 5"/>
                <a:gd name="T67" fmla="*/ 39 h 145"/>
                <a:gd name="T68" fmla="*/ 3 w 5"/>
                <a:gd name="T69" fmla="*/ 42 h 145"/>
                <a:gd name="T70" fmla="*/ 3 w 5"/>
                <a:gd name="T71" fmla="*/ 16 h 145"/>
                <a:gd name="T72" fmla="*/ 0 w 5"/>
                <a:gd name="T73" fmla="*/ 13 h 145"/>
                <a:gd name="T74" fmla="*/ 0 w 5"/>
                <a:gd name="T75" fmla="*/ 3 h 145"/>
                <a:gd name="T76" fmla="*/ 3 w 5"/>
                <a:gd name="T77" fmla="*/ 0 h 145"/>
                <a:gd name="T78" fmla="*/ 5 w 5"/>
                <a:gd name="T79" fmla="*/ 3 h 145"/>
                <a:gd name="T80" fmla="*/ 5 w 5"/>
                <a:gd name="T81" fmla="*/ 13 h 145"/>
                <a:gd name="T82" fmla="*/ 3 w 5"/>
                <a:gd name="T83" fmla="*/ 16 h 14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"/>
                <a:gd name="T127" fmla="*/ 0 h 145"/>
                <a:gd name="T128" fmla="*/ 5 w 5"/>
                <a:gd name="T129" fmla="*/ 145 h 14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" h="145">
                  <a:moveTo>
                    <a:pt x="3" y="145"/>
                  </a:moveTo>
                  <a:cubicBezTo>
                    <a:pt x="1" y="145"/>
                    <a:pt x="0" y="144"/>
                    <a:pt x="0" y="143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1" y="130"/>
                    <a:pt x="3" y="130"/>
                  </a:cubicBezTo>
                  <a:cubicBezTo>
                    <a:pt x="4" y="130"/>
                    <a:pt x="5" y="131"/>
                    <a:pt x="5" y="132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5" y="144"/>
                    <a:pt x="4" y="145"/>
                    <a:pt x="3" y="145"/>
                  </a:cubicBezTo>
                  <a:close/>
                  <a:moveTo>
                    <a:pt x="3" y="120"/>
                  </a:moveTo>
                  <a:cubicBezTo>
                    <a:pt x="1" y="120"/>
                    <a:pt x="0" y="118"/>
                    <a:pt x="0" y="11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5"/>
                    <a:pt x="1" y="104"/>
                    <a:pt x="3" y="104"/>
                  </a:cubicBezTo>
                  <a:cubicBezTo>
                    <a:pt x="4" y="104"/>
                    <a:pt x="5" y="105"/>
                    <a:pt x="5" y="10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8"/>
                    <a:pt x="4" y="120"/>
                    <a:pt x="3" y="120"/>
                  </a:cubicBezTo>
                  <a:close/>
                  <a:moveTo>
                    <a:pt x="3" y="94"/>
                  </a:moveTo>
                  <a:cubicBezTo>
                    <a:pt x="1" y="94"/>
                    <a:pt x="0" y="92"/>
                    <a:pt x="0" y="9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9"/>
                    <a:pt x="1" y="78"/>
                    <a:pt x="3" y="78"/>
                  </a:cubicBezTo>
                  <a:cubicBezTo>
                    <a:pt x="4" y="78"/>
                    <a:pt x="5" y="79"/>
                    <a:pt x="5" y="8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4"/>
                    <a:pt x="3" y="94"/>
                  </a:cubicBezTo>
                  <a:close/>
                  <a:moveTo>
                    <a:pt x="3" y="68"/>
                  </a:moveTo>
                  <a:cubicBezTo>
                    <a:pt x="1" y="68"/>
                    <a:pt x="0" y="67"/>
                    <a:pt x="0" y="6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1" y="52"/>
                    <a:pt x="3" y="52"/>
                  </a:cubicBezTo>
                  <a:cubicBezTo>
                    <a:pt x="4" y="52"/>
                    <a:pt x="5" y="53"/>
                    <a:pt x="5" y="5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7"/>
                    <a:pt x="4" y="68"/>
                    <a:pt x="3" y="68"/>
                  </a:cubicBezTo>
                  <a:close/>
                  <a:moveTo>
                    <a:pt x="3" y="42"/>
                  </a:moveTo>
                  <a:cubicBezTo>
                    <a:pt x="1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4" y="26"/>
                    <a:pt x="5" y="27"/>
                    <a:pt x="5" y="2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2"/>
                    <a:pt x="3" y="42"/>
                  </a:cubicBezTo>
                  <a:close/>
                  <a:moveTo>
                    <a:pt x="3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54" name="Freeform 28">
              <a:extLst>
                <a:ext uri="{FF2B5EF4-FFF2-40B4-BE49-F238E27FC236}">
                  <a16:creationId xmlns:a16="http://schemas.microsoft.com/office/drawing/2014/main" id="{30503EF7-677A-4598-8367-6E9627F442A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04813" y="0"/>
              <a:ext cx="19050" cy="741362"/>
            </a:xfrm>
            <a:custGeom>
              <a:avLst/>
              <a:gdLst>
                <a:gd name="T0" fmla="*/ 3 w 5"/>
                <a:gd name="T1" fmla="*/ 197 h 197"/>
                <a:gd name="T2" fmla="*/ 0 w 5"/>
                <a:gd name="T3" fmla="*/ 195 h 197"/>
                <a:gd name="T4" fmla="*/ 0 w 5"/>
                <a:gd name="T5" fmla="*/ 184 h 197"/>
                <a:gd name="T6" fmla="*/ 3 w 5"/>
                <a:gd name="T7" fmla="*/ 182 h 197"/>
                <a:gd name="T8" fmla="*/ 5 w 5"/>
                <a:gd name="T9" fmla="*/ 184 h 197"/>
                <a:gd name="T10" fmla="*/ 5 w 5"/>
                <a:gd name="T11" fmla="*/ 195 h 197"/>
                <a:gd name="T12" fmla="*/ 3 w 5"/>
                <a:gd name="T13" fmla="*/ 197 h 197"/>
                <a:gd name="T14" fmla="*/ 3 w 5"/>
                <a:gd name="T15" fmla="*/ 171 h 197"/>
                <a:gd name="T16" fmla="*/ 0 w 5"/>
                <a:gd name="T17" fmla="*/ 169 h 197"/>
                <a:gd name="T18" fmla="*/ 0 w 5"/>
                <a:gd name="T19" fmla="*/ 158 h 197"/>
                <a:gd name="T20" fmla="*/ 3 w 5"/>
                <a:gd name="T21" fmla="*/ 156 h 197"/>
                <a:gd name="T22" fmla="*/ 5 w 5"/>
                <a:gd name="T23" fmla="*/ 158 h 197"/>
                <a:gd name="T24" fmla="*/ 5 w 5"/>
                <a:gd name="T25" fmla="*/ 169 h 197"/>
                <a:gd name="T26" fmla="*/ 3 w 5"/>
                <a:gd name="T27" fmla="*/ 171 h 197"/>
                <a:gd name="T28" fmla="*/ 3 w 5"/>
                <a:gd name="T29" fmla="*/ 145 h 197"/>
                <a:gd name="T30" fmla="*/ 0 w 5"/>
                <a:gd name="T31" fmla="*/ 143 h 197"/>
                <a:gd name="T32" fmla="*/ 0 w 5"/>
                <a:gd name="T33" fmla="*/ 132 h 197"/>
                <a:gd name="T34" fmla="*/ 3 w 5"/>
                <a:gd name="T35" fmla="*/ 130 h 197"/>
                <a:gd name="T36" fmla="*/ 5 w 5"/>
                <a:gd name="T37" fmla="*/ 132 h 197"/>
                <a:gd name="T38" fmla="*/ 5 w 5"/>
                <a:gd name="T39" fmla="*/ 143 h 197"/>
                <a:gd name="T40" fmla="*/ 3 w 5"/>
                <a:gd name="T41" fmla="*/ 145 h 197"/>
                <a:gd name="T42" fmla="*/ 3 w 5"/>
                <a:gd name="T43" fmla="*/ 120 h 197"/>
                <a:gd name="T44" fmla="*/ 0 w 5"/>
                <a:gd name="T45" fmla="*/ 117 h 197"/>
                <a:gd name="T46" fmla="*/ 0 w 5"/>
                <a:gd name="T47" fmla="*/ 107 h 197"/>
                <a:gd name="T48" fmla="*/ 3 w 5"/>
                <a:gd name="T49" fmla="*/ 104 h 197"/>
                <a:gd name="T50" fmla="*/ 5 w 5"/>
                <a:gd name="T51" fmla="*/ 107 h 197"/>
                <a:gd name="T52" fmla="*/ 5 w 5"/>
                <a:gd name="T53" fmla="*/ 117 h 197"/>
                <a:gd name="T54" fmla="*/ 3 w 5"/>
                <a:gd name="T55" fmla="*/ 120 h 197"/>
                <a:gd name="T56" fmla="*/ 3 w 5"/>
                <a:gd name="T57" fmla="*/ 94 h 197"/>
                <a:gd name="T58" fmla="*/ 0 w 5"/>
                <a:gd name="T59" fmla="*/ 91 h 197"/>
                <a:gd name="T60" fmla="*/ 0 w 5"/>
                <a:gd name="T61" fmla="*/ 81 h 197"/>
                <a:gd name="T62" fmla="*/ 3 w 5"/>
                <a:gd name="T63" fmla="*/ 78 h 197"/>
                <a:gd name="T64" fmla="*/ 5 w 5"/>
                <a:gd name="T65" fmla="*/ 81 h 197"/>
                <a:gd name="T66" fmla="*/ 5 w 5"/>
                <a:gd name="T67" fmla="*/ 91 h 197"/>
                <a:gd name="T68" fmla="*/ 3 w 5"/>
                <a:gd name="T69" fmla="*/ 94 h 197"/>
                <a:gd name="T70" fmla="*/ 3 w 5"/>
                <a:gd name="T71" fmla="*/ 68 h 197"/>
                <a:gd name="T72" fmla="*/ 0 w 5"/>
                <a:gd name="T73" fmla="*/ 65 h 197"/>
                <a:gd name="T74" fmla="*/ 0 w 5"/>
                <a:gd name="T75" fmla="*/ 55 h 197"/>
                <a:gd name="T76" fmla="*/ 3 w 5"/>
                <a:gd name="T77" fmla="*/ 52 h 197"/>
                <a:gd name="T78" fmla="*/ 5 w 5"/>
                <a:gd name="T79" fmla="*/ 55 h 197"/>
                <a:gd name="T80" fmla="*/ 5 w 5"/>
                <a:gd name="T81" fmla="*/ 65 h 197"/>
                <a:gd name="T82" fmla="*/ 3 w 5"/>
                <a:gd name="T83" fmla="*/ 68 h 197"/>
                <a:gd name="T84" fmla="*/ 3 w 5"/>
                <a:gd name="T85" fmla="*/ 42 h 197"/>
                <a:gd name="T86" fmla="*/ 0 w 5"/>
                <a:gd name="T87" fmla="*/ 39 h 197"/>
                <a:gd name="T88" fmla="*/ 0 w 5"/>
                <a:gd name="T89" fmla="*/ 29 h 197"/>
                <a:gd name="T90" fmla="*/ 3 w 5"/>
                <a:gd name="T91" fmla="*/ 26 h 197"/>
                <a:gd name="T92" fmla="*/ 5 w 5"/>
                <a:gd name="T93" fmla="*/ 29 h 197"/>
                <a:gd name="T94" fmla="*/ 5 w 5"/>
                <a:gd name="T95" fmla="*/ 39 h 197"/>
                <a:gd name="T96" fmla="*/ 3 w 5"/>
                <a:gd name="T97" fmla="*/ 42 h 197"/>
                <a:gd name="T98" fmla="*/ 3 w 5"/>
                <a:gd name="T99" fmla="*/ 16 h 197"/>
                <a:gd name="T100" fmla="*/ 0 w 5"/>
                <a:gd name="T101" fmla="*/ 13 h 197"/>
                <a:gd name="T102" fmla="*/ 0 w 5"/>
                <a:gd name="T103" fmla="*/ 3 h 197"/>
                <a:gd name="T104" fmla="*/ 3 w 5"/>
                <a:gd name="T105" fmla="*/ 0 h 197"/>
                <a:gd name="T106" fmla="*/ 5 w 5"/>
                <a:gd name="T107" fmla="*/ 3 h 197"/>
                <a:gd name="T108" fmla="*/ 5 w 5"/>
                <a:gd name="T109" fmla="*/ 13 h 197"/>
                <a:gd name="T110" fmla="*/ 3 w 5"/>
                <a:gd name="T111" fmla="*/ 16 h 1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"/>
                <a:gd name="T169" fmla="*/ 0 h 197"/>
                <a:gd name="T170" fmla="*/ 5 w 5"/>
                <a:gd name="T171" fmla="*/ 197 h 19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" h="197">
                  <a:moveTo>
                    <a:pt x="3" y="197"/>
                  </a:moveTo>
                  <a:cubicBezTo>
                    <a:pt x="1" y="197"/>
                    <a:pt x="0" y="196"/>
                    <a:pt x="0" y="195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3"/>
                    <a:pt x="1" y="182"/>
                    <a:pt x="3" y="182"/>
                  </a:cubicBezTo>
                  <a:cubicBezTo>
                    <a:pt x="4" y="182"/>
                    <a:pt x="5" y="183"/>
                    <a:pt x="5" y="184"/>
                  </a:cubicBezTo>
                  <a:cubicBezTo>
                    <a:pt x="5" y="195"/>
                    <a:pt x="5" y="195"/>
                    <a:pt x="5" y="195"/>
                  </a:cubicBezTo>
                  <a:cubicBezTo>
                    <a:pt x="5" y="196"/>
                    <a:pt x="4" y="197"/>
                    <a:pt x="3" y="197"/>
                  </a:cubicBezTo>
                  <a:close/>
                  <a:moveTo>
                    <a:pt x="3" y="171"/>
                  </a:moveTo>
                  <a:cubicBezTo>
                    <a:pt x="1" y="171"/>
                    <a:pt x="0" y="170"/>
                    <a:pt x="0" y="169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7"/>
                    <a:pt x="1" y="156"/>
                    <a:pt x="3" y="156"/>
                  </a:cubicBezTo>
                  <a:cubicBezTo>
                    <a:pt x="4" y="156"/>
                    <a:pt x="5" y="157"/>
                    <a:pt x="5" y="158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5" y="170"/>
                    <a:pt x="4" y="171"/>
                    <a:pt x="3" y="171"/>
                  </a:cubicBezTo>
                  <a:close/>
                  <a:moveTo>
                    <a:pt x="3" y="145"/>
                  </a:moveTo>
                  <a:cubicBezTo>
                    <a:pt x="1" y="145"/>
                    <a:pt x="0" y="144"/>
                    <a:pt x="0" y="143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1" y="130"/>
                    <a:pt x="3" y="130"/>
                  </a:cubicBezTo>
                  <a:cubicBezTo>
                    <a:pt x="4" y="130"/>
                    <a:pt x="5" y="131"/>
                    <a:pt x="5" y="132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5" y="144"/>
                    <a:pt x="4" y="145"/>
                    <a:pt x="3" y="145"/>
                  </a:cubicBezTo>
                  <a:close/>
                  <a:moveTo>
                    <a:pt x="3" y="120"/>
                  </a:moveTo>
                  <a:cubicBezTo>
                    <a:pt x="1" y="120"/>
                    <a:pt x="0" y="118"/>
                    <a:pt x="0" y="11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5"/>
                    <a:pt x="1" y="104"/>
                    <a:pt x="3" y="104"/>
                  </a:cubicBezTo>
                  <a:cubicBezTo>
                    <a:pt x="4" y="104"/>
                    <a:pt x="5" y="105"/>
                    <a:pt x="5" y="10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8"/>
                    <a:pt x="4" y="120"/>
                    <a:pt x="3" y="120"/>
                  </a:cubicBezTo>
                  <a:close/>
                  <a:moveTo>
                    <a:pt x="3" y="94"/>
                  </a:moveTo>
                  <a:cubicBezTo>
                    <a:pt x="1" y="94"/>
                    <a:pt x="0" y="92"/>
                    <a:pt x="0" y="9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9"/>
                    <a:pt x="1" y="78"/>
                    <a:pt x="3" y="78"/>
                  </a:cubicBezTo>
                  <a:cubicBezTo>
                    <a:pt x="4" y="78"/>
                    <a:pt x="5" y="79"/>
                    <a:pt x="5" y="8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4"/>
                    <a:pt x="3" y="94"/>
                  </a:cubicBezTo>
                  <a:close/>
                  <a:moveTo>
                    <a:pt x="3" y="68"/>
                  </a:moveTo>
                  <a:cubicBezTo>
                    <a:pt x="1" y="68"/>
                    <a:pt x="0" y="67"/>
                    <a:pt x="0" y="6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1" y="52"/>
                    <a:pt x="3" y="52"/>
                  </a:cubicBezTo>
                  <a:cubicBezTo>
                    <a:pt x="4" y="52"/>
                    <a:pt x="5" y="53"/>
                    <a:pt x="5" y="5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7"/>
                    <a:pt x="4" y="68"/>
                    <a:pt x="3" y="68"/>
                  </a:cubicBezTo>
                  <a:close/>
                  <a:moveTo>
                    <a:pt x="3" y="42"/>
                  </a:moveTo>
                  <a:cubicBezTo>
                    <a:pt x="1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4" y="26"/>
                    <a:pt x="5" y="27"/>
                    <a:pt x="5" y="2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2"/>
                    <a:pt x="3" y="42"/>
                  </a:cubicBezTo>
                  <a:close/>
                  <a:moveTo>
                    <a:pt x="3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55" name="Freeform 29">
              <a:extLst>
                <a:ext uri="{FF2B5EF4-FFF2-40B4-BE49-F238E27FC236}">
                  <a16:creationId xmlns:a16="http://schemas.microsoft.com/office/drawing/2014/main" id="{FF844E98-114F-4BC7-A23B-9B5C310636C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17525" y="0"/>
              <a:ext cx="19050" cy="642937"/>
            </a:xfrm>
            <a:custGeom>
              <a:avLst/>
              <a:gdLst>
                <a:gd name="T0" fmla="*/ 2 w 5"/>
                <a:gd name="T1" fmla="*/ 171 h 171"/>
                <a:gd name="T2" fmla="*/ 0 w 5"/>
                <a:gd name="T3" fmla="*/ 169 h 171"/>
                <a:gd name="T4" fmla="*/ 0 w 5"/>
                <a:gd name="T5" fmla="*/ 158 h 171"/>
                <a:gd name="T6" fmla="*/ 2 w 5"/>
                <a:gd name="T7" fmla="*/ 156 h 171"/>
                <a:gd name="T8" fmla="*/ 5 w 5"/>
                <a:gd name="T9" fmla="*/ 158 h 171"/>
                <a:gd name="T10" fmla="*/ 5 w 5"/>
                <a:gd name="T11" fmla="*/ 169 h 171"/>
                <a:gd name="T12" fmla="*/ 2 w 5"/>
                <a:gd name="T13" fmla="*/ 171 h 171"/>
                <a:gd name="T14" fmla="*/ 2 w 5"/>
                <a:gd name="T15" fmla="*/ 145 h 171"/>
                <a:gd name="T16" fmla="*/ 0 w 5"/>
                <a:gd name="T17" fmla="*/ 143 h 171"/>
                <a:gd name="T18" fmla="*/ 0 w 5"/>
                <a:gd name="T19" fmla="*/ 132 h 171"/>
                <a:gd name="T20" fmla="*/ 2 w 5"/>
                <a:gd name="T21" fmla="*/ 130 h 171"/>
                <a:gd name="T22" fmla="*/ 5 w 5"/>
                <a:gd name="T23" fmla="*/ 132 h 171"/>
                <a:gd name="T24" fmla="*/ 5 w 5"/>
                <a:gd name="T25" fmla="*/ 143 h 171"/>
                <a:gd name="T26" fmla="*/ 2 w 5"/>
                <a:gd name="T27" fmla="*/ 145 h 171"/>
                <a:gd name="T28" fmla="*/ 2 w 5"/>
                <a:gd name="T29" fmla="*/ 120 h 171"/>
                <a:gd name="T30" fmla="*/ 0 w 5"/>
                <a:gd name="T31" fmla="*/ 117 h 171"/>
                <a:gd name="T32" fmla="*/ 0 w 5"/>
                <a:gd name="T33" fmla="*/ 107 h 171"/>
                <a:gd name="T34" fmla="*/ 2 w 5"/>
                <a:gd name="T35" fmla="*/ 104 h 171"/>
                <a:gd name="T36" fmla="*/ 5 w 5"/>
                <a:gd name="T37" fmla="*/ 107 h 171"/>
                <a:gd name="T38" fmla="*/ 5 w 5"/>
                <a:gd name="T39" fmla="*/ 117 h 171"/>
                <a:gd name="T40" fmla="*/ 2 w 5"/>
                <a:gd name="T41" fmla="*/ 120 h 171"/>
                <a:gd name="T42" fmla="*/ 2 w 5"/>
                <a:gd name="T43" fmla="*/ 94 h 171"/>
                <a:gd name="T44" fmla="*/ 0 w 5"/>
                <a:gd name="T45" fmla="*/ 91 h 171"/>
                <a:gd name="T46" fmla="*/ 0 w 5"/>
                <a:gd name="T47" fmla="*/ 81 h 171"/>
                <a:gd name="T48" fmla="*/ 2 w 5"/>
                <a:gd name="T49" fmla="*/ 78 h 171"/>
                <a:gd name="T50" fmla="*/ 5 w 5"/>
                <a:gd name="T51" fmla="*/ 81 h 171"/>
                <a:gd name="T52" fmla="*/ 5 w 5"/>
                <a:gd name="T53" fmla="*/ 91 h 171"/>
                <a:gd name="T54" fmla="*/ 2 w 5"/>
                <a:gd name="T55" fmla="*/ 94 h 171"/>
                <a:gd name="T56" fmla="*/ 2 w 5"/>
                <a:gd name="T57" fmla="*/ 68 h 171"/>
                <a:gd name="T58" fmla="*/ 0 w 5"/>
                <a:gd name="T59" fmla="*/ 65 h 171"/>
                <a:gd name="T60" fmla="*/ 0 w 5"/>
                <a:gd name="T61" fmla="*/ 55 h 171"/>
                <a:gd name="T62" fmla="*/ 2 w 5"/>
                <a:gd name="T63" fmla="*/ 52 h 171"/>
                <a:gd name="T64" fmla="*/ 5 w 5"/>
                <a:gd name="T65" fmla="*/ 55 h 171"/>
                <a:gd name="T66" fmla="*/ 5 w 5"/>
                <a:gd name="T67" fmla="*/ 65 h 171"/>
                <a:gd name="T68" fmla="*/ 2 w 5"/>
                <a:gd name="T69" fmla="*/ 68 h 171"/>
                <a:gd name="T70" fmla="*/ 2 w 5"/>
                <a:gd name="T71" fmla="*/ 42 h 171"/>
                <a:gd name="T72" fmla="*/ 0 w 5"/>
                <a:gd name="T73" fmla="*/ 39 h 171"/>
                <a:gd name="T74" fmla="*/ 0 w 5"/>
                <a:gd name="T75" fmla="*/ 29 h 171"/>
                <a:gd name="T76" fmla="*/ 2 w 5"/>
                <a:gd name="T77" fmla="*/ 26 h 171"/>
                <a:gd name="T78" fmla="*/ 5 w 5"/>
                <a:gd name="T79" fmla="*/ 29 h 171"/>
                <a:gd name="T80" fmla="*/ 5 w 5"/>
                <a:gd name="T81" fmla="*/ 39 h 171"/>
                <a:gd name="T82" fmla="*/ 2 w 5"/>
                <a:gd name="T83" fmla="*/ 42 h 171"/>
                <a:gd name="T84" fmla="*/ 2 w 5"/>
                <a:gd name="T85" fmla="*/ 16 h 171"/>
                <a:gd name="T86" fmla="*/ 0 w 5"/>
                <a:gd name="T87" fmla="*/ 13 h 171"/>
                <a:gd name="T88" fmla="*/ 0 w 5"/>
                <a:gd name="T89" fmla="*/ 3 h 171"/>
                <a:gd name="T90" fmla="*/ 2 w 5"/>
                <a:gd name="T91" fmla="*/ 0 h 171"/>
                <a:gd name="T92" fmla="*/ 5 w 5"/>
                <a:gd name="T93" fmla="*/ 3 h 171"/>
                <a:gd name="T94" fmla="*/ 5 w 5"/>
                <a:gd name="T95" fmla="*/ 13 h 171"/>
                <a:gd name="T96" fmla="*/ 2 w 5"/>
                <a:gd name="T97" fmla="*/ 16 h 1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"/>
                <a:gd name="T148" fmla="*/ 0 h 171"/>
                <a:gd name="T149" fmla="*/ 5 w 5"/>
                <a:gd name="T150" fmla="*/ 171 h 1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" h="171">
                  <a:moveTo>
                    <a:pt x="2" y="171"/>
                  </a:moveTo>
                  <a:cubicBezTo>
                    <a:pt x="1" y="171"/>
                    <a:pt x="0" y="170"/>
                    <a:pt x="0" y="169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7"/>
                    <a:pt x="1" y="156"/>
                    <a:pt x="2" y="156"/>
                  </a:cubicBezTo>
                  <a:cubicBezTo>
                    <a:pt x="4" y="156"/>
                    <a:pt x="5" y="157"/>
                    <a:pt x="5" y="158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5" y="170"/>
                    <a:pt x="4" y="171"/>
                    <a:pt x="2" y="171"/>
                  </a:cubicBezTo>
                  <a:close/>
                  <a:moveTo>
                    <a:pt x="2" y="145"/>
                  </a:moveTo>
                  <a:cubicBezTo>
                    <a:pt x="1" y="145"/>
                    <a:pt x="0" y="144"/>
                    <a:pt x="0" y="143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1" y="130"/>
                    <a:pt x="2" y="130"/>
                  </a:cubicBezTo>
                  <a:cubicBezTo>
                    <a:pt x="4" y="130"/>
                    <a:pt x="5" y="131"/>
                    <a:pt x="5" y="132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5" y="144"/>
                    <a:pt x="4" y="145"/>
                    <a:pt x="2" y="145"/>
                  </a:cubicBezTo>
                  <a:close/>
                  <a:moveTo>
                    <a:pt x="2" y="120"/>
                  </a:moveTo>
                  <a:cubicBezTo>
                    <a:pt x="1" y="120"/>
                    <a:pt x="0" y="118"/>
                    <a:pt x="0" y="11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5"/>
                    <a:pt x="1" y="104"/>
                    <a:pt x="2" y="104"/>
                  </a:cubicBezTo>
                  <a:cubicBezTo>
                    <a:pt x="4" y="104"/>
                    <a:pt x="5" y="105"/>
                    <a:pt x="5" y="10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8"/>
                    <a:pt x="4" y="120"/>
                    <a:pt x="2" y="120"/>
                  </a:cubicBezTo>
                  <a:close/>
                  <a:moveTo>
                    <a:pt x="2" y="94"/>
                  </a:moveTo>
                  <a:cubicBezTo>
                    <a:pt x="1" y="94"/>
                    <a:pt x="0" y="92"/>
                    <a:pt x="0" y="9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9"/>
                    <a:pt x="1" y="78"/>
                    <a:pt x="2" y="78"/>
                  </a:cubicBezTo>
                  <a:cubicBezTo>
                    <a:pt x="4" y="78"/>
                    <a:pt x="5" y="79"/>
                    <a:pt x="5" y="8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4"/>
                    <a:pt x="2" y="94"/>
                  </a:cubicBezTo>
                  <a:close/>
                  <a:moveTo>
                    <a:pt x="2" y="68"/>
                  </a:moveTo>
                  <a:cubicBezTo>
                    <a:pt x="1" y="68"/>
                    <a:pt x="0" y="67"/>
                    <a:pt x="0" y="6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4" y="52"/>
                    <a:pt x="5" y="53"/>
                    <a:pt x="5" y="5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7"/>
                    <a:pt x="4" y="68"/>
                    <a:pt x="2" y="68"/>
                  </a:cubicBezTo>
                  <a:close/>
                  <a:moveTo>
                    <a:pt x="2" y="42"/>
                  </a:moveTo>
                  <a:cubicBezTo>
                    <a:pt x="1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2"/>
                    <a:pt x="2" y="42"/>
                  </a:cubicBezTo>
                  <a:close/>
                  <a:moveTo>
                    <a:pt x="2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2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56" name="Freeform 30">
              <a:extLst>
                <a:ext uri="{FF2B5EF4-FFF2-40B4-BE49-F238E27FC236}">
                  <a16:creationId xmlns:a16="http://schemas.microsoft.com/office/drawing/2014/main" id="{6BED3EDE-6E85-423D-8A16-492CB2537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275" y="0"/>
              <a:ext cx="19050" cy="60325"/>
            </a:xfrm>
            <a:custGeom>
              <a:avLst/>
              <a:gdLst>
                <a:gd name="T0" fmla="*/ 3 w 5"/>
                <a:gd name="T1" fmla="*/ 16 h 16"/>
                <a:gd name="T2" fmla="*/ 0 w 5"/>
                <a:gd name="T3" fmla="*/ 13 h 16"/>
                <a:gd name="T4" fmla="*/ 0 w 5"/>
                <a:gd name="T5" fmla="*/ 3 h 16"/>
                <a:gd name="T6" fmla="*/ 3 w 5"/>
                <a:gd name="T7" fmla="*/ 0 h 16"/>
                <a:gd name="T8" fmla="*/ 5 w 5"/>
                <a:gd name="T9" fmla="*/ 3 h 16"/>
                <a:gd name="T10" fmla="*/ 5 w 5"/>
                <a:gd name="T11" fmla="*/ 13 h 16"/>
                <a:gd name="T12" fmla="*/ 3 w 5"/>
                <a:gd name="T13" fmla="*/ 1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16"/>
                <a:gd name="T23" fmla="*/ 5 w 5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16">
                  <a:moveTo>
                    <a:pt x="3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57" name="Freeform 31">
              <a:extLst>
                <a:ext uri="{FF2B5EF4-FFF2-40B4-BE49-F238E27FC236}">
                  <a16:creationId xmlns:a16="http://schemas.microsoft.com/office/drawing/2014/main" id="{40BA4FF3-32D9-4E33-A932-76686C65D0E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96938" y="0"/>
              <a:ext cx="19050" cy="255587"/>
            </a:xfrm>
            <a:custGeom>
              <a:avLst/>
              <a:gdLst>
                <a:gd name="T0" fmla="*/ 2 w 5"/>
                <a:gd name="T1" fmla="*/ 68 h 68"/>
                <a:gd name="T2" fmla="*/ 0 w 5"/>
                <a:gd name="T3" fmla="*/ 65 h 68"/>
                <a:gd name="T4" fmla="*/ 0 w 5"/>
                <a:gd name="T5" fmla="*/ 55 h 68"/>
                <a:gd name="T6" fmla="*/ 2 w 5"/>
                <a:gd name="T7" fmla="*/ 52 h 68"/>
                <a:gd name="T8" fmla="*/ 5 w 5"/>
                <a:gd name="T9" fmla="*/ 55 h 68"/>
                <a:gd name="T10" fmla="*/ 5 w 5"/>
                <a:gd name="T11" fmla="*/ 65 h 68"/>
                <a:gd name="T12" fmla="*/ 2 w 5"/>
                <a:gd name="T13" fmla="*/ 68 h 68"/>
                <a:gd name="T14" fmla="*/ 2 w 5"/>
                <a:gd name="T15" fmla="*/ 42 h 68"/>
                <a:gd name="T16" fmla="*/ 0 w 5"/>
                <a:gd name="T17" fmla="*/ 39 h 68"/>
                <a:gd name="T18" fmla="*/ 0 w 5"/>
                <a:gd name="T19" fmla="*/ 29 h 68"/>
                <a:gd name="T20" fmla="*/ 2 w 5"/>
                <a:gd name="T21" fmla="*/ 26 h 68"/>
                <a:gd name="T22" fmla="*/ 5 w 5"/>
                <a:gd name="T23" fmla="*/ 29 h 68"/>
                <a:gd name="T24" fmla="*/ 5 w 5"/>
                <a:gd name="T25" fmla="*/ 39 h 68"/>
                <a:gd name="T26" fmla="*/ 2 w 5"/>
                <a:gd name="T27" fmla="*/ 42 h 68"/>
                <a:gd name="T28" fmla="*/ 2 w 5"/>
                <a:gd name="T29" fmla="*/ 16 h 68"/>
                <a:gd name="T30" fmla="*/ 0 w 5"/>
                <a:gd name="T31" fmla="*/ 13 h 68"/>
                <a:gd name="T32" fmla="*/ 0 w 5"/>
                <a:gd name="T33" fmla="*/ 3 h 68"/>
                <a:gd name="T34" fmla="*/ 2 w 5"/>
                <a:gd name="T35" fmla="*/ 0 h 68"/>
                <a:gd name="T36" fmla="*/ 5 w 5"/>
                <a:gd name="T37" fmla="*/ 3 h 68"/>
                <a:gd name="T38" fmla="*/ 5 w 5"/>
                <a:gd name="T39" fmla="*/ 13 h 68"/>
                <a:gd name="T40" fmla="*/ 2 w 5"/>
                <a:gd name="T41" fmla="*/ 16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"/>
                <a:gd name="T64" fmla="*/ 0 h 68"/>
                <a:gd name="T65" fmla="*/ 5 w 5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" h="68">
                  <a:moveTo>
                    <a:pt x="2" y="68"/>
                  </a:moveTo>
                  <a:cubicBezTo>
                    <a:pt x="1" y="68"/>
                    <a:pt x="0" y="67"/>
                    <a:pt x="0" y="6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4" y="52"/>
                    <a:pt x="5" y="53"/>
                    <a:pt x="5" y="5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7"/>
                    <a:pt x="4" y="68"/>
                    <a:pt x="2" y="68"/>
                  </a:cubicBezTo>
                  <a:close/>
                  <a:moveTo>
                    <a:pt x="2" y="42"/>
                  </a:moveTo>
                  <a:cubicBezTo>
                    <a:pt x="1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2"/>
                    <a:pt x="2" y="42"/>
                  </a:cubicBezTo>
                  <a:close/>
                  <a:moveTo>
                    <a:pt x="2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2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58" name="Freeform 32">
              <a:extLst>
                <a:ext uri="{FF2B5EF4-FFF2-40B4-BE49-F238E27FC236}">
                  <a16:creationId xmlns:a16="http://schemas.microsoft.com/office/drawing/2014/main" id="{66CB9153-D084-48A1-8832-4A62A6C0C4D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987425" y="0"/>
              <a:ext cx="22225" cy="158750"/>
            </a:xfrm>
            <a:custGeom>
              <a:avLst/>
              <a:gdLst>
                <a:gd name="T0" fmla="*/ 3 w 6"/>
                <a:gd name="T1" fmla="*/ 42 h 42"/>
                <a:gd name="T2" fmla="*/ 0 w 6"/>
                <a:gd name="T3" fmla="*/ 39 h 42"/>
                <a:gd name="T4" fmla="*/ 0 w 6"/>
                <a:gd name="T5" fmla="*/ 29 h 42"/>
                <a:gd name="T6" fmla="*/ 3 w 6"/>
                <a:gd name="T7" fmla="*/ 26 h 42"/>
                <a:gd name="T8" fmla="*/ 6 w 6"/>
                <a:gd name="T9" fmla="*/ 29 h 42"/>
                <a:gd name="T10" fmla="*/ 6 w 6"/>
                <a:gd name="T11" fmla="*/ 39 h 42"/>
                <a:gd name="T12" fmla="*/ 3 w 6"/>
                <a:gd name="T13" fmla="*/ 42 h 42"/>
                <a:gd name="T14" fmla="*/ 3 w 6"/>
                <a:gd name="T15" fmla="*/ 16 h 42"/>
                <a:gd name="T16" fmla="*/ 0 w 6"/>
                <a:gd name="T17" fmla="*/ 13 h 42"/>
                <a:gd name="T18" fmla="*/ 0 w 6"/>
                <a:gd name="T19" fmla="*/ 3 h 42"/>
                <a:gd name="T20" fmla="*/ 3 w 6"/>
                <a:gd name="T21" fmla="*/ 0 h 42"/>
                <a:gd name="T22" fmla="*/ 6 w 6"/>
                <a:gd name="T23" fmla="*/ 3 h 42"/>
                <a:gd name="T24" fmla="*/ 6 w 6"/>
                <a:gd name="T25" fmla="*/ 13 h 42"/>
                <a:gd name="T26" fmla="*/ 3 w 6"/>
                <a:gd name="T27" fmla="*/ 16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42"/>
                <a:gd name="T44" fmla="*/ 6 w 6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42">
                  <a:moveTo>
                    <a:pt x="3" y="42"/>
                  </a:moveTo>
                  <a:cubicBezTo>
                    <a:pt x="2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2" y="26"/>
                    <a:pt x="3" y="26"/>
                  </a:cubicBezTo>
                  <a:cubicBezTo>
                    <a:pt x="4" y="26"/>
                    <a:pt x="6" y="27"/>
                    <a:pt x="6" y="2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41"/>
                    <a:pt x="4" y="42"/>
                    <a:pt x="3" y="42"/>
                  </a:cubicBezTo>
                  <a:close/>
                  <a:moveTo>
                    <a:pt x="3" y="16"/>
                  </a:moveTo>
                  <a:cubicBezTo>
                    <a:pt x="2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5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59" name="Freeform 33">
              <a:extLst>
                <a:ext uri="{FF2B5EF4-FFF2-40B4-BE49-F238E27FC236}">
                  <a16:creationId xmlns:a16="http://schemas.microsoft.com/office/drawing/2014/main" id="{FFC04932-1C44-48FD-BCA6-F077253B04F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077913" y="0"/>
              <a:ext cx="17463" cy="158750"/>
            </a:xfrm>
            <a:custGeom>
              <a:avLst/>
              <a:gdLst>
                <a:gd name="T0" fmla="*/ 2 w 5"/>
                <a:gd name="T1" fmla="*/ 42 h 42"/>
                <a:gd name="T2" fmla="*/ 0 w 5"/>
                <a:gd name="T3" fmla="*/ 39 h 42"/>
                <a:gd name="T4" fmla="*/ 0 w 5"/>
                <a:gd name="T5" fmla="*/ 29 h 42"/>
                <a:gd name="T6" fmla="*/ 2 w 5"/>
                <a:gd name="T7" fmla="*/ 26 h 42"/>
                <a:gd name="T8" fmla="*/ 5 w 5"/>
                <a:gd name="T9" fmla="*/ 29 h 42"/>
                <a:gd name="T10" fmla="*/ 5 w 5"/>
                <a:gd name="T11" fmla="*/ 39 h 42"/>
                <a:gd name="T12" fmla="*/ 2 w 5"/>
                <a:gd name="T13" fmla="*/ 42 h 42"/>
                <a:gd name="T14" fmla="*/ 2 w 5"/>
                <a:gd name="T15" fmla="*/ 16 h 42"/>
                <a:gd name="T16" fmla="*/ 0 w 5"/>
                <a:gd name="T17" fmla="*/ 13 h 42"/>
                <a:gd name="T18" fmla="*/ 0 w 5"/>
                <a:gd name="T19" fmla="*/ 3 h 42"/>
                <a:gd name="T20" fmla="*/ 2 w 5"/>
                <a:gd name="T21" fmla="*/ 0 h 42"/>
                <a:gd name="T22" fmla="*/ 5 w 5"/>
                <a:gd name="T23" fmla="*/ 3 h 42"/>
                <a:gd name="T24" fmla="*/ 5 w 5"/>
                <a:gd name="T25" fmla="*/ 13 h 42"/>
                <a:gd name="T26" fmla="*/ 2 w 5"/>
                <a:gd name="T27" fmla="*/ 16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42"/>
                <a:gd name="T44" fmla="*/ 5 w 5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42">
                  <a:moveTo>
                    <a:pt x="2" y="42"/>
                  </a:moveTo>
                  <a:cubicBezTo>
                    <a:pt x="1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2"/>
                    <a:pt x="2" y="42"/>
                  </a:cubicBezTo>
                  <a:close/>
                  <a:moveTo>
                    <a:pt x="2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2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60" name="Freeform 34">
              <a:extLst>
                <a:ext uri="{FF2B5EF4-FFF2-40B4-BE49-F238E27FC236}">
                  <a16:creationId xmlns:a16="http://schemas.microsoft.com/office/drawing/2014/main" id="{73E945D2-7EE3-4EE5-974E-FBFB88AE03D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166813" y="0"/>
              <a:ext cx="22225" cy="255587"/>
            </a:xfrm>
            <a:custGeom>
              <a:avLst/>
              <a:gdLst>
                <a:gd name="T0" fmla="*/ 3 w 6"/>
                <a:gd name="T1" fmla="*/ 68 h 68"/>
                <a:gd name="T2" fmla="*/ 0 w 6"/>
                <a:gd name="T3" fmla="*/ 65 h 68"/>
                <a:gd name="T4" fmla="*/ 0 w 6"/>
                <a:gd name="T5" fmla="*/ 55 h 68"/>
                <a:gd name="T6" fmla="*/ 3 w 6"/>
                <a:gd name="T7" fmla="*/ 52 h 68"/>
                <a:gd name="T8" fmla="*/ 6 w 6"/>
                <a:gd name="T9" fmla="*/ 55 h 68"/>
                <a:gd name="T10" fmla="*/ 6 w 6"/>
                <a:gd name="T11" fmla="*/ 65 h 68"/>
                <a:gd name="T12" fmla="*/ 3 w 6"/>
                <a:gd name="T13" fmla="*/ 68 h 68"/>
                <a:gd name="T14" fmla="*/ 3 w 6"/>
                <a:gd name="T15" fmla="*/ 42 h 68"/>
                <a:gd name="T16" fmla="*/ 0 w 6"/>
                <a:gd name="T17" fmla="*/ 39 h 68"/>
                <a:gd name="T18" fmla="*/ 0 w 6"/>
                <a:gd name="T19" fmla="*/ 29 h 68"/>
                <a:gd name="T20" fmla="*/ 3 w 6"/>
                <a:gd name="T21" fmla="*/ 26 h 68"/>
                <a:gd name="T22" fmla="*/ 6 w 6"/>
                <a:gd name="T23" fmla="*/ 29 h 68"/>
                <a:gd name="T24" fmla="*/ 6 w 6"/>
                <a:gd name="T25" fmla="*/ 39 h 68"/>
                <a:gd name="T26" fmla="*/ 3 w 6"/>
                <a:gd name="T27" fmla="*/ 42 h 68"/>
                <a:gd name="T28" fmla="*/ 3 w 6"/>
                <a:gd name="T29" fmla="*/ 16 h 68"/>
                <a:gd name="T30" fmla="*/ 0 w 6"/>
                <a:gd name="T31" fmla="*/ 13 h 68"/>
                <a:gd name="T32" fmla="*/ 0 w 6"/>
                <a:gd name="T33" fmla="*/ 3 h 68"/>
                <a:gd name="T34" fmla="*/ 3 w 6"/>
                <a:gd name="T35" fmla="*/ 0 h 68"/>
                <a:gd name="T36" fmla="*/ 6 w 6"/>
                <a:gd name="T37" fmla="*/ 3 h 68"/>
                <a:gd name="T38" fmla="*/ 6 w 6"/>
                <a:gd name="T39" fmla="*/ 13 h 68"/>
                <a:gd name="T40" fmla="*/ 3 w 6"/>
                <a:gd name="T41" fmla="*/ 16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"/>
                <a:gd name="T64" fmla="*/ 0 h 68"/>
                <a:gd name="T65" fmla="*/ 6 w 6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" h="68">
                  <a:moveTo>
                    <a:pt x="3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2" y="52"/>
                    <a:pt x="3" y="52"/>
                  </a:cubicBezTo>
                  <a:cubicBezTo>
                    <a:pt x="4" y="52"/>
                    <a:pt x="6" y="53"/>
                    <a:pt x="6" y="5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7"/>
                    <a:pt x="4" y="68"/>
                    <a:pt x="3" y="68"/>
                  </a:cubicBezTo>
                  <a:close/>
                  <a:moveTo>
                    <a:pt x="3" y="42"/>
                  </a:moveTo>
                  <a:cubicBezTo>
                    <a:pt x="2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2" y="26"/>
                    <a:pt x="3" y="26"/>
                  </a:cubicBezTo>
                  <a:cubicBezTo>
                    <a:pt x="4" y="26"/>
                    <a:pt x="6" y="27"/>
                    <a:pt x="6" y="2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41"/>
                    <a:pt x="4" y="42"/>
                    <a:pt x="3" y="42"/>
                  </a:cubicBezTo>
                  <a:close/>
                  <a:moveTo>
                    <a:pt x="3" y="16"/>
                  </a:moveTo>
                  <a:cubicBezTo>
                    <a:pt x="2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5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61" name="Freeform 35">
              <a:extLst>
                <a:ext uri="{FF2B5EF4-FFF2-40B4-BE49-F238E27FC236}">
                  <a16:creationId xmlns:a16="http://schemas.microsoft.com/office/drawing/2014/main" id="{B5174384-1EA9-4280-85C4-E65613844BE8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246188" y="0"/>
              <a:ext cx="19050" cy="158750"/>
            </a:xfrm>
            <a:custGeom>
              <a:avLst/>
              <a:gdLst>
                <a:gd name="T0" fmla="*/ 3 w 5"/>
                <a:gd name="T1" fmla="*/ 42 h 42"/>
                <a:gd name="T2" fmla="*/ 0 w 5"/>
                <a:gd name="T3" fmla="*/ 39 h 42"/>
                <a:gd name="T4" fmla="*/ 0 w 5"/>
                <a:gd name="T5" fmla="*/ 29 h 42"/>
                <a:gd name="T6" fmla="*/ 3 w 5"/>
                <a:gd name="T7" fmla="*/ 26 h 42"/>
                <a:gd name="T8" fmla="*/ 5 w 5"/>
                <a:gd name="T9" fmla="*/ 29 h 42"/>
                <a:gd name="T10" fmla="*/ 5 w 5"/>
                <a:gd name="T11" fmla="*/ 39 h 42"/>
                <a:gd name="T12" fmla="*/ 3 w 5"/>
                <a:gd name="T13" fmla="*/ 42 h 42"/>
                <a:gd name="T14" fmla="*/ 3 w 5"/>
                <a:gd name="T15" fmla="*/ 16 h 42"/>
                <a:gd name="T16" fmla="*/ 0 w 5"/>
                <a:gd name="T17" fmla="*/ 13 h 42"/>
                <a:gd name="T18" fmla="*/ 0 w 5"/>
                <a:gd name="T19" fmla="*/ 3 h 42"/>
                <a:gd name="T20" fmla="*/ 3 w 5"/>
                <a:gd name="T21" fmla="*/ 0 h 42"/>
                <a:gd name="T22" fmla="*/ 5 w 5"/>
                <a:gd name="T23" fmla="*/ 3 h 42"/>
                <a:gd name="T24" fmla="*/ 5 w 5"/>
                <a:gd name="T25" fmla="*/ 13 h 42"/>
                <a:gd name="T26" fmla="*/ 3 w 5"/>
                <a:gd name="T27" fmla="*/ 16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42"/>
                <a:gd name="T44" fmla="*/ 5 w 5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42">
                  <a:moveTo>
                    <a:pt x="3" y="42"/>
                  </a:moveTo>
                  <a:cubicBezTo>
                    <a:pt x="1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4" y="26"/>
                    <a:pt x="5" y="27"/>
                    <a:pt x="5" y="2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2"/>
                    <a:pt x="3" y="42"/>
                  </a:cubicBezTo>
                  <a:close/>
                  <a:moveTo>
                    <a:pt x="3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8462" name="Group 30">
            <a:extLst>
              <a:ext uri="{FF2B5EF4-FFF2-40B4-BE49-F238E27FC236}">
                <a16:creationId xmlns:a16="http://schemas.microsoft.com/office/drawing/2014/main" id="{82A0DEA1-7382-4EC1-9561-7B56D29F5EE8}"/>
              </a:ext>
            </a:extLst>
          </p:cNvPr>
          <p:cNvGrpSpPr>
            <a:grpSpLocks/>
          </p:cNvGrpSpPr>
          <p:nvPr/>
        </p:nvGrpSpPr>
        <p:grpSpPr bwMode="auto">
          <a:xfrm>
            <a:off x="2062163" y="1546225"/>
            <a:ext cx="1306512" cy="757238"/>
            <a:chOff x="0" y="0"/>
            <a:chExt cx="1760538" cy="1019175"/>
          </a:xfrm>
        </p:grpSpPr>
        <p:sp>
          <p:nvSpPr>
            <p:cNvPr id="18463" name="Freeform 11">
              <a:extLst>
                <a:ext uri="{FF2B5EF4-FFF2-40B4-BE49-F238E27FC236}">
                  <a16:creationId xmlns:a16="http://schemas.microsoft.com/office/drawing/2014/main" id="{E84C3FED-0C2B-47F4-9E6C-9772F3141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760538" cy="1019175"/>
            </a:xfrm>
            <a:custGeom>
              <a:avLst/>
              <a:gdLst>
                <a:gd name="T0" fmla="*/ 74 w 469"/>
                <a:gd name="T1" fmla="*/ 271 h 271"/>
                <a:gd name="T2" fmla="*/ 420 w 469"/>
                <a:gd name="T3" fmla="*/ 271 h 271"/>
                <a:gd name="T4" fmla="*/ 379 w 469"/>
                <a:gd name="T5" fmla="*/ 173 h 271"/>
                <a:gd name="T6" fmla="*/ 350 w 469"/>
                <a:gd name="T7" fmla="*/ 84 h 271"/>
                <a:gd name="T8" fmla="*/ 184 w 469"/>
                <a:gd name="T9" fmla="*/ 18 h 271"/>
                <a:gd name="T10" fmla="*/ 93 w 469"/>
                <a:gd name="T11" fmla="*/ 142 h 271"/>
                <a:gd name="T12" fmla="*/ 74 w 469"/>
                <a:gd name="T13" fmla="*/ 271 h 2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9"/>
                <a:gd name="T22" fmla="*/ 0 h 271"/>
                <a:gd name="T23" fmla="*/ 469 w 469"/>
                <a:gd name="T24" fmla="*/ 271 h 2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9" h="271">
                  <a:moveTo>
                    <a:pt x="74" y="271"/>
                  </a:moveTo>
                  <a:cubicBezTo>
                    <a:pt x="420" y="271"/>
                    <a:pt x="420" y="271"/>
                    <a:pt x="420" y="271"/>
                  </a:cubicBezTo>
                  <a:cubicBezTo>
                    <a:pt x="469" y="252"/>
                    <a:pt x="438" y="156"/>
                    <a:pt x="379" y="173"/>
                  </a:cubicBezTo>
                  <a:cubicBezTo>
                    <a:pt x="373" y="142"/>
                    <a:pt x="369" y="110"/>
                    <a:pt x="350" y="84"/>
                  </a:cubicBezTo>
                  <a:cubicBezTo>
                    <a:pt x="314" y="32"/>
                    <a:pt x="246" y="0"/>
                    <a:pt x="184" y="18"/>
                  </a:cubicBezTo>
                  <a:cubicBezTo>
                    <a:pt x="125" y="35"/>
                    <a:pt x="83" y="79"/>
                    <a:pt x="93" y="142"/>
                  </a:cubicBezTo>
                  <a:cubicBezTo>
                    <a:pt x="12" y="142"/>
                    <a:pt x="0" y="271"/>
                    <a:pt x="74" y="271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64" name="Oval 48">
              <a:extLst>
                <a:ext uri="{FF2B5EF4-FFF2-40B4-BE49-F238E27FC236}">
                  <a16:creationId xmlns:a16="http://schemas.microsoft.com/office/drawing/2014/main" id="{0E26DBEE-FB39-4C65-9D6B-6ECE13BEC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12" y="730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65" name="Oval 49">
              <a:extLst>
                <a:ext uri="{FF2B5EF4-FFF2-40B4-BE49-F238E27FC236}">
                  <a16:creationId xmlns:a16="http://schemas.microsoft.com/office/drawing/2014/main" id="{7046CFCC-26E4-4821-8152-A3E44569B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75" y="730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66" name="Oval 50">
              <a:extLst>
                <a:ext uri="{FF2B5EF4-FFF2-40B4-BE49-F238E27FC236}">
                  <a16:creationId xmlns:a16="http://schemas.microsoft.com/office/drawing/2014/main" id="{7FD14076-8A50-456D-9297-B0D1CE91C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950" y="730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67" name="Oval 51">
              <a:extLst>
                <a:ext uri="{FF2B5EF4-FFF2-40B4-BE49-F238E27FC236}">
                  <a16:creationId xmlns:a16="http://schemas.microsoft.com/office/drawing/2014/main" id="{12F50F7D-5FA8-4B46-85A5-5AA4151F7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225" y="730250"/>
              <a:ext cx="68263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68" name="Oval 52">
              <a:extLst>
                <a:ext uri="{FF2B5EF4-FFF2-40B4-BE49-F238E27FC236}">
                  <a16:creationId xmlns:a16="http://schemas.microsoft.com/office/drawing/2014/main" id="{64541B54-609D-45E4-AAAF-7C823DE0C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" y="730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69" name="Oval 53">
              <a:extLst>
                <a:ext uri="{FF2B5EF4-FFF2-40B4-BE49-F238E27FC236}">
                  <a16:creationId xmlns:a16="http://schemas.microsoft.com/office/drawing/2014/main" id="{34108BC4-A73F-4906-8389-0D1041962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187" y="730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70" name="Oval 54">
              <a:extLst>
                <a:ext uri="{FF2B5EF4-FFF2-40B4-BE49-F238E27FC236}">
                  <a16:creationId xmlns:a16="http://schemas.microsoft.com/office/drawing/2014/main" id="{8C1821A6-731B-4E43-B8FD-8F87E9E2F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462" y="730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71" name="文本框 43">
              <a:extLst>
                <a:ext uri="{FF2B5EF4-FFF2-40B4-BE49-F238E27FC236}">
                  <a16:creationId xmlns:a16="http://schemas.microsoft.com/office/drawing/2014/main" id="{22A613FD-BBD4-443B-AC8F-0C2EBB2E0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801" y="279283"/>
              <a:ext cx="935111" cy="497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TEXT</a:t>
              </a: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8472" name="Group 40">
            <a:extLst>
              <a:ext uri="{FF2B5EF4-FFF2-40B4-BE49-F238E27FC236}">
                <a16:creationId xmlns:a16="http://schemas.microsoft.com/office/drawing/2014/main" id="{9440AA9C-50C3-410F-A7DD-EB55FFC4A2FA}"/>
              </a:ext>
            </a:extLst>
          </p:cNvPr>
          <p:cNvGrpSpPr>
            <a:grpSpLocks/>
          </p:cNvGrpSpPr>
          <p:nvPr/>
        </p:nvGrpSpPr>
        <p:grpSpPr bwMode="auto">
          <a:xfrm>
            <a:off x="3838575" y="2333625"/>
            <a:ext cx="1558925" cy="1392238"/>
            <a:chOff x="0" y="0"/>
            <a:chExt cx="2098675" cy="1874837"/>
          </a:xfrm>
        </p:grpSpPr>
        <p:sp>
          <p:nvSpPr>
            <p:cNvPr id="18473" name="Freeform 16">
              <a:extLst>
                <a:ext uri="{FF2B5EF4-FFF2-40B4-BE49-F238E27FC236}">
                  <a16:creationId xmlns:a16="http://schemas.microsoft.com/office/drawing/2014/main" id="{F3A8FFAC-473D-4F4F-8612-65411109F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087" y="1630362"/>
              <a:ext cx="382588" cy="244475"/>
            </a:xfrm>
            <a:custGeom>
              <a:avLst/>
              <a:gdLst>
                <a:gd name="T0" fmla="*/ 7 w 102"/>
                <a:gd name="T1" fmla="*/ 17 h 65"/>
                <a:gd name="T2" fmla="*/ 15 w 102"/>
                <a:gd name="T3" fmla="*/ 0 h 65"/>
                <a:gd name="T4" fmla="*/ 87 w 102"/>
                <a:gd name="T5" fmla="*/ 0 h 65"/>
                <a:gd name="T6" fmla="*/ 95 w 102"/>
                <a:gd name="T7" fmla="*/ 16 h 65"/>
                <a:gd name="T8" fmla="*/ 62 w 102"/>
                <a:gd name="T9" fmla="*/ 56 h 65"/>
                <a:gd name="T10" fmla="*/ 37 w 102"/>
                <a:gd name="T11" fmla="*/ 56 h 65"/>
                <a:gd name="T12" fmla="*/ 7 w 102"/>
                <a:gd name="T13" fmla="*/ 17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65"/>
                <a:gd name="T23" fmla="*/ 102 w 102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65">
                  <a:moveTo>
                    <a:pt x="7" y="17"/>
                  </a:moveTo>
                  <a:cubicBezTo>
                    <a:pt x="0" y="7"/>
                    <a:pt x="4" y="0"/>
                    <a:pt x="15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9" y="0"/>
                    <a:pt x="102" y="7"/>
                    <a:pt x="95" y="1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55" y="65"/>
                    <a:pt x="44" y="65"/>
                    <a:pt x="37" y="56"/>
                  </a:cubicBezTo>
                  <a:lnTo>
                    <a:pt x="7" y="17"/>
                  </a:lnTo>
                  <a:close/>
                </a:path>
              </a:pathLst>
            </a:custGeom>
            <a:solidFill>
              <a:srgbClr val="046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74" name="Freeform 17">
              <a:extLst>
                <a:ext uri="{FF2B5EF4-FFF2-40B4-BE49-F238E27FC236}">
                  <a16:creationId xmlns:a16="http://schemas.microsoft.com/office/drawing/2014/main" id="{A1380608-F435-4069-A2FA-27C9274DD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985963" cy="1781175"/>
            </a:xfrm>
            <a:custGeom>
              <a:avLst/>
              <a:gdLst>
                <a:gd name="T0" fmla="*/ 507 w 529"/>
                <a:gd name="T1" fmla="*/ 474 h 474"/>
                <a:gd name="T2" fmla="*/ 486 w 529"/>
                <a:gd name="T3" fmla="*/ 453 h 474"/>
                <a:gd name="T4" fmla="*/ 486 w 529"/>
                <a:gd name="T5" fmla="*/ 130 h 474"/>
                <a:gd name="T6" fmla="*/ 26 w 529"/>
                <a:gd name="T7" fmla="*/ 130 h 474"/>
                <a:gd name="T8" fmla="*/ 7 w 529"/>
                <a:gd name="T9" fmla="*/ 124 h 474"/>
                <a:gd name="T10" fmla="*/ 1 w 529"/>
                <a:gd name="T11" fmla="*/ 104 h 474"/>
                <a:gd name="T12" fmla="*/ 1 w 529"/>
                <a:gd name="T13" fmla="*/ 21 h 474"/>
                <a:gd name="T14" fmla="*/ 22 w 529"/>
                <a:gd name="T15" fmla="*/ 0 h 474"/>
                <a:gd name="T16" fmla="*/ 42 w 529"/>
                <a:gd name="T17" fmla="*/ 21 h 474"/>
                <a:gd name="T18" fmla="*/ 42 w 529"/>
                <a:gd name="T19" fmla="*/ 89 h 474"/>
                <a:gd name="T20" fmla="*/ 502 w 529"/>
                <a:gd name="T21" fmla="*/ 89 h 474"/>
                <a:gd name="T22" fmla="*/ 522 w 529"/>
                <a:gd name="T23" fmla="*/ 95 h 474"/>
                <a:gd name="T24" fmla="*/ 528 w 529"/>
                <a:gd name="T25" fmla="*/ 116 h 474"/>
                <a:gd name="T26" fmla="*/ 528 w 529"/>
                <a:gd name="T27" fmla="*/ 453 h 474"/>
                <a:gd name="T28" fmla="*/ 507 w 529"/>
                <a:gd name="T29" fmla="*/ 474 h 4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9"/>
                <a:gd name="T46" fmla="*/ 0 h 474"/>
                <a:gd name="T47" fmla="*/ 529 w 529"/>
                <a:gd name="T48" fmla="*/ 474 h 47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9" h="474">
                  <a:moveTo>
                    <a:pt x="507" y="474"/>
                  </a:moveTo>
                  <a:cubicBezTo>
                    <a:pt x="496" y="474"/>
                    <a:pt x="486" y="464"/>
                    <a:pt x="486" y="453"/>
                  </a:cubicBezTo>
                  <a:cubicBezTo>
                    <a:pt x="486" y="130"/>
                    <a:pt x="486" y="130"/>
                    <a:pt x="486" y="130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16" y="131"/>
                    <a:pt x="10" y="127"/>
                    <a:pt x="7" y="124"/>
                  </a:cubicBezTo>
                  <a:cubicBezTo>
                    <a:pt x="4" y="121"/>
                    <a:pt x="0" y="115"/>
                    <a:pt x="1" y="104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10"/>
                    <a:pt x="10" y="0"/>
                    <a:pt x="22" y="0"/>
                  </a:cubicBezTo>
                  <a:cubicBezTo>
                    <a:pt x="33" y="0"/>
                    <a:pt x="42" y="10"/>
                    <a:pt x="42" y="21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502" y="89"/>
                    <a:pt x="502" y="89"/>
                    <a:pt x="502" y="89"/>
                  </a:cubicBezTo>
                  <a:cubicBezTo>
                    <a:pt x="512" y="87"/>
                    <a:pt x="518" y="91"/>
                    <a:pt x="522" y="95"/>
                  </a:cubicBezTo>
                  <a:cubicBezTo>
                    <a:pt x="526" y="98"/>
                    <a:pt x="529" y="105"/>
                    <a:pt x="528" y="116"/>
                  </a:cubicBezTo>
                  <a:cubicBezTo>
                    <a:pt x="528" y="453"/>
                    <a:pt x="528" y="453"/>
                    <a:pt x="528" y="453"/>
                  </a:cubicBezTo>
                  <a:cubicBezTo>
                    <a:pt x="528" y="464"/>
                    <a:pt x="519" y="474"/>
                    <a:pt x="507" y="474"/>
                  </a:cubicBezTo>
                  <a:close/>
                </a:path>
              </a:pathLst>
            </a:custGeom>
            <a:solidFill>
              <a:srgbClr val="046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8475" name="Group 43">
            <a:extLst>
              <a:ext uri="{FF2B5EF4-FFF2-40B4-BE49-F238E27FC236}">
                <a16:creationId xmlns:a16="http://schemas.microsoft.com/office/drawing/2014/main" id="{97A719D1-0CB5-46BB-A1E6-A168B95003EA}"/>
              </a:ext>
            </a:extLst>
          </p:cNvPr>
          <p:cNvGrpSpPr>
            <a:grpSpLocks/>
          </p:cNvGrpSpPr>
          <p:nvPr/>
        </p:nvGrpSpPr>
        <p:grpSpPr bwMode="auto">
          <a:xfrm>
            <a:off x="3525838" y="1298575"/>
            <a:ext cx="1128712" cy="485775"/>
            <a:chOff x="0" y="0"/>
            <a:chExt cx="1520825" cy="654050"/>
          </a:xfrm>
        </p:grpSpPr>
        <p:sp>
          <p:nvSpPr>
            <p:cNvPr id="18476" name="Freeform 9">
              <a:extLst>
                <a:ext uri="{FF2B5EF4-FFF2-40B4-BE49-F238E27FC236}">
                  <a16:creationId xmlns:a16="http://schemas.microsoft.com/office/drawing/2014/main" id="{1532D392-0327-4FB6-BF10-AC1F4C649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520825" cy="654050"/>
            </a:xfrm>
            <a:custGeom>
              <a:avLst/>
              <a:gdLst>
                <a:gd name="T0" fmla="*/ 15 w 405"/>
                <a:gd name="T1" fmla="*/ 174 h 174"/>
                <a:gd name="T2" fmla="*/ 358 w 405"/>
                <a:gd name="T3" fmla="*/ 174 h 174"/>
                <a:gd name="T4" fmla="*/ 394 w 405"/>
                <a:gd name="T5" fmla="*/ 148 h 174"/>
                <a:gd name="T6" fmla="*/ 360 w 405"/>
                <a:gd name="T7" fmla="*/ 85 h 174"/>
                <a:gd name="T8" fmla="*/ 328 w 405"/>
                <a:gd name="T9" fmla="*/ 30 h 174"/>
                <a:gd name="T10" fmla="*/ 254 w 405"/>
                <a:gd name="T11" fmla="*/ 46 h 174"/>
                <a:gd name="T12" fmla="*/ 220 w 405"/>
                <a:gd name="T13" fmla="*/ 20 h 174"/>
                <a:gd name="T14" fmla="*/ 98 w 405"/>
                <a:gd name="T15" fmla="*/ 22 h 174"/>
                <a:gd name="T16" fmla="*/ 56 w 405"/>
                <a:gd name="T17" fmla="*/ 116 h 174"/>
                <a:gd name="T18" fmla="*/ 10 w 405"/>
                <a:gd name="T19" fmla="*/ 140 h 174"/>
                <a:gd name="T20" fmla="*/ 15 w 405"/>
                <a:gd name="T21" fmla="*/ 174 h 1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5"/>
                <a:gd name="T34" fmla="*/ 0 h 174"/>
                <a:gd name="T35" fmla="*/ 405 w 405"/>
                <a:gd name="T36" fmla="*/ 174 h 1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5" h="174">
                  <a:moveTo>
                    <a:pt x="15" y="174"/>
                  </a:moveTo>
                  <a:cubicBezTo>
                    <a:pt x="358" y="174"/>
                    <a:pt x="358" y="174"/>
                    <a:pt x="358" y="174"/>
                  </a:cubicBezTo>
                  <a:cubicBezTo>
                    <a:pt x="373" y="172"/>
                    <a:pt x="386" y="166"/>
                    <a:pt x="394" y="148"/>
                  </a:cubicBezTo>
                  <a:cubicBezTo>
                    <a:pt x="405" y="121"/>
                    <a:pt x="392" y="86"/>
                    <a:pt x="360" y="85"/>
                  </a:cubicBezTo>
                  <a:cubicBezTo>
                    <a:pt x="358" y="60"/>
                    <a:pt x="352" y="44"/>
                    <a:pt x="328" y="30"/>
                  </a:cubicBezTo>
                  <a:cubicBezTo>
                    <a:pt x="302" y="15"/>
                    <a:pt x="273" y="25"/>
                    <a:pt x="254" y="46"/>
                  </a:cubicBezTo>
                  <a:cubicBezTo>
                    <a:pt x="243" y="37"/>
                    <a:pt x="233" y="27"/>
                    <a:pt x="220" y="20"/>
                  </a:cubicBezTo>
                  <a:cubicBezTo>
                    <a:pt x="185" y="1"/>
                    <a:pt x="132" y="0"/>
                    <a:pt x="98" y="22"/>
                  </a:cubicBezTo>
                  <a:cubicBezTo>
                    <a:pt x="73" y="38"/>
                    <a:pt x="31" y="84"/>
                    <a:pt x="56" y="116"/>
                  </a:cubicBezTo>
                  <a:cubicBezTo>
                    <a:pt x="39" y="117"/>
                    <a:pt x="17" y="122"/>
                    <a:pt x="10" y="140"/>
                  </a:cubicBezTo>
                  <a:cubicBezTo>
                    <a:pt x="0" y="165"/>
                    <a:pt x="15" y="174"/>
                    <a:pt x="15" y="174"/>
                  </a:cubicBezTo>
                  <a:close/>
                </a:path>
              </a:pathLst>
            </a:custGeom>
            <a:solidFill>
              <a:srgbClr val="046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77" name="Oval 55">
              <a:extLst>
                <a:ext uri="{FF2B5EF4-FFF2-40B4-BE49-F238E27FC236}">
                  <a16:creationId xmlns:a16="http://schemas.microsoft.com/office/drawing/2014/main" id="{07421F1E-711B-4A63-B77C-8DF990A9F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37" y="4508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78" name="Oval 56">
              <a:extLst>
                <a:ext uri="{FF2B5EF4-FFF2-40B4-BE49-F238E27FC236}">
                  <a16:creationId xmlns:a16="http://schemas.microsoft.com/office/drawing/2014/main" id="{AE7CCF1A-B43D-4322-8745-8BC5BBEA1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500" y="450850"/>
              <a:ext cx="66675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79" name="Oval 57">
              <a:extLst>
                <a:ext uri="{FF2B5EF4-FFF2-40B4-BE49-F238E27FC236}">
                  <a16:creationId xmlns:a16="http://schemas.microsoft.com/office/drawing/2014/main" id="{F4AE6F5D-90C9-44D3-A82A-78B3E9C2A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775" y="450850"/>
              <a:ext cx="68263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80" name="Oval 58">
              <a:extLst>
                <a:ext uri="{FF2B5EF4-FFF2-40B4-BE49-F238E27FC236}">
                  <a16:creationId xmlns:a16="http://schemas.microsoft.com/office/drawing/2014/main" id="{274CF55C-DC29-49EE-92A9-6DCEFEC7B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875" y="4508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81" name="Oval 59">
              <a:extLst>
                <a:ext uri="{FF2B5EF4-FFF2-40B4-BE49-F238E27FC236}">
                  <a16:creationId xmlns:a16="http://schemas.microsoft.com/office/drawing/2014/main" id="{759A98D2-5F9D-4E63-8731-6D49B31BB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150" y="4508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82" name="Oval 60">
              <a:extLst>
                <a:ext uri="{FF2B5EF4-FFF2-40B4-BE49-F238E27FC236}">
                  <a16:creationId xmlns:a16="http://schemas.microsoft.com/office/drawing/2014/main" id="{32618DF1-4603-473A-BEA5-3F81B39F9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012" y="4508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83" name="Oval 61">
              <a:extLst>
                <a:ext uri="{FF2B5EF4-FFF2-40B4-BE49-F238E27FC236}">
                  <a16:creationId xmlns:a16="http://schemas.microsoft.com/office/drawing/2014/main" id="{24A9CA52-80E3-4AE8-B834-F030799DE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287" y="450850"/>
              <a:ext cx="68263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84" name="文本框 56">
              <a:extLst>
                <a:ext uri="{FF2B5EF4-FFF2-40B4-BE49-F238E27FC236}">
                  <a16:creationId xmlns:a16="http://schemas.microsoft.com/office/drawing/2014/main" id="{EA2C4791-0E79-43D0-807C-0BB3F9BAF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39" y="73149"/>
              <a:ext cx="1009376" cy="497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TEXT</a:t>
              </a: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8485" name="Group 53">
            <a:extLst>
              <a:ext uri="{FF2B5EF4-FFF2-40B4-BE49-F238E27FC236}">
                <a16:creationId xmlns:a16="http://schemas.microsoft.com/office/drawing/2014/main" id="{D3F563F9-EE0F-4049-8657-C5CB3AF01BFF}"/>
              </a:ext>
            </a:extLst>
          </p:cNvPr>
          <p:cNvGrpSpPr>
            <a:grpSpLocks/>
          </p:cNvGrpSpPr>
          <p:nvPr/>
        </p:nvGrpSpPr>
        <p:grpSpPr bwMode="auto">
          <a:xfrm>
            <a:off x="5961063" y="2492375"/>
            <a:ext cx="284162" cy="1233488"/>
            <a:chOff x="0" y="0"/>
            <a:chExt cx="382588" cy="1660525"/>
          </a:xfrm>
        </p:grpSpPr>
        <p:sp>
          <p:nvSpPr>
            <p:cNvPr id="18486" name="Freeform 22">
              <a:extLst>
                <a:ext uri="{FF2B5EF4-FFF2-40B4-BE49-F238E27FC236}">
                  <a16:creationId xmlns:a16="http://schemas.microsoft.com/office/drawing/2014/main" id="{D3A171DE-5793-4E80-B88F-ED6606625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16050"/>
              <a:ext cx="382588" cy="244475"/>
            </a:xfrm>
            <a:custGeom>
              <a:avLst/>
              <a:gdLst>
                <a:gd name="T0" fmla="*/ 7 w 102"/>
                <a:gd name="T1" fmla="*/ 16 h 65"/>
                <a:gd name="T2" fmla="*/ 15 w 102"/>
                <a:gd name="T3" fmla="*/ 0 h 65"/>
                <a:gd name="T4" fmla="*/ 87 w 102"/>
                <a:gd name="T5" fmla="*/ 0 h 65"/>
                <a:gd name="T6" fmla="*/ 95 w 102"/>
                <a:gd name="T7" fmla="*/ 16 h 65"/>
                <a:gd name="T8" fmla="*/ 62 w 102"/>
                <a:gd name="T9" fmla="*/ 56 h 65"/>
                <a:gd name="T10" fmla="*/ 37 w 102"/>
                <a:gd name="T11" fmla="*/ 55 h 65"/>
                <a:gd name="T12" fmla="*/ 7 w 102"/>
                <a:gd name="T13" fmla="*/ 16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65"/>
                <a:gd name="T23" fmla="*/ 102 w 102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65">
                  <a:moveTo>
                    <a:pt x="7" y="16"/>
                  </a:moveTo>
                  <a:cubicBezTo>
                    <a:pt x="0" y="7"/>
                    <a:pt x="4" y="0"/>
                    <a:pt x="15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9" y="0"/>
                    <a:pt x="102" y="7"/>
                    <a:pt x="95" y="1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55" y="65"/>
                    <a:pt x="44" y="64"/>
                    <a:pt x="37" y="55"/>
                  </a:cubicBezTo>
                  <a:lnTo>
                    <a:pt x="7" y="16"/>
                  </a:lnTo>
                  <a:close/>
                </a:path>
              </a:pathLst>
            </a:custGeom>
            <a:solidFill>
              <a:srgbClr val="67C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87" name="Freeform 23">
              <a:extLst>
                <a:ext uri="{FF2B5EF4-FFF2-40B4-BE49-F238E27FC236}">
                  <a16:creationId xmlns:a16="http://schemas.microsoft.com/office/drawing/2014/main" id="{EBC1ED40-2D7D-4D2B-8F70-AF75A9ADE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87" y="0"/>
              <a:ext cx="158750" cy="1582737"/>
            </a:xfrm>
            <a:custGeom>
              <a:avLst/>
              <a:gdLst>
                <a:gd name="T0" fmla="*/ 21 w 42"/>
                <a:gd name="T1" fmla="*/ 421 h 421"/>
                <a:gd name="T2" fmla="*/ 0 w 42"/>
                <a:gd name="T3" fmla="*/ 400 h 421"/>
                <a:gd name="T4" fmla="*/ 0 w 42"/>
                <a:gd name="T5" fmla="*/ 21 h 421"/>
                <a:gd name="T6" fmla="*/ 21 w 42"/>
                <a:gd name="T7" fmla="*/ 0 h 421"/>
                <a:gd name="T8" fmla="*/ 42 w 42"/>
                <a:gd name="T9" fmla="*/ 21 h 421"/>
                <a:gd name="T10" fmla="*/ 42 w 42"/>
                <a:gd name="T11" fmla="*/ 400 h 421"/>
                <a:gd name="T12" fmla="*/ 21 w 42"/>
                <a:gd name="T13" fmla="*/ 421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21"/>
                <a:gd name="T23" fmla="*/ 42 w 42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21">
                  <a:moveTo>
                    <a:pt x="21" y="421"/>
                  </a:moveTo>
                  <a:cubicBezTo>
                    <a:pt x="9" y="421"/>
                    <a:pt x="0" y="412"/>
                    <a:pt x="0" y="40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1"/>
                  </a:cubicBezTo>
                  <a:cubicBezTo>
                    <a:pt x="42" y="400"/>
                    <a:pt x="42" y="400"/>
                    <a:pt x="42" y="400"/>
                  </a:cubicBezTo>
                  <a:cubicBezTo>
                    <a:pt x="42" y="412"/>
                    <a:pt x="32" y="421"/>
                    <a:pt x="21" y="421"/>
                  </a:cubicBezTo>
                  <a:close/>
                </a:path>
              </a:pathLst>
            </a:custGeom>
            <a:solidFill>
              <a:srgbClr val="67C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8488" name="Group 56">
            <a:extLst>
              <a:ext uri="{FF2B5EF4-FFF2-40B4-BE49-F238E27FC236}">
                <a16:creationId xmlns:a16="http://schemas.microsoft.com/office/drawing/2014/main" id="{454950D2-F65A-4896-AD1C-505F29F295DE}"/>
              </a:ext>
            </a:extLst>
          </p:cNvPr>
          <p:cNvGrpSpPr>
            <a:grpSpLocks/>
          </p:cNvGrpSpPr>
          <p:nvPr/>
        </p:nvGrpSpPr>
        <p:grpSpPr bwMode="auto">
          <a:xfrm>
            <a:off x="5413375" y="1479550"/>
            <a:ext cx="1095375" cy="495300"/>
            <a:chOff x="0" y="0"/>
            <a:chExt cx="1474788" cy="668337"/>
          </a:xfrm>
        </p:grpSpPr>
        <p:sp>
          <p:nvSpPr>
            <p:cNvPr id="18489" name="Freeform 13">
              <a:extLst>
                <a:ext uri="{FF2B5EF4-FFF2-40B4-BE49-F238E27FC236}">
                  <a16:creationId xmlns:a16="http://schemas.microsoft.com/office/drawing/2014/main" id="{197B604B-C1BC-4053-82D4-EF2192307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74788" cy="668337"/>
            </a:xfrm>
            <a:custGeom>
              <a:avLst/>
              <a:gdLst>
                <a:gd name="T0" fmla="*/ 381 w 393"/>
                <a:gd name="T1" fmla="*/ 178 h 178"/>
                <a:gd name="T2" fmla="*/ 387 w 393"/>
                <a:gd name="T3" fmla="*/ 150 h 178"/>
                <a:gd name="T4" fmla="*/ 264 w 393"/>
                <a:gd name="T5" fmla="*/ 60 h 178"/>
                <a:gd name="T6" fmla="*/ 218 w 393"/>
                <a:gd name="T7" fmla="*/ 21 h 178"/>
                <a:gd name="T8" fmla="*/ 105 w 393"/>
                <a:gd name="T9" fmla="*/ 20 h 178"/>
                <a:gd name="T10" fmla="*/ 45 w 393"/>
                <a:gd name="T11" fmla="*/ 115 h 178"/>
                <a:gd name="T12" fmla="*/ 8 w 393"/>
                <a:gd name="T13" fmla="*/ 178 h 178"/>
                <a:gd name="T14" fmla="*/ 381 w 393"/>
                <a:gd name="T15" fmla="*/ 178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3"/>
                <a:gd name="T25" fmla="*/ 0 h 178"/>
                <a:gd name="T26" fmla="*/ 393 w 393"/>
                <a:gd name="T27" fmla="*/ 178 h 1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3" h="178">
                  <a:moveTo>
                    <a:pt x="381" y="178"/>
                  </a:moveTo>
                  <a:cubicBezTo>
                    <a:pt x="385" y="170"/>
                    <a:pt x="387" y="161"/>
                    <a:pt x="387" y="150"/>
                  </a:cubicBezTo>
                  <a:cubicBezTo>
                    <a:pt x="393" y="85"/>
                    <a:pt x="325" y="34"/>
                    <a:pt x="264" y="60"/>
                  </a:cubicBezTo>
                  <a:cubicBezTo>
                    <a:pt x="252" y="44"/>
                    <a:pt x="235" y="31"/>
                    <a:pt x="218" y="21"/>
                  </a:cubicBezTo>
                  <a:cubicBezTo>
                    <a:pt x="185" y="2"/>
                    <a:pt x="138" y="0"/>
                    <a:pt x="105" y="20"/>
                  </a:cubicBezTo>
                  <a:cubicBezTo>
                    <a:pt x="74" y="39"/>
                    <a:pt x="37" y="76"/>
                    <a:pt x="45" y="115"/>
                  </a:cubicBezTo>
                  <a:cubicBezTo>
                    <a:pt x="22" y="118"/>
                    <a:pt x="0" y="154"/>
                    <a:pt x="8" y="178"/>
                  </a:cubicBezTo>
                  <a:lnTo>
                    <a:pt x="381" y="178"/>
                  </a:lnTo>
                  <a:close/>
                </a:path>
              </a:pathLst>
            </a:custGeom>
            <a:solidFill>
              <a:srgbClr val="67C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90" name="Oval 62">
              <a:extLst>
                <a:ext uri="{FF2B5EF4-FFF2-40B4-BE49-F238E27FC236}">
                  <a16:creationId xmlns:a16="http://schemas.microsoft.com/office/drawing/2014/main" id="{591C8F92-ACEA-4056-B47A-1154B6DA0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" y="476250"/>
              <a:ext cx="68263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91" name="Oval 63">
              <a:extLst>
                <a:ext uri="{FF2B5EF4-FFF2-40B4-BE49-F238E27FC236}">
                  <a16:creationId xmlns:a16="http://schemas.microsoft.com/office/drawing/2014/main" id="{7BDBB0EB-7416-473E-B079-0B42CFF20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650" y="476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92" name="Oval 64">
              <a:extLst>
                <a:ext uri="{FF2B5EF4-FFF2-40B4-BE49-F238E27FC236}">
                  <a16:creationId xmlns:a16="http://schemas.microsoft.com/office/drawing/2014/main" id="{3F045BCD-90F5-46C5-A990-AE23069AD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25" y="476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93" name="Oval 65">
              <a:extLst>
                <a:ext uri="{FF2B5EF4-FFF2-40B4-BE49-F238E27FC236}">
                  <a16:creationId xmlns:a16="http://schemas.microsoft.com/office/drawing/2014/main" id="{BB389B81-76B6-48D0-B42F-3AB5CB3B9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8" y="476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94" name="Oval 66">
              <a:extLst>
                <a:ext uri="{FF2B5EF4-FFF2-40B4-BE49-F238E27FC236}">
                  <a16:creationId xmlns:a16="http://schemas.microsoft.com/office/drawing/2014/main" id="{D38CDA5D-1765-43BC-A25B-8788AB8E9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063" y="476250"/>
              <a:ext cx="68263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95" name="Oval 67">
              <a:extLst>
                <a:ext uri="{FF2B5EF4-FFF2-40B4-BE49-F238E27FC236}">
                  <a16:creationId xmlns:a16="http://schemas.microsoft.com/office/drawing/2014/main" id="{B6C275DA-126D-47C9-8FF8-B44961C37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925" y="476250"/>
              <a:ext cx="66675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96" name="Oval 68">
              <a:extLst>
                <a:ext uri="{FF2B5EF4-FFF2-40B4-BE49-F238E27FC236}">
                  <a16:creationId xmlns:a16="http://schemas.microsoft.com/office/drawing/2014/main" id="{A7C22BBF-DA59-4E62-8E81-55ABC287F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025" y="476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97" name="文本框 69">
              <a:extLst>
                <a:ext uri="{FF2B5EF4-FFF2-40B4-BE49-F238E27FC236}">
                  <a16:creationId xmlns:a16="http://schemas.microsoft.com/office/drawing/2014/main" id="{F29FEC47-6459-4435-A398-E8B3BB9CA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13" y="104972"/>
              <a:ext cx="906292" cy="497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TEXT</a:t>
              </a: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8498" name="Group 66">
            <a:extLst>
              <a:ext uri="{FF2B5EF4-FFF2-40B4-BE49-F238E27FC236}">
                <a16:creationId xmlns:a16="http://schemas.microsoft.com/office/drawing/2014/main" id="{9144777D-5A79-465B-8F90-93ECD6B66ECD}"/>
              </a:ext>
            </a:extLst>
          </p:cNvPr>
          <p:cNvGrpSpPr>
            <a:grpSpLocks/>
          </p:cNvGrpSpPr>
          <p:nvPr/>
        </p:nvGrpSpPr>
        <p:grpSpPr bwMode="auto">
          <a:xfrm>
            <a:off x="6502400" y="2355850"/>
            <a:ext cx="1562100" cy="1389063"/>
            <a:chOff x="0" y="0"/>
            <a:chExt cx="2101850" cy="1871663"/>
          </a:xfrm>
        </p:grpSpPr>
        <p:sp>
          <p:nvSpPr>
            <p:cNvPr id="18499" name="Freeform 20">
              <a:extLst>
                <a:ext uri="{FF2B5EF4-FFF2-40B4-BE49-F238E27FC236}">
                  <a16:creationId xmlns:a16="http://schemas.microsoft.com/office/drawing/2014/main" id="{8AB75F7E-0790-4D07-B9E6-835AF237C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27188"/>
              <a:ext cx="382588" cy="244475"/>
            </a:xfrm>
            <a:custGeom>
              <a:avLst/>
              <a:gdLst>
                <a:gd name="T0" fmla="*/ 95 w 102"/>
                <a:gd name="T1" fmla="*/ 17 h 65"/>
                <a:gd name="T2" fmla="*/ 87 w 102"/>
                <a:gd name="T3" fmla="*/ 0 h 65"/>
                <a:gd name="T4" fmla="*/ 15 w 102"/>
                <a:gd name="T5" fmla="*/ 0 h 65"/>
                <a:gd name="T6" fmla="*/ 7 w 102"/>
                <a:gd name="T7" fmla="*/ 16 h 65"/>
                <a:gd name="T8" fmla="*/ 40 w 102"/>
                <a:gd name="T9" fmla="*/ 56 h 65"/>
                <a:gd name="T10" fmla="*/ 66 w 102"/>
                <a:gd name="T11" fmla="*/ 56 h 65"/>
                <a:gd name="T12" fmla="*/ 95 w 102"/>
                <a:gd name="T13" fmla="*/ 17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65"/>
                <a:gd name="T23" fmla="*/ 102 w 102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65">
                  <a:moveTo>
                    <a:pt x="95" y="17"/>
                  </a:moveTo>
                  <a:cubicBezTo>
                    <a:pt x="102" y="8"/>
                    <a:pt x="98" y="0"/>
                    <a:pt x="8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" y="0"/>
                    <a:pt x="0" y="7"/>
                    <a:pt x="7" y="1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7" y="65"/>
                    <a:pt x="59" y="65"/>
                    <a:pt x="66" y="56"/>
                  </a:cubicBezTo>
                  <a:lnTo>
                    <a:pt x="95" y="1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500" name="Freeform 21">
              <a:extLst>
                <a:ext uri="{FF2B5EF4-FFF2-40B4-BE49-F238E27FC236}">
                  <a16:creationId xmlns:a16="http://schemas.microsoft.com/office/drawing/2014/main" id="{F6F91451-F328-4BD6-BD88-61681D119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712" y="0"/>
              <a:ext cx="1989138" cy="1778000"/>
            </a:xfrm>
            <a:custGeom>
              <a:avLst/>
              <a:gdLst>
                <a:gd name="T0" fmla="*/ 22 w 530"/>
                <a:gd name="T1" fmla="*/ 473 h 473"/>
                <a:gd name="T2" fmla="*/ 1 w 530"/>
                <a:gd name="T3" fmla="*/ 452 h 473"/>
                <a:gd name="T4" fmla="*/ 1 w 530"/>
                <a:gd name="T5" fmla="*/ 115 h 473"/>
                <a:gd name="T6" fmla="*/ 8 w 530"/>
                <a:gd name="T7" fmla="*/ 94 h 473"/>
                <a:gd name="T8" fmla="*/ 28 w 530"/>
                <a:gd name="T9" fmla="*/ 88 h 473"/>
                <a:gd name="T10" fmla="*/ 487 w 530"/>
                <a:gd name="T11" fmla="*/ 88 h 473"/>
                <a:gd name="T12" fmla="*/ 487 w 530"/>
                <a:gd name="T13" fmla="*/ 20 h 473"/>
                <a:gd name="T14" fmla="*/ 508 w 530"/>
                <a:gd name="T15" fmla="*/ 0 h 473"/>
                <a:gd name="T16" fmla="*/ 528 w 530"/>
                <a:gd name="T17" fmla="*/ 20 h 473"/>
                <a:gd name="T18" fmla="*/ 528 w 530"/>
                <a:gd name="T19" fmla="*/ 104 h 473"/>
                <a:gd name="T20" fmla="*/ 522 w 530"/>
                <a:gd name="T21" fmla="*/ 123 h 473"/>
                <a:gd name="T22" fmla="*/ 504 w 530"/>
                <a:gd name="T23" fmla="*/ 129 h 473"/>
                <a:gd name="T24" fmla="*/ 43 w 530"/>
                <a:gd name="T25" fmla="*/ 129 h 473"/>
                <a:gd name="T26" fmla="*/ 43 w 530"/>
                <a:gd name="T27" fmla="*/ 452 h 473"/>
                <a:gd name="T28" fmla="*/ 22 w 530"/>
                <a:gd name="T29" fmla="*/ 473 h 4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0"/>
                <a:gd name="T46" fmla="*/ 0 h 473"/>
                <a:gd name="T47" fmla="*/ 530 w 530"/>
                <a:gd name="T48" fmla="*/ 473 h 47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0" h="473">
                  <a:moveTo>
                    <a:pt x="22" y="473"/>
                  </a:moveTo>
                  <a:cubicBezTo>
                    <a:pt x="11" y="473"/>
                    <a:pt x="1" y="464"/>
                    <a:pt x="1" y="452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0" y="104"/>
                    <a:pt x="4" y="98"/>
                    <a:pt x="8" y="94"/>
                  </a:cubicBezTo>
                  <a:cubicBezTo>
                    <a:pt x="11" y="90"/>
                    <a:pt x="18" y="86"/>
                    <a:pt x="28" y="88"/>
                  </a:cubicBezTo>
                  <a:cubicBezTo>
                    <a:pt x="487" y="88"/>
                    <a:pt x="487" y="88"/>
                    <a:pt x="487" y="88"/>
                  </a:cubicBezTo>
                  <a:cubicBezTo>
                    <a:pt x="487" y="20"/>
                    <a:pt x="487" y="20"/>
                    <a:pt x="487" y="20"/>
                  </a:cubicBezTo>
                  <a:cubicBezTo>
                    <a:pt x="487" y="9"/>
                    <a:pt x="496" y="0"/>
                    <a:pt x="508" y="0"/>
                  </a:cubicBezTo>
                  <a:cubicBezTo>
                    <a:pt x="519" y="0"/>
                    <a:pt x="528" y="9"/>
                    <a:pt x="528" y="20"/>
                  </a:cubicBezTo>
                  <a:cubicBezTo>
                    <a:pt x="528" y="104"/>
                    <a:pt x="528" y="104"/>
                    <a:pt x="528" y="104"/>
                  </a:cubicBezTo>
                  <a:cubicBezTo>
                    <a:pt x="530" y="114"/>
                    <a:pt x="525" y="120"/>
                    <a:pt x="522" y="123"/>
                  </a:cubicBezTo>
                  <a:cubicBezTo>
                    <a:pt x="519" y="126"/>
                    <a:pt x="513" y="130"/>
                    <a:pt x="504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452"/>
                    <a:pt x="43" y="452"/>
                    <a:pt x="43" y="452"/>
                  </a:cubicBezTo>
                  <a:cubicBezTo>
                    <a:pt x="43" y="464"/>
                    <a:pt x="34" y="473"/>
                    <a:pt x="22" y="47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8501" name="Group 69">
            <a:extLst>
              <a:ext uri="{FF2B5EF4-FFF2-40B4-BE49-F238E27FC236}">
                <a16:creationId xmlns:a16="http://schemas.microsoft.com/office/drawing/2014/main" id="{58D62F11-EC47-4171-8633-C7EF532CA1F4}"/>
              </a:ext>
            </a:extLst>
          </p:cNvPr>
          <p:cNvGrpSpPr>
            <a:grpSpLocks/>
          </p:cNvGrpSpPr>
          <p:nvPr/>
        </p:nvGrpSpPr>
        <p:grpSpPr bwMode="auto">
          <a:xfrm>
            <a:off x="7615238" y="1336675"/>
            <a:ext cx="1123950" cy="485775"/>
            <a:chOff x="0" y="0"/>
            <a:chExt cx="1512888" cy="654050"/>
          </a:xfrm>
        </p:grpSpPr>
        <p:sp>
          <p:nvSpPr>
            <p:cNvPr id="18502" name="Freeform 12">
              <a:extLst>
                <a:ext uri="{FF2B5EF4-FFF2-40B4-BE49-F238E27FC236}">
                  <a16:creationId xmlns:a16="http://schemas.microsoft.com/office/drawing/2014/main" id="{F4958638-6655-40D8-9D17-DF1E34470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512888" cy="654050"/>
            </a:xfrm>
            <a:custGeom>
              <a:avLst/>
              <a:gdLst>
                <a:gd name="T0" fmla="*/ 390 w 403"/>
                <a:gd name="T1" fmla="*/ 174 h 174"/>
                <a:gd name="T2" fmla="*/ 48 w 403"/>
                <a:gd name="T3" fmla="*/ 174 h 174"/>
                <a:gd name="T4" fmla="*/ 12 w 403"/>
                <a:gd name="T5" fmla="*/ 148 h 174"/>
                <a:gd name="T6" fmla="*/ 46 w 403"/>
                <a:gd name="T7" fmla="*/ 85 h 174"/>
                <a:gd name="T8" fmla="*/ 77 w 403"/>
                <a:gd name="T9" fmla="*/ 31 h 174"/>
                <a:gd name="T10" fmla="*/ 152 w 403"/>
                <a:gd name="T11" fmla="*/ 46 h 174"/>
                <a:gd name="T12" fmla="*/ 185 w 403"/>
                <a:gd name="T13" fmla="*/ 20 h 174"/>
                <a:gd name="T14" fmla="*/ 307 w 403"/>
                <a:gd name="T15" fmla="*/ 22 h 174"/>
                <a:gd name="T16" fmla="*/ 349 w 403"/>
                <a:gd name="T17" fmla="*/ 117 h 174"/>
                <a:gd name="T18" fmla="*/ 396 w 403"/>
                <a:gd name="T19" fmla="*/ 140 h 174"/>
                <a:gd name="T20" fmla="*/ 390 w 403"/>
                <a:gd name="T21" fmla="*/ 174 h 1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3"/>
                <a:gd name="T34" fmla="*/ 0 h 174"/>
                <a:gd name="T35" fmla="*/ 403 w 403"/>
                <a:gd name="T36" fmla="*/ 174 h 1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3" h="174">
                  <a:moveTo>
                    <a:pt x="390" y="174"/>
                  </a:moveTo>
                  <a:cubicBezTo>
                    <a:pt x="48" y="174"/>
                    <a:pt x="48" y="174"/>
                    <a:pt x="48" y="174"/>
                  </a:cubicBezTo>
                  <a:cubicBezTo>
                    <a:pt x="33" y="172"/>
                    <a:pt x="20" y="166"/>
                    <a:pt x="12" y="148"/>
                  </a:cubicBezTo>
                  <a:cubicBezTo>
                    <a:pt x="0" y="121"/>
                    <a:pt x="14" y="86"/>
                    <a:pt x="46" y="85"/>
                  </a:cubicBezTo>
                  <a:cubicBezTo>
                    <a:pt x="47" y="60"/>
                    <a:pt x="54" y="44"/>
                    <a:pt x="77" y="31"/>
                  </a:cubicBezTo>
                  <a:cubicBezTo>
                    <a:pt x="103" y="15"/>
                    <a:pt x="133" y="25"/>
                    <a:pt x="152" y="46"/>
                  </a:cubicBezTo>
                  <a:cubicBezTo>
                    <a:pt x="162" y="37"/>
                    <a:pt x="173" y="27"/>
                    <a:pt x="185" y="20"/>
                  </a:cubicBezTo>
                  <a:cubicBezTo>
                    <a:pt x="220" y="1"/>
                    <a:pt x="274" y="0"/>
                    <a:pt x="307" y="22"/>
                  </a:cubicBezTo>
                  <a:cubicBezTo>
                    <a:pt x="333" y="39"/>
                    <a:pt x="375" y="84"/>
                    <a:pt x="349" y="117"/>
                  </a:cubicBezTo>
                  <a:cubicBezTo>
                    <a:pt x="367" y="117"/>
                    <a:pt x="389" y="122"/>
                    <a:pt x="396" y="140"/>
                  </a:cubicBezTo>
                  <a:cubicBezTo>
                    <a:pt x="403" y="159"/>
                    <a:pt x="390" y="174"/>
                    <a:pt x="390" y="17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503" name="Oval 69">
              <a:extLst>
                <a:ext uri="{FF2B5EF4-FFF2-40B4-BE49-F238E27FC236}">
                  <a16:creationId xmlns:a16="http://schemas.microsoft.com/office/drawing/2014/main" id="{31EE6D00-53D6-4956-852D-F8BDA3B5B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12" y="485775"/>
              <a:ext cx="71438" cy="66675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504" name="Oval 70">
              <a:extLst>
                <a:ext uri="{FF2B5EF4-FFF2-40B4-BE49-F238E27FC236}">
                  <a16:creationId xmlns:a16="http://schemas.microsoft.com/office/drawing/2014/main" id="{24A23154-1EFD-4E88-8B8D-05A3EA942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87" y="485775"/>
              <a:ext cx="71438" cy="66675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505" name="Oval 71">
              <a:extLst>
                <a:ext uri="{FF2B5EF4-FFF2-40B4-BE49-F238E27FC236}">
                  <a16:creationId xmlns:a16="http://schemas.microsoft.com/office/drawing/2014/main" id="{653629C9-08A0-4123-8080-8D3A60B56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462" y="485775"/>
              <a:ext cx="71438" cy="66675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506" name="Oval 72">
              <a:extLst>
                <a:ext uri="{FF2B5EF4-FFF2-40B4-BE49-F238E27FC236}">
                  <a16:creationId xmlns:a16="http://schemas.microsoft.com/office/drawing/2014/main" id="{E34169F9-09D6-4858-90A9-EFB5C2FED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325" y="485775"/>
              <a:ext cx="66675" cy="66675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507" name="Oval 73">
              <a:extLst>
                <a:ext uri="{FF2B5EF4-FFF2-40B4-BE49-F238E27FC236}">
                  <a16:creationId xmlns:a16="http://schemas.microsoft.com/office/drawing/2014/main" id="{A5020CC5-4938-488A-9287-08F27FFAB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425" y="485775"/>
              <a:ext cx="71438" cy="66675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508" name="Oval 74">
              <a:extLst>
                <a:ext uri="{FF2B5EF4-FFF2-40B4-BE49-F238E27FC236}">
                  <a16:creationId xmlns:a16="http://schemas.microsoft.com/office/drawing/2014/main" id="{56458493-F982-4B61-97F7-F4BB1AF53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700" y="485775"/>
              <a:ext cx="71438" cy="66675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509" name="Oval 75">
              <a:extLst>
                <a:ext uri="{FF2B5EF4-FFF2-40B4-BE49-F238E27FC236}">
                  <a16:creationId xmlns:a16="http://schemas.microsoft.com/office/drawing/2014/main" id="{D37AA0D7-ECB5-418F-A27D-3423B8753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562" y="485775"/>
              <a:ext cx="71438" cy="66675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510" name="文本框 82">
              <a:extLst>
                <a:ext uri="{FF2B5EF4-FFF2-40B4-BE49-F238E27FC236}">
                  <a16:creationId xmlns:a16="http://schemas.microsoft.com/office/drawing/2014/main" id="{4C899C22-2C17-4956-AD3B-7B2B2714F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376" y="78384"/>
              <a:ext cx="1068389" cy="497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TEXT</a:t>
              </a: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8511" name="Group 79">
            <a:extLst>
              <a:ext uri="{FF2B5EF4-FFF2-40B4-BE49-F238E27FC236}">
                <a16:creationId xmlns:a16="http://schemas.microsoft.com/office/drawing/2014/main" id="{7183D5E2-76E3-4388-9400-28B4C8561751}"/>
              </a:ext>
            </a:extLst>
          </p:cNvPr>
          <p:cNvGrpSpPr>
            <a:grpSpLocks/>
          </p:cNvGrpSpPr>
          <p:nvPr/>
        </p:nvGrpSpPr>
        <p:grpSpPr bwMode="auto">
          <a:xfrm>
            <a:off x="7026275" y="3032125"/>
            <a:ext cx="1941513" cy="1003300"/>
            <a:chOff x="0" y="0"/>
            <a:chExt cx="2613025" cy="1349375"/>
          </a:xfrm>
        </p:grpSpPr>
        <p:sp>
          <p:nvSpPr>
            <p:cNvPr id="18512" name="Freeform 18">
              <a:extLst>
                <a:ext uri="{FF2B5EF4-FFF2-40B4-BE49-F238E27FC236}">
                  <a16:creationId xmlns:a16="http://schemas.microsoft.com/office/drawing/2014/main" id="{1A2CFC7A-61CD-4E8B-8FFC-3E4979E22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75" y="0"/>
              <a:ext cx="2508250" cy="1203325"/>
            </a:xfrm>
            <a:custGeom>
              <a:avLst/>
              <a:gdLst>
                <a:gd name="T0" fmla="*/ 22 w 668"/>
                <a:gd name="T1" fmla="*/ 320 h 320"/>
                <a:gd name="T2" fmla="*/ 1 w 668"/>
                <a:gd name="T3" fmla="*/ 299 h 320"/>
                <a:gd name="T4" fmla="*/ 1 w 668"/>
                <a:gd name="T5" fmla="*/ 122 h 320"/>
                <a:gd name="T6" fmla="*/ 7 w 668"/>
                <a:gd name="T7" fmla="*/ 101 h 320"/>
                <a:gd name="T8" fmla="*/ 23 w 668"/>
                <a:gd name="T9" fmla="*/ 95 h 320"/>
                <a:gd name="T10" fmla="*/ 25 w 668"/>
                <a:gd name="T11" fmla="*/ 95 h 320"/>
                <a:gd name="T12" fmla="*/ 627 w 668"/>
                <a:gd name="T13" fmla="*/ 95 h 320"/>
                <a:gd name="T14" fmla="*/ 627 w 668"/>
                <a:gd name="T15" fmla="*/ 20 h 320"/>
                <a:gd name="T16" fmla="*/ 647 w 668"/>
                <a:gd name="T17" fmla="*/ 0 h 320"/>
                <a:gd name="T18" fmla="*/ 668 w 668"/>
                <a:gd name="T19" fmla="*/ 20 h 320"/>
                <a:gd name="T20" fmla="*/ 668 w 668"/>
                <a:gd name="T21" fmla="*/ 111 h 320"/>
                <a:gd name="T22" fmla="*/ 661 w 668"/>
                <a:gd name="T23" fmla="*/ 129 h 320"/>
                <a:gd name="T24" fmla="*/ 640 w 668"/>
                <a:gd name="T25" fmla="*/ 136 h 320"/>
                <a:gd name="T26" fmla="*/ 43 w 668"/>
                <a:gd name="T27" fmla="*/ 136 h 320"/>
                <a:gd name="T28" fmla="*/ 43 w 668"/>
                <a:gd name="T29" fmla="*/ 299 h 320"/>
                <a:gd name="T30" fmla="*/ 22 w 668"/>
                <a:gd name="T31" fmla="*/ 320 h 3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8"/>
                <a:gd name="T49" fmla="*/ 0 h 320"/>
                <a:gd name="T50" fmla="*/ 668 w 668"/>
                <a:gd name="T51" fmla="*/ 320 h 3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8" h="320">
                  <a:moveTo>
                    <a:pt x="22" y="320"/>
                  </a:moveTo>
                  <a:cubicBezTo>
                    <a:pt x="11" y="320"/>
                    <a:pt x="1" y="311"/>
                    <a:pt x="1" y="299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0" y="114"/>
                    <a:pt x="2" y="107"/>
                    <a:pt x="7" y="101"/>
                  </a:cubicBezTo>
                  <a:cubicBezTo>
                    <a:pt x="12" y="96"/>
                    <a:pt x="18" y="95"/>
                    <a:pt x="23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27" y="95"/>
                    <a:pt x="627" y="95"/>
                    <a:pt x="627" y="95"/>
                  </a:cubicBezTo>
                  <a:cubicBezTo>
                    <a:pt x="627" y="20"/>
                    <a:pt x="627" y="20"/>
                    <a:pt x="627" y="20"/>
                  </a:cubicBezTo>
                  <a:cubicBezTo>
                    <a:pt x="627" y="9"/>
                    <a:pt x="636" y="0"/>
                    <a:pt x="647" y="0"/>
                  </a:cubicBezTo>
                  <a:cubicBezTo>
                    <a:pt x="659" y="0"/>
                    <a:pt x="668" y="9"/>
                    <a:pt x="668" y="20"/>
                  </a:cubicBezTo>
                  <a:cubicBezTo>
                    <a:pt x="668" y="111"/>
                    <a:pt x="668" y="111"/>
                    <a:pt x="668" y="111"/>
                  </a:cubicBezTo>
                  <a:cubicBezTo>
                    <a:pt x="668" y="119"/>
                    <a:pt x="665" y="125"/>
                    <a:pt x="661" y="129"/>
                  </a:cubicBezTo>
                  <a:cubicBezTo>
                    <a:pt x="656" y="135"/>
                    <a:pt x="649" y="137"/>
                    <a:pt x="640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299"/>
                    <a:pt x="43" y="299"/>
                    <a:pt x="43" y="299"/>
                  </a:cubicBezTo>
                  <a:cubicBezTo>
                    <a:pt x="43" y="311"/>
                    <a:pt x="34" y="320"/>
                    <a:pt x="22" y="320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513" name="Freeform 19">
              <a:extLst>
                <a:ext uri="{FF2B5EF4-FFF2-40B4-BE49-F238E27FC236}">
                  <a16:creationId xmlns:a16="http://schemas.microsoft.com/office/drawing/2014/main" id="{E700CCFA-1BE7-4F72-B9C9-AF7F7BF89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04900"/>
              <a:ext cx="382588" cy="244475"/>
            </a:xfrm>
            <a:custGeom>
              <a:avLst/>
              <a:gdLst>
                <a:gd name="T0" fmla="*/ 95 w 102"/>
                <a:gd name="T1" fmla="*/ 17 h 65"/>
                <a:gd name="T2" fmla="*/ 87 w 102"/>
                <a:gd name="T3" fmla="*/ 0 h 65"/>
                <a:gd name="T4" fmla="*/ 15 w 102"/>
                <a:gd name="T5" fmla="*/ 0 h 65"/>
                <a:gd name="T6" fmla="*/ 7 w 102"/>
                <a:gd name="T7" fmla="*/ 16 h 65"/>
                <a:gd name="T8" fmla="*/ 40 w 102"/>
                <a:gd name="T9" fmla="*/ 56 h 65"/>
                <a:gd name="T10" fmla="*/ 65 w 102"/>
                <a:gd name="T11" fmla="*/ 56 h 65"/>
                <a:gd name="T12" fmla="*/ 95 w 102"/>
                <a:gd name="T13" fmla="*/ 17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65"/>
                <a:gd name="T23" fmla="*/ 102 w 102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65">
                  <a:moveTo>
                    <a:pt x="95" y="17"/>
                  </a:moveTo>
                  <a:cubicBezTo>
                    <a:pt x="102" y="8"/>
                    <a:pt x="98" y="0"/>
                    <a:pt x="8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0" y="7"/>
                    <a:pt x="7" y="1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7" y="65"/>
                    <a:pt x="58" y="65"/>
                    <a:pt x="65" y="56"/>
                  </a:cubicBezTo>
                  <a:lnTo>
                    <a:pt x="95" y="17"/>
                  </a:ln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8514" name="Group 82">
            <a:extLst>
              <a:ext uri="{FF2B5EF4-FFF2-40B4-BE49-F238E27FC236}">
                <a16:creationId xmlns:a16="http://schemas.microsoft.com/office/drawing/2014/main" id="{957CF9E8-C9E7-40DB-9704-A8F64F077452}"/>
              </a:ext>
            </a:extLst>
          </p:cNvPr>
          <p:cNvGrpSpPr>
            <a:grpSpLocks/>
          </p:cNvGrpSpPr>
          <p:nvPr/>
        </p:nvGrpSpPr>
        <p:grpSpPr bwMode="auto">
          <a:xfrm>
            <a:off x="8551863" y="2674938"/>
            <a:ext cx="928687" cy="477837"/>
            <a:chOff x="0" y="0"/>
            <a:chExt cx="1250950" cy="642937"/>
          </a:xfrm>
        </p:grpSpPr>
        <p:sp>
          <p:nvSpPr>
            <p:cNvPr id="18515" name="Freeform 36">
              <a:extLst>
                <a:ext uri="{FF2B5EF4-FFF2-40B4-BE49-F238E27FC236}">
                  <a16:creationId xmlns:a16="http://schemas.microsoft.com/office/drawing/2014/main" id="{97D95151-D546-4CE5-8661-CED900A97A7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231900" y="15875"/>
              <a:ext cx="19050" cy="250825"/>
            </a:xfrm>
            <a:custGeom>
              <a:avLst/>
              <a:gdLst>
                <a:gd name="T0" fmla="*/ 2 w 5"/>
                <a:gd name="T1" fmla="*/ 67 h 67"/>
                <a:gd name="T2" fmla="*/ 0 w 5"/>
                <a:gd name="T3" fmla="*/ 65 h 67"/>
                <a:gd name="T4" fmla="*/ 0 w 5"/>
                <a:gd name="T5" fmla="*/ 54 h 67"/>
                <a:gd name="T6" fmla="*/ 2 w 5"/>
                <a:gd name="T7" fmla="*/ 52 h 67"/>
                <a:gd name="T8" fmla="*/ 5 w 5"/>
                <a:gd name="T9" fmla="*/ 54 h 67"/>
                <a:gd name="T10" fmla="*/ 5 w 5"/>
                <a:gd name="T11" fmla="*/ 65 h 67"/>
                <a:gd name="T12" fmla="*/ 2 w 5"/>
                <a:gd name="T13" fmla="*/ 67 h 67"/>
                <a:gd name="T14" fmla="*/ 2 w 5"/>
                <a:gd name="T15" fmla="*/ 41 h 67"/>
                <a:gd name="T16" fmla="*/ 0 w 5"/>
                <a:gd name="T17" fmla="*/ 39 h 67"/>
                <a:gd name="T18" fmla="*/ 0 w 5"/>
                <a:gd name="T19" fmla="*/ 28 h 67"/>
                <a:gd name="T20" fmla="*/ 2 w 5"/>
                <a:gd name="T21" fmla="*/ 26 h 67"/>
                <a:gd name="T22" fmla="*/ 5 w 5"/>
                <a:gd name="T23" fmla="*/ 28 h 67"/>
                <a:gd name="T24" fmla="*/ 5 w 5"/>
                <a:gd name="T25" fmla="*/ 39 h 67"/>
                <a:gd name="T26" fmla="*/ 2 w 5"/>
                <a:gd name="T27" fmla="*/ 41 h 67"/>
                <a:gd name="T28" fmla="*/ 2 w 5"/>
                <a:gd name="T29" fmla="*/ 15 h 67"/>
                <a:gd name="T30" fmla="*/ 0 w 5"/>
                <a:gd name="T31" fmla="*/ 13 h 67"/>
                <a:gd name="T32" fmla="*/ 0 w 5"/>
                <a:gd name="T33" fmla="*/ 2 h 67"/>
                <a:gd name="T34" fmla="*/ 2 w 5"/>
                <a:gd name="T35" fmla="*/ 0 h 67"/>
                <a:gd name="T36" fmla="*/ 5 w 5"/>
                <a:gd name="T37" fmla="*/ 2 h 67"/>
                <a:gd name="T38" fmla="*/ 5 w 5"/>
                <a:gd name="T39" fmla="*/ 13 h 67"/>
                <a:gd name="T40" fmla="*/ 2 w 5"/>
                <a:gd name="T41" fmla="*/ 15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"/>
                <a:gd name="T64" fmla="*/ 0 h 67"/>
                <a:gd name="T65" fmla="*/ 5 w 5"/>
                <a:gd name="T66" fmla="*/ 67 h 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" h="67">
                  <a:moveTo>
                    <a:pt x="2" y="67"/>
                  </a:moveTo>
                  <a:cubicBezTo>
                    <a:pt x="1" y="67"/>
                    <a:pt x="0" y="66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4" y="52"/>
                    <a:pt x="5" y="53"/>
                    <a:pt x="5" y="5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4" y="67"/>
                    <a:pt x="2" y="67"/>
                  </a:cubicBezTo>
                  <a:close/>
                  <a:moveTo>
                    <a:pt x="2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2" y="41"/>
                  </a:cubicBezTo>
                  <a:close/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516" name="Freeform 37">
              <a:extLst>
                <a:ext uri="{FF2B5EF4-FFF2-40B4-BE49-F238E27FC236}">
                  <a16:creationId xmlns:a16="http://schemas.microsoft.com/office/drawing/2014/main" id="{9D48CD9D-BA65-441D-B479-B03A95EDCBD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152525" y="7938"/>
              <a:ext cx="19050" cy="549275"/>
            </a:xfrm>
            <a:custGeom>
              <a:avLst/>
              <a:gdLst>
                <a:gd name="T0" fmla="*/ 2 w 5"/>
                <a:gd name="T1" fmla="*/ 146 h 146"/>
                <a:gd name="T2" fmla="*/ 0 w 5"/>
                <a:gd name="T3" fmla="*/ 143 h 146"/>
                <a:gd name="T4" fmla="*/ 0 w 5"/>
                <a:gd name="T5" fmla="*/ 133 h 146"/>
                <a:gd name="T6" fmla="*/ 2 w 5"/>
                <a:gd name="T7" fmla="*/ 130 h 146"/>
                <a:gd name="T8" fmla="*/ 5 w 5"/>
                <a:gd name="T9" fmla="*/ 133 h 146"/>
                <a:gd name="T10" fmla="*/ 5 w 5"/>
                <a:gd name="T11" fmla="*/ 143 h 146"/>
                <a:gd name="T12" fmla="*/ 2 w 5"/>
                <a:gd name="T13" fmla="*/ 146 h 146"/>
                <a:gd name="T14" fmla="*/ 2 w 5"/>
                <a:gd name="T15" fmla="*/ 120 h 146"/>
                <a:gd name="T16" fmla="*/ 0 w 5"/>
                <a:gd name="T17" fmla="*/ 117 h 146"/>
                <a:gd name="T18" fmla="*/ 0 w 5"/>
                <a:gd name="T19" fmla="*/ 107 h 146"/>
                <a:gd name="T20" fmla="*/ 2 w 5"/>
                <a:gd name="T21" fmla="*/ 104 h 146"/>
                <a:gd name="T22" fmla="*/ 5 w 5"/>
                <a:gd name="T23" fmla="*/ 107 h 146"/>
                <a:gd name="T24" fmla="*/ 5 w 5"/>
                <a:gd name="T25" fmla="*/ 117 h 146"/>
                <a:gd name="T26" fmla="*/ 2 w 5"/>
                <a:gd name="T27" fmla="*/ 120 h 146"/>
                <a:gd name="T28" fmla="*/ 2 w 5"/>
                <a:gd name="T29" fmla="*/ 94 h 146"/>
                <a:gd name="T30" fmla="*/ 0 w 5"/>
                <a:gd name="T31" fmla="*/ 91 h 146"/>
                <a:gd name="T32" fmla="*/ 0 w 5"/>
                <a:gd name="T33" fmla="*/ 81 h 146"/>
                <a:gd name="T34" fmla="*/ 2 w 5"/>
                <a:gd name="T35" fmla="*/ 78 h 146"/>
                <a:gd name="T36" fmla="*/ 5 w 5"/>
                <a:gd name="T37" fmla="*/ 81 h 146"/>
                <a:gd name="T38" fmla="*/ 5 w 5"/>
                <a:gd name="T39" fmla="*/ 91 h 146"/>
                <a:gd name="T40" fmla="*/ 2 w 5"/>
                <a:gd name="T41" fmla="*/ 94 h 146"/>
                <a:gd name="T42" fmla="*/ 2 w 5"/>
                <a:gd name="T43" fmla="*/ 68 h 146"/>
                <a:gd name="T44" fmla="*/ 0 w 5"/>
                <a:gd name="T45" fmla="*/ 65 h 146"/>
                <a:gd name="T46" fmla="*/ 0 w 5"/>
                <a:gd name="T47" fmla="*/ 55 h 146"/>
                <a:gd name="T48" fmla="*/ 2 w 5"/>
                <a:gd name="T49" fmla="*/ 52 h 146"/>
                <a:gd name="T50" fmla="*/ 5 w 5"/>
                <a:gd name="T51" fmla="*/ 55 h 146"/>
                <a:gd name="T52" fmla="*/ 5 w 5"/>
                <a:gd name="T53" fmla="*/ 65 h 146"/>
                <a:gd name="T54" fmla="*/ 2 w 5"/>
                <a:gd name="T55" fmla="*/ 68 h 146"/>
                <a:gd name="T56" fmla="*/ 2 w 5"/>
                <a:gd name="T57" fmla="*/ 42 h 146"/>
                <a:gd name="T58" fmla="*/ 0 w 5"/>
                <a:gd name="T59" fmla="*/ 39 h 146"/>
                <a:gd name="T60" fmla="*/ 0 w 5"/>
                <a:gd name="T61" fmla="*/ 29 h 146"/>
                <a:gd name="T62" fmla="*/ 2 w 5"/>
                <a:gd name="T63" fmla="*/ 26 h 146"/>
                <a:gd name="T64" fmla="*/ 5 w 5"/>
                <a:gd name="T65" fmla="*/ 29 h 146"/>
                <a:gd name="T66" fmla="*/ 5 w 5"/>
                <a:gd name="T67" fmla="*/ 39 h 146"/>
                <a:gd name="T68" fmla="*/ 2 w 5"/>
                <a:gd name="T69" fmla="*/ 42 h 146"/>
                <a:gd name="T70" fmla="*/ 2 w 5"/>
                <a:gd name="T71" fmla="*/ 16 h 146"/>
                <a:gd name="T72" fmla="*/ 0 w 5"/>
                <a:gd name="T73" fmla="*/ 13 h 146"/>
                <a:gd name="T74" fmla="*/ 0 w 5"/>
                <a:gd name="T75" fmla="*/ 3 h 146"/>
                <a:gd name="T76" fmla="*/ 2 w 5"/>
                <a:gd name="T77" fmla="*/ 0 h 146"/>
                <a:gd name="T78" fmla="*/ 5 w 5"/>
                <a:gd name="T79" fmla="*/ 3 h 146"/>
                <a:gd name="T80" fmla="*/ 5 w 5"/>
                <a:gd name="T81" fmla="*/ 13 h 146"/>
                <a:gd name="T82" fmla="*/ 2 w 5"/>
                <a:gd name="T83" fmla="*/ 16 h 14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"/>
                <a:gd name="T127" fmla="*/ 0 h 146"/>
                <a:gd name="T128" fmla="*/ 5 w 5"/>
                <a:gd name="T129" fmla="*/ 146 h 14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" h="146">
                  <a:moveTo>
                    <a:pt x="2" y="146"/>
                  </a:moveTo>
                  <a:cubicBezTo>
                    <a:pt x="1" y="146"/>
                    <a:pt x="0" y="144"/>
                    <a:pt x="0" y="14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1"/>
                    <a:pt x="1" y="130"/>
                    <a:pt x="2" y="130"/>
                  </a:cubicBezTo>
                  <a:cubicBezTo>
                    <a:pt x="4" y="130"/>
                    <a:pt x="5" y="131"/>
                    <a:pt x="5" y="133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5" y="144"/>
                    <a:pt x="4" y="146"/>
                    <a:pt x="2" y="146"/>
                  </a:cubicBezTo>
                  <a:close/>
                  <a:moveTo>
                    <a:pt x="2" y="120"/>
                  </a:moveTo>
                  <a:cubicBezTo>
                    <a:pt x="1" y="120"/>
                    <a:pt x="0" y="119"/>
                    <a:pt x="0" y="11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5"/>
                    <a:pt x="1" y="104"/>
                    <a:pt x="2" y="104"/>
                  </a:cubicBezTo>
                  <a:cubicBezTo>
                    <a:pt x="4" y="104"/>
                    <a:pt x="5" y="105"/>
                    <a:pt x="5" y="10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9"/>
                    <a:pt x="4" y="120"/>
                    <a:pt x="2" y="120"/>
                  </a:cubicBezTo>
                  <a:close/>
                  <a:moveTo>
                    <a:pt x="2" y="94"/>
                  </a:moveTo>
                  <a:cubicBezTo>
                    <a:pt x="1" y="94"/>
                    <a:pt x="0" y="93"/>
                    <a:pt x="0" y="9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9"/>
                    <a:pt x="1" y="78"/>
                    <a:pt x="2" y="78"/>
                  </a:cubicBezTo>
                  <a:cubicBezTo>
                    <a:pt x="4" y="78"/>
                    <a:pt x="5" y="79"/>
                    <a:pt x="5" y="8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3"/>
                    <a:pt x="4" y="94"/>
                    <a:pt x="2" y="94"/>
                  </a:cubicBezTo>
                  <a:close/>
                  <a:moveTo>
                    <a:pt x="2" y="68"/>
                  </a:moveTo>
                  <a:cubicBezTo>
                    <a:pt x="1" y="68"/>
                    <a:pt x="0" y="67"/>
                    <a:pt x="0" y="6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4" y="52"/>
                    <a:pt x="5" y="53"/>
                    <a:pt x="5" y="5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7"/>
                    <a:pt x="4" y="68"/>
                    <a:pt x="2" y="68"/>
                  </a:cubicBezTo>
                  <a:close/>
                  <a:moveTo>
                    <a:pt x="2" y="42"/>
                  </a:moveTo>
                  <a:cubicBezTo>
                    <a:pt x="1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8"/>
                    <a:pt x="1" y="26"/>
                    <a:pt x="2" y="26"/>
                  </a:cubicBezTo>
                  <a:cubicBezTo>
                    <a:pt x="4" y="26"/>
                    <a:pt x="5" y="28"/>
                    <a:pt x="5" y="2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2"/>
                    <a:pt x="2" y="42"/>
                  </a:cubicBezTo>
                  <a:close/>
                  <a:moveTo>
                    <a:pt x="2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2" y="16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517" name="Freeform 38">
              <a:extLst>
                <a:ext uri="{FF2B5EF4-FFF2-40B4-BE49-F238E27FC236}">
                  <a16:creationId xmlns:a16="http://schemas.microsoft.com/office/drawing/2014/main" id="{F1FACF54-E7B5-49FF-9E84-FA17736CE9A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058863" y="0"/>
              <a:ext cx="19050" cy="642937"/>
            </a:xfrm>
            <a:custGeom>
              <a:avLst/>
              <a:gdLst>
                <a:gd name="T0" fmla="*/ 3 w 5"/>
                <a:gd name="T1" fmla="*/ 171 h 171"/>
                <a:gd name="T2" fmla="*/ 0 w 5"/>
                <a:gd name="T3" fmla="*/ 168 h 171"/>
                <a:gd name="T4" fmla="*/ 0 w 5"/>
                <a:gd name="T5" fmla="*/ 158 h 171"/>
                <a:gd name="T6" fmla="*/ 3 w 5"/>
                <a:gd name="T7" fmla="*/ 155 h 171"/>
                <a:gd name="T8" fmla="*/ 5 w 5"/>
                <a:gd name="T9" fmla="*/ 158 h 171"/>
                <a:gd name="T10" fmla="*/ 5 w 5"/>
                <a:gd name="T11" fmla="*/ 168 h 171"/>
                <a:gd name="T12" fmla="*/ 3 w 5"/>
                <a:gd name="T13" fmla="*/ 171 h 171"/>
                <a:gd name="T14" fmla="*/ 3 w 5"/>
                <a:gd name="T15" fmla="*/ 145 h 171"/>
                <a:gd name="T16" fmla="*/ 0 w 5"/>
                <a:gd name="T17" fmla="*/ 142 h 171"/>
                <a:gd name="T18" fmla="*/ 0 w 5"/>
                <a:gd name="T19" fmla="*/ 132 h 171"/>
                <a:gd name="T20" fmla="*/ 3 w 5"/>
                <a:gd name="T21" fmla="*/ 129 h 171"/>
                <a:gd name="T22" fmla="*/ 5 w 5"/>
                <a:gd name="T23" fmla="*/ 132 h 171"/>
                <a:gd name="T24" fmla="*/ 5 w 5"/>
                <a:gd name="T25" fmla="*/ 142 h 171"/>
                <a:gd name="T26" fmla="*/ 3 w 5"/>
                <a:gd name="T27" fmla="*/ 145 h 171"/>
                <a:gd name="T28" fmla="*/ 3 w 5"/>
                <a:gd name="T29" fmla="*/ 119 h 171"/>
                <a:gd name="T30" fmla="*/ 0 w 5"/>
                <a:gd name="T31" fmla="*/ 116 h 171"/>
                <a:gd name="T32" fmla="*/ 0 w 5"/>
                <a:gd name="T33" fmla="*/ 106 h 171"/>
                <a:gd name="T34" fmla="*/ 3 w 5"/>
                <a:gd name="T35" fmla="*/ 104 h 171"/>
                <a:gd name="T36" fmla="*/ 5 w 5"/>
                <a:gd name="T37" fmla="*/ 106 h 171"/>
                <a:gd name="T38" fmla="*/ 5 w 5"/>
                <a:gd name="T39" fmla="*/ 116 h 171"/>
                <a:gd name="T40" fmla="*/ 3 w 5"/>
                <a:gd name="T41" fmla="*/ 119 h 171"/>
                <a:gd name="T42" fmla="*/ 3 w 5"/>
                <a:gd name="T43" fmla="*/ 93 h 171"/>
                <a:gd name="T44" fmla="*/ 0 w 5"/>
                <a:gd name="T45" fmla="*/ 91 h 171"/>
                <a:gd name="T46" fmla="*/ 0 w 5"/>
                <a:gd name="T47" fmla="*/ 80 h 171"/>
                <a:gd name="T48" fmla="*/ 3 w 5"/>
                <a:gd name="T49" fmla="*/ 78 h 171"/>
                <a:gd name="T50" fmla="*/ 5 w 5"/>
                <a:gd name="T51" fmla="*/ 80 h 171"/>
                <a:gd name="T52" fmla="*/ 5 w 5"/>
                <a:gd name="T53" fmla="*/ 91 h 171"/>
                <a:gd name="T54" fmla="*/ 3 w 5"/>
                <a:gd name="T55" fmla="*/ 93 h 171"/>
                <a:gd name="T56" fmla="*/ 3 w 5"/>
                <a:gd name="T57" fmla="*/ 67 h 171"/>
                <a:gd name="T58" fmla="*/ 0 w 5"/>
                <a:gd name="T59" fmla="*/ 65 h 171"/>
                <a:gd name="T60" fmla="*/ 0 w 5"/>
                <a:gd name="T61" fmla="*/ 54 h 171"/>
                <a:gd name="T62" fmla="*/ 3 w 5"/>
                <a:gd name="T63" fmla="*/ 52 h 171"/>
                <a:gd name="T64" fmla="*/ 5 w 5"/>
                <a:gd name="T65" fmla="*/ 54 h 171"/>
                <a:gd name="T66" fmla="*/ 5 w 5"/>
                <a:gd name="T67" fmla="*/ 65 h 171"/>
                <a:gd name="T68" fmla="*/ 3 w 5"/>
                <a:gd name="T69" fmla="*/ 67 h 171"/>
                <a:gd name="T70" fmla="*/ 3 w 5"/>
                <a:gd name="T71" fmla="*/ 41 h 171"/>
                <a:gd name="T72" fmla="*/ 0 w 5"/>
                <a:gd name="T73" fmla="*/ 39 h 171"/>
                <a:gd name="T74" fmla="*/ 0 w 5"/>
                <a:gd name="T75" fmla="*/ 28 h 171"/>
                <a:gd name="T76" fmla="*/ 3 w 5"/>
                <a:gd name="T77" fmla="*/ 26 h 171"/>
                <a:gd name="T78" fmla="*/ 5 w 5"/>
                <a:gd name="T79" fmla="*/ 28 h 171"/>
                <a:gd name="T80" fmla="*/ 5 w 5"/>
                <a:gd name="T81" fmla="*/ 39 h 171"/>
                <a:gd name="T82" fmla="*/ 3 w 5"/>
                <a:gd name="T83" fmla="*/ 41 h 171"/>
                <a:gd name="T84" fmla="*/ 3 w 5"/>
                <a:gd name="T85" fmla="*/ 15 h 171"/>
                <a:gd name="T86" fmla="*/ 0 w 5"/>
                <a:gd name="T87" fmla="*/ 13 h 171"/>
                <a:gd name="T88" fmla="*/ 0 w 5"/>
                <a:gd name="T89" fmla="*/ 2 h 171"/>
                <a:gd name="T90" fmla="*/ 3 w 5"/>
                <a:gd name="T91" fmla="*/ 0 h 171"/>
                <a:gd name="T92" fmla="*/ 5 w 5"/>
                <a:gd name="T93" fmla="*/ 2 h 171"/>
                <a:gd name="T94" fmla="*/ 5 w 5"/>
                <a:gd name="T95" fmla="*/ 13 h 171"/>
                <a:gd name="T96" fmla="*/ 3 w 5"/>
                <a:gd name="T97" fmla="*/ 15 h 1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"/>
                <a:gd name="T148" fmla="*/ 0 h 171"/>
                <a:gd name="T149" fmla="*/ 5 w 5"/>
                <a:gd name="T150" fmla="*/ 171 h 1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" h="171">
                  <a:moveTo>
                    <a:pt x="3" y="171"/>
                  </a:moveTo>
                  <a:cubicBezTo>
                    <a:pt x="1" y="171"/>
                    <a:pt x="0" y="170"/>
                    <a:pt x="0" y="16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7"/>
                    <a:pt x="1" y="155"/>
                    <a:pt x="3" y="155"/>
                  </a:cubicBezTo>
                  <a:cubicBezTo>
                    <a:pt x="4" y="155"/>
                    <a:pt x="5" y="157"/>
                    <a:pt x="5" y="158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5" y="170"/>
                    <a:pt x="4" y="171"/>
                    <a:pt x="3" y="171"/>
                  </a:cubicBezTo>
                  <a:close/>
                  <a:moveTo>
                    <a:pt x="3" y="145"/>
                  </a:moveTo>
                  <a:cubicBezTo>
                    <a:pt x="1" y="145"/>
                    <a:pt x="0" y="144"/>
                    <a:pt x="0" y="14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1" y="129"/>
                    <a:pt x="3" y="129"/>
                  </a:cubicBezTo>
                  <a:cubicBezTo>
                    <a:pt x="4" y="129"/>
                    <a:pt x="5" y="131"/>
                    <a:pt x="5" y="13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5" y="144"/>
                    <a:pt x="4" y="145"/>
                    <a:pt x="3" y="145"/>
                  </a:cubicBezTo>
                  <a:close/>
                  <a:moveTo>
                    <a:pt x="3" y="119"/>
                  </a:moveTo>
                  <a:cubicBezTo>
                    <a:pt x="1" y="119"/>
                    <a:pt x="0" y="118"/>
                    <a:pt x="0" y="1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5"/>
                    <a:pt x="1" y="104"/>
                    <a:pt x="3" y="104"/>
                  </a:cubicBezTo>
                  <a:cubicBezTo>
                    <a:pt x="4" y="104"/>
                    <a:pt x="5" y="105"/>
                    <a:pt x="5" y="10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5" y="118"/>
                    <a:pt x="4" y="119"/>
                    <a:pt x="3" y="119"/>
                  </a:cubicBezTo>
                  <a:close/>
                  <a:moveTo>
                    <a:pt x="3" y="93"/>
                  </a:moveTo>
                  <a:cubicBezTo>
                    <a:pt x="1" y="93"/>
                    <a:pt x="0" y="92"/>
                    <a:pt x="0" y="9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1" y="78"/>
                    <a:pt x="3" y="78"/>
                  </a:cubicBezTo>
                  <a:cubicBezTo>
                    <a:pt x="4" y="78"/>
                    <a:pt x="5" y="79"/>
                    <a:pt x="5" y="8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3"/>
                    <a:pt x="3" y="93"/>
                  </a:cubicBezTo>
                  <a:close/>
                  <a:moveTo>
                    <a:pt x="3" y="67"/>
                  </a:moveTo>
                  <a:cubicBezTo>
                    <a:pt x="1" y="67"/>
                    <a:pt x="0" y="66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3" y="52"/>
                  </a:cubicBezTo>
                  <a:cubicBezTo>
                    <a:pt x="4" y="52"/>
                    <a:pt x="5" y="53"/>
                    <a:pt x="5" y="5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4" y="67"/>
                    <a:pt x="3" y="67"/>
                  </a:cubicBezTo>
                  <a:close/>
                  <a:moveTo>
                    <a:pt x="3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3" y="41"/>
                  </a:cubicBezTo>
                  <a:close/>
                  <a:moveTo>
                    <a:pt x="3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518" name="Freeform 39">
              <a:extLst>
                <a:ext uri="{FF2B5EF4-FFF2-40B4-BE49-F238E27FC236}">
                  <a16:creationId xmlns:a16="http://schemas.microsoft.com/office/drawing/2014/main" id="{349CCC10-3797-4E24-BA90-BD4CEE8A97A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976313" y="0"/>
              <a:ext cx="19050" cy="447675"/>
            </a:xfrm>
            <a:custGeom>
              <a:avLst/>
              <a:gdLst>
                <a:gd name="T0" fmla="*/ 2 w 5"/>
                <a:gd name="T1" fmla="*/ 119 h 119"/>
                <a:gd name="T2" fmla="*/ 0 w 5"/>
                <a:gd name="T3" fmla="*/ 116 h 119"/>
                <a:gd name="T4" fmla="*/ 0 w 5"/>
                <a:gd name="T5" fmla="*/ 106 h 119"/>
                <a:gd name="T6" fmla="*/ 2 w 5"/>
                <a:gd name="T7" fmla="*/ 104 h 119"/>
                <a:gd name="T8" fmla="*/ 5 w 5"/>
                <a:gd name="T9" fmla="*/ 106 h 119"/>
                <a:gd name="T10" fmla="*/ 5 w 5"/>
                <a:gd name="T11" fmla="*/ 116 h 119"/>
                <a:gd name="T12" fmla="*/ 2 w 5"/>
                <a:gd name="T13" fmla="*/ 119 h 119"/>
                <a:gd name="T14" fmla="*/ 2 w 5"/>
                <a:gd name="T15" fmla="*/ 93 h 119"/>
                <a:gd name="T16" fmla="*/ 0 w 5"/>
                <a:gd name="T17" fmla="*/ 91 h 119"/>
                <a:gd name="T18" fmla="*/ 0 w 5"/>
                <a:gd name="T19" fmla="*/ 80 h 119"/>
                <a:gd name="T20" fmla="*/ 2 w 5"/>
                <a:gd name="T21" fmla="*/ 78 h 119"/>
                <a:gd name="T22" fmla="*/ 5 w 5"/>
                <a:gd name="T23" fmla="*/ 80 h 119"/>
                <a:gd name="T24" fmla="*/ 5 w 5"/>
                <a:gd name="T25" fmla="*/ 91 h 119"/>
                <a:gd name="T26" fmla="*/ 2 w 5"/>
                <a:gd name="T27" fmla="*/ 93 h 119"/>
                <a:gd name="T28" fmla="*/ 2 w 5"/>
                <a:gd name="T29" fmla="*/ 67 h 119"/>
                <a:gd name="T30" fmla="*/ 0 w 5"/>
                <a:gd name="T31" fmla="*/ 65 h 119"/>
                <a:gd name="T32" fmla="*/ 0 w 5"/>
                <a:gd name="T33" fmla="*/ 54 h 119"/>
                <a:gd name="T34" fmla="*/ 2 w 5"/>
                <a:gd name="T35" fmla="*/ 52 h 119"/>
                <a:gd name="T36" fmla="*/ 5 w 5"/>
                <a:gd name="T37" fmla="*/ 54 h 119"/>
                <a:gd name="T38" fmla="*/ 5 w 5"/>
                <a:gd name="T39" fmla="*/ 65 h 119"/>
                <a:gd name="T40" fmla="*/ 2 w 5"/>
                <a:gd name="T41" fmla="*/ 67 h 119"/>
                <a:gd name="T42" fmla="*/ 2 w 5"/>
                <a:gd name="T43" fmla="*/ 41 h 119"/>
                <a:gd name="T44" fmla="*/ 0 w 5"/>
                <a:gd name="T45" fmla="*/ 39 h 119"/>
                <a:gd name="T46" fmla="*/ 0 w 5"/>
                <a:gd name="T47" fmla="*/ 28 h 119"/>
                <a:gd name="T48" fmla="*/ 2 w 5"/>
                <a:gd name="T49" fmla="*/ 26 h 119"/>
                <a:gd name="T50" fmla="*/ 5 w 5"/>
                <a:gd name="T51" fmla="*/ 28 h 119"/>
                <a:gd name="T52" fmla="*/ 5 w 5"/>
                <a:gd name="T53" fmla="*/ 39 h 119"/>
                <a:gd name="T54" fmla="*/ 2 w 5"/>
                <a:gd name="T55" fmla="*/ 41 h 119"/>
                <a:gd name="T56" fmla="*/ 2 w 5"/>
                <a:gd name="T57" fmla="*/ 15 h 119"/>
                <a:gd name="T58" fmla="*/ 0 w 5"/>
                <a:gd name="T59" fmla="*/ 13 h 119"/>
                <a:gd name="T60" fmla="*/ 0 w 5"/>
                <a:gd name="T61" fmla="*/ 2 h 119"/>
                <a:gd name="T62" fmla="*/ 2 w 5"/>
                <a:gd name="T63" fmla="*/ 0 h 119"/>
                <a:gd name="T64" fmla="*/ 5 w 5"/>
                <a:gd name="T65" fmla="*/ 2 h 119"/>
                <a:gd name="T66" fmla="*/ 5 w 5"/>
                <a:gd name="T67" fmla="*/ 13 h 119"/>
                <a:gd name="T68" fmla="*/ 2 w 5"/>
                <a:gd name="T69" fmla="*/ 15 h 1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"/>
                <a:gd name="T106" fmla="*/ 0 h 119"/>
                <a:gd name="T107" fmla="*/ 5 w 5"/>
                <a:gd name="T108" fmla="*/ 119 h 11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" h="119">
                  <a:moveTo>
                    <a:pt x="2" y="119"/>
                  </a:moveTo>
                  <a:cubicBezTo>
                    <a:pt x="1" y="119"/>
                    <a:pt x="0" y="118"/>
                    <a:pt x="0" y="1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5"/>
                    <a:pt x="1" y="104"/>
                    <a:pt x="2" y="104"/>
                  </a:cubicBezTo>
                  <a:cubicBezTo>
                    <a:pt x="4" y="104"/>
                    <a:pt x="5" y="105"/>
                    <a:pt x="5" y="10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5" y="118"/>
                    <a:pt x="4" y="119"/>
                    <a:pt x="2" y="119"/>
                  </a:cubicBezTo>
                  <a:close/>
                  <a:moveTo>
                    <a:pt x="2" y="93"/>
                  </a:moveTo>
                  <a:cubicBezTo>
                    <a:pt x="1" y="93"/>
                    <a:pt x="0" y="92"/>
                    <a:pt x="0" y="9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1" y="78"/>
                    <a:pt x="2" y="78"/>
                  </a:cubicBezTo>
                  <a:cubicBezTo>
                    <a:pt x="4" y="78"/>
                    <a:pt x="5" y="79"/>
                    <a:pt x="5" y="8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3"/>
                    <a:pt x="2" y="93"/>
                  </a:cubicBezTo>
                  <a:close/>
                  <a:moveTo>
                    <a:pt x="2" y="67"/>
                  </a:moveTo>
                  <a:cubicBezTo>
                    <a:pt x="1" y="67"/>
                    <a:pt x="0" y="66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4" y="52"/>
                    <a:pt x="5" y="53"/>
                    <a:pt x="5" y="5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4" y="67"/>
                    <a:pt x="2" y="67"/>
                  </a:cubicBezTo>
                  <a:close/>
                  <a:moveTo>
                    <a:pt x="2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2" y="41"/>
                  </a:cubicBezTo>
                  <a:close/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519" name="Freeform 40">
              <a:extLst>
                <a:ext uri="{FF2B5EF4-FFF2-40B4-BE49-F238E27FC236}">
                  <a16:creationId xmlns:a16="http://schemas.microsoft.com/office/drawing/2014/main" id="{187A6B80-829F-44BB-B755-ADE3AF6EE24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85825" y="0"/>
              <a:ext cx="19050" cy="642937"/>
            </a:xfrm>
            <a:custGeom>
              <a:avLst/>
              <a:gdLst>
                <a:gd name="T0" fmla="*/ 3 w 5"/>
                <a:gd name="T1" fmla="*/ 171 h 171"/>
                <a:gd name="T2" fmla="*/ 0 w 5"/>
                <a:gd name="T3" fmla="*/ 168 h 171"/>
                <a:gd name="T4" fmla="*/ 0 w 5"/>
                <a:gd name="T5" fmla="*/ 158 h 171"/>
                <a:gd name="T6" fmla="*/ 3 w 5"/>
                <a:gd name="T7" fmla="*/ 155 h 171"/>
                <a:gd name="T8" fmla="*/ 5 w 5"/>
                <a:gd name="T9" fmla="*/ 158 h 171"/>
                <a:gd name="T10" fmla="*/ 5 w 5"/>
                <a:gd name="T11" fmla="*/ 168 h 171"/>
                <a:gd name="T12" fmla="*/ 3 w 5"/>
                <a:gd name="T13" fmla="*/ 171 h 171"/>
                <a:gd name="T14" fmla="*/ 3 w 5"/>
                <a:gd name="T15" fmla="*/ 145 h 171"/>
                <a:gd name="T16" fmla="*/ 0 w 5"/>
                <a:gd name="T17" fmla="*/ 142 h 171"/>
                <a:gd name="T18" fmla="*/ 0 w 5"/>
                <a:gd name="T19" fmla="*/ 132 h 171"/>
                <a:gd name="T20" fmla="*/ 3 w 5"/>
                <a:gd name="T21" fmla="*/ 129 h 171"/>
                <a:gd name="T22" fmla="*/ 5 w 5"/>
                <a:gd name="T23" fmla="*/ 132 h 171"/>
                <a:gd name="T24" fmla="*/ 5 w 5"/>
                <a:gd name="T25" fmla="*/ 142 h 171"/>
                <a:gd name="T26" fmla="*/ 3 w 5"/>
                <a:gd name="T27" fmla="*/ 145 h 171"/>
                <a:gd name="T28" fmla="*/ 3 w 5"/>
                <a:gd name="T29" fmla="*/ 119 h 171"/>
                <a:gd name="T30" fmla="*/ 0 w 5"/>
                <a:gd name="T31" fmla="*/ 116 h 171"/>
                <a:gd name="T32" fmla="*/ 0 w 5"/>
                <a:gd name="T33" fmla="*/ 106 h 171"/>
                <a:gd name="T34" fmla="*/ 3 w 5"/>
                <a:gd name="T35" fmla="*/ 104 h 171"/>
                <a:gd name="T36" fmla="*/ 5 w 5"/>
                <a:gd name="T37" fmla="*/ 106 h 171"/>
                <a:gd name="T38" fmla="*/ 5 w 5"/>
                <a:gd name="T39" fmla="*/ 116 h 171"/>
                <a:gd name="T40" fmla="*/ 3 w 5"/>
                <a:gd name="T41" fmla="*/ 119 h 171"/>
                <a:gd name="T42" fmla="*/ 3 w 5"/>
                <a:gd name="T43" fmla="*/ 93 h 171"/>
                <a:gd name="T44" fmla="*/ 0 w 5"/>
                <a:gd name="T45" fmla="*/ 91 h 171"/>
                <a:gd name="T46" fmla="*/ 0 w 5"/>
                <a:gd name="T47" fmla="*/ 80 h 171"/>
                <a:gd name="T48" fmla="*/ 3 w 5"/>
                <a:gd name="T49" fmla="*/ 78 h 171"/>
                <a:gd name="T50" fmla="*/ 5 w 5"/>
                <a:gd name="T51" fmla="*/ 80 h 171"/>
                <a:gd name="T52" fmla="*/ 5 w 5"/>
                <a:gd name="T53" fmla="*/ 91 h 171"/>
                <a:gd name="T54" fmla="*/ 3 w 5"/>
                <a:gd name="T55" fmla="*/ 93 h 171"/>
                <a:gd name="T56" fmla="*/ 3 w 5"/>
                <a:gd name="T57" fmla="*/ 67 h 171"/>
                <a:gd name="T58" fmla="*/ 0 w 5"/>
                <a:gd name="T59" fmla="*/ 65 h 171"/>
                <a:gd name="T60" fmla="*/ 0 w 5"/>
                <a:gd name="T61" fmla="*/ 54 h 171"/>
                <a:gd name="T62" fmla="*/ 3 w 5"/>
                <a:gd name="T63" fmla="*/ 52 h 171"/>
                <a:gd name="T64" fmla="*/ 5 w 5"/>
                <a:gd name="T65" fmla="*/ 54 h 171"/>
                <a:gd name="T66" fmla="*/ 5 w 5"/>
                <a:gd name="T67" fmla="*/ 65 h 171"/>
                <a:gd name="T68" fmla="*/ 3 w 5"/>
                <a:gd name="T69" fmla="*/ 67 h 171"/>
                <a:gd name="T70" fmla="*/ 3 w 5"/>
                <a:gd name="T71" fmla="*/ 41 h 171"/>
                <a:gd name="T72" fmla="*/ 0 w 5"/>
                <a:gd name="T73" fmla="*/ 39 h 171"/>
                <a:gd name="T74" fmla="*/ 0 w 5"/>
                <a:gd name="T75" fmla="*/ 28 h 171"/>
                <a:gd name="T76" fmla="*/ 3 w 5"/>
                <a:gd name="T77" fmla="*/ 26 h 171"/>
                <a:gd name="T78" fmla="*/ 5 w 5"/>
                <a:gd name="T79" fmla="*/ 28 h 171"/>
                <a:gd name="T80" fmla="*/ 5 w 5"/>
                <a:gd name="T81" fmla="*/ 39 h 171"/>
                <a:gd name="T82" fmla="*/ 3 w 5"/>
                <a:gd name="T83" fmla="*/ 41 h 171"/>
                <a:gd name="T84" fmla="*/ 3 w 5"/>
                <a:gd name="T85" fmla="*/ 15 h 171"/>
                <a:gd name="T86" fmla="*/ 0 w 5"/>
                <a:gd name="T87" fmla="*/ 13 h 171"/>
                <a:gd name="T88" fmla="*/ 0 w 5"/>
                <a:gd name="T89" fmla="*/ 2 h 171"/>
                <a:gd name="T90" fmla="*/ 3 w 5"/>
                <a:gd name="T91" fmla="*/ 0 h 171"/>
                <a:gd name="T92" fmla="*/ 5 w 5"/>
                <a:gd name="T93" fmla="*/ 2 h 171"/>
                <a:gd name="T94" fmla="*/ 5 w 5"/>
                <a:gd name="T95" fmla="*/ 13 h 171"/>
                <a:gd name="T96" fmla="*/ 3 w 5"/>
                <a:gd name="T97" fmla="*/ 15 h 1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"/>
                <a:gd name="T148" fmla="*/ 0 h 171"/>
                <a:gd name="T149" fmla="*/ 5 w 5"/>
                <a:gd name="T150" fmla="*/ 171 h 1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" h="171">
                  <a:moveTo>
                    <a:pt x="3" y="171"/>
                  </a:moveTo>
                  <a:cubicBezTo>
                    <a:pt x="1" y="171"/>
                    <a:pt x="0" y="170"/>
                    <a:pt x="0" y="16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7"/>
                    <a:pt x="1" y="155"/>
                    <a:pt x="3" y="155"/>
                  </a:cubicBezTo>
                  <a:cubicBezTo>
                    <a:pt x="4" y="155"/>
                    <a:pt x="5" y="157"/>
                    <a:pt x="5" y="158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5" y="170"/>
                    <a:pt x="4" y="171"/>
                    <a:pt x="3" y="171"/>
                  </a:cubicBezTo>
                  <a:close/>
                  <a:moveTo>
                    <a:pt x="3" y="145"/>
                  </a:moveTo>
                  <a:cubicBezTo>
                    <a:pt x="1" y="145"/>
                    <a:pt x="0" y="144"/>
                    <a:pt x="0" y="14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1" y="129"/>
                    <a:pt x="3" y="129"/>
                  </a:cubicBezTo>
                  <a:cubicBezTo>
                    <a:pt x="4" y="129"/>
                    <a:pt x="5" y="131"/>
                    <a:pt x="5" y="13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5" y="144"/>
                    <a:pt x="4" y="145"/>
                    <a:pt x="3" y="145"/>
                  </a:cubicBezTo>
                  <a:close/>
                  <a:moveTo>
                    <a:pt x="3" y="119"/>
                  </a:moveTo>
                  <a:cubicBezTo>
                    <a:pt x="1" y="119"/>
                    <a:pt x="0" y="118"/>
                    <a:pt x="0" y="1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5"/>
                    <a:pt x="1" y="104"/>
                    <a:pt x="3" y="104"/>
                  </a:cubicBezTo>
                  <a:cubicBezTo>
                    <a:pt x="4" y="104"/>
                    <a:pt x="5" y="105"/>
                    <a:pt x="5" y="10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5" y="118"/>
                    <a:pt x="4" y="119"/>
                    <a:pt x="3" y="119"/>
                  </a:cubicBezTo>
                  <a:close/>
                  <a:moveTo>
                    <a:pt x="3" y="93"/>
                  </a:moveTo>
                  <a:cubicBezTo>
                    <a:pt x="1" y="93"/>
                    <a:pt x="0" y="92"/>
                    <a:pt x="0" y="9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1" y="78"/>
                    <a:pt x="3" y="78"/>
                  </a:cubicBezTo>
                  <a:cubicBezTo>
                    <a:pt x="4" y="78"/>
                    <a:pt x="5" y="79"/>
                    <a:pt x="5" y="8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3"/>
                    <a:pt x="3" y="93"/>
                  </a:cubicBezTo>
                  <a:close/>
                  <a:moveTo>
                    <a:pt x="3" y="67"/>
                  </a:moveTo>
                  <a:cubicBezTo>
                    <a:pt x="1" y="67"/>
                    <a:pt x="0" y="66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3" y="52"/>
                  </a:cubicBezTo>
                  <a:cubicBezTo>
                    <a:pt x="4" y="52"/>
                    <a:pt x="5" y="53"/>
                    <a:pt x="5" y="5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4" y="67"/>
                    <a:pt x="3" y="67"/>
                  </a:cubicBezTo>
                  <a:close/>
                  <a:moveTo>
                    <a:pt x="3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3" y="41"/>
                  </a:cubicBezTo>
                  <a:close/>
                  <a:moveTo>
                    <a:pt x="3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520" name="Freeform 41">
              <a:extLst>
                <a:ext uri="{FF2B5EF4-FFF2-40B4-BE49-F238E27FC236}">
                  <a16:creationId xmlns:a16="http://schemas.microsoft.com/office/drawing/2014/main" id="{5351050D-3CA6-4688-A3CC-3CB63E1078B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788988" y="0"/>
              <a:ext cx="19050" cy="447675"/>
            </a:xfrm>
            <a:custGeom>
              <a:avLst/>
              <a:gdLst>
                <a:gd name="T0" fmla="*/ 3 w 5"/>
                <a:gd name="T1" fmla="*/ 119 h 119"/>
                <a:gd name="T2" fmla="*/ 0 w 5"/>
                <a:gd name="T3" fmla="*/ 116 h 119"/>
                <a:gd name="T4" fmla="*/ 0 w 5"/>
                <a:gd name="T5" fmla="*/ 106 h 119"/>
                <a:gd name="T6" fmla="*/ 3 w 5"/>
                <a:gd name="T7" fmla="*/ 104 h 119"/>
                <a:gd name="T8" fmla="*/ 5 w 5"/>
                <a:gd name="T9" fmla="*/ 106 h 119"/>
                <a:gd name="T10" fmla="*/ 5 w 5"/>
                <a:gd name="T11" fmla="*/ 116 h 119"/>
                <a:gd name="T12" fmla="*/ 3 w 5"/>
                <a:gd name="T13" fmla="*/ 119 h 119"/>
                <a:gd name="T14" fmla="*/ 3 w 5"/>
                <a:gd name="T15" fmla="*/ 93 h 119"/>
                <a:gd name="T16" fmla="*/ 0 w 5"/>
                <a:gd name="T17" fmla="*/ 91 h 119"/>
                <a:gd name="T18" fmla="*/ 0 w 5"/>
                <a:gd name="T19" fmla="*/ 80 h 119"/>
                <a:gd name="T20" fmla="*/ 3 w 5"/>
                <a:gd name="T21" fmla="*/ 78 h 119"/>
                <a:gd name="T22" fmla="*/ 5 w 5"/>
                <a:gd name="T23" fmla="*/ 80 h 119"/>
                <a:gd name="T24" fmla="*/ 5 w 5"/>
                <a:gd name="T25" fmla="*/ 91 h 119"/>
                <a:gd name="T26" fmla="*/ 3 w 5"/>
                <a:gd name="T27" fmla="*/ 93 h 119"/>
                <a:gd name="T28" fmla="*/ 3 w 5"/>
                <a:gd name="T29" fmla="*/ 67 h 119"/>
                <a:gd name="T30" fmla="*/ 0 w 5"/>
                <a:gd name="T31" fmla="*/ 65 h 119"/>
                <a:gd name="T32" fmla="*/ 0 w 5"/>
                <a:gd name="T33" fmla="*/ 54 h 119"/>
                <a:gd name="T34" fmla="*/ 3 w 5"/>
                <a:gd name="T35" fmla="*/ 52 h 119"/>
                <a:gd name="T36" fmla="*/ 5 w 5"/>
                <a:gd name="T37" fmla="*/ 54 h 119"/>
                <a:gd name="T38" fmla="*/ 5 w 5"/>
                <a:gd name="T39" fmla="*/ 65 h 119"/>
                <a:gd name="T40" fmla="*/ 3 w 5"/>
                <a:gd name="T41" fmla="*/ 67 h 119"/>
                <a:gd name="T42" fmla="*/ 3 w 5"/>
                <a:gd name="T43" fmla="*/ 41 h 119"/>
                <a:gd name="T44" fmla="*/ 0 w 5"/>
                <a:gd name="T45" fmla="*/ 39 h 119"/>
                <a:gd name="T46" fmla="*/ 0 w 5"/>
                <a:gd name="T47" fmla="*/ 28 h 119"/>
                <a:gd name="T48" fmla="*/ 3 w 5"/>
                <a:gd name="T49" fmla="*/ 26 h 119"/>
                <a:gd name="T50" fmla="*/ 5 w 5"/>
                <a:gd name="T51" fmla="*/ 28 h 119"/>
                <a:gd name="T52" fmla="*/ 5 w 5"/>
                <a:gd name="T53" fmla="*/ 39 h 119"/>
                <a:gd name="T54" fmla="*/ 3 w 5"/>
                <a:gd name="T55" fmla="*/ 41 h 119"/>
                <a:gd name="T56" fmla="*/ 3 w 5"/>
                <a:gd name="T57" fmla="*/ 15 h 119"/>
                <a:gd name="T58" fmla="*/ 0 w 5"/>
                <a:gd name="T59" fmla="*/ 13 h 119"/>
                <a:gd name="T60" fmla="*/ 0 w 5"/>
                <a:gd name="T61" fmla="*/ 2 h 119"/>
                <a:gd name="T62" fmla="*/ 3 w 5"/>
                <a:gd name="T63" fmla="*/ 0 h 119"/>
                <a:gd name="T64" fmla="*/ 5 w 5"/>
                <a:gd name="T65" fmla="*/ 2 h 119"/>
                <a:gd name="T66" fmla="*/ 5 w 5"/>
                <a:gd name="T67" fmla="*/ 13 h 119"/>
                <a:gd name="T68" fmla="*/ 3 w 5"/>
                <a:gd name="T69" fmla="*/ 15 h 1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"/>
                <a:gd name="T106" fmla="*/ 0 h 119"/>
                <a:gd name="T107" fmla="*/ 5 w 5"/>
                <a:gd name="T108" fmla="*/ 119 h 11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" h="119">
                  <a:moveTo>
                    <a:pt x="3" y="119"/>
                  </a:moveTo>
                  <a:cubicBezTo>
                    <a:pt x="1" y="119"/>
                    <a:pt x="0" y="118"/>
                    <a:pt x="0" y="1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5"/>
                    <a:pt x="1" y="104"/>
                    <a:pt x="3" y="104"/>
                  </a:cubicBezTo>
                  <a:cubicBezTo>
                    <a:pt x="4" y="104"/>
                    <a:pt x="5" y="105"/>
                    <a:pt x="5" y="10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5" y="118"/>
                    <a:pt x="4" y="119"/>
                    <a:pt x="3" y="119"/>
                  </a:cubicBezTo>
                  <a:close/>
                  <a:moveTo>
                    <a:pt x="3" y="93"/>
                  </a:moveTo>
                  <a:cubicBezTo>
                    <a:pt x="1" y="93"/>
                    <a:pt x="0" y="92"/>
                    <a:pt x="0" y="9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1" y="78"/>
                    <a:pt x="3" y="78"/>
                  </a:cubicBezTo>
                  <a:cubicBezTo>
                    <a:pt x="4" y="78"/>
                    <a:pt x="5" y="79"/>
                    <a:pt x="5" y="8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3"/>
                    <a:pt x="3" y="93"/>
                  </a:cubicBezTo>
                  <a:close/>
                  <a:moveTo>
                    <a:pt x="3" y="67"/>
                  </a:moveTo>
                  <a:cubicBezTo>
                    <a:pt x="1" y="67"/>
                    <a:pt x="0" y="66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3" y="52"/>
                  </a:cubicBezTo>
                  <a:cubicBezTo>
                    <a:pt x="4" y="52"/>
                    <a:pt x="5" y="53"/>
                    <a:pt x="5" y="5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4" y="67"/>
                    <a:pt x="3" y="67"/>
                  </a:cubicBezTo>
                  <a:close/>
                  <a:moveTo>
                    <a:pt x="3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3" y="41"/>
                  </a:cubicBezTo>
                  <a:close/>
                  <a:moveTo>
                    <a:pt x="3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521" name="Freeform 42">
              <a:extLst>
                <a:ext uri="{FF2B5EF4-FFF2-40B4-BE49-F238E27FC236}">
                  <a16:creationId xmlns:a16="http://schemas.microsoft.com/office/drawing/2014/main" id="{5390B369-0552-46D5-80D9-9EDA0C6534A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00063" y="0"/>
              <a:ext cx="19050" cy="349250"/>
            </a:xfrm>
            <a:custGeom>
              <a:avLst/>
              <a:gdLst>
                <a:gd name="T0" fmla="*/ 2 w 5"/>
                <a:gd name="T1" fmla="*/ 93 h 93"/>
                <a:gd name="T2" fmla="*/ 0 w 5"/>
                <a:gd name="T3" fmla="*/ 91 h 93"/>
                <a:gd name="T4" fmla="*/ 0 w 5"/>
                <a:gd name="T5" fmla="*/ 80 h 93"/>
                <a:gd name="T6" fmla="*/ 2 w 5"/>
                <a:gd name="T7" fmla="*/ 78 h 93"/>
                <a:gd name="T8" fmla="*/ 5 w 5"/>
                <a:gd name="T9" fmla="*/ 80 h 93"/>
                <a:gd name="T10" fmla="*/ 5 w 5"/>
                <a:gd name="T11" fmla="*/ 91 h 93"/>
                <a:gd name="T12" fmla="*/ 2 w 5"/>
                <a:gd name="T13" fmla="*/ 93 h 93"/>
                <a:gd name="T14" fmla="*/ 2 w 5"/>
                <a:gd name="T15" fmla="*/ 67 h 93"/>
                <a:gd name="T16" fmla="*/ 0 w 5"/>
                <a:gd name="T17" fmla="*/ 65 h 93"/>
                <a:gd name="T18" fmla="*/ 0 w 5"/>
                <a:gd name="T19" fmla="*/ 54 h 93"/>
                <a:gd name="T20" fmla="*/ 2 w 5"/>
                <a:gd name="T21" fmla="*/ 52 h 93"/>
                <a:gd name="T22" fmla="*/ 5 w 5"/>
                <a:gd name="T23" fmla="*/ 54 h 93"/>
                <a:gd name="T24" fmla="*/ 5 w 5"/>
                <a:gd name="T25" fmla="*/ 65 h 93"/>
                <a:gd name="T26" fmla="*/ 2 w 5"/>
                <a:gd name="T27" fmla="*/ 67 h 93"/>
                <a:gd name="T28" fmla="*/ 2 w 5"/>
                <a:gd name="T29" fmla="*/ 41 h 93"/>
                <a:gd name="T30" fmla="*/ 0 w 5"/>
                <a:gd name="T31" fmla="*/ 39 h 93"/>
                <a:gd name="T32" fmla="*/ 0 w 5"/>
                <a:gd name="T33" fmla="*/ 28 h 93"/>
                <a:gd name="T34" fmla="*/ 2 w 5"/>
                <a:gd name="T35" fmla="*/ 26 h 93"/>
                <a:gd name="T36" fmla="*/ 5 w 5"/>
                <a:gd name="T37" fmla="*/ 28 h 93"/>
                <a:gd name="T38" fmla="*/ 5 w 5"/>
                <a:gd name="T39" fmla="*/ 39 h 93"/>
                <a:gd name="T40" fmla="*/ 2 w 5"/>
                <a:gd name="T41" fmla="*/ 41 h 93"/>
                <a:gd name="T42" fmla="*/ 2 w 5"/>
                <a:gd name="T43" fmla="*/ 15 h 93"/>
                <a:gd name="T44" fmla="*/ 0 w 5"/>
                <a:gd name="T45" fmla="*/ 13 h 93"/>
                <a:gd name="T46" fmla="*/ 0 w 5"/>
                <a:gd name="T47" fmla="*/ 2 h 93"/>
                <a:gd name="T48" fmla="*/ 2 w 5"/>
                <a:gd name="T49" fmla="*/ 0 h 93"/>
                <a:gd name="T50" fmla="*/ 5 w 5"/>
                <a:gd name="T51" fmla="*/ 2 h 93"/>
                <a:gd name="T52" fmla="*/ 5 w 5"/>
                <a:gd name="T53" fmla="*/ 13 h 93"/>
                <a:gd name="T54" fmla="*/ 2 w 5"/>
                <a:gd name="T55" fmla="*/ 15 h 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"/>
                <a:gd name="T85" fmla="*/ 0 h 93"/>
                <a:gd name="T86" fmla="*/ 5 w 5"/>
                <a:gd name="T87" fmla="*/ 93 h 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" h="93">
                  <a:moveTo>
                    <a:pt x="2" y="93"/>
                  </a:moveTo>
                  <a:cubicBezTo>
                    <a:pt x="1" y="93"/>
                    <a:pt x="0" y="92"/>
                    <a:pt x="0" y="9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1" y="78"/>
                    <a:pt x="2" y="78"/>
                  </a:cubicBezTo>
                  <a:cubicBezTo>
                    <a:pt x="4" y="78"/>
                    <a:pt x="5" y="79"/>
                    <a:pt x="5" y="8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3"/>
                    <a:pt x="2" y="93"/>
                  </a:cubicBezTo>
                  <a:close/>
                  <a:moveTo>
                    <a:pt x="2" y="67"/>
                  </a:moveTo>
                  <a:cubicBezTo>
                    <a:pt x="1" y="67"/>
                    <a:pt x="0" y="66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4" y="52"/>
                    <a:pt x="5" y="53"/>
                    <a:pt x="5" y="5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4" y="67"/>
                    <a:pt x="2" y="67"/>
                  </a:cubicBezTo>
                  <a:close/>
                  <a:moveTo>
                    <a:pt x="2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2" y="41"/>
                  </a:cubicBezTo>
                  <a:close/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522" name="Freeform 43">
              <a:extLst>
                <a:ext uri="{FF2B5EF4-FFF2-40B4-BE49-F238E27FC236}">
                  <a16:creationId xmlns:a16="http://schemas.microsoft.com/office/drawing/2014/main" id="{A7998CCD-6935-40DE-9187-025517A603A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01638" y="0"/>
              <a:ext cx="19050" cy="153987"/>
            </a:xfrm>
            <a:custGeom>
              <a:avLst/>
              <a:gdLst>
                <a:gd name="T0" fmla="*/ 2 w 5"/>
                <a:gd name="T1" fmla="*/ 41 h 41"/>
                <a:gd name="T2" fmla="*/ 0 w 5"/>
                <a:gd name="T3" fmla="*/ 39 h 41"/>
                <a:gd name="T4" fmla="*/ 0 w 5"/>
                <a:gd name="T5" fmla="*/ 28 h 41"/>
                <a:gd name="T6" fmla="*/ 2 w 5"/>
                <a:gd name="T7" fmla="*/ 26 h 41"/>
                <a:gd name="T8" fmla="*/ 5 w 5"/>
                <a:gd name="T9" fmla="*/ 28 h 41"/>
                <a:gd name="T10" fmla="*/ 5 w 5"/>
                <a:gd name="T11" fmla="*/ 39 h 41"/>
                <a:gd name="T12" fmla="*/ 2 w 5"/>
                <a:gd name="T13" fmla="*/ 41 h 41"/>
                <a:gd name="T14" fmla="*/ 2 w 5"/>
                <a:gd name="T15" fmla="*/ 15 h 41"/>
                <a:gd name="T16" fmla="*/ 0 w 5"/>
                <a:gd name="T17" fmla="*/ 13 h 41"/>
                <a:gd name="T18" fmla="*/ 0 w 5"/>
                <a:gd name="T19" fmla="*/ 2 h 41"/>
                <a:gd name="T20" fmla="*/ 2 w 5"/>
                <a:gd name="T21" fmla="*/ 0 h 41"/>
                <a:gd name="T22" fmla="*/ 5 w 5"/>
                <a:gd name="T23" fmla="*/ 2 h 41"/>
                <a:gd name="T24" fmla="*/ 5 w 5"/>
                <a:gd name="T25" fmla="*/ 13 h 41"/>
                <a:gd name="T26" fmla="*/ 2 w 5"/>
                <a:gd name="T27" fmla="*/ 15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41"/>
                <a:gd name="T44" fmla="*/ 5 w 5"/>
                <a:gd name="T45" fmla="*/ 41 h 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41">
                  <a:moveTo>
                    <a:pt x="2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2" y="41"/>
                  </a:cubicBezTo>
                  <a:close/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523" name="Freeform 44">
              <a:extLst>
                <a:ext uri="{FF2B5EF4-FFF2-40B4-BE49-F238E27FC236}">
                  <a16:creationId xmlns:a16="http://schemas.microsoft.com/office/drawing/2014/main" id="{65C880E7-80A2-4AD2-B0A2-7A4C6849124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88925" y="0"/>
              <a:ext cx="19050" cy="153987"/>
            </a:xfrm>
            <a:custGeom>
              <a:avLst/>
              <a:gdLst>
                <a:gd name="T0" fmla="*/ 2 w 5"/>
                <a:gd name="T1" fmla="*/ 41 h 41"/>
                <a:gd name="T2" fmla="*/ 0 w 5"/>
                <a:gd name="T3" fmla="*/ 39 h 41"/>
                <a:gd name="T4" fmla="*/ 0 w 5"/>
                <a:gd name="T5" fmla="*/ 28 h 41"/>
                <a:gd name="T6" fmla="*/ 2 w 5"/>
                <a:gd name="T7" fmla="*/ 26 h 41"/>
                <a:gd name="T8" fmla="*/ 5 w 5"/>
                <a:gd name="T9" fmla="*/ 28 h 41"/>
                <a:gd name="T10" fmla="*/ 5 w 5"/>
                <a:gd name="T11" fmla="*/ 39 h 41"/>
                <a:gd name="T12" fmla="*/ 2 w 5"/>
                <a:gd name="T13" fmla="*/ 41 h 41"/>
                <a:gd name="T14" fmla="*/ 2 w 5"/>
                <a:gd name="T15" fmla="*/ 15 h 41"/>
                <a:gd name="T16" fmla="*/ 0 w 5"/>
                <a:gd name="T17" fmla="*/ 13 h 41"/>
                <a:gd name="T18" fmla="*/ 0 w 5"/>
                <a:gd name="T19" fmla="*/ 2 h 41"/>
                <a:gd name="T20" fmla="*/ 2 w 5"/>
                <a:gd name="T21" fmla="*/ 0 h 41"/>
                <a:gd name="T22" fmla="*/ 5 w 5"/>
                <a:gd name="T23" fmla="*/ 2 h 41"/>
                <a:gd name="T24" fmla="*/ 5 w 5"/>
                <a:gd name="T25" fmla="*/ 13 h 41"/>
                <a:gd name="T26" fmla="*/ 2 w 5"/>
                <a:gd name="T27" fmla="*/ 15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41"/>
                <a:gd name="T44" fmla="*/ 5 w 5"/>
                <a:gd name="T45" fmla="*/ 41 h 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41">
                  <a:moveTo>
                    <a:pt x="2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2" y="41"/>
                  </a:cubicBezTo>
                  <a:close/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524" name="Freeform 45">
              <a:extLst>
                <a:ext uri="{FF2B5EF4-FFF2-40B4-BE49-F238E27FC236}">
                  <a16:creationId xmlns:a16="http://schemas.microsoft.com/office/drawing/2014/main" id="{54D792B4-BA7B-437D-AC22-E5EA61540E0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95263" y="0"/>
              <a:ext cx="19050" cy="349250"/>
            </a:xfrm>
            <a:custGeom>
              <a:avLst/>
              <a:gdLst>
                <a:gd name="T0" fmla="*/ 2 w 5"/>
                <a:gd name="T1" fmla="*/ 93 h 93"/>
                <a:gd name="T2" fmla="*/ 0 w 5"/>
                <a:gd name="T3" fmla="*/ 91 h 93"/>
                <a:gd name="T4" fmla="*/ 0 w 5"/>
                <a:gd name="T5" fmla="*/ 80 h 93"/>
                <a:gd name="T6" fmla="*/ 2 w 5"/>
                <a:gd name="T7" fmla="*/ 78 h 93"/>
                <a:gd name="T8" fmla="*/ 5 w 5"/>
                <a:gd name="T9" fmla="*/ 80 h 93"/>
                <a:gd name="T10" fmla="*/ 5 w 5"/>
                <a:gd name="T11" fmla="*/ 91 h 93"/>
                <a:gd name="T12" fmla="*/ 2 w 5"/>
                <a:gd name="T13" fmla="*/ 93 h 93"/>
                <a:gd name="T14" fmla="*/ 2 w 5"/>
                <a:gd name="T15" fmla="*/ 67 h 93"/>
                <a:gd name="T16" fmla="*/ 0 w 5"/>
                <a:gd name="T17" fmla="*/ 65 h 93"/>
                <a:gd name="T18" fmla="*/ 0 w 5"/>
                <a:gd name="T19" fmla="*/ 54 h 93"/>
                <a:gd name="T20" fmla="*/ 2 w 5"/>
                <a:gd name="T21" fmla="*/ 52 h 93"/>
                <a:gd name="T22" fmla="*/ 5 w 5"/>
                <a:gd name="T23" fmla="*/ 54 h 93"/>
                <a:gd name="T24" fmla="*/ 5 w 5"/>
                <a:gd name="T25" fmla="*/ 65 h 93"/>
                <a:gd name="T26" fmla="*/ 2 w 5"/>
                <a:gd name="T27" fmla="*/ 67 h 93"/>
                <a:gd name="T28" fmla="*/ 2 w 5"/>
                <a:gd name="T29" fmla="*/ 41 h 93"/>
                <a:gd name="T30" fmla="*/ 0 w 5"/>
                <a:gd name="T31" fmla="*/ 39 h 93"/>
                <a:gd name="T32" fmla="*/ 0 w 5"/>
                <a:gd name="T33" fmla="*/ 28 h 93"/>
                <a:gd name="T34" fmla="*/ 2 w 5"/>
                <a:gd name="T35" fmla="*/ 26 h 93"/>
                <a:gd name="T36" fmla="*/ 5 w 5"/>
                <a:gd name="T37" fmla="*/ 28 h 93"/>
                <a:gd name="T38" fmla="*/ 5 w 5"/>
                <a:gd name="T39" fmla="*/ 39 h 93"/>
                <a:gd name="T40" fmla="*/ 2 w 5"/>
                <a:gd name="T41" fmla="*/ 41 h 93"/>
                <a:gd name="T42" fmla="*/ 2 w 5"/>
                <a:gd name="T43" fmla="*/ 15 h 93"/>
                <a:gd name="T44" fmla="*/ 0 w 5"/>
                <a:gd name="T45" fmla="*/ 13 h 93"/>
                <a:gd name="T46" fmla="*/ 0 w 5"/>
                <a:gd name="T47" fmla="*/ 2 h 93"/>
                <a:gd name="T48" fmla="*/ 2 w 5"/>
                <a:gd name="T49" fmla="*/ 0 h 93"/>
                <a:gd name="T50" fmla="*/ 5 w 5"/>
                <a:gd name="T51" fmla="*/ 2 h 93"/>
                <a:gd name="T52" fmla="*/ 5 w 5"/>
                <a:gd name="T53" fmla="*/ 13 h 93"/>
                <a:gd name="T54" fmla="*/ 2 w 5"/>
                <a:gd name="T55" fmla="*/ 15 h 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"/>
                <a:gd name="T85" fmla="*/ 0 h 93"/>
                <a:gd name="T86" fmla="*/ 5 w 5"/>
                <a:gd name="T87" fmla="*/ 93 h 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" h="93">
                  <a:moveTo>
                    <a:pt x="2" y="93"/>
                  </a:moveTo>
                  <a:cubicBezTo>
                    <a:pt x="1" y="93"/>
                    <a:pt x="0" y="92"/>
                    <a:pt x="0" y="9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1" y="78"/>
                    <a:pt x="2" y="78"/>
                  </a:cubicBezTo>
                  <a:cubicBezTo>
                    <a:pt x="4" y="78"/>
                    <a:pt x="5" y="79"/>
                    <a:pt x="5" y="8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3"/>
                    <a:pt x="2" y="93"/>
                  </a:cubicBezTo>
                  <a:close/>
                  <a:moveTo>
                    <a:pt x="2" y="67"/>
                  </a:moveTo>
                  <a:cubicBezTo>
                    <a:pt x="1" y="67"/>
                    <a:pt x="0" y="66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4" y="52"/>
                    <a:pt x="5" y="53"/>
                    <a:pt x="5" y="5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4" y="67"/>
                    <a:pt x="2" y="67"/>
                  </a:cubicBezTo>
                  <a:close/>
                  <a:moveTo>
                    <a:pt x="2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2" y="41"/>
                  </a:cubicBezTo>
                  <a:close/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525" name="Freeform 46">
              <a:extLst>
                <a:ext uri="{FF2B5EF4-FFF2-40B4-BE49-F238E27FC236}">
                  <a16:creationId xmlns:a16="http://schemas.microsoft.com/office/drawing/2014/main" id="{770682B5-5D6B-49D5-806B-7F3A5F60E1D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12713" y="0"/>
              <a:ext cx="19050" cy="252412"/>
            </a:xfrm>
            <a:custGeom>
              <a:avLst/>
              <a:gdLst>
                <a:gd name="T0" fmla="*/ 2 w 5"/>
                <a:gd name="T1" fmla="*/ 67 h 67"/>
                <a:gd name="T2" fmla="*/ 0 w 5"/>
                <a:gd name="T3" fmla="*/ 65 h 67"/>
                <a:gd name="T4" fmla="*/ 0 w 5"/>
                <a:gd name="T5" fmla="*/ 54 h 67"/>
                <a:gd name="T6" fmla="*/ 2 w 5"/>
                <a:gd name="T7" fmla="*/ 52 h 67"/>
                <a:gd name="T8" fmla="*/ 5 w 5"/>
                <a:gd name="T9" fmla="*/ 54 h 67"/>
                <a:gd name="T10" fmla="*/ 5 w 5"/>
                <a:gd name="T11" fmla="*/ 65 h 67"/>
                <a:gd name="T12" fmla="*/ 2 w 5"/>
                <a:gd name="T13" fmla="*/ 67 h 67"/>
                <a:gd name="T14" fmla="*/ 2 w 5"/>
                <a:gd name="T15" fmla="*/ 41 h 67"/>
                <a:gd name="T16" fmla="*/ 0 w 5"/>
                <a:gd name="T17" fmla="*/ 39 h 67"/>
                <a:gd name="T18" fmla="*/ 0 w 5"/>
                <a:gd name="T19" fmla="*/ 28 h 67"/>
                <a:gd name="T20" fmla="*/ 2 w 5"/>
                <a:gd name="T21" fmla="*/ 26 h 67"/>
                <a:gd name="T22" fmla="*/ 5 w 5"/>
                <a:gd name="T23" fmla="*/ 28 h 67"/>
                <a:gd name="T24" fmla="*/ 5 w 5"/>
                <a:gd name="T25" fmla="*/ 39 h 67"/>
                <a:gd name="T26" fmla="*/ 2 w 5"/>
                <a:gd name="T27" fmla="*/ 41 h 67"/>
                <a:gd name="T28" fmla="*/ 2 w 5"/>
                <a:gd name="T29" fmla="*/ 15 h 67"/>
                <a:gd name="T30" fmla="*/ 0 w 5"/>
                <a:gd name="T31" fmla="*/ 13 h 67"/>
                <a:gd name="T32" fmla="*/ 0 w 5"/>
                <a:gd name="T33" fmla="*/ 2 h 67"/>
                <a:gd name="T34" fmla="*/ 2 w 5"/>
                <a:gd name="T35" fmla="*/ 0 h 67"/>
                <a:gd name="T36" fmla="*/ 5 w 5"/>
                <a:gd name="T37" fmla="*/ 2 h 67"/>
                <a:gd name="T38" fmla="*/ 5 w 5"/>
                <a:gd name="T39" fmla="*/ 13 h 67"/>
                <a:gd name="T40" fmla="*/ 2 w 5"/>
                <a:gd name="T41" fmla="*/ 15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"/>
                <a:gd name="T64" fmla="*/ 0 h 67"/>
                <a:gd name="T65" fmla="*/ 5 w 5"/>
                <a:gd name="T66" fmla="*/ 67 h 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" h="67">
                  <a:moveTo>
                    <a:pt x="2" y="67"/>
                  </a:moveTo>
                  <a:cubicBezTo>
                    <a:pt x="1" y="67"/>
                    <a:pt x="0" y="66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4" y="52"/>
                    <a:pt x="5" y="53"/>
                    <a:pt x="5" y="5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4" y="67"/>
                    <a:pt x="2" y="67"/>
                  </a:cubicBezTo>
                  <a:close/>
                  <a:moveTo>
                    <a:pt x="2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2" y="41"/>
                  </a:cubicBezTo>
                  <a:close/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526" name="Freeform 47">
              <a:extLst>
                <a:ext uri="{FF2B5EF4-FFF2-40B4-BE49-F238E27FC236}">
                  <a16:creationId xmlns:a16="http://schemas.microsoft.com/office/drawing/2014/main" id="{C72D394A-E56A-4DFD-A5D9-F98E76ED018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19050" cy="252412"/>
            </a:xfrm>
            <a:custGeom>
              <a:avLst/>
              <a:gdLst>
                <a:gd name="T0" fmla="*/ 2 w 5"/>
                <a:gd name="T1" fmla="*/ 67 h 67"/>
                <a:gd name="T2" fmla="*/ 0 w 5"/>
                <a:gd name="T3" fmla="*/ 65 h 67"/>
                <a:gd name="T4" fmla="*/ 0 w 5"/>
                <a:gd name="T5" fmla="*/ 54 h 67"/>
                <a:gd name="T6" fmla="*/ 2 w 5"/>
                <a:gd name="T7" fmla="*/ 52 h 67"/>
                <a:gd name="T8" fmla="*/ 5 w 5"/>
                <a:gd name="T9" fmla="*/ 54 h 67"/>
                <a:gd name="T10" fmla="*/ 5 w 5"/>
                <a:gd name="T11" fmla="*/ 65 h 67"/>
                <a:gd name="T12" fmla="*/ 2 w 5"/>
                <a:gd name="T13" fmla="*/ 67 h 67"/>
                <a:gd name="T14" fmla="*/ 2 w 5"/>
                <a:gd name="T15" fmla="*/ 41 h 67"/>
                <a:gd name="T16" fmla="*/ 0 w 5"/>
                <a:gd name="T17" fmla="*/ 39 h 67"/>
                <a:gd name="T18" fmla="*/ 0 w 5"/>
                <a:gd name="T19" fmla="*/ 28 h 67"/>
                <a:gd name="T20" fmla="*/ 2 w 5"/>
                <a:gd name="T21" fmla="*/ 26 h 67"/>
                <a:gd name="T22" fmla="*/ 5 w 5"/>
                <a:gd name="T23" fmla="*/ 28 h 67"/>
                <a:gd name="T24" fmla="*/ 5 w 5"/>
                <a:gd name="T25" fmla="*/ 39 h 67"/>
                <a:gd name="T26" fmla="*/ 2 w 5"/>
                <a:gd name="T27" fmla="*/ 41 h 67"/>
                <a:gd name="T28" fmla="*/ 2 w 5"/>
                <a:gd name="T29" fmla="*/ 15 h 67"/>
                <a:gd name="T30" fmla="*/ 0 w 5"/>
                <a:gd name="T31" fmla="*/ 13 h 67"/>
                <a:gd name="T32" fmla="*/ 0 w 5"/>
                <a:gd name="T33" fmla="*/ 2 h 67"/>
                <a:gd name="T34" fmla="*/ 2 w 5"/>
                <a:gd name="T35" fmla="*/ 0 h 67"/>
                <a:gd name="T36" fmla="*/ 5 w 5"/>
                <a:gd name="T37" fmla="*/ 2 h 67"/>
                <a:gd name="T38" fmla="*/ 5 w 5"/>
                <a:gd name="T39" fmla="*/ 13 h 67"/>
                <a:gd name="T40" fmla="*/ 2 w 5"/>
                <a:gd name="T41" fmla="*/ 15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"/>
                <a:gd name="T64" fmla="*/ 0 h 67"/>
                <a:gd name="T65" fmla="*/ 5 w 5"/>
                <a:gd name="T66" fmla="*/ 67 h 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" h="67">
                  <a:moveTo>
                    <a:pt x="2" y="67"/>
                  </a:moveTo>
                  <a:cubicBezTo>
                    <a:pt x="1" y="67"/>
                    <a:pt x="0" y="66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4" y="52"/>
                    <a:pt x="5" y="53"/>
                    <a:pt x="5" y="5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4" y="67"/>
                    <a:pt x="2" y="67"/>
                  </a:cubicBezTo>
                  <a:close/>
                  <a:moveTo>
                    <a:pt x="2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2" y="41"/>
                  </a:cubicBezTo>
                  <a:close/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8527" name="Group 95">
            <a:extLst>
              <a:ext uri="{FF2B5EF4-FFF2-40B4-BE49-F238E27FC236}">
                <a16:creationId xmlns:a16="http://schemas.microsoft.com/office/drawing/2014/main" id="{0DAA5C2D-E13B-4E83-9F53-879AE40FDB96}"/>
              </a:ext>
            </a:extLst>
          </p:cNvPr>
          <p:cNvGrpSpPr>
            <a:grpSpLocks/>
          </p:cNvGrpSpPr>
          <p:nvPr/>
        </p:nvGrpSpPr>
        <p:grpSpPr bwMode="auto">
          <a:xfrm>
            <a:off x="8361363" y="1727200"/>
            <a:ext cx="1308100" cy="757238"/>
            <a:chOff x="0" y="0"/>
            <a:chExt cx="1760538" cy="1019175"/>
          </a:xfrm>
        </p:grpSpPr>
        <p:sp>
          <p:nvSpPr>
            <p:cNvPr id="18528" name="Freeform 10">
              <a:extLst>
                <a:ext uri="{FF2B5EF4-FFF2-40B4-BE49-F238E27FC236}">
                  <a16:creationId xmlns:a16="http://schemas.microsoft.com/office/drawing/2014/main" id="{4B71C1CE-DF81-4C9E-BAB1-FB42D06E0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760538" cy="1019175"/>
            </a:xfrm>
            <a:custGeom>
              <a:avLst/>
              <a:gdLst>
                <a:gd name="T0" fmla="*/ 395 w 469"/>
                <a:gd name="T1" fmla="*/ 271 h 271"/>
                <a:gd name="T2" fmla="*/ 49 w 469"/>
                <a:gd name="T3" fmla="*/ 271 h 271"/>
                <a:gd name="T4" fmla="*/ 90 w 469"/>
                <a:gd name="T5" fmla="*/ 173 h 271"/>
                <a:gd name="T6" fmla="*/ 118 w 469"/>
                <a:gd name="T7" fmla="*/ 84 h 271"/>
                <a:gd name="T8" fmla="*/ 285 w 469"/>
                <a:gd name="T9" fmla="*/ 18 h 271"/>
                <a:gd name="T10" fmla="*/ 375 w 469"/>
                <a:gd name="T11" fmla="*/ 142 h 271"/>
                <a:gd name="T12" fmla="*/ 395 w 469"/>
                <a:gd name="T13" fmla="*/ 271 h 2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9"/>
                <a:gd name="T22" fmla="*/ 0 h 271"/>
                <a:gd name="T23" fmla="*/ 469 w 469"/>
                <a:gd name="T24" fmla="*/ 271 h 2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9" h="271">
                  <a:moveTo>
                    <a:pt x="395" y="271"/>
                  </a:moveTo>
                  <a:cubicBezTo>
                    <a:pt x="49" y="271"/>
                    <a:pt x="49" y="271"/>
                    <a:pt x="49" y="271"/>
                  </a:cubicBezTo>
                  <a:cubicBezTo>
                    <a:pt x="0" y="252"/>
                    <a:pt x="31" y="156"/>
                    <a:pt x="90" y="173"/>
                  </a:cubicBezTo>
                  <a:cubicBezTo>
                    <a:pt x="96" y="142"/>
                    <a:pt x="100" y="110"/>
                    <a:pt x="118" y="84"/>
                  </a:cubicBezTo>
                  <a:cubicBezTo>
                    <a:pt x="155" y="32"/>
                    <a:pt x="222" y="0"/>
                    <a:pt x="285" y="18"/>
                  </a:cubicBezTo>
                  <a:cubicBezTo>
                    <a:pt x="344" y="35"/>
                    <a:pt x="386" y="79"/>
                    <a:pt x="375" y="142"/>
                  </a:cubicBezTo>
                  <a:cubicBezTo>
                    <a:pt x="457" y="142"/>
                    <a:pt x="469" y="271"/>
                    <a:pt x="395" y="271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grpSp>
          <p:nvGrpSpPr>
            <p:cNvPr id="18529" name="Group 97">
              <a:extLst>
                <a:ext uri="{FF2B5EF4-FFF2-40B4-BE49-F238E27FC236}">
                  <a16:creationId xmlns:a16="http://schemas.microsoft.com/office/drawing/2014/main" id="{3284214A-FED9-4DC5-813F-DD7025FEE4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600" y="256425"/>
              <a:ext cx="1077913" cy="600825"/>
              <a:chOff x="0" y="0"/>
              <a:chExt cx="1077913" cy="600825"/>
            </a:xfrm>
          </p:grpSpPr>
          <p:sp>
            <p:nvSpPr>
              <p:cNvPr id="18530" name="Oval 76">
                <a:extLst>
                  <a:ext uri="{FF2B5EF4-FFF2-40B4-BE49-F238E27FC236}">
                    <a16:creationId xmlns:a16="http://schemas.microsoft.com/office/drawing/2014/main" id="{ECEA2A37-FA7C-4449-AA73-C7E5D7DB7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32563"/>
                <a:ext cx="71438" cy="68262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8531" name="Oval 77">
                <a:extLst>
                  <a:ext uri="{FF2B5EF4-FFF2-40B4-BE49-F238E27FC236}">
                    <a16:creationId xmlns:a16="http://schemas.microsoft.com/office/drawing/2014/main" id="{89D3966A-7230-4C4F-B1E9-39B35DEF7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863" y="532563"/>
                <a:ext cx="66675" cy="68262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8532" name="Oval 78">
                <a:extLst>
                  <a:ext uri="{FF2B5EF4-FFF2-40B4-BE49-F238E27FC236}">
                    <a16:creationId xmlns:a16="http://schemas.microsoft.com/office/drawing/2014/main" id="{D61EEACC-84F6-447C-A84F-9D3595B9F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138" y="532563"/>
                <a:ext cx="68263" cy="68262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8533" name="Oval 79">
                <a:extLst>
                  <a:ext uri="{FF2B5EF4-FFF2-40B4-BE49-F238E27FC236}">
                    <a16:creationId xmlns:a16="http://schemas.microsoft.com/office/drawing/2014/main" id="{E6F130C8-01C1-4AD6-9A23-F88614324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238" y="532563"/>
                <a:ext cx="71438" cy="68262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8534" name="Oval 80">
                <a:extLst>
                  <a:ext uri="{FF2B5EF4-FFF2-40B4-BE49-F238E27FC236}">
                    <a16:creationId xmlns:a16="http://schemas.microsoft.com/office/drawing/2014/main" id="{39FDBF62-96F8-411B-A3D2-864F6DEB82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100" y="532563"/>
                <a:ext cx="71438" cy="68262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8535" name="Oval 81">
                <a:extLst>
                  <a:ext uri="{FF2B5EF4-FFF2-40B4-BE49-F238E27FC236}">
                    <a16:creationId xmlns:a16="http://schemas.microsoft.com/office/drawing/2014/main" id="{471A5A71-58B0-4C35-83D2-0CD18969C2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375" y="532563"/>
                <a:ext cx="71438" cy="68262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8536" name="Oval 82">
                <a:extLst>
                  <a:ext uri="{FF2B5EF4-FFF2-40B4-BE49-F238E27FC236}">
                    <a16:creationId xmlns:a16="http://schemas.microsoft.com/office/drawing/2014/main" id="{9A42DDD5-E9BD-4E4B-93FC-369D0196F0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9650" y="532563"/>
                <a:ext cx="68263" cy="68262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8537" name="文本框 109">
                <a:extLst>
                  <a:ext uri="{FF2B5EF4-FFF2-40B4-BE49-F238E27FC236}">
                    <a16:creationId xmlns:a16="http://schemas.microsoft.com/office/drawing/2014/main" id="{BB70B5F9-FAEA-4C48-AEC1-5EFFD6709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690" y="0"/>
                <a:ext cx="881971" cy="497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rPr>
                  <a:t>TEXT</a:t>
                </a: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10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1000"/>
                                        <p:tgtEl>
                                          <p:spTgt spid="18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000"/>
                                        <p:tgtEl>
                                          <p:spTgt spid="18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1000"/>
                                        <p:tgtEl>
                                          <p:spTgt spid="18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1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500"/>
                                        <p:tgtEl>
                                          <p:spTgt spid="1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18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6">
            <a:extLst>
              <a:ext uri="{FF2B5EF4-FFF2-40B4-BE49-F238E27FC236}">
                <a16:creationId xmlns:a16="http://schemas.microsoft.com/office/drawing/2014/main" id="{6AD4EF73-D16B-4AC8-B22E-46368455F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t="13739" r="10732" b="13994"/>
          <a:stretch>
            <a:fillRect/>
          </a:stretch>
        </p:blipFill>
        <p:spPr bwMode="auto">
          <a:xfrm>
            <a:off x="112713" y="23813"/>
            <a:ext cx="12079287" cy="6834187"/>
          </a:xfrm>
          <a:prstGeom prst="rect">
            <a:avLst/>
          </a:prstGeom>
          <a:blipFill dpi="0" rotWithShape="1">
            <a:blip r:embed="rId2"/>
            <a:srcRect l="14134" t="13739" r="10732" b="1399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图片 1">
            <a:extLst>
              <a:ext uri="{FF2B5EF4-FFF2-40B4-BE49-F238E27FC236}">
                <a16:creationId xmlns:a16="http://schemas.microsoft.com/office/drawing/2014/main" id="{F3B55E19-3D92-4513-9048-0CD859303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5" t="893"/>
          <a:stretch>
            <a:fillRect/>
          </a:stretch>
        </p:blipFill>
        <p:spPr bwMode="auto">
          <a:xfrm>
            <a:off x="10109200" y="4670425"/>
            <a:ext cx="1887538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Group 4">
            <a:extLst>
              <a:ext uri="{FF2B5EF4-FFF2-40B4-BE49-F238E27FC236}">
                <a16:creationId xmlns:a16="http://schemas.microsoft.com/office/drawing/2014/main" id="{8642F1E9-B398-4AB6-90DB-7798A002BA2A}"/>
              </a:ext>
            </a:extLst>
          </p:cNvPr>
          <p:cNvGrpSpPr>
            <a:grpSpLocks/>
          </p:cNvGrpSpPr>
          <p:nvPr/>
        </p:nvGrpSpPr>
        <p:grpSpPr bwMode="auto">
          <a:xfrm>
            <a:off x="1241425" y="900113"/>
            <a:ext cx="4393020" cy="442912"/>
            <a:chOff x="0" y="0"/>
            <a:chExt cx="4391553" cy="441699"/>
          </a:xfrm>
        </p:grpSpPr>
        <p:pic>
          <p:nvPicPr>
            <p:cNvPr id="19461" name="图片 3">
              <a:extLst>
                <a:ext uri="{FF2B5EF4-FFF2-40B4-BE49-F238E27FC236}">
                  <a16:creationId xmlns:a16="http://schemas.microsoft.com/office/drawing/2014/main" id="{2A062410-8B70-4EB9-93C3-A9B2C445F6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45349" cy="44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2" name="文本框 4">
              <a:extLst>
                <a:ext uri="{FF2B5EF4-FFF2-40B4-BE49-F238E27FC236}">
                  <a16:creationId xmlns:a16="http://schemas.microsoft.com/office/drawing/2014/main" id="{74829B4C-8D89-4312-A3A3-E77D14301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15" y="28338"/>
              <a:ext cx="39438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Summary of the topic</a:t>
              </a:r>
              <a:endParaRPr lang="zh-CN" altLang="en-US" dirty="0"/>
            </a:p>
          </p:txBody>
        </p:sp>
      </p:grpSp>
      <p:pic>
        <p:nvPicPr>
          <p:cNvPr id="19463" name="图片 5">
            <a:extLst>
              <a:ext uri="{FF2B5EF4-FFF2-40B4-BE49-F238E27FC236}">
                <a16:creationId xmlns:a16="http://schemas.microsoft.com/office/drawing/2014/main" id="{9D4CDA31-7BD7-4987-BADE-006294E9F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3" t="82581" r="42166"/>
          <a:stretch>
            <a:fillRect/>
          </a:stretch>
        </p:blipFill>
        <p:spPr bwMode="auto">
          <a:xfrm>
            <a:off x="757238" y="5313363"/>
            <a:ext cx="38782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6">
            <a:extLst>
              <a:ext uri="{FF2B5EF4-FFF2-40B4-BE49-F238E27FC236}">
                <a16:creationId xmlns:a16="http://schemas.microsoft.com/office/drawing/2014/main" id="{AC08D063-A0CD-415D-8846-AAC7EBD96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79311" r="74771" b="687"/>
          <a:stretch>
            <a:fillRect/>
          </a:stretch>
        </p:blipFill>
        <p:spPr bwMode="auto">
          <a:xfrm>
            <a:off x="1654175" y="5681663"/>
            <a:ext cx="9779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5" name="Group 9">
            <a:extLst>
              <a:ext uri="{FF2B5EF4-FFF2-40B4-BE49-F238E27FC236}">
                <a16:creationId xmlns:a16="http://schemas.microsoft.com/office/drawing/2014/main" id="{E591B6F2-B7E4-47F3-A47B-7C25E1327DDB}"/>
              </a:ext>
            </a:extLst>
          </p:cNvPr>
          <p:cNvGrpSpPr>
            <a:grpSpLocks/>
          </p:cNvGrpSpPr>
          <p:nvPr/>
        </p:nvGrpSpPr>
        <p:grpSpPr bwMode="auto">
          <a:xfrm>
            <a:off x="1803400" y="1455738"/>
            <a:ext cx="933450" cy="947737"/>
            <a:chOff x="0" y="0"/>
            <a:chExt cx="933965" cy="947732"/>
          </a:xfrm>
        </p:grpSpPr>
        <p:sp>
          <p:nvSpPr>
            <p:cNvPr id="19466" name="Freeform 14">
              <a:extLst>
                <a:ext uri="{FF2B5EF4-FFF2-40B4-BE49-F238E27FC236}">
                  <a16:creationId xmlns:a16="http://schemas.microsoft.com/office/drawing/2014/main" id="{E106444C-D101-4866-8E9E-1EC510A71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33965" cy="947732"/>
            </a:xfrm>
            <a:custGeom>
              <a:avLst/>
              <a:gdLst>
                <a:gd name="T0" fmla="*/ 29 w 172"/>
                <a:gd name="T1" fmla="*/ 34 h 175"/>
                <a:gd name="T2" fmla="*/ 35 w 172"/>
                <a:gd name="T3" fmla="*/ 143 h 175"/>
                <a:gd name="T4" fmla="*/ 169 w 172"/>
                <a:gd name="T5" fmla="*/ 160 h 175"/>
                <a:gd name="T6" fmla="*/ 138 w 172"/>
                <a:gd name="T7" fmla="*/ 29 h 175"/>
                <a:gd name="T8" fmla="*/ 29 w 172"/>
                <a:gd name="T9" fmla="*/ 34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75"/>
                <a:gd name="T17" fmla="*/ 172 w 172"/>
                <a:gd name="T18" fmla="*/ 175 h 1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75">
                  <a:moveTo>
                    <a:pt x="29" y="34"/>
                  </a:moveTo>
                  <a:cubicBezTo>
                    <a:pt x="0" y="66"/>
                    <a:pt x="3" y="115"/>
                    <a:pt x="35" y="143"/>
                  </a:cubicBezTo>
                  <a:cubicBezTo>
                    <a:pt x="70" y="175"/>
                    <a:pt x="130" y="159"/>
                    <a:pt x="169" y="160"/>
                  </a:cubicBezTo>
                  <a:cubicBezTo>
                    <a:pt x="163" y="121"/>
                    <a:pt x="172" y="59"/>
                    <a:pt x="138" y="29"/>
                  </a:cubicBezTo>
                  <a:cubicBezTo>
                    <a:pt x="106" y="0"/>
                    <a:pt x="57" y="3"/>
                    <a:pt x="29" y="34"/>
                  </a:cubicBezTo>
                  <a:close/>
                </a:path>
              </a:pathLst>
            </a:custGeom>
            <a:solidFill>
              <a:srgbClr val="67C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6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67" name="TextBox 77">
              <a:extLst>
                <a:ext uri="{FF2B5EF4-FFF2-40B4-BE49-F238E27FC236}">
                  <a16:creationId xmlns:a16="http://schemas.microsoft.com/office/drawing/2014/main" id="{2951F86F-0AF5-47B3-8AD0-20C576B88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7" y="243033"/>
              <a:ext cx="7857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to</a:t>
              </a:r>
              <a:endParaRPr lang="en-US" altLang="zh-CN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Title</a:t>
              </a:r>
            </a:p>
          </p:txBody>
        </p:sp>
      </p:grpSp>
      <p:grpSp>
        <p:nvGrpSpPr>
          <p:cNvPr id="19468" name="Group 12">
            <a:extLst>
              <a:ext uri="{FF2B5EF4-FFF2-40B4-BE49-F238E27FC236}">
                <a16:creationId xmlns:a16="http://schemas.microsoft.com/office/drawing/2014/main" id="{D54D0FDA-46E4-4B39-A637-11892CC24C06}"/>
              </a:ext>
            </a:extLst>
          </p:cNvPr>
          <p:cNvGrpSpPr>
            <a:grpSpLocks/>
          </p:cNvGrpSpPr>
          <p:nvPr/>
        </p:nvGrpSpPr>
        <p:grpSpPr bwMode="auto">
          <a:xfrm>
            <a:off x="1803400" y="2492375"/>
            <a:ext cx="995363" cy="947738"/>
            <a:chOff x="0" y="0"/>
            <a:chExt cx="996626" cy="947732"/>
          </a:xfrm>
        </p:grpSpPr>
        <p:sp>
          <p:nvSpPr>
            <p:cNvPr id="19469" name="Freeform 24">
              <a:extLst>
                <a:ext uri="{FF2B5EF4-FFF2-40B4-BE49-F238E27FC236}">
                  <a16:creationId xmlns:a16="http://schemas.microsoft.com/office/drawing/2014/main" id="{1AC0E3FA-9E3D-42E4-B4F0-94735FC1B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33965" cy="947732"/>
            </a:xfrm>
            <a:custGeom>
              <a:avLst/>
              <a:gdLst>
                <a:gd name="T0" fmla="*/ 29 w 172"/>
                <a:gd name="T1" fmla="*/ 34 h 175"/>
                <a:gd name="T2" fmla="*/ 34 w 172"/>
                <a:gd name="T3" fmla="*/ 143 h 175"/>
                <a:gd name="T4" fmla="*/ 169 w 172"/>
                <a:gd name="T5" fmla="*/ 160 h 175"/>
                <a:gd name="T6" fmla="*/ 138 w 172"/>
                <a:gd name="T7" fmla="*/ 28 h 175"/>
                <a:gd name="T8" fmla="*/ 29 w 172"/>
                <a:gd name="T9" fmla="*/ 34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75"/>
                <a:gd name="T17" fmla="*/ 172 w 172"/>
                <a:gd name="T18" fmla="*/ 175 h 1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75">
                  <a:moveTo>
                    <a:pt x="29" y="34"/>
                  </a:moveTo>
                  <a:cubicBezTo>
                    <a:pt x="0" y="66"/>
                    <a:pt x="3" y="115"/>
                    <a:pt x="34" y="143"/>
                  </a:cubicBezTo>
                  <a:cubicBezTo>
                    <a:pt x="70" y="175"/>
                    <a:pt x="130" y="159"/>
                    <a:pt x="169" y="160"/>
                  </a:cubicBezTo>
                  <a:cubicBezTo>
                    <a:pt x="163" y="121"/>
                    <a:pt x="172" y="59"/>
                    <a:pt x="138" y="28"/>
                  </a:cubicBezTo>
                  <a:cubicBezTo>
                    <a:pt x="106" y="0"/>
                    <a:pt x="57" y="2"/>
                    <a:pt x="29" y="34"/>
                  </a:cubicBez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6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70" name="TextBox 78">
              <a:extLst>
                <a:ext uri="{FF2B5EF4-FFF2-40B4-BE49-F238E27FC236}">
                  <a16:creationId xmlns:a16="http://schemas.microsoft.com/office/drawing/2014/main" id="{9B10E387-8691-4D96-ACBD-7CB0F7D74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10" y="234020"/>
              <a:ext cx="9586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to</a:t>
              </a:r>
              <a:endParaRPr lang="en-US" altLang="zh-CN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Title</a:t>
              </a:r>
            </a:p>
          </p:txBody>
        </p:sp>
      </p:grpSp>
      <p:grpSp>
        <p:nvGrpSpPr>
          <p:cNvPr id="19471" name="Group 15">
            <a:extLst>
              <a:ext uri="{FF2B5EF4-FFF2-40B4-BE49-F238E27FC236}">
                <a16:creationId xmlns:a16="http://schemas.microsoft.com/office/drawing/2014/main" id="{5CC14CEC-311C-4A9B-A89F-FF880DB379A0}"/>
              </a:ext>
            </a:extLst>
          </p:cNvPr>
          <p:cNvGrpSpPr>
            <a:grpSpLocks/>
          </p:cNvGrpSpPr>
          <p:nvPr/>
        </p:nvGrpSpPr>
        <p:grpSpPr bwMode="auto">
          <a:xfrm>
            <a:off x="1803400" y="3530600"/>
            <a:ext cx="995363" cy="947738"/>
            <a:chOff x="0" y="0"/>
            <a:chExt cx="996626" cy="947732"/>
          </a:xfrm>
        </p:grpSpPr>
        <p:sp>
          <p:nvSpPr>
            <p:cNvPr id="19472" name="Freeform 9">
              <a:extLst>
                <a:ext uri="{FF2B5EF4-FFF2-40B4-BE49-F238E27FC236}">
                  <a16:creationId xmlns:a16="http://schemas.microsoft.com/office/drawing/2014/main" id="{F700D8A4-3CA8-4F67-9F75-B5D139737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33965" cy="947732"/>
            </a:xfrm>
            <a:custGeom>
              <a:avLst/>
              <a:gdLst>
                <a:gd name="T0" fmla="*/ 29 w 172"/>
                <a:gd name="T1" fmla="*/ 34 h 175"/>
                <a:gd name="T2" fmla="*/ 34 w 172"/>
                <a:gd name="T3" fmla="*/ 143 h 175"/>
                <a:gd name="T4" fmla="*/ 169 w 172"/>
                <a:gd name="T5" fmla="*/ 160 h 175"/>
                <a:gd name="T6" fmla="*/ 138 w 172"/>
                <a:gd name="T7" fmla="*/ 28 h 175"/>
                <a:gd name="T8" fmla="*/ 29 w 172"/>
                <a:gd name="T9" fmla="*/ 34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75"/>
                <a:gd name="T17" fmla="*/ 172 w 172"/>
                <a:gd name="T18" fmla="*/ 175 h 1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75">
                  <a:moveTo>
                    <a:pt x="29" y="34"/>
                  </a:moveTo>
                  <a:cubicBezTo>
                    <a:pt x="0" y="66"/>
                    <a:pt x="3" y="114"/>
                    <a:pt x="34" y="143"/>
                  </a:cubicBezTo>
                  <a:cubicBezTo>
                    <a:pt x="70" y="175"/>
                    <a:pt x="130" y="159"/>
                    <a:pt x="169" y="160"/>
                  </a:cubicBezTo>
                  <a:cubicBezTo>
                    <a:pt x="163" y="120"/>
                    <a:pt x="172" y="59"/>
                    <a:pt x="138" y="28"/>
                  </a:cubicBezTo>
                  <a:cubicBezTo>
                    <a:pt x="106" y="0"/>
                    <a:pt x="57" y="2"/>
                    <a:pt x="29" y="34"/>
                  </a:cubicBezTo>
                  <a:close/>
                </a:path>
              </a:pathLst>
            </a:custGeom>
            <a:solidFill>
              <a:srgbClr val="A2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6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73" name="TextBox 79">
              <a:extLst>
                <a:ext uri="{FF2B5EF4-FFF2-40B4-BE49-F238E27FC236}">
                  <a16:creationId xmlns:a16="http://schemas.microsoft.com/office/drawing/2014/main" id="{87E38757-C4C4-4BCE-A25C-820D57334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10" y="237033"/>
              <a:ext cx="9586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to</a:t>
              </a:r>
              <a:endParaRPr lang="en-US" altLang="zh-CN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Title</a:t>
              </a:r>
            </a:p>
          </p:txBody>
        </p:sp>
      </p:grpSp>
      <p:grpSp>
        <p:nvGrpSpPr>
          <p:cNvPr id="19474" name="Group 18">
            <a:extLst>
              <a:ext uri="{FF2B5EF4-FFF2-40B4-BE49-F238E27FC236}">
                <a16:creationId xmlns:a16="http://schemas.microsoft.com/office/drawing/2014/main" id="{95B46219-93CD-4A49-A5B8-941A8D4E5E3B}"/>
              </a:ext>
            </a:extLst>
          </p:cNvPr>
          <p:cNvGrpSpPr>
            <a:grpSpLocks/>
          </p:cNvGrpSpPr>
          <p:nvPr/>
        </p:nvGrpSpPr>
        <p:grpSpPr bwMode="auto">
          <a:xfrm>
            <a:off x="1803400" y="4568825"/>
            <a:ext cx="995363" cy="949325"/>
            <a:chOff x="0" y="0"/>
            <a:chExt cx="996626" cy="950028"/>
          </a:xfrm>
        </p:grpSpPr>
        <p:sp>
          <p:nvSpPr>
            <p:cNvPr id="19475" name="Freeform 19">
              <a:extLst>
                <a:ext uri="{FF2B5EF4-FFF2-40B4-BE49-F238E27FC236}">
                  <a16:creationId xmlns:a16="http://schemas.microsoft.com/office/drawing/2014/main" id="{E46D5A41-69F6-40DE-9D99-2C1079244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33965" cy="950028"/>
            </a:xfrm>
            <a:custGeom>
              <a:avLst/>
              <a:gdLst>
                <a:gd name="T0" fmla="*/ 29 w 172"/>
                <a:gd name="T1" fmla="*/ 34 h 175"/>
                <a:gd name="T2" fmla="*/ 34 w 172"/>
                <a:gd name="T3" fmla="*/ 143 h 175"/>
                <a:gd name="T4" fmla="*/ 169 w 172"/>
                <a:gd name="T5" fmla="*/ 160 h 175"/>
                <a:gd name="T6" fmla="*/ 138 w 172"/>
                <a:gd name="T7" fmla="*/ 28 h 175"/>
                <a:gd name="T8" fmla="*/ 29 w 172"/>
                <a:gd name="T9" fmla="*/ 34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75"/>
                <a:gd name="T17" fmla="*/ 172 w 172"/>
                <a:gd name="T18" fmla="*/ 175 h 1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75">
                  <a:moveTo>
                    <a:pt x="29" y="34"/>
                  </a:moveTo>
                  <a:cubicBezTo>
                    <a:pt x="0" y="65"/>
                    <a:pt x="3" y="114"/>
                    <a:pt x="34" y="143"/>
                  </a:cubicBezTo>
                  <a:cubicBezTo>
                    <a:pt x="70" y="175"/>
                    <a:pt x="130" y="159"/>
                    <a:pt x="169" y="160"/>
                  </a:cubicBezTo>
                  <a:cubicBezTo>
                    <a:pt x="163" y="120"/>
                    <a:pt x="172" y="59"/>
                    <a:pt x="138" y="28"/>
                  </a:cubicBezTo>
                  <a:cubicBezTo>
                    <a:pt x="106" y="0"/>
                    <a:pt x="57" y="2"/>
                    <a:pt x="29" y="34"/>
                  </a:cubicBezTo>
                  <a:close/>
                </a:path>
              </a:pathLst>
            </a:custGeom>
            <a:solidFill>
              <a:srgbClr val="4C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16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76" name="TextBox 80">
              <a:extLst>
                <a:ext uri="{FF2B5EF4-FFF2-40B4-BE49-F238E27FC236}">
                  <a16:creationId xmlns:a16="http://schemas.microsoft.com/office/drawing/2014/main" id="{23EC85DF-D5BE-428E-B226-C3D386F6C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10" y="220260"/>
              <a:ext cx="9586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to</a:t>
              </a:r>
              <a:endParaRPr lang="en-US" altLang="zh-CN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Title</a:t>
              </a:r>
            </a:p>
          </p:txBody>
        </p:sp>
      </p:grpSp>
      <p:grpSp>
        <p:nvGrpSpPr>
          <p:cNvPr id="19477" name="Group 21">
            <a:extLst>
              <a:ext uri="{FF2B5EF4-FFF2-40B4-BE49-F238E27FC236}">
                <a16:creationId xmlns:a16="http://schemas.microsoft.com/office/drawing/2014/main" id="{6A92D633-9F32-4EE8-8B65-29BA2A213E6F}"/>
              </a:ext>
            </a:extLst>
          </p:cNvPr>
          <p:cNvGrpSpPr>
            <a:grpSpLocks/>
          </p:cNvGrpSpPr>
          <p:nvPr/>
        </p:nvGrpSpPr>
        <p:grpSpPr bwMode="auto">
          <a:xfrm>
            <a:off x="3381375" y="2757488"/>
            <a:ext cx="2982913" cy="3040062"/>
            <a:chOff x="0" y="0"/>
            <a:chExt cx="2983180" cy="3040546"/>
          </a:xfrm>
        </p:grpSpPr>
        <p:sp>
          <p:nvSpPr>
            <p:cNvPr id="19478" name="Freeform 5">
              <a:extLst>
                <a:ext uri="{FF2B5EF4-FFF2-40B4-BE49-F238E27FC236}">
                  <a16:creationId xmlns:a16="http://schemas.microsoft.com/office/drawing/2014/main" id="{3855878E-7209-4F09-84BB-B775D2336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983180" cy="3040546"/>
            </a:xfrm>
            <a:custGeom>
              <a:avLst/>
              <a:gdLst>
                <a:gd name="T0" fmla="*/ 92 w 550"/>
                <a:gd name="T1" fmla="*/ 110 h 561"/>
                <a:gd name="T2" fmla="*/ 110 w 550"/>
                <a:gd name="T3" fmla="*/ 459 h 561"/>
                <a:gd name="T4" fmla="*/ 541 w 550"/>
                <a:gd name="T5" fmla="*/ 514 h 561"/>
                <a:gd name="T6" fmla="*/ 441 w 550"/>
                <a:gd name="T7" fmla="*/ 91 h 561"/>
                <a:gd name="T8" fmla="*/ 92 w 550"/>
                <a:gd name="T9" fmla="*/ 110 h 5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0"/>
                <a:gd name="T16" fmla="*/ 0 h 561"/>
                <a:gd name="T17" fmla="*/ 550 w 550"/>
                <a:gd name="T18" fmla="*/ 561 h 5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0" h="561">
                  <a:moveTo>
                    <a:pt x="92" y="110"/>
                  </a:moveTo>
                  <a:cubicBezTo>
                    <a:pt x="0" y="211"/>
                    <a:pt x="8" y="367"/>
                    <a:pt x="110" y="459"/>
                  </a:cubicBezTo>
                  <a:cubicBezTo>
                    <a:pt x="224" y="561"/>
                    <a:pt x="416" y="510"/>
                    <a:pt x="541" y="514"/>
                  </a:cubicBezTo>
                  <a:cubicBezTo>
                    <a:pt x="522" y="387"/>
                    <a:pt x="550" y="189"/>
                    <a:pt x="441" y="91"/>
                  </a:cubicBezTo>
                  <a:cubicBezTo>
                    <a:pt x="339" y="0"/>
                    <a:pt x="183" y="8"/>
                    <a:pt x="92" y="110"/>
                  </a:cubicBezTo>
                  <a:close/>
                </a:path>
              </a:pathLst>
            </a:custGeom>
            <a:solidFill>
              <a:srgbClr val="4C6062"/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 sz="16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79" name="TextBox 682">
              <a:extLst>
                <a:ext uri="{FF2B5EF4-FFF2-40B4-BE49-F238E27FC236}">
                  <a16:creationId xmlns:a16="http://schemas.microsoft.com/office/drawing/2014/main" id="{97A87594-386E-4C50-8475-1DCF3B0BD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912" y="2019018"/>
              <a:ext cx="96212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96%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480" name="Group 24">
            <a:extLst>
              <a:ext uri="{FF2B5EF4-FFF2-40B4-BE49-F238E27FC236}">
                <a16:creationId xmlns:a16="http://schemas.microsoft.com/office/drawing/2014/main" id="{7EB8A717-F925-4C8C-8DAB-90795C856B03}"/>
              </a:ext>
            </a:extLst>
          </p:cNvPr>
          <p:cNvGrpSpPr>
            <a:grpSpLocks/>
          </p:cNvGrpSpPr>
          <p:nvPr/>
        </p:nvGrpSpPr>
        <p:grpSpPr bwMode="auto">
          <a:xfrm>
            <a:off x="3684588" y="2216150"/>
            <a:ext cx="2332037" cy="2378075"/>
            <a:chOff x="0" y="0"/>
            <a:chExt cx="2331470" cy="2379657"/>
          </a:xfrm>
        </p:grpSpPr>
        <p:sp>
          <p:nvSpPr>
            <p:cNvPr id="19481" name="Freeform 6">
              <a:extLst>
                <a:ext uri="{FF2B5EF4-FFF2-40B4-BE49-F238E27FC236}">
                  <a16:creationId xmlns:a16="http://schemas.microsoft.com/office/drawing/2014/main" id="{E78B631A-1077-45BF-B9B5-6DBBD3326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331470" cy="2379657"/>
            </a:xfrm>
            <a:custGeom>
              <a:avLst/>
              <a:gdLst>
                <a:gd name="T0" fmla="*/ 72 w 430"/>
                <a:gd name="T1" fmla="*/ 86 h 439"/>
                <a:gd name="T2" fmla="*/ 86 w 430"/>
                <a:gd name="T3" fmla="*/ 359 h 439"/>
                <a:gd name="T4" fmla="*/ 423 w 430"/>
                <a:gd name="T5" fmla="*/ 402 h 439"/>
                <a:gd name="T6" fmla="*/ 345 w 430"/>
                <a:gd name="T7" fmla="*/ 72 h 439"/>
                <a:gd name="T8" fmla="*/ 72 w 430"/>
                <a:gd name="T9" fmla="*/ 86 h 4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0"/>
                <a:gd name="T16" fmla="*/ 0 h 439"/>
                <a:gd name="T17" fmla="*/ 430 w 430"/>
                <a:gd name="T18" fmla="*/ 439 h 4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0" h="439">
                  <a:moveTo>
                    <a:pt x="72" y="86"/>
                  </a:moveTo>
                  <a:cubicBezTo>
                    <a:pt x="0" y="165"/>
                    <a:pt x="7" y="288"/>
                    <a:pt x="86" y="359"/>
                  </a:cubicBezTo>
                  <a:cubicBezTo>
                    <a:pt x="175" y="439"/>
                    <a:pt x="325" y="400"/>
                    <a:pt x="423" y="402"/>
                  </a:cubicBezTo>
                  <a:cubicBezTo>
                    <a:pt x="408" y="303"/>
                    <a:pt x="430" y="148"/>
                    <a:pt x="345" y="72"/>
                  </a:cubicBezTo>
                  <a:cubicBezTo>
                    <a:pt x="265" y="0"/>
                    <a:pt x="143" y="7"/>
                    <a:pt x="72" y="86"/>
                  </a:cubicBezTo>
                  <a:close/>
                </a:path>
              </a:pathLst>
            </a:custGeom>
            <a:solidFill>
              <a:srgbClr val="A2B932"/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 sz="16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82" name="TextBox 682">
              <a:extLst>
                <a:ext uri="{FF2B5EF4-FFF2-40B4-BE49-F238E27FC236}">
                  <a16:creationId xmlns:a16="http://schemas.microsoft.com/office/drawing/2014/main" id="{FF80C975-0B0F-406E-A0E2-2E1F25DF3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119" y="1519709"/>
              <a:ext cx="96212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48%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483" name="Group 27">
            <a:extLst>
              <a:ext uri="{FF2B5EF4-FFF2-40B4-BE49-F238E27FC236}">
                <a16:creationId xmlns:a16="http://schemas.microsoft.com/office/drawing/2014/main" id="{DD17E8DA-0C08-4F68-8F57-0B7E6168D320}"/>
              </a:ext>
            </a:extLst>
          </p:cNvPr>
          <p:cNvGrpSpPr>
            <a:grpSpLocks/>
          </p:cNvGrpSpPr>
          <p:nvPr/>
        </p:nvGrpSpPr>
        <p:grpSpPr bwMode="auto">
          <a:xfrm>
            <a:off x="3890963" y="1657350"/>
            <a:ext cx="1881187" cy="1919288"/>
            <a:chOff x="0" y="0"/>
            <a:chExt cx="1881698" cy="1918412"/>
          </a:xfrm>
        </p:grpSpPr>
        <p:sp>
          <p:nvSpPr>
            <p:cNvPr id="19484" name="Freeform 7">
              <a:extLst>
                <a:ext uri="{FF2B5EF4-FFF2-40B4-BE49-F238E27FC236}">
                  <a16:creationId xmlns:a16="http://schemas.microsoft.com/office/drawing/2014/main" id="{E6C4E1B0-C1B9-45AA-B285-680C7EEB8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81698" cy="1918412"/>
            </a:xfrm>
            <a:custGeom>
              <a:avLst/>
              <a:gdLst>
                <a:gd name="T0" fmla="*/ 58 w 347"/>
                <a:gd name="T1" fmla="*/ 70 h 354"/>
                <a:gd name="T2" fmla="*/ 69 w 347"/>
                <a:gd name="T3" fmla="*/ 290 h 354"/>
                <a:gd name="T4" fmla="*/ 341 w 347"/>
                <a:gd name="T5" fmla="*/ 325 h 354"/>
                <a:gd name="T6" fmla="*/ 278 w 347"/>
                <a:gd name="T7" fmla="*/ 58 h 354"/>
                <a:gd name="T8" fmla="*/ 58 w 347"/>
                <a:gd name="T9" fmla="*/ 70 h 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7"/>
                <a:gd name="T16" fmla="*/ 0 h 354"/>
                <a:gd name="T17" fmla="*/ 347 w 347"/>
                <a:gd name="T18" fmla="*/ 354 h 3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7" h="354">
                  <a:moveTo>
                    <a:pt x="58" y="70"/>
                  </a:moveTo>
                  <a:cubicBezTo>
                    <a:pt x="0" y="134"/>
                    <a:pt x="5" y="232"/>
                    <a:pt x="69" y="290"/>
                  </a:cubicBezTo>
                  <a:cubicBezTo>
                    <a:pt x="141" y="354"/>
                    <a:pt x="262" y="322"/>
                    <a:pt x="341" y="325"/>
                  </a:cubicBezTo>
                  <a:cubicBezTo>
                    <a:pt x="329" y="245"/>
                    <a:pt x="347" y="120"/>
                    <a:pt x="278" y="58"/>
                  </a:cubicBezTo>
                  <a:cubicBezTo>
                    <a:pt x="214" y="0"/>
                    <a:pt x="115" y="6"/>
                    <a:pt x="58" y="70"/>
                  </a:cubicBezTo>
                  <a:close/>
                </a:path>
              </a:pathLst>
            </a:custGeom>
            <a:solidFill>
              <a:srgbClr val="EBAC07"/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 sz="16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85" name="TextBox 682">
              <a:extLst>
                <a:ext uri="{FF2B5EF4-FFF2-40B4-BE49-F238E27FC236}">
                  <a16:creationId xmlns:a16="http://schemas.microsoft.com/office/drawing/2014/main" id="{93F27491-4F60-412A-AF40-B2585A0C3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826" y="1061586"/>
              <a:ext cx="96212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24%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9486" name="矩形 1">
            <a:extLst>
              <a:ext uri="{FF2B5EF4-FFF2-40B4-BE49-F238E27FC236}">
                <a16:creationId xmlns:a16="http://schemas.microsoft.com/office/drawing/2014/main" id="{38F6146F-54FB-4B0B-B6D0-865C3F6BF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475" y="1776413"/>
            <a:ext cx="398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content here, the language should be concise, the expression should be clear, accurate, let people see at a glance.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9487" name="任意多边形 29">
            <a:extLst>
              <a:ext uri="{FF2B5EF4-FFF2-40B4-BE49-F238E27FC236}">
                <a16:creationId xmlns:a16="http://schemas.microsoft.com/office/drawing/2014/main" id="{60C739A8-EC20-48CB-9355-F8A243ECF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225" y="2035175"/>
            <a:ext cx="1141413" cy="0"/>
          </a:xfrm>
          <a:custGeom>
            <a:avLst/>
            <a:gdLst>
              <a:gd name="T0" fmla="*/ 885825 w 885825"/>
              <a:gd name="T1" fmla="*/ 0 h 635"/>
              <a:gd name="T2" fmla="*/ 0 w 885825"/>
              <a:gd name="T3" fmla="*/ 0 h 635"/>
              <a:gd name="T4" fmla="*/ 0 60000 65536"/>
              <a:gd name="T5" fmla="*/ 0 60000 65536"/>
              <a:gd name="T6" fmla="*/ 0 w 885825"/>
              <a:gd name="T7" fmla="*/ 0 h 635"/>
              <a:gd name="T8" fmla="*/ 885825 w 885825"/>
              <a:gd name="T9" fmla="*/ 635 h 6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635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88" name="任意多边形 30">
            <a:extLst>
              <a:ext uri="{FF2B5EF4-FFF2-40B4-BE49-F238E27FC236}">
                <a16:creationId xmlns:a16="http://schemas.microsoft.com/office/drawing/2014/main" id="{5D9EA969-FC16-40E7-8148-E8647FAD4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888" y="2957513"/>
            <a:ext cx="920750" cy="58737"/>
          </a:xfrm>
          <a:custGeom>
            <a:avLst/>
            <a:gdLst>
              <a:gd name="T0" fmla="*/ 885825 w 885825"/>
              <a:gd name="T1" fmla="*/ 0 h 59055"/>
              <a:gd name="T2" fmla="*/ 0 w 885825"/>
              <a:gd name="T3" fmla="*/ 0 h 59055"/>
              <a:gd name="T4" fmla="*/ 0 60000 65536"/>
              <a:gd name="T5" fmla="*/ 0 60000 65536"/>
              <a:gd name="T6" fmla="*/ 0 w 885825"/>
              <a:gd name="T7" fmla="*/ 0 h 59055"/>
              <a:gd name="T8" fmla="*/ 885825 w 885825"/>
              <a:gd name="T9" fmla="*/ 59055 h 590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59055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89" name="任意多边形 31">
            <a:extLst>
              <a:ext uri="{FF2B5EF4-FFF2-40B4-BE49-F238E27FC236}">
                <a16:creationId xmlns:a16="http://schemas.microsoft.com/office/drawing/2014/main" id="{721C7C9F-5812-48F9-87B1-4B7BA593D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7088" y="3916363"/>
            <a:ext cx="717550" cy="58737"/>
          </a:xfrm>
          <a:custGeom>
            <a:avLst/>
            <a:gdLst>
              <a:gd name="T0" fmla="*/ 885825 w 885825"/>
              <a:gd name="T1" fmla="*/ 0 h 59055"/>
              <a:gd name="T2" fmla="*/ 0 w 885825"/>
              <a:gd name="T3" fmla="*/ 0 h 59055"/>
              <a:gd name="T4" fmla="*/ 0 60000 65536"/>
              <a:gd name="T5" fmla="*/ 0 60000 65536"/>
              <a:gd name="T6" fmla="*/ 0 w 885825"/>
              <a:gd name="T7" fmla="*/ 0 h 59055"/>
              <a:gd name="T8" fmla="*/ 885825 w 885825"/>
              <a:gd name="T9" fmla="*/ 59055 h 590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59055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90" name="任意多边形 32">
            <a:extLst>
              <a:ext uri="{FF2B5EF4-FFF2-40B4-BE49-F238E27FC236}">
                <a16:creationId xmlns:a16="http://schemas.microsoft.com/office/drawing/2014/main" id="{5526661F-FBB9-4361-9682-F9802AA25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5863" y="4891088"/>
            <a:ext cx="358775" cy="58737"/>
          </a:xfrm>
          <a:custGeom>
            <a:avLst/>
            <a:gdLst>
              <a:gd name="T0" fmla="*/ 885825 w 885825"/>
              <a:gd name="T1" fmla="*/ 0 h 59055"/>
              <a:gd name="T2" fmla="*/ 0 w 885825"/>
              <a:gd name="T3" fmla="*/ 0 h 59055"/>
              <a:gd name="T4" fmla="*/ 0 60000 65536"/>
              <a:gd name="T5" fmla="*/ 0 60000 65536"/>
              <a:gd name="T6" fmla="*/ 0 w 885825"/>
              <a:gd name="T7" fmla="*/ 0 h 59055"/>
              <a:gd name="T8" fmla="*/ 885825 w 885825"/>
              <a:gd name="T9" fmla="*/ 59055 h 590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59055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9491" name="Group 35">
            <a:extLst>
              <a:ext uri="{FF2B5EF4-FFF2-40B4-BE49-F238E27FC236}">
                <a16:creationId xmlns:a16="http://schemas.microsoft.com/office/drawing/2014/main" id="{855ABC42-4E12-4C29-9897-1A505DE89668}"/>
              </a:ext>
            </a:extLst>
          </p:cNvPr>
          <p:cNvGrpSpPr>
            <a:grpSpLocks/>
          </p:cNvGrpSpPr>
          <p:nvPr/>
        </p:nvGrpSpPr>
        <p:grpSpPr bwMode="auto">
          <a:xfrm>
            <a:off x="4111625" y="1095375"/>
            <a:ext cx="1403350" cy="1430338"/>
            <a:chOff x="0" y="0"/>
            <a:chExt cx="1403333" cy="1430714"/>
          </a:xfrm>
        </p:grpSpPr>
        <p:sp>
          <p:nvSpPr>
            <p:cNvPr id="19492" name="Freeform 7">
              <a:extLst>
                <a:ext uri="{FF2B5EF4-FFF2-40B4-BE49-F238E27FC236}">
                  <a16:creationId xmlns:a16="http://schemas.microsoft.com/office/drawing/2014/main" id="{59BBDDB0-BC8B-4DD5-8C7F-E8C437CFC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03333" cy="1430714"/>
            </a:xfrm>
            <a:custGeom>
              <a:avLst/>
              <a:gdLst>
                <a:gd name="T0" fmla="*/ 58 w 347"/>
                <a:gd name="T1" fmla="*/ 70 h 354"/>
                <a:gd name="T2" fmla="*/ 69 w 347"/>
                <a:gd name="T3" fmla="*/ 290 h 354"/>
                <a:gd name="T4" fmla="*/ 341 w 347"/>
                <a:gd name="T5" fmla="*/ 325 h 354"/>
                <a:gd name="T6" fmla="*/ 278 w 347"/>
                <a:gd name="T7" fmla="*/ 58 h 354"/>
                <a:gd name="T8" fmla="*/ 58 w 347"/>
                <a:gd name="T9" fmla="*/ 70 h 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7"/>
                <a:gd name="T16" fmla="*/ 0 h 354"/>
                <a:gd name="T17" fmla="*/ 347 w 347"/>
                <a:gd name="T18" fmla="*/ 354 h 3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7" h="354">
                  <a:moveTo>
                    <a:pt x="58" y="70"/>
                  </a:moveTo>
                  <a:cubicBezTo>
                    <a:pt x="0" y="134"/>
                    <a:pt x="5" y="232"/>
                    <a:pt x="69" y="290"/>
                  </a:cubicBezTo>
                  <a:cubicBezTo>
                    <a:pt x="141" y="354"/>
                    <a:pt x="262" y="322"/>
                    <a:pt x="341" y="325"/>
                  </a:cubicBezTo>
                  <a:cubicBezTo>
                    <a:pt x="329" y="245"/>
                    <a:pt x="347" y="120"/>
                    <a:pt x="278" y="58"/>
                  </a:cubicBezTo>
                  <a:cubicBezTo>
                    <a:pt x="214" y="0"/>
                    <a:pt x="115" y="6"/>
                    <a:pt x="58" y="70"/>
                  </a:cubicBezTo>
                  <a:close/>
                </a:path>
              </a:pathLst>
            </a:custGeom>
            <a:solidFill>
              <a:srgbClr val="67CDCC"/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 sz="16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93" name="TextBox 682">
              <a:extLst>
                <a:ext uri="{FF2B5EF4-FFF2-40B4-BE49-F238E27FC236}">
                  <a16:creationId xmlns:a16="http://schemas.microsoft.com/office/drawing/2014/main" id="{179E6CA6-CE81-48F4-B661-8FB2618F7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69" y="507236"/>
              <a:ext cx="96212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12%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9494" name="矩形 1">
            <a:extLst>
              <a:ext uri="{FF2B5EF4-FFF2-40B4-BE49-F238E27FC236}">
                <a16:creationId xmlns:a16="http://schemas.microsoft.com/office/drawing/2014/main" id="{A0FFDF5A-62C8-4D75-8C84-4D32A1371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475" y="2749550"/>
            <a:ext cx="398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content here, the language should be concise, the expression should be clear, accurate, let people see at a glance.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9495" name="矩形 1">
            <a:extLst>
              <a:ext uri="{FF2B5EF4-FFF2-40B4-BE49-F238E27FC236}">
                <a16:creationId xmlns:a16="http://schemas.microsoft.com/office/drawing/2014/main" id="{91A7401F-5EFC-4063-AE19-E937FD7D2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0" y="3714750"/>
            <a:ext cx="3989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content here, the language should be concise, the expression should be clear, accurate, let people see at a glance.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9496" name="矩形 1">
            <a:extLst>
              <a:ext uri="{FF2B5EF4-FFF2-40B4-BE49-F238E27FC236}">
                <a16:creationId xmlns:a16="http://schemas.microsoft.com/office/drawing/2014/main" id="{848710E2-4634-4A3A-990D-3814D2F3B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688" y="4689475"/>
            <a:ext cx="3989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content here, the language should be concise, the expression should be clear, accurate, let people see at a glance.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6" grpId="0" bldLvl="0" autoUpdateAnimBg="0"/>
      <p:bldP spid="19487" grpId="0" bldLvl="0" animBg="1" autoUpdateAnimBg="0"/>
      <p:bldP spid="19488" grpId="0" bldLvl="0" animBg="1" autoUpdateAnimBg="0"/>
      <p:bldP spid="19489" grpId="0" bldLvl="0" animBg="1" autoUpdateAnimBg="0"/>
      <p:bldP spid="19490" grpId="0" bldLvl="0" animBg="1" autoUpdateAnimBg="0"/>
      <p:bldP spid="19494" grpId="0" bldLvl="0" autoUpdateAnimBg="0"/>
      <p:bldP spid="19495" grpId="0" bldLvl="0" autoUpdateAnimBg="0"/>
      <p:bldP spid="19496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>
            <a:extLst>
              <a:ext uri="{FF2B5EF4-FFF2-40B4-BE49-F238E27FC236}">
                <a16:creationId xmlns:a16="http://schemas.microsoft.com/office/drawing/2014/main" id="{7C728524-8731-429A-A3E2-B46A244F5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t="13739" r="10732" b="13994"/>
          <a:stretch>
            <a:fillRect/>
          </a:stretch>
        </p:blipFill>
        <p:spPr bwMode="auto">
          <a:xfrm>
            <a:off x="112713" y="23813"/>
            <a:ext cx="12079287" cy="6834187"/>
          </a:xfrm>
          <a:prstGeom prst="rect">
            <a:avLst/>
          </a:prstGeom>
          <a:blipFill dpi="0" rotWithShape="1">
            <a:blip r:embed="rId2"/>
            <a:srcRect l="14134" t="13739" r="10732" b="1399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3">
            <a:extLst>
              <a:ext uri="{FF2B5EF4-FFF2-40B4-BE49-F238E27FC236}">
                <a16:creationId xmlns:a16="http://schemas.microsoft.com/office/drawing/2014/main" id="{92F7A33F-8FC5-4D1B-8D31-ABCA913F8633}"/>
              </a:ext>
            </a:extLst>
          </p:cNvPr>
          <p:cNvGrpSpPr>
            <a:grpSpLocks/>
          </p:cNvGrpSpPr>
          <p:nvPr/>
        </p:nvGrpSpPr>
        <p:grpSpPr bwMode="auto">
          <a:xfrm>
            <a:off x="1241425" y="900113"/>
            <a:ext cx="3861797" cy="442912"/>
            <a:chOff x="0" y="0"/>
            <a:chExt cx="3862752" cy="441699"/>
          </a:xfrm>
        </p:grpSpPr>
        <p:pic>
          <p:nvPicPr>
            <p:cNvPr id="6148" name="图片 11">
              <a:extLst>
                <a:ext uri="{FF2B5EF4-FFF2-40B4-BE49-F238E27FC236}">
                  <a16:creationId xmlns:a16="http://schemas.microsoft.com/office/drawing/2014/main" id="{D381FF3D-D655-45E9-989F-9F2C305DBA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45349" cy="44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9" name="文本框 12">
              <a:extLst>
                <a:ext uri="{FF2B5EF4-FFF2-40B4-BE49-F238E27FC236}">
                  <a16:creationId xmlns:a16="http://schemas.microsoft.com/office/drawing/2014/main" id="{5A204D9F-9489-4871-BA6F-B1FED6D6A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14" y="28338"/>
              <a:ext cx="34150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Summary of the topic</a:t>
              </a:r>
            </a:p>
          </p:txBody>
        </p:sp>
      </p:grpSp>
      <p:pic>
        <p:nvPicPr>
          <p:cNvPr id="6150" name="图片 13">
            <a:extLst>
              <a:ext uri="{FF2B5EF4-FFF2-40B4-BE49-F238E27FC236}">
                <a16:creationId xmlns:a16="http://schemas.microsoft.com/office/drawing/2014/main" id="{105ECE0F-614D-4028-8A26-9EA604387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3" t="82581" r="42166"/>
          <a:stretch>
            <a:fillRect/>
          </a:stretch>
        </p:blipFill>
        <p:spPr bwMode="auto">
          <a:xfrm>
            <a:off x="757238" y="5313363"/>
            <a:ext cx="38782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图片 7">
            <a:extLst>
              <a:ext uri="{FF2B5EF4-FFF2-40B4-BE49-F238E27FC236}">
                <a16:creationId xmlns:a16="http://schemas.microsoft.com/office/drawing/2014/main" id="{15A0C59F-08DD-481E-9597-18EFF14C6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5" t="893"/>
          <a:stretch>
            <a:fillRect/>
          </a:stretch>
        </p:blipFill>
        <p:spPr bwMode="auto">
          <a:xfrm>
            <a:off x="10109200" y="4670425"/>
            <a:ext cx="1887538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图片 9">
            <a:extLst>
              <a:ext uri="{FF2B5EF4-FFF2-40B4-BE49-F238E27FC236}">
                <a16:creationId xmlns:a16="http://schemas.microsoft.com/office/drawing/2014/main" id="{C8EC3A99-DD56-4DC0-AD0D-69437ED31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79311" r="74771" b="687"/>
          <a:stretch>
            <a:fillRect/>
          </a:stretch>
        </p:blipFill>
        <p:spPr bwMode="auto">
          <a:xfrm>
            <a:off x="1654175" y="5681663"/>
            <a:ext cx="9779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3" name="Group 9">
            <a:extLst>
              <a:ext uri="{FF2B5EF4-FFF2-40B4-BE49-F238E27FC236}">
                <a16:creationId xmlns:a16="http://schemas.microsoft.com/office/drawing/2014/main" id="{2C8860AB-6CE8-469D-8DB6-1B14F34108AC}"/>
              </a:ext>
            </a:extLst>
          </p:cNvPr>
          <p:cNvGrpSpPr>
            <a:grpSpLocks/>
          </p:cNvGrpSpPr>
          <p:nvPr/>
        </p:nvGrpSpPr>
        <p:grpSpPr bwMode="auto">
          <a:xfrm>
            <a:off x="4756150" y="1504950"/>
            <a:ext cx="2522538" cy="350838"/>
            <a:chOff x="0" y="0"/>
            <a:chExt cx="2523535" cy="350414"/>
          </a:xfrm>
        </p:grpSpPr>
        <p:sp>
          <p:nvSpPr>
            <p:cNvPr id="6154" name="直接连接符 15">
              <a:extLst>
                <a:ext uri="{FF2B5EF4-FFF2-40B4-BE49-F238E27FC236}">
                  <a16:creationId xmlns:a16="http://schemas.microsoft.com/office/drawing/2014/main" id="{15546FBC-CD95-43A3-986A-FE82980A12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5295" y="15173"/>
              <a:ext cx="1" cy="335241"/>
            </a:xfrm>
            <a:prstGeom prst="line">
              <a:avLst/>
            </a:prstGeom>
            <a:noFill/>
            <a:ln w="28575" cap="flat" cmpd="sng">
              <a:solidFill>
                <a:srgbClr val="E93C3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5" name="直接连接符 16">
              <a:extLst>
                <a:ext uri="{FF2B5EF4-FFF2-40B4-BE49-F238E27FC236}">
                  <a16:creationId xmlns:a16="http://schemas.microsoft.com/office/drawing/2014/main" id="{1AC7D81E-FFEB-4A8B-9DA5-B8EA1021F1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2523535" cy="16481"/>
            </a:xfrm>
            <a:prstGeom prst="line">
              <a:avLst/>
            </a:prstGeom>
            <a:noFill/>
            <a:ln w="28575" cap="flat" cmpd="sng">
              <a:solidFill>
                <a:srgbClr val="E93C3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56" name="Group 12">
            <a:extLst>
              <a:ext uri="{FF2B5EF4-FFF2-40B4-BE49-F238E27FC236}">
                <a16:creationId xmlns:a16="http://schemas.microsoft.com/office/drawing/2014/main" id="{DD26E2F3-4078-4B19-A0AD-7E8A16B07BA8}"/>
              </a:ext>
            </a:extLst>
          </p:cNvPr>
          <p:cNvGrpSpPr>
            <a:grpSpLocks/>
          </p:cNvGrpSpPr>
          <p:nvPr/>
        </p:nvGrpSpPr>
        <p:grpSpPr bwMode="auto">
          <a:xfrm>
            <a:off x="8015288" y="3227388"/>
            <a:ext cx="315912" cy="617537"/>
            <a:chOff x="0" y="0"/>
            <a:chExt cx="316597" cy="617962"/>
          </a:xfrm>
        </p:grpSpPr>
        <p:sp>
          <p:nvSpPr>
            <p:cNvPr id="6157" name="直接连接符 18">
              <a:extLst>
                <a:ext uri="{FF2B5EF4-FFF2-40B4-BE49-F238E27FC236}">
                  <a16:creationId xmlns:a16="http://schemas.microsoft.com/office/drawing/2014/main" id="{80E174E6-9B53-40A2-A1F4-58BB50A58D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08981"/>
              <a:ext cx="316597" cy="2068"/>
            </a:xfrm>
            <a:prstGeom prst="line">
              <a:avLst/>
            </a:prstGeom>
            <a:noFill/>
            <a:ln w="28575" cap="flat" cmpd="sng">
              <a:solidFill>
                <a:srgbClr val="67CD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8" name="直接连接符 19">
              <a:extLst>
                <a:ext uri="{FF2B5EF4-FFF2-40B4-BE49-F238E27FC236}">
                  <a16:creationId xmlns:a16="http://schemas.microsoft.com/office/drawing/2014/main" id="{C7B68578-ED64-41EB-A00E-77BDA98A18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597" y="0"/>
              <a:ext cx="1" cy="617962"/>
            </a:xfrm>
            <a:prstGeom prst="line">
              <a:avLst/>
            </a:prstGeom>
            <a:noFill/>
            <a:ln w="28575" cap="flat" cmpd="sng">
              <a:solidFill>
                <a:srgbClr val="67CD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59" name="Group 15">
            <a:extLst>
              <a:ext uri="{FF2B5EF4-FFF2-40B4-BE49-F238E27FC236}">
                <a16:creationId xmlns:a16="http://schemas.microsoft.com/office/drawing/2014/main" id="{24045FAA-0494-429A-B6D1-FEF1FC82675A}"/>
              </a:ext>
            </a:extLst>
          </p:cNvPr>
          <p:cNvGrpSpPr>
            <a:grpSpLocks/>
          </p:cNvGrpSpPr>
          <p:nvPr/>
        </p:nvGrpSpPr>
        <p:grpSpPr bwMode="auto">
          <a:xfrm>
            <a:off x="7712075" y="4656138"/>
            <a:ext cx="619125" cy="617537"/>
            <a:chOff x="0" y="0"/>
            <a:chExt cx="620291" cy="617962"/>
          </a:xfrm>
        </p:grpSpPr>
        <p:sp>
          <p:nvSpPr>
            <p:cNvPr id="6160" name="直接连接符 21">
              <a:extLst>
                <a:ext uri="{FF2B5EF4-FFF2-40B4-BE49-F238E27FC236}">
                  <a16:creationId xmlns:a16="http://schemas.microsoft.com/office/drawing/2014/main" id="{8081F1A5-9010-42CD-875C-C99F664D9A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11049"/>
              <a:ext cx="620291" cy="1"/>
            </a:xfrm>
            <a:prstGeom prst="line">
              <a:avLst/>
            </a:prstGeom>
            <a:noFill/>
            <a:ln w="28575" cap="flat" cmpd="sng">
              <a:solidFill>
                <a:srgbClr val="04658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1" name="直接连接符 22">
              <a:extLst>
                <a:ext uri="{FF2B5EF4-FFF2-40B4-BE49-F238E27FC236}">
                  <a16:creationId xmlns:a16="http://schemas.microsoft.com/office/drawing/2014/main" id="{CB2284D7-2583-4595-AEEC-B98BDA6D99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0291" y="0"/>
              <a:ext cx="1" cy="617962"/>
            </a:xfrm>
            <a:prstGeom prst="line">
              <a:avLst/>
            </a:prstGeom>
            <a:noFill/>
            <a:ln w="28575" cap="flat" cmpd="sng">
              <a:solidFill>
                <a:srgbClr val="04658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62" name="Group 18">
            <a:extLst>
              <a:ext uri="{FF2B5EF4-FFF2-40B4-BE49-F238E27FC236}">
                <a16:creationId xmlns:a16="http://schemas.microsoft.com/office/drawing/2014/main" id="{E51CE9BE-21B2-4641-A7D3-603127D31497}"/>
              </a:ext>
            </a:extLst>
          </p:cNvPr>
          <p:cNvGrpSpPr>
            <a:grpSpLocks/>
          </p:cNvGrpSpPr>
          <p:nvPr/>
        </p:nvGrpSpPr>
        <p:grpSpPr bwMode="auto">
          <a:xfrm>
            <a:off x="3748088" y="3227388"/>
            <a:ext cx="336550" cy="617537"/>
            <a:chOff x="0" y="0"/>
            <a:chExt cx="335954" cy="617962"/>
          </a:xfrm>
        </p:grpSpPr>
        <p:sp>
          <p:nvSpPr>
            <p:cNvPr id="6163" name="直接连接符 24">
              <a:extLst>
                <a:ext uri="{FF2B5EF4-FFF2-40B4-BE49-F238E27FC236}">
                  <a16:creationId xmlns:a16="http://schemas.microsoft.com/office/drawing/2014/main" id="{16A5FED1-44BC-4D30-BE06-9C7BE74397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57" y="306913"/>
              <a:ext cx="316597" cy="2068"/>
            </a:xfrm>
            <a:prstGeom prst="line">
              <a:avLst/>
            </a:prstGeom>
            <a:noFill/>
            <a:ln w="28575" cap="flat" cmpd="sng">
              <a:solidFill>
                <a:srgbClr val="F868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4" name="直接连接符 25">
              <a:extLst>
                <a:ext uri="{FF2B5EF4-FFF2-40B4-BE49-F238E27FC236}">
                  <a16:creationId xmlns:a16="http://schemas.microsoft.com/office/drawing/2014/main" id="{42E163C6-256A-44A8-8012-09CD0E731D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" cy="617962"/>
            </a:xfrm>
            <a:prstGeom prst="line">
              <a:avLst/>
            </a:prstGeom>
            <a:noFill/>
            <a:ln w="28575" cap="flat" cmpd="sng">
              <a:solidFill>
                <a:srgbClr val="F868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65" name="Group 21">
            <a:extLst>
              <a:ext uri="{FF2B5EF4-FFF2-40B4-BE49-F238E27FC236}">
                <a16:creationId xmlns:a16="http://schemas.microsoft.com/office/drawing/2014/main" id="{AAD11265-725E-4229-B427-6AA46B9B3A49}"/>
              </a:ext>
            </a:extLst>
          </p:cNvPr>
          <p:cNvGrpSpPr>
            <a:grpSpLocks/>
          </p:cNvGrpSpPr>
          <p:nvPr/>
        </p:nvGrpSpPr>
        <p:grpSpPr bwMode="auto">
          <a:xfrm>
            <a:off x="3748088" y="4656138"/>
            <a:ext cx="620712" cy="617537"/>
            <a:chOff x="0" y="0"/>
            <a:chExt cx="620291" cy="617962"/>
          </a:xfrm>
        </p:grpSpPr>
        <p:sp>
          <p:nvSpPr>
            <p:cNvPr id="6166" name="直接连接符 27">
              <a:extLst>
                <a:ext uri="{FF2B5EF4-FFF2-40B4-BE49-F238E27FC236}">
                  <a16:creationId xmlns:a16="http://schemas.microsoft.com/office/drawing/2014/main" id="{5533F602-15FC-42EE-B297-8775CEEBCB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28231"/>
              <a:ext cx="620291" cy="1"/>
            </a:xfrm>
            <a:prstGeom prst="line">
              <a:avLst/>
            </a:prstGeom>
            <a:noFill/>
            <a:ln w="28575" cap="flat" cmpd="sng">
              <a:solidFill>
                <a:srgbClr val="D6B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7" name="直接连接符 28">
              <a:extLst>
                <a:ext uri="{FF2B5EF4-FFF2-40B4-BE49-F238E27FC236}">
                  <a16:creationId xmlns:a16="http://schemas.microsoft.com/office/drawing/2014/main" id="{C38EE043-0599-4017-9ABD-AF95A7DA1D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" cy="617962"/>
            </a:xfrm>
            <a:prstGeom prst="line">
              <a:avLst/>
            </a:prstGeom>
            <a:noFill/>
            <a:ln w="28575" cap="flat" cmpd="sng">
              <a:solidFill>
                <a:srgbClr val="D6B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68" name="矩形 29">
            <a:extLst>
              <a:ext uri="{FF2B5EF4-FFF2-40B4-BE49-F238E27FC236}">
                <a16:creationId xmlns:a16="http://schemas.microsoft.com/office/drawing/2014/main" id="{E3095158-3AC0-44E4-8AF6-E72B4E055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74" y="817563"/>
            <a:ext cx="41653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content here, the language should be concise, the expression should be clear, accurate, let people see at a glance.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69" name="矩形 30">
            <a:extLst>
              <a:ext uri="{FF2B5EF4-FFF2-40B4-BE49-F238E27FC236}">
                <a16:creationId xmlns:a16="http://schemas.microsoft.com/office/drawing/2014/main" id="{6DCCD172-2708-404F-9ED9-B09F3637E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2650" y="3246438"/>
            <a:ext cx="2547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content here, the language should be concise, the expression should be clear, accurate, let people see at a glance.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70" name="矩形 31">
            <a:extLst>
              <a:ext uri="{FF2B5EF4-FFF2-40B4-BE49-F238E27FC236}">
                <a16:creationId xmlns:a16="http://schemas.microsoft.com/office/drawing/2014/main" id="{1731E389-7E2D-4FA9-9028-794671178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2650" y="4660900"/>
            <a:ext cx="2547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content here, the language should be concise, the expression should be clear, accurate, let people see at a glance.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71" name="矩形 32">
            <a:extLst>
              <a:ext uri="{FF2B5EF4-FFF2-40B4-BE49-F238E27FC236}">
                <a16:creationId xmlns:a16="http://schemas.microsoft.com/office/drawing/2014/main" id="{5DE4B8FF-A760-425C-9F62-DA66D23B9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938" y="3213100"/>
            <a:ext cx="2546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content here, the language should be concise, the expression should be clear, accurate, let people see at a glance.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172" name="矩形 33">
            <a:extLst>
              <a:ext uri="{FF2B5EF4-FFF2-40B4-BE49-F238E27FC236}">
                <a16:creationId xmlns:a16="http://schemas.microsoft.com/office/drawing/2014/main" id="{A9AD2C4C-6F19-44BB-888E-2F2FFEF68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938" y="4627563"/>
            <a:ext cx="2546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content here, the language should be concise, the expression should be clear, accurate, let people see at a glance.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6173" name="Group 29">
            <a:extLst>
              <a:ext uri="{FF2B5EF4-FFF2-40B4-BE49-F238E27FC236}">
                <a16:creationId xmlns:a16="http://schemas.microsoft.com/office/drawing/2014/main" id="{15D15328-8BB6-40B4-A852-C46123D0BFED}"/>
              </a:ext>
            </a:extLst>
          </p:cNvPr>
          <p:cNvGrpSpPr>
            <a:grpSpLocks/>
          </p:cNvGrpSpPr>
          <p:nvPr/>
        </p:nvGrpSpPr>
        <p:grpSpPr bwMode="auto">
          <a:xfrm>
            <a:off x="5280025" y="1889125"/>
            <a:ext cx="1541463" cy="1357313"/>
            <a:chOff x="0" y="0"/>
            <a:chExt cx="1542601" cy="1357809"/>
          </a:xfrm>
        </p:grpSpPr>
        <p:sp>
          <p:nvSpPr>
            <p:cNvPr id="6174" name="Freeform 5">
              <a:extLst>
                <a:ext uri="{FF2B5EF4-FFF2-40B4-BE49-F238E27FC236}">
                  <a16:creationId xmlns:a16="http://schemas.microsoft.com/office/drawing/2014/main" id="{F0427BCD-CDA3-4A7E-9E05-EB57F2125E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49205">
              <a:off x="0" y="0"/>
              <a:ext cx="1542601" cy="1357809"/>
            </a:xfrm>
            <a:custGeom>
              <a:avLst/>
              <a:gdLst>
                <a:gd name="T0" fmla="*/ 138 w 576"/>
                <a:gd name="T1" fmla="*/ 500 h 507"/>
                <a:gd name="T2" fmla="*/ 0 w 576"/>
                <a:gd name="T3" fmla="*/ 246 h 507"/>
                <a:gd name="T4" fmla="*/ 152 w 576"/>
                <a:gd name="T5" fmla="*/ 0 h 507"/>
                <a:gd name="T6" fmla="*/ 438 w 576"/>
                <a:gd name="T7" fmla="*/ 9 h 507"/>
                <a:gd name="T8" fmla="*/ 576 w 576"/>
                <a:gd name="T9" fmla="*/ 263 h 507"/>
                <a:gd name="T10" fmla="*/ 424 w 576"/>
                <a:gd name="T11" fmla="*/ 507 h 507"/>
                <a:gd name="T12" fmla="*/ 138 w 576"/>
                <a:gd name="T13" fmla="*/ 500 h 5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6"/>
                <a:gd name="T22" fmla="*/ 0 h 507"/>
                <a:gd name="T23" fmla="*/ 576 w 576"/>
                <a:gd name="T24" fmla="*/ 507 h 5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6" h="507">
                  <a:moveTo>
                    <a:pt x="138" y="500"/>
                  </a:moveTo>
                  <a:lnTo>
                    <a:pt x="0" y="246"/>
                  </a:lnTo>
                  <a:lnTo>
                    <a:pt x="152" y="0"/>
                  </a:lnTo>
                  <a:lnTo>
                    <a:pt x="438" y="9"/>
                  </a:lnTo>
                  <a:lnTo>
                    <a:pt x="576" y="263"/>
                  </a:lnTo>
                  <a:lnTo>
                    <a:pt x="424" y="507"/>
                  </a:lnTo>
                  <a:lnTo>
                    <a:pt x="138" y="500"/>
                  </a:lnTo>
                  <a:close/>
                </a:path>
              </a:pathLst>
            </a:custGeom>
            <a:solidFill>
              <a:srgbClr val="E93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75" name="文本框 36">
              <a:extLst>
                <a:ext uri="{FF2B5EF4-FFF2-40B4-BE49-F238E27FC236}">
                  <a16:creationId xmlns:a16="http://schemas.microsoft.com/office/drawing/2014/main" id="{D6287C96-381B-40E9-888A-DFA98ADC9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88" y="302328"/>
              <a:ext cx="73501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176" name="Group 32">
            <a:extLst>
              <a:ext uri="{FF2B5EF4-FFF2-40B4-BE49-F238E27FC236}">
                <a16:creationId xmlns:a16="http://schemas.microsoft.com/office/drawing/2014/main" id="{4D9A9AED-56BB-46DF-8EC4-1DD5DE3B0FD9}"/>
              </a:ext>
            </a:extLst>
          </p:cNvPr>
          <p:cNvGrpSpPr>
            <a:grpSpLocks/>
          </p:cNvGrpSpPr>
          <p:nvPr/>
        </p:nvGrpSpPr>
        <p:grpSpPr bwMode="auto">
          <a:xfrm>
            <a:off x="6446838" y="2651125"/>
            <a:ext cx="1489075" cy="1485900"/>
            <a:chOff x="0" y="0"/>
            <a:chExt cx="1489038" cy="1486359"/>
          </a:xfrm>
        </p:grpSpPr>
        <p:sp>
          <p:nvSpPr>
            <p:cNvPr id="6177" name="Freeform 9">
              <a:extLst>
                <a:ext uri="{FF2B5EF4-FFF2-40B4-BE49-F238E27FC236}">
                  <a16:creationId xmlns:a16="http://schemas.microsoft.com/office/drawing/2014/main" id="{49FA24C6-BF62-49BF-AF16-07AC2A0D1D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49205">
              <a:off x="0" y="0"/>
              <a:ext cx="1489038" cy="1486359"/>
            </a:xfrm>
            <a:custGeom>
              <a:avLst/>
              <a:gdLst>
                <a:gd name="T0" fmla="*/ 0 w 556"/>
                <a:gd name="T1" fmla="*/ 204 h 555"/>
                <a:gd name="T2" fmla="*/ 203 w 556"/>
                <a:gd name="T3" fmla="*/ 0 h 555"/>
                <a:gd name="T4" fmla="*/ 481 w 556"/>
                <a:gd name="T5" fmla="*/ 74 h 555"/>
                <a:gd name="T6" fmla="*/ 556 w 556"/>
                <a:gd name="T7" fmla="*/ 351 h 555"/>
                <a:gd name="T8" fmla="*/ 353 w 556"/>
                <a:gd name="T9" fmla="*/ 555 h 555"/>
                <a:gd name="T10" fmla="*/ 76 w 556"/>
                <a:gd name="T11" fmla="*/ 482 h 555"/>
                <a:gd name="T12" fmla="*/ 0 w 556"/>
                <a:gd name="T13" fmla="*/ 204 h 5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6"/>
                <a:gd name="T22" fmla="*/ 0 h 555"/>
                <a:gd name="T23" fmla="*/ 556 w 556"/>
                <a:gd name="T24" fmla="*/ 555 h 5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6" h="555">
                  <a:moveTo>
                    <a:pt x="0" y="204"/>
                  </a:moveTo>
                  <a:lnTo>
                    <a:pt x="203" y="0"/>
                  </a:lnTo>
                  <a:lnTo>
                    <a:pt x="481" y="74"/>
                  </a:lnTo>
                  <a:lnTo>
                    <a:pt x="556" y="351"/>
                  </a:lnTo>
                  <a:lnTo>
                    <a:pt x="353" y="555"/>
                  </a:lnTo>
                  <a:lnTo>
                    <a:pt x="76" y="482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67C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78" name="文本框 39">
              <a:extLst>
                <a:ext uri="{FF2B5EF4-FFF2-40B4-BE49-F238E27FC236}">
                  <a16:creationId xmlns:a16="http://schemas.microsoft.com/office/drawing/2014/main" id="{90F011EF-3E48-4DDF-99F5-6C0588264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748" y="539578"/>
              <a:ext cx="73501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179" name="Group 35">
            <a:extLst>
              <a:ext uri="{FF2B5EF4-FFF2-40B4-BE49-F238E27FC236}">
                <a16:creationId xmlns:a16="http://schemas.microsoft.com/office/drawing/2014/main" id="{076F7E07-0DAA-47FA-AFA9-E512D4018752}"/>
              </a:ext>
            </a:extLst>
          </p:cNvPr>
          <p:cNvGrpSpPr>
            <a:grpSpLocks/>
          </p:cNvGrpSpPr>
          <p:nvPr/>
        </p:nvGrpSpPr>
        <p:grpSpPr bwMode="auto">
          <a:xfrm>
            <a:off x="6084888" y="3960813"/>
            <a:ext cx="1403350" cy="1535112"/>
            <a:chOff x="0" y="0"/>
            <a:chExt cx="1403338" cy="1534566"/>
          </a:xfrm>
        </p:grpSpPr>
        <p:sp>
          <p:nvSpPr>
            <p:cNvPr id="6180" name="Freeform 8">
              <a:extLst>
                <a:ext uri="{FF2B5EF4-FFF2-40B4-BE49-F238E27FC236}">
                  <a16:creationId xmlns:a16="http://schemas.microsoft.com/office/drawing/2014/main" id="{DBA47385-3C74-44CC-840B-186BDA8D8B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49205">
              <a:off x="0" y="0"/>
              <a:ext cx="1403338" cy="1534566"/>
            </a:xfrm>
            <a:custGeom>
              <a:avLst/>
              <a:gdLst>
                <a:gd name="T0" fmla="*/ 237 w 524"/>
                <a:gd name="T1" fmla="*/ 0 h 573"/>
                <a:gd name="T2" fmla="*/ 498 w 524"/>
                <a:gd name="T3" fmla="*/ 121 h 573"/>
                <a:gd name="T4" fmla="*/ 524 w 524"/>
                <a:gd name="T5" fmla="*/ 407 h 573"/>
                <a:gd name="T6" fmla="*/ 287 w 524"/>
                <a:gd name="T7" fmla="*/ 573 h 573"/>
                <a:gd name="T8" fmla="*/ 26 w 524"/>
                <a:gd name="T9" fmla="*/ 453 h 573"/>
                <a:gd name="T10" fmla="*/ 0 w 524"/>
                <a:gd name="T11" fmla="*/ 166 h 573"/>
                <a:gd name="T12" fmla="*/ 237 w 524"/>
                <a:gd name="T13" fmla="*/ 0 h 5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4"/>
                <a:gd name="T22" fmla="*/ 0 h 573"/>
                <a:gd name="T23" fmla="*/ 524 w 524"/>
                <a:gd name="T24" fmla="*/ 573 h 5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4" h="573">
                  <a:moveTo>
                    <a:pt x="237" y="0"/>
                  </a:moveTo>
                  <a:lnTo>
                    <a:pt x="498" y="121"/>
                  </a:lnTo>
                  <a:lnTo>
                    <a:pt x="524" y="407"/>
                  </a:lnTo>
                  <a:lnTo>
                    <a:pt x="287" y="573"/>
                  </a:lnTo>
                  <a:lnTo>
                    <a:pt x="26" y="453"/>
                  </a:lnTo>
                  <a:lnTo>
                    <a:pt x="0" y="166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046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81" name="文本框 42">
              <a:extLst>
                <a:ext uri="{FF2B5EF4-FFF2-40B4-BE49-F238E27FC236}">
                  <a16:creationId xmlns:a16="http://schemas.microsoft.com/office/drawing/2014/main" id="{2206240B-D788-4E76-9848-AE1023C2E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599" y="650233"/>
              <a:ext cx="73501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182" name="Group 38">
            <a:extLst>
              <a:ext uri="{FF2B5EF4-FFF2-40B4-BE49-F238E27FC236}">
                <a16:creationId xmlns:a16="http://schemas.microsoft.com/office/drawing/2014/main" id="{6AD9256E-CDFC-4D44-99D2-83C8B055496B}"/>
              </a:ext>
            </a:extLst>
          </p:cNvPr>
          <p:cNvGrpSpPr>
            <a:grpSpLocks/>
          </p:cNvGrpSpPr>
          <p:nvPr/>
        </p:nvGrpSpPr>
        <p:grpSpPr bwMode="auto">
          <a:xfrm>
            <a:off x="4173538" y="2660650"/>
            <a:ext cx="1528762" cy="1441450"/>
            <a:chOff x="0" y="0"/>
            <a:chExt cx="1529212" cy="1440832"/>
          </a:xfrm>
        </p:grpSpPr>
        <p:sp>
          <p:nvSpPr>
            <p:cNvPr id="6183" name="Freeform 6">
              <a:extLst>
                <a:ext uri="{FF2B5EF4-FFF2-40B4-BE49-F238E27FC236}">
                  <a16:creationId xmlns:a16="http://schemas.microsoft.com/office/drawing/2014/main" id="{0EC970A6-851A-4558-8112-8C5AE0A5FF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49205">
              <a:off x="0" y="0"/>
              <a:ext cx="1529212" cy="1440832"/>
            </a:xfrm>
            <a:custGeom>
              <a:avLst/>
              <a:gdLst>
                <a:gd name="T0" fmla="*/ 464 w 571"/>
                <a:gd name="T1" fmla="*/ 493 h 538"/>
                <a:gd name="T2" fmla="*/ 180 w 571"/>
                <a:gd name="T3" fmla="*/ 538 h 538"/>
                <a:gd name="T4" fmla="*/ 0 w 571"/>
                <a:gd name="T5" fmla="*/ 313 h 538"/>
                <a:gd name="T6" fmla="*/ 104 w 571"/>
                <a:gd name="T7" fmla="*/ 45 h 538"/>
                <a:gd name="T8" fmla="*/ 391 w 571"/>
                <a:gd name="T9" fmla="*/ 0 h 538"/>
                <a:gd name="T10" fmla="*/ 571 w 571"/>
                <a:gd name="T11" fmla="*/ 225 h 538"/>
                <a:gd name="T12" fmla="*/ 464 w 571"/>
                <a:gd name="T13" fmla="*/ 493 h 5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1"/>
                <a:gd name="T22" fmla="*/ 0 h 538"/>
                <a:gd name="T23" fmla="*/ 571 w 571"/>
                <a:gd name="T24" fmla="*/ 538 h 5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1" h="538">
                  <a:moveTo>
                    <a:pt x="464" y="493"/>
                  </a:moveTo>
                  <a:lnTo>
                    <a:pt x="180" y="538"/>
                  </a:lnTo>
                  <a:lnTo>
                    <a:pt x="0" y="313"/>
                  </a:lnTo>
                  <a:lnTo>
                    <a:pt x="104" y="45"/>
                  </a:lnTo>
                  <a:lnTo>
                    <a:pt x="391" y="0"/>
                  </a:lnTo>
                  <a:lnTo>
                    <a:pt x="571" y="225"/>
                  </a:lnTo>
                  <a:lnTo>
                    <a:pt x="464" y="493"/>
                  </a:ln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84" name="文本框 45">
              <a:extLst>
                <a:ext uri="{FF2B5EF4-FFF2-40B4-BE49-F238E27FC236}">
                  <a16:creationId xmlns:a16="http://schemas.microsoft.com/office/drawing/2014/main" id="{29261831-095B-4EA1-B114-9E75AF25E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093" y="529144"/>
              <a:ext cx="73501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05</a:t>
              </a:r>
              <a:endParaRPr lang="zh-CN" altLang="en-US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185" name="Group 41">
            <a:extLst>
              <a:ext uri="{FF2B5EF4-FFF2-40B4-BE49-F238E27FC236}">
                <a16:creationId xmlns:a16="http://schemas.microsoft.com/office/drawing/2014/main" id="{60317BE6-08FE-431D-A238-90C4AFEE5AE3}"/>
              </a:ext>
            </a:extLst>
          </p:cNvPr>
          <p:cNvGrpSpPr>
            <a:grpSpLocks/>
          </p:cNvGrpSpPr>
          <p:nvPr/>
        </p:nvGrpSpPr>
        <p:grpSpPr bwMode="auto">
          <a:xfrm>
            <a:off x="4625975" y="3973513"/>
            <a:ext cx="1446213" cy="1516062"/>
            <a:chOff x="0" y="0"/>
            <a:chExt cx="1446188" cy="1515819"/>
          </a:xfrm>
        </p:grpSpPr>
        <p:sp>
          <p:nvSpPr>
            <p:cNvPr id="6186" name="Freeform 7">
              <a:extLst>
                <a:ext uri="{FF2B5EF4-FFF2-40B4-BE49-F238E27FC236}">
                  <a16:creationId xmlns:a16="http://schemas.microsoft.com/office/drawing/2014/main" id="{33DADD53-694D-4522-8AA4-A49B56BEC3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49205">
              <a:off x="0" y="0"/>
              <a:ext cx="1446188" cy="1515819"/>
            </a:xfrm>
            <a:custGeom>
              <a:avLst/>
              <a:gdLst>
                <a:gd name="T0" fmla="*/ 540 w 540"/>
                <a:gd name="T1" fmla="*/ 185 h 566"/>
                <a:gd name="T2" fmla="*/ 490 w 540"/>
                <a:gd name="T3" fmla="*/ 467 h 566"/>
                <a:gd name="T4" fmla="*/ 220 w 540"/>
                <a:gd name="T5" fmla="*/ 566 h 566"/>
                <a:gd name="T6" fmla="*/ 0 w 540"/>
                <a:gd name="T7" fmla="*/ 381 h 566"/>
                <a:gd name="T8" fmla="*/ 47 w 540"/>
                <a:gd name="T9" fmla="*/ 97 h 566"/>
                <a:gd name="T10" fmla="*/ 319 w 540"/>
                <a:gd name="T11" fmla="*/ 0 h 566"/>
                <a:gd name="T12" fmla="*/ 540 w 540"/>
                <a:gd name="T13" fmla="*/ 185 h 5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0"/>
                <a:gd name="T22" fmla="*/ 0 h 566"/>
                <a:gd name="T23" fmla="*/ 540 w 540"/>
                <a:gd name="T24" fmla="*/ 566 h 5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0" h="566">
                  <a:moveTo>
                    <a:pt x="540" y="185"/>
                  </a:moveTo>
                  <a:lnTo>
                    <a:pt x="490" y="467"/>
                  </a:lnTo>
                  <a:lnTo>
                    <a:pt x="220" y="566"/>
                  </a:lnTo>
                  <a:lnTo>
                    <a:pt x="0" y="381"/>
                  </a:lnTo>
                  <a:lnTo>
                    <a:pt x="47" y="97"/>
                  </a:lnTo>
                  <a:lnTo>
                    <a:pt x="319" y="0"/>
                  </a:lnTo>
                  <a:lnTo>
                    <a:pt x="540" y="185"/>
                  </a:ln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87" name="文本框 48">
              <a:extLst>
                <a:ext uri="{FF2B5EF4-FFF2-40B4-BE49-F238E27FC236}">
                  <a16:creationId xmlns:a16="http://schemas.microsoft.com/office/drawing/2014/main" id="{6DF124CC-4B38-42AF-84DF-AA9B1BFCD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747" y="635655"/>
              <a:ext cx="73501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188" name="Oval 15">
            <a:extLst>
              <a:ext uri="{FF2B5EF4-FFF2-40B4-BE49-F238E27FC236}">
                <a16:creationId xmlns:a16="http://schemas.microsoft.com/office/drawing/2014/main" id="{F9C70829-D6F3-4A51-9374-4B049CF24DED}"/>
              </a:ext>
            </a:extLst>
          </p:cNvPr>
          <p:cNvSpPr>
            <a:spLocks noChangeArrowheads="1"/>
          </p:cNvSpPr>
          <p:nvPr/>
        </p:nvSpPr>
        <p:spPr bwMode="auto">
          <a:xfrm rot="21449205">
            <a:off x="5254625" y="2968625"/>
            <a:ext cx="1579563" cy="1574800"/>
          </a:xfrm>
          <a:prstGeom prst="ellipse">
            <a:avLst/>
          </a:prstGeom>
          <a:solidFill>
            <a:srgbClr val="FDF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6189" name="Group 45">
            <a:extLst>
              <a:ext uri="{FF2B5EF4-FFF2-40B4-BE49-F238E27FC236}">
                <a16:creationId xmlns:a16="http://schemas.microsoft.com/office/drawing/2014/main" id="{D9D0B568-8D5D-432F-9347-6D93C4D5E6A7}"/>
              </a:ext>
            </a:extLst>
          </p:cNvPr>
          <p:cNvGrpSpPr>
            <a:grpSpLocks/>
          </p:cNvGrpSpPr>
          <p:nvPr/>
        </p:nvGrpSpPr>
        <p:grpSpPr bwMode="auto">
          <a:xfrm>
            <a:off x="5880100" y="3232150"/>
            <a:ext cx="396875" cy="1216025"/>
            <a:chOff x="0" y="0"/>
            <a:chExt cx="947737" cy="2900363"/>
          </a:xfrm>
        </p:grpSpPr>
        <p:sp>
          <p:nvSpPr>
            <p:cNvPr id="6190" name="AutoShape 246">
              <a:extLst>
                <a:ext uri="{FF2B5EF4-FFF2-40B4-BE49-F238E27FC236}">
                  <a16:creationId xmlns:a16="http://schemas.microsoft.com/office/drawing/2014/main" id="{ACC09B52-7870-4B59-A02A-EDEE943E752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19050"/>
              <a:ext cx="928687" cy="284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91" name="Freeform 248">
              <a:extLst>
                <a:ext uri="{FF2B5EF4-FFF2-40B4-BE49-F238E27FC236}">
                  <a16:creationId xmlns:a16="http://schemas.microsoft.com/office/drawing/2014/main" id="{9DF288E5-4C18-4DE7-87F5-B74FF7F00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00" y="1163638"/>
              <a:ext cx="638175" cy="1577975"/>
            </a:xfrm>
            <a:custGeom>
              <a:avLst/>
              <a:gdLst>
                <a:gd name="T0" fmla="*/ 0 w 31"/>
                <a:gd name="T1" fmla="*/ 6 h 80"/>
                <a:gd name="T2" fmla="*/ 2 w 31"/>
                <a:gd name="T3" fmla="*/ 24 h 80"/>
                <a:gd name="T4" fmla="*/ 3 w 31"/>
                <a:gd name="T5" fmla="*/ 33 h 80"/>
                <a:gd name="T6" fmla="*/ 5 w 31"/>
                <a:gd name="T7" fmla="*/ 53 h 80"/>
                <a:gd name="T8" fmla="*/ 8 w 31"/>
                <a:gd name="T9" fmla="*/ 76 h 80"/>
                <a:gd name="T10" fmla="*/ 8 w 31"/>
                <a:gd name="T11" fmla="*/ 80 h 80"/>
                <a:gd name="T12" fmla="*/ 17 w 31"/>
                <a:gd name="T13" fmla="*/ 80 h 80"/>
                <a:gd name="T14" fmla="*/ 17 w 31"/>
                <a:gd name="T15" fmla="*/ 77 h 80"/>
                <a:gd name="T16" fmla="*/ 16 w 31"/>
                <a:gd name="T17" fmla="*/ 74 h 80"/>
                <a:gd name="T18" fmla="*/ 18 w 31"/>
                <a:gd name="T19" fmla="*/ 69 h 80"/>
                <a:gd name="T20" fmla="*/ 16 w 31"/>
                <a:gd name="T21" fmla="*/ 29 h 80"/>
                <a:gd name="T22" fmla="*/ 18 w 31"/>
                <a:gd name="T23" fmla="*/ 37 h 80"/>
                <a:gd name="T24" fmla="*/ 20 w 31"/>
                <a:gd name="T25" fmla="*/ 47 h 80"/>
                <a:gd name="T26" fmla="*/ 20 w 31"/>
                <a:gd name="T27" fmla="*/ 65 h 80"/>
                <a:gd name="T28" fmla="*/ 21 w 31"/>
                <a:gd name="T29" fmla="*/ 72 h 80"/>
                <a:gd name="T30" fmla="*/ 27 w 31"/>
                <a:gd name="T31" fmla="*/ 72 h 80"/>
                <a:gd name="T32" fmla="*/ 29 w 31"/>
                <a:gd name="T33" fmla="*/ 68 h 80"/>
                <a:gd name="T34" fmla="*/ 29 w 31"/>
                <a:gd name="T35" fmla="*/ 64 h 80"/>
                <a:gd name="T36" fmla="*/ 29 w 31"/>
                <a:gd name="T37" fmla="*/ 45 h 80"/>
                <a:gd name="T38" fmla="*/ 29 w 31"/>
                <a:gd name="T39" fmla="*/ 39 h 80"/>
                <a:gd name="T40" fmla="*/ 31 w 31"/>
                <a:gd name="T41" fmla="*/ 15 h 80"/>
                <a:gd name="T42" fmla="*/ 30 w 31"/>
                <a:gd name="T43" fmla="*/ 1 h 80"/>
                <a:gd name="T44" fmla="*/ 2 w 31"/>
                <a:gd name="T45" fmla="*/ 0 h 80"/>
                <a:gd name="T46" fmla="*/ 0 w 31"/>
                <a:gd name="T47" fmla="*/ 6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"/>
                <a:gd name="T73" fmla="*/ 0 h 80"/>
                <a:gd name="T74" fmla="*/ 31 w 31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" h="80">
                  <a:moveTo>
                    <a:pt x="0" y="6"/>
                  </a:moveTo>
                  <a:cubicBezTo>
                    <a:pt x="0" y="6"/>
                    <a:pt x="0" y="21"/>
                    <a:pt x="2" y="24"/>
                  </a:cubicBezTo>
                  <a:cubicBezTo>
                    <a:pt x="3" y="26"/>
                    <a:pt x="3" y="32"/>
                    <a:pt x="3" y="33"/>
                  </a:cubicBezTo>
                  <a:cubicBezTo>
                    <a:pt x="3" y="34"/>
                    <a:pt x="3" y="49"/>
                    <a:pt x="5" y="53"/>
                  </a:cubicBezTo>
                  <a:cubicBezTo>
                    <a:pt x="5" y="53"/>
                    <a:pt x="7" y="75"/>
                    <a:pt x="8" y="76"/>
                  </a:cubicBezTo>
                  <a:cubicBezTo>
                    <a:pt x="8" y="76"/>
                    <a:pt x="6" y="79"/>
                    <a:pt x="8" y="80"/>
                  </a:cubicBezTo>
                  <a:cubicBezTo>
                    <a:pt x="8" y="80"/>
                    <a:pt x="16" y="79"/>
                    <a:pt x="17" y="80"/>
                  </a:cubicBezTo>
                  <a:cubicBezTo>
                    <a:pt x="17" y="80"/>
                    <a:pt x="18" y="78"/>
                    <a:pt x="17" y="77"/>
                  </a:cubicBezTo>
                  <a:cubicBezTo>
                    <a:pt x="17" y="76"/>
                    <a:pt x="16" y="74"/>
                    <a:pt x="16" y="74"/>
                  </a:cubicBezTo>
                  <a:cubicBezTo>
                    <a:pt x="16" y="74"/>
                    <a:pt x="19" y="71"/>
                    <a:pt x="18" y="69"/>
                  </a:cubicBezTo>
                  <a:cubicBezTo>
                    <a:pt x="17" y="68"/>
                    <a:pt x="14" y="32"/>
                    <a:pt x="16" y="29"/>
                  </a:cubicBezTo>
                  <a:cubicBezTo>
                    <a:pt x="16" y="29"/>
                    <a:pt x="17" y="37"/>
                    <a:pt x="18" y="37"/>
                  </a:cubicBezTo>
                  <a:cubicBezTo>
                    <a:pt x="18" y="37"/>
                    <a:pt x="19" y="46"/>
                    <a:pt x="20" y="47"/>
                  </a:cubicBezTo>
                  <a:cubicBezTo>
                    <a:pt x="20" y="47"/>
                    <a:pt x="22" y="63"/>
                    <a:pt x="20" y="65"/>
                  </a:cubicBezTo>
                  <a:cubicBezTo>
                    <a:pt x="20" y="65"/>
                    <a:pt x="18" y="71"/>
                    <a:pt x="21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2"/>
                    <a:pt x="28" y="69"/>
                    <a:pt x="29" y="68"/>
                  </a:cubicBezTo>
                  <a:cubicBezTo>
                    <a:pt x="29" y="67"/>
                    <a:pt x="29" y="65"/>
                    <a:pt x="29" y="64"/>
                  </a:cubicBezTo>
                  <a:cubicBezTo>
                    <a:pt x="28" y="63"/>
                    <a:pt x="28" y="46"/>
                    <a:pt x="29" y="45"/>
                  </a:cubicBezTo>
                  <a:cubicBezTo>
                    <a:pt x="31" y="43"/>
                    <a:pt x="31" y="41"/>
                    <a:pt x="29" y="39"/>
                  </a:cubicBezTo>
                  <a:cubicBezTo>
                    <a:pt x="29" y="39"/>
                    <a:pt x="31" y="18"/>
                    <a:pt x="31" y="15"/>
                  </a:cubicBezTo>
                  <a:cubicBezTo>
                    <a:pt x="30" y="12"/>
                    <a:pt x="30" y="1"/>
                    <a:pt x="30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92" name="Freeform 249">
              <a:extLst>
                <a:ext uri="{FF2B5EF4-FFF2-40B4-BE49-F238E27FC236}">
                  <a16:creationId xmlns:a16="http://schemas.microsoft.com/office/drawing/2014/main" id="{AD49DEFD-D2B5-4F9E-88F2-B3D47571B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87" y="1163638"/>
              <a:ext cx="534987" cy="1577975"/>
            </a:xfrm>
            <a:custGeom>
              <a:avLst/>
              <a:gdLst>
                <a:gd name="T0" fmla="*/ 21 w 26"/>
                <a:gd name="T1" fmla="*/ 64 h 80"/>
                <a:gd name="T2" fmla="*/ 19 w 26"/>
                <a:gd name="T3" fmla="*/ 53 h 80"/>
                <a:gd name="T4" fmla="*/ 15 w 26"/>
                <a:gd name="T5" fmla="*/ 27 h 80"/>
                <a:gd name="T6" fmla="*/ 13 w 26"/>
                <a:gd name="T7" fmla="*/ 18 h 80"/>
                <a:gd name="T8" fmla="*/ 22 w 26"/>
                <a:gd name="T9" fmla="*/ 19 h 80"/>
                <a:gd name="T10" fmla="*/ 25 w 26"/>
                <a:gd name="T11" fmla="*/ 28 h 80"/>
                <a:gd name="T12" fmla="*/ 26 w 26"/>
                <a:gd name="T13" fmla="*/ 15 h 80"/>
                <a:gd name="T14" fmla="*/ 25 w 26"/>
                <a:gd name="T15" fmla="*/ 1 h 80"/>
                <a:gd name="T16" fmla="*/ 6 w 26"/>
                <a:gd name="T17" fmla="*/ 0 h 80"/>
                <a:gd name="T18" fmla="*/ 0 w 26"/>
                <a:gd name="T19" fmla="*/ 3 h 80"/>
                <a:gd name="T20" fmla="*/ 9 w 26"/>
                <a:gd name="T21" fmla="*/ 14 h 80"/>
                <a:gd name="T22" fmla="*/ 0 w 26"/>
                <a:gd name="T23" fmla="*/ 15 h 80"/>
                <a:gd name="T24" fmla="*/ 3 w 26"/>
                <a:gd name="T25" fmla="*/ 16 h 80"/>
                <a:gd name="T26" fmla="*/ 5 w 26"/>
                <a:gd name="T27" fmla="*/ 19 h 80"/>
                <a:gd name="T28" fmla="*/ 0 w 26"/>
                <a:gd name="T29" fmla="*/ 19 h 80"/>
                <a:gd name="T30" fmla="*/ 7 w 26"/>
                <a:gd name="T31" fmla="*/ 22 h 80"/>
                <a:gd name="T32" fmla="*/ 0 w 26"/>
                <a:gd name="T33" fmla="*/ 23 h 80"/>
                <a:gd name="T34" fmla="*/ 5 w 26"/>
                <a:gd name="T35" fmla="*/ 23 h 80"/>
                <a:gd name="T36" fmla="*/ 7 w 26"/>
                <a:gd name="T37" fmla="*/ 43 h 80"/>
                <a:gd name="T38" fmla="*/ 10 w 26"/>
                <a:gd name="T39" fmla="*/ 58 h 80"/>
                <a:gd name="T40" fmla="*/ 9 w 26"/>
                <a:gd name="T41" fmla="*/ 64 h 80"/>
                <a:gd name="T42" fmla="*/ 3 w 26"/>
                <a:gd name="T43" fmla="*/ 30 h 80"/>
                <a:gd name="T44" fmla="*/ 7 w 26"/>
                <a:gd name="T45" fmla="*/ 65 h 80"/>
                <a:gd name="T46" fmla="*/ 9 w 26"/>
                <a:gd name="T47" fmla="*/ 72 h 80"/>
                <a:gd name="T48" fmla="*/ 9 w 26"/>
                <a:gd name="T49" fmla="*/ 76 h 80"/>
                <a:gd name="T50" fmla="*/ 2 w 26"/>
                <a:gd name="T51" fmla="*/ 71 h 80"/>
                <a:gd name="T52" fmla="*/ 3 w 26"/>
                <a:gd name="T53" fmla="*/ 76 h 80"/>
                <a:gd name="T54" fmla="*/ 3 w 26"/>
                <a:gd name="T55" fmla="*/ 80 h 80"/>
                <a:gd name="T56" fmla="*/ 12 w 26"/>
                <a:gd name="T57" fmla="*/ 80 h 80"/>
                <a:gd name="T58" fmla="*/ 13 w 26"/>
                <a:gd name="T59" fmla="*/ 76 h 80"/>
                <a:gd name="T60" fmla="*/ 13 w 26"/>
                <a:gd name="T61" fmla="*/ 74 h 80"/>
                <a:gd name="T62" fmla="*/ 13 w 26"/>
                <a:gd name="T63" fmla="*/ 69 h 80"/>
                <a:gd name="T64" fmla="*/ 11 w 26"/>
                <a:gd name="T65" fmla="*/ 29 h 80"/>
                <a:gd name="T66" fmla="*/ 12 w 26"/>
                <a:gd name="T67" fmla="*/ 37 h 80"/>
                <a:gd name="T68" fmla="*/ 14 w 26"/>
                <a:gd name="T69" fmla="*/ 48 h 80"/>
                <a:gd name="T70" fmla="*/ 15 w 26"/>
                <a:gd name="T71" fmla="*/ 65 h 80"/>
                <a:gd name="T72" fmla="*/ 16 w 26"/>
                <a:gd name="T73" fmla="*/ 72 h 80"/>
                <a:gd name="T74" fmla="*/ 22 w 26"/>
                <a:gd name="T75" fmla="*/ 72 h 80"/>
                <a:gd name="T76" fmla="*/ 24 w 26"/>
                <a:gd name="T77" fmla="*/ 68 h 80"/>
                <a:gd name="T78" fmla="*/ 24 w 26"/>
                <a:gd name="T79" fmla="*/ 64 h 80"/>
                <a:gd name="T80" fmla="*/ 24 w 26"/>
                <a:gd name="T81" fmla="*/ 64 h 80"/>
                <a:gd name="T82" fmla="*/ 21 w 26"/>
                <a:gd name="T83" fmla="*/ 64 h 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6"/>
                <a:gd name="T127" fmla="*/ 0 h 80"/>
                <a:gd name="T128" fmla="*/ 26 w 26"/>
                <a:gd name="T129" fmla="*/ 80 h 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6" h="80">
                  <a:moveTo>
                    <a:pt x="21" y="64"/>
                  </a:moveTo>
                  <a:cubicBezTo>
                    <a:pt x="21" y="64"/>
                    <a:pt x="19" y="56"/>
                    <a:pt x="19" y="53"/>
                  </a:cubicBezTo>
                  <a:cubicBezTo>
                    <a:pt x="20" y="48"/>
                    <a:pt x="15" y="30"/>
                    <a:pt x="15" y="27"/>
                  </a:cubicBezTo>
                  <a:cubicBezTo>
                    <a:pt x="14" y="25"/>
                    <a:pt x="14" y="19"/>
                    <a:pt x="13" y="18"/>
                  </a:cubicBezTo>
                  <a:cubicBezTo>
                    <a:pt x="12" y="16"/>
                    <a:pt x="20" y="18"/>
                    <a:pt x="22" y="19"/>
                  </a:cubicBezTo>
                  <a:cubicBezTo>
                    <a:pt x="23" y="20"/>
                    <a:pt x="25" y="25"/>
                    <a:pt x="25" y="28"/>
                  </a:cubicBezTo>
                  <a:cubicBezTo>
                    <a:pt x="26" y="22"/>
                    <a:pt x="26" y="16"/>
                    <a:pt x="26" y="15"/>
                  </a:cubicBezTo>
                  <a:cubicBezTo>
                    <a:pt x="25" y="12"/>
                    <a:pt x="25" y="1"/>
                    <a:pt x="2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4"/>
                    <a:pt x="12" y="11"/>
                    <a:pt x="9" y="14"/>
                  </a:cubicBezTo>
                  <a:cubicBezTo>
                    <a:pt x="7" y="16"/>
                    <a:pt x="0" y="15"/>
                    <a:pt x="0" y="15"/>
                  </a:cubicBezTo>
                  <a:cubicBezTo>
                    <a:pt x="0" y="15"/>
                    <a:pt x="0" y="15"/>
                    <a:pt x="3" y="16"/>
                  </a:cubicBezTo>
                  <a:cubicBezTo>
                    <a:pt x="6" y="17"/>
                    <a:pt x="5" y="19"/>
                    <a:pt x="5" y="19"/>
                  </a:cubicBezTo>
                  <a:cubicBezTo>
                    <a:pt x="1" y="17"/>
                    <a:pt x="0" y="19"/>
                    <a:pt x="0" y="19"/>
                  </a:cubicBezTo>
                  <a:cubicBezTo>
                    <a:pt x="4" y="20"/>
                    <a:pt x="7" y="22"/>
                    <a:pt x="7" y="22"/>
                  </a:cubicBezTo>
                  <a:cubicBezTo>
                    <a:pt x="2" y="20"/>
                    <a:pt x="0" y="23"/>
                    <a:pt x="0" y="23"/>
                  </a:cubicBezTo>
                  <a:cubicBezTo>
                    <a:pt x="0" y="23"/>
                    <a:pt x="4" y="21"/>
                    <a:pt x="5" y="23"/>
                  </a:cubicBezTo>
                  <a:cubicBezTo>
                    <a:pt x="6" y="26"/>
                    <a:pt x="7" y="40"/>
                    <a:pt x="7" y="43"/>
                  </a:cubicBezTo>
                  <a:cubicBezTo>
                    <a:pt x="7" y="45"/>
                    <a:pt x="9" y="56"/>
                    <a:pt x="10" y="58"/>
                  </a:cubicBezTo>
                  <a:cubicBezTo>
                    <a:pt x="11" y="59"/>
                    <a:pt x="10" y="66"/>
                    <a:pt x="9" y="64"/>
                  </a:cubicBezTo>
                  <a:cubicBezTo>
                    <a:pt x="8" y="63"/>
                    <a:pt x="3" y="30"/>
                    <a:pt x="3" y="30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70"/>
                    <a:pt x="9" y="72"/>
                  </a:cubicBezTo>
                  <a:cubicBezTo>
                    <a:pt x="11" y="75"/>
                    <a:pt x="9" y="76"/>
                    <a:pt x="9" y="76"/>
                  </a:cubicBezTo>
                  <a:cubicBezTo>
                    <a:pt x="8" y="76"/>
                    <a:pt x="4" y="73"/>
                    <a:pt x="2" y="71"/>
                  </a:cubicBezTo>
                  <a:cubicBezTo>
                    <a:pt x="2" y="74"/>
                    <a:pt x="3" y="75"/>
                    <a:pt x="3" y="76"/>
                  </a:cubicBezTo>
                  <a:cubicBezTo>
                    <a:pt x="3" y="76"/>
                    <a:pt x="1" y="79"/>
                    <a:pt x="3" y="80"/>
                  </a:cubicBezTo>
                  <a:cubicBezTo>
                    <a:pt x="3" y="80"/>
                    <a:pt x="11" y="79"/>
                    <a:pt x="12" y="80"/>
                  </a:cubicBezTo>
                  <a:cubicBezTo>
                    <a:pt x="12" y="80"/>
                    <a:pt x="13" y="77"/>
                    <a:pt x="13" y="76"/>
                  </a:cubicBezTo>
                  <a:cubicBezTo>
                    <a:pt x="12" y="75"/>
                    <a:pt x="13" y="74"/>
                    <a:pt x="13" y="74"/>
                  </a:cubicBezTo>
                  <a:cubicBezTo>
                    <a:pt x="13" y="74"/>
                    <a:pt x="14" y="71"/>
                    <a:pt x="13" y="69"/>
                  </a:cubicBezTo>
                  <a:cubicBezTo>
                    <a:pt x="12" y="68"/>
                    <a:pt x="9" y="32"/>
                    <a:pt x="11" y="29"/>
                  </a:cubicBezTo>
                  <a:cubicBezTo>
                    <a:pt x="11" y="29"/>
                    <a:pt x="12" y="37"/>
                    <a:pt x="12" y="37"/>
                  </a:cubicBezTo>
                  <a:cubicBezTo>
                    <a:pt x="12" y="37"/>
                    <a:pt x="13" y="47"/>
                    <a:pt x="14" y="48"/>
                  </a:cubicBezTo>
                  <a:cubicBezTo>
                    <a:pt x="14" y="48"/>
                    <a:pt x="16" y="63"/>
                    <a:pt x="15" y="65"/>
                  </a:cubicBezTo>
                  <a:cubicBezTo>
                    <a:pt x="15" y="65"/>
                    <a:pt x="13" y="71"/>
                    <a:pt x="16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72"/>
                    <a:pt x="23" y="69"/>
                    <a:pt x="24" y="68"/>
                  </a:cubicBezTo>
                  <a:cubicBezTo>
                    <a:pt x="24" y="67"/>
                    <a:pt x="24" y="65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2" y="64"/>
                    <a:pt x="21" y="64"/>
                    <a:pt x="21" y="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93" name="Freeform 250">
              <a:extLst>
                <a:ext uri="{FF2B5EF4-FFF2-40B4-BE49-F238E27FC236}">
                  <a16:creationId xmlns:a16="http://schemas.microsoft.com/office/drawing/2014/main" id="{DD8B3182-1E5E-4383-9D25-F03221385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00" y="2682875"/>
              <a:ext cx="206375" cy="217488"/>
            </a:xfrm>
            <a:custGeom>
              <a:avLst/>
              <a:gdLst>
                <a:gd name="T0" fmla="*/ 2 w 10"/>
                <a:gd name="T1" fmla="*/ 2 h 11"/>
                <a:gd name="T2" fmla="*/ 2 w 10"/>
                <a:gd name="T3" fmla="*/ 6 h 11"/>
                <a:gd name="T4" fmla="*/ 0 w 10"/>
                <a:gd name="T5" fmla="*/ 10 h 11"/>
                <a:gd name="T6" fmla="*/ 6 w 10"/>
                <a:gd name="T7" fmla="*/ 10 h 11"/>
                <a:gd name="T8" fmla="*/ 9 w 10"/>
                <a:gd name="T9" fmla="*/ 8 h 11"/>
                <a:gd name="T10" fmla="*/ 9 w 10"/>
                <a:gd name="T11" fmla="*/ 2 h 11"/>
                <a:gd name="T12" fmla="*/ 2 w 10"/>
                <a:gd name="T13" fmla="*/ 2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1"/>
                <a:gd name="T23" fmla="*/ 10 w 10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1">
                  <a:moveTo>
                    <a:pt x="2" y="2"/>
                  </a:moveTo>
                  <a:cubicBezTo>
                    <a:pt x="2" y="2"/>
                    <a:pt x="2" y="5"/>
                    <a:pt x="2" y="6"/>
                  </a:cubicBezTo>
                  <a:cubicBezTo>
                    <a:pt x="1" y="6"/>
                    <a:pt x="0" y="8"/>
                    <a:pt x="0" y="10"/>
                  </a:cubicBezTo>
                  <a:cubicBezTo>
                    <a:pt x="0" y="10"/>
                    <a:pt x="4" y="11"/>
                    <a:pt x="6" y="10"/>
                  </a:cubicBezTo>
                  <a:cubicBezTo>
                    <a:pt x="9" y="10"/>
                    <a:pt x="10" y="10"/>
                    <a:pt x="9" y="8"/>
                  </a:cubicBezTo>
                  <a:cubicBezTo>
                    <a:pt x="9" y="6"/>
                    <a:pt x="8" y="4"/>
                    <a:pt x="9" y="2"/>
                  </a:cubicBezTo>
                  <a:cubicBezTo>
                    <a:pt x="10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94" name="Freeform 251">
              <a:extLst>
                <a:ext uri="{FF2B5EF4-FFF2-40B4-BE49-F238E27FC236}">
                  <a16:creationId xmlns:a16="http://schemas.microsoft.com/office/drawing/2014/main" id="{B5E506E4-6B47-4CCD-86BD-4F0AEBCEF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12" y="2525713"/>
              <a:ext cx="225425" cy="255588"/>
            </a:xfrm>
            <a:custGeom>
              <a:avLst/>
              <a:gdLst>
                <a:gd name="T0" fmla="*/ 3 w 11"/>
                <a:gd name="T1" fmla="*/ 2 h 13"/>
                <a:gd name="T2" fmla="*/ 2 w 11"/>
                <a:gd name="T3" fmla="*/ 6 h 13"/>
                <a:gd name="T4" fmla="*/ 2 w 11"/>
                <a:gd name="T5" fmla="*/ 11 h 13"/>
                <a:gd name="T6" fmla="*/ 9 w 11"/>
                <a:gd name="T7" fmla="*/ 13 h 13"/>
                <a:gd name="T8" fmla="*/ 10 w 11"/>
                <a:gd name="T9" fmla="*/ 5 h 13"/>
                <a:gd name="T10" fmla="*/ 7 w 11"/>
                <a:gd name="T11" fmla="*/ 0 h 13"/>
                <a:gd name="T12" fmla="*/ 3 w 11"/>
                <a:gd name="T13" fmla="*/ 2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3"/>
                <a:gd name="T23" fmla="*/ 11 w 11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3">
                  <a:moveTo>
                    <a:pt x="3" y="2"/>
                  </a:moveTo>
                  <a:cubicBezTo>
                    <a:pt x="3" y="2"/>
                    <a:pt x="2" y="5"/>
                    <a:pt x="2" y="6"/>
                  </a:cubicBezTo>
                  <a:cubicBezTo>
                    <a:pt x="2" y="6"/>
                    <a:pt x="0" y="10"/>
                    <a:pt x="2" y="11"/>
                  </a:cubicBezTo>
                  <a:cubicBezTo>
                    <a:pt x="4" y="13"/>
                    <a:pt x="8" y="13"/>
                    <a:pt x="9" y="13"/>
                  </a:cubicBezTo>
                  <a:cubicBezTo>
                    <a:pt x="9" y="13"/>
                    <a:pt x="11" y="6"/>
                    <a:pt x="10" y="5"/>
                  </a:cubicBezTo>
                  <a:cubicBezTo>
                    <a:pt x="9" y="4"/>
                    <a:pt x="7" y="0"/>
                    <a:pt x="7" y="0"/>
                  </a:cubicBezTo>
                  <a:cubicBezTo>
                    <a:pt x="8" y="0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95" name="Freeform 252">
              <a:extLst>
                <a:ext uri="{FF2B5EF4-FFF2-40B4-BE49-F238E27FC236}">
                  <a16:creationId xmlns:a16="http://schemas.microsoft.com/office/drawing/2014/main" id="{B1D3918F-634F-4DCB-8D7C-6B8F2C099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450" y="571500"/>
              <a:ext cx="268287" cy="828675"/>
            </a:xfrm>
            <a:custGeom>
              <a:avLst/>
              <a:gdLst>
                <a:gd name="T0" fmla="*/ 3 w 13"/>
                <a:gd name="T1" fmla="*/ 36 h 42"/>
                <a:gd name="T2" fmla="*/ 5 w 13"/>
                <a:gd name="T3" fmla="*/ 42 h 42"/>
                <a:gd name="T4" fmla="*/ 7 w 13"/>
                <a:gd name="T5" fmla="*/ 36 h 42"/>
                <a:gd name="T6" fmla="*/ 11 w 13"/>
                <a:gd name="T7" fmla="*/ 35 h 42"/>
                <a:gd name="T8" fmla="*/ 11 w 13"/>
                <a:gd name="T9" fmla="*/ 30 h 42"/>
                <a:gd name="T10" fmla="*/ 12 w 13"/>
                <a:gd name="T11" fmla="*/ 28 h 42"/>
                <a:gd name="T12" fmla="*/ 11 w 13"/>
                <a:gd name="T13" fmla="*/ 25 h 42"/>
                <a:gd name="T14" fmla="*/ 10 w 13"/>
                <a:gd name="T15" fmla="*/ 7 h 42"/>
                <a:gd name="T16" fmla="*/ 8 w 13"/>
                <a:gd name="T17" fmla="*/ 0 h 42"/>
                <a:gd name="T18" fmla="*/ 0 w 13"/>
                <a:gd name="T19" fmla="*/ 24 h 42"/>
                <a:gd name="T20" fmla="*/ 3 w 13"/>
                <a:gd name="T21" fmla="*/ 36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42"/>
                <a:gd name="T35" fmla="*/ 13 w 13"/>
                <a:gd name="T36" fmla="*/ 42 h 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42">
                  <a:moveTo>
                    <a:pt x="3" y="36"/>
                  </a:move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8" y="37"/>
                    <a:pt x="7" y="36"/>
                  </a:cubicBezTo>
                  <a:cubicBezTo>
                    <a:pt x="7" y="35"/>
                    <a:pt x="9" y="37"/>
                    <a:pt x="11" y="35"/>
                  </a:cubicBezTo>
                  <a:cubicBezTo>
                    <a:pt x="13" y="32"/>
                    <a:pt x="11" y="30"/>
                    <a:pt x="11" y="30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0" y="8"/>
                    <a:pt x="10" y="7"/>
                  </a:cubicBezTo>
                  <a:cubicBezTo>
                    <a:pt x="10" y="6"/>
                    <a:pt x="9" y="0"/>
                    <a:pt x="8" y="0"/>
                  </a:cubicBezTo>
                  <a:cubicBezTo>
                    <a:pt x="8" y="0"/>
                    <a:pt x="0" y="22"/>
                    <a:pt x="0" y="24"/>
                  </a:cubicBezTo>
                  <a:cubicBezTo>
                    <a:pt x="0" y="25"/>
                    <a:pt x="3" y="36"/>
                    <a:pt x="3" y="36"/>
                  </a:cubicBez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96" name="Freeform 253">
              <a:extLst>
                <a:ext uri="{FF2B5EF4-FFF2-40B4-BE49-F238E27FC236}">
                  <a16:creationId xmlns:a16="http://schemas.microsoft.com/office/drawing/2014/main" id="{5FF31245-E627-4050-9BAE-F2E5685BC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52450"/>
              <a:ext cx="227012" cy="808038"/>
            </a:xfrm>
            <a:custGeom>
              <a:avLst/>
              <a:gdLst>
                <a:gd name="T0" fmla="*/ 6 w 11"/>
                <a:gd name="T1" fmla="*/ 0 h 41"/>
                <a:gd name="T2" fmla="*/ 5 w 11"/>
                <a:gd name="T3" fmla="*/ 8 h 41"/>
                <a:gd name="T4" fmla="*/ 1 w 11"/>
                <a:gd name="T5" fmla="*/ 20 h 41"/>
                <a:gd name="T6" fmla="*/ 1 w 11"/>
                <a:gd name="T7" fmla="*/ 27 h 41"/>
                <a:gd name="T8" fmla="*/ 3 w 11"/>
                <a:gd name="T9" fmla="*/ 32 h 41"/>
                <a:gd name="T10" fmla="*/ 3 w 11"/>
                <a:gd name="T11" fmla="*/ 36 h 41"/>
                <a:gd name="T12" fmla="*/ 6 w 11"/>
                <a:gd name="T13" fmla="*/ 41 h 41"/>
                <a:gd name="T14" fmla="*/ 11 w 11"/>
                <a:gd name="T15" fmla="*/ 34 h 41"/>
                <a:gd name="T16" fmla="*/ 11 w 11"/>
                <a:gd name="T17" fmla="*/ 27 h 41"/>
                <a:gd name="T18" fmla="*/ 9 w 11"/>
                <a:gd name="T19" fmla="*/ 4 h 41"/>
                <a:gd name="T20" fmla="*/ 6 w 11"/>
                <a:gd name="T21" fmla="*/ 0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41"/>
                <a:gd name="T35" fmla="*/ 11 w 11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41">
                  <a:moveTo>
                    <a:pt x="6" y="0"/>
                  </a:moveTo>
                  <a:cubicBezTo>
                    <a:pt x="6" y="0"/>
                    <a:pt x="5" y="6"/>
                    <a:pt x="5" y="8"/>
                  </a:cubicBezTo>
                  <a:cubicBezTo>
                    <a:pt x="4" y="10"/>
                    <a:pt x="2" y="19"/>
                    <a:pt x="1" y="20"/>
                  </a:cubicBezTo>
                  <a:cubicBezTo>
                    <a:pt x="0" y="21"/>
                    <a:pt x="0" y="26"/>
                    <a:pt x="1" y="27"/>
                  </a:cubicBezTo>
                  <a:cubicBezTo>
                    <a:pt x="3" y="28"/>
                    <a:pt x="3" y="31"/>
                    <a:pt x="3" y="32"/>
                  </a:cubicBezTo>
                  <a:cubicBezTo>
                    <a:pt x="3" y="33"/>
                    <a:pt x="1" y="34"/>
                    <a:pt x="3" y="36"/>
                  </a:cubicBezTo>
                  <a:cubicBezTo>
                    <a:pt x="5" y="37"/>
                    <a:pt x="3" y="41"/>
                    <a:pt x="6" y="41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8"/>
                    <a:pt x="9" y="4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97" name="Freeform 254">
              <a:extLst>
                <a:ext uri="{FF2B5EF4-FFF2-40B4-BE49-F238E27FC236}">
                  <a16:creationId xmlns:a16="http://schemas.microsoft.com/office/drawing/2014/main" id="{8819B0D6-748D-4838-9F56-93641C8C7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125" y="611188"/>
              <a:ext cx="287337" cy="592138"/>
            </a:xfrm>
            <a:custGeom>
              <a:avLst/>
              <a:gdLst>
                <a:gd name="T0" fmla="*/ 5 w 14"/>
                <a:gd name="T1" fmla="*/ 23 h 30"/>
                <a:gd name="T2" fmla="*/ 7 w 14"/>
                <a:gd name="T3" fmla="*/ 21 h 30"/>
                <a:gd name="T4" fmla="*/ 7 w 14"/>
                <a:gd name="T5" fmla="*/ 20 h 30"/>
                <a:gd name="T6" fmla="*/ 12 w 14"/>
                <a:gd name="T7" fmla="*/ 20 h 30"/>
                <a:gd name="T8" fmla="*/ 7 w 14"/>
                <a:gd name="T9" fmla="*/ 18 h 30"/>
                <a:gd name="T10" fmla="*/ 9 w 14"/>
                <a:gd name="T11" fmla="*/ 15 h 30"/>
                <a:gd name="T12" fmla="*/ 10 w 14"/>
                <a:gd name="T13" fmla="*/ 10 h 30"/>
                <a:gd name="T14" fmla="*/ 10 w 14"/>
                <a:gd name="T15" fmla="*/ 0 h 30"/>
                <a:gd name="T16" fmla="*/ 6 w 14"/>
                <a:gd name="T17" fmla="*/ 10 h 30"/>
                <a:gd name="T18" fmla="*/ 2 w 14"/>
                <a:gd name="T19" fmla="*/ 22 h 30"/>
                <a:gd name="T20" fmla="*/ 5 w 14"/>
                <a:gd name="T21" fmla="*/ 30 h 30"/>
                <a:gd name="T22" fmla="*/ 7 w 14"/>
                <a:gd name="T23" fmla="*/ 29 h 30"/>
                <a:gd name="T24" fmla="*/ 6 w 14"/>
                <a:gd name="T25" fmla="*/ 23 h 30"/>
                <a:gd name="T26" fmla="*/ 12 w 14"/>
                <a:gd name="T27" fmla="*/ 26 h 30"/>
                <a:gd name="T28" fmla="*/ 13 w 14"/>
                <a:gd name="T29" fmla="*/ 28 h 30"/>
                <a:gd name="T30" fmla="*/ 14 w 14"/>
                <a:gd name="T31" fmla="*/ 26 h 30"/>
                <a:gd name="T32" fmla="*/ 14 w 14"/>
                <a:gd name="T33" fmla="*/ 25 h 30"/>
                <a:gd name="T34" fmla="*/ 5 w 14"/>
                <a:gd name="T35" fmla="*/ 23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"/>
                <a:gd name="T55" fmla="*/ 0 h 30"/>
                <a:gd name="T56" fmla="*/ 14 w 14"/>
                <a:gd name="T57" fmla="*/ 30 h 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" h="30">
                  <a:moveTo>
                    <a:pt x="5" y="23"/>
                  </a:moveTo>
                  <a:cubicBezTo>
                    <a:pt x="5" y="23"/>
                    <a:pt x="6" y="21"/>
                    <a:pt x="7" y="21"/>
                  </a:cubicBezTo>
                  <a:cubicBezTo>
                    <a:pt x="7" y="21"/>
                    <a:pt x="6" y="20"/>
                    <a:pt x="7" y="20"/>
                  </a:cubicBezTo>
                  <a:cubicBezTo>
                    <a:pt x="8" y="19"/>
                    <a:pt x="9" y="18"/>
                    <a:pt x="12" y="20"/>
                  </a:cubicBezTo>
                  <a:cubicBezTo>
                    <a:pt x="12" y="20"/>
                    <a:pt x="11" y="18"/>
                    <a:pt x="7" y="18"/>
                  </a:cubicBezTo>
                  <a:cubicBezTo>
                    <a:pt x="7" y="18"/>
                    <a:pt x="7" y="15"/>
                    <a:pt x="9" y="15"/>
                  </a:cubicBezTo>
                  <a:cubicBezTo>
                    <a:pt x="11" y="14"/>
                    <a:pt x="9" y="11"/>
                    <a:pt x="10" y="10"/>
                  </a:cubicBezTo>
                  <a:cubicBezTo>
                    <a:pt x="12" y="8"/>
                    <a:pt x="10" y="0"/>
                    <a:pt x="10" y="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5"/>
                    <a:pt x="2" y="21"/>
                    <a:pt x="2" y="22"/>
                  </a:cubicBezTo>
                  <a:cubicBezTo>
                    <a:pt x="3" y="23"/>
                    <a:pt x="0" y="29"/>
                    <a:pt x="5" y="30"/>
                  </a:cubicBezTo>
                  <a:cubicBezTo>
                    <a:pt x="6" y="29"/>
                    <a:pt x="7" y="29"/>
                    <a:pt x="7" y="29"/>
                  </a:cubicBezTo>
                  <a:cubicBezTo>
                    <a:pt x="7" y="29"/>
                    <a:pt x="5" y="23"/>
                    <a:pt x="6" y="23"/>
                  </a:cubicBezTo>
                  <a:cubicBezTo>
                    <a:pt x="6" y="23"/>
                    <a:pt x="12" y="24"/>
                    <a:pt x="12" y="26"/>
                  </a:cubicBezTo>
                  <a:cubicBezTo>
                    <a:pt x="12" y="26"/>
                    <a:pt x="13" y="27"/>
                    <a:pt x="13" y="28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2" y="24"/>
                    <a:pt x="8" y="22"/>
                    <a:pt x="5" y="23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98" name="Freeform 255">
              <a:extLst>
                <a:ext uri="{FF2B5EF4-FFF2-40B4-BE49-F238E27FC236}">
                  <a16:creationId xmlns:a16="http://schemas.microsoft.com/office/drawing/2014/main" id="{FA6D7A51-EACB-4616-95A0-44A1B4C59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725" y="1222375"/>
              <a:ext cx="103187" cy="60325"/>
            </a:xfrm>
            <a:custGeom>
              <a:avLst/>
              <a:gdLst>
                <a:gd name="T0" fmla="*/ 0 w 5"/>
                <a:gd name="T1" fmla="*/ 0 h 3"/>
                <a:gd name="T2" fmla="*/ 0 w 5"/>
                <a:gd name="T3" fmla="*/ 1 h 3"/>
                <a:gd name="T4" fmla="*/ 5 w 5"/>
                <a:gd name="T5" fmla="*/ 3 h 3"/>
                <a:gd name="T6" fmla="*/ 0 w 5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2" y="1"/>
                    <a:pt x="3" y="1"/>
                    <a:pt x="5" y="3"/>
                  </a:cubicBezTo>
                  <a:cubicBezTo>
                    <a:pt x="5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99" name="Freeform 256">
              <a:extLst>
                <a:ext uri="{FF2B5EF4-FFF2-40B4-BE49-F238E27FC236}">
                  <a16:creationId xmlns:a16="http://schemas.microsoft.com/office/drawing/2014/main" id="{D6AA6526-A45D-49EE-A376-043D9C4CD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25" y="433388"/>
              <a:ext cx="720725" cy="828675"/>
            </a:xfrm>
            <a:custGeom>
              <a:avLst/>
              <a:gdLst>
                <a:gd name="T0" fmla="*/ 2 w 35"/>
                <a:gd name="T1" fmla="*/ 30 h 42"/>
                <a:gd name="T2" fmla="*/ 3 w 35"/>
                <a:gd name="T3" fmla="*/ 36 h 42"/>
                <a:gd name="T4" fmla="*/ 9 w 35"/>
                <a:gd name="T5" fmla="*/ 38 h 42"/>
                <a:gd name="T6" fmla="*/ 29 w 35"/>
                <a:gd name="T7" fmla="*/ 37 h 42"/>
                <a:gd name="T8" fmla="*/ 30 w 35"/>
                <a:gd name="T9" fmla="*/ 34 h 42"/>
                <a:gd name="T10" fmla="*/ 30 w 35"/>
                <a:gd name="T11" fmla="*/ 27 h 42"/>
                <a:gd name="T12" fmla="*/ 33 w 35"/>
                <a:gd name="T13" fmla="*/ 18 h 42"/>
                <a:gd name="T14" fmla="*/ 35 w 35"/>
                <a:gd name="T15" fmla="*/ 7 h 42"/>
                <a:gd name="T16" fmla="*/ 23 w 35"/>
                <a:gd name="T17" fmla="*/ 0 h 42"/>
                <a:gd name="T18" fmla="*/ 17 w 35"/>
                <a:gd name="T19" fmla="*/ 0 h 42"/>
                <a:gd name="T20" fmla="*/ 12 w 35"/>
                <a:gd name="T21" fmla="*/ 0 h 42"/>
                <a:gd name="T22" fmla="*/ 0 w 35"/>
                <a:gd name="T23" fmla="*/ 6 h 42"/>
                <a:gd name="T24" fmla="*/ 4 w 35"/>
                <a:gd name="T25" fmla="*/ 20 h 42"/>
                <a:gd name="T26" fmla="*/ 2 w 35"/>
                <a:gd name="T27" fmla="*/ 30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42"/>
                <a:gd name="T44" fmla="*/ 35 w 35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42">
                  <a:moveTo>
                    <a:pt x="2" y="30"/>
                  </a:moveTo>
                  <a:cubicBezTo>
                    <a:pt x="2" y="30"/>
                    <a:pt x="4" y="34"/>
                    <a:pt x="3" y="36"/>
                  </a:cubicBezTo>
                  <a:cubicBezTo>
                    <a:pt x="2" y="39"/>
                    <a:pt x="9" y="38"/>
                    <a:pt x="9" y="38"/>
                  </a:cubicBezTo>
                  <a:cubicBezTo>
                    <a:pt x="9" y="38"/>
                    <a:pt x="19" y="42"/>
                    <a:pt x="29" y="37"/>
                  </a:cubicBezTo>
                  <a:cubicBezTo>
                    <a:pt x="29" y="37"/>
                    <a:pt x="30" y="35"/>
                    <a:pt x="30" y="34"/>
                  </a:cubicBezTo>
                  <a:cubicBezTo>
                    <a:pt x="31" y="32"/>
                    <a:pt x="30" y="30"/>
                    <a:pt x="30" y="27"/>
                  </a:cubicBezTo>
                  <a:cubicBezTo>
                    <a:pt x="31" y="25"/>
                    <a:pt x="33" y="21"/>
                    <a:pt x="33" y="18"/>
                  </a:cubicBezTo>
                  <a:cubicBezTo>
                    <a:pt x="33" y="15"/>
                    <a:pt x="35" y="7"/>
                    <a:pt x="35" y="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2" y="4"/>
                    <a:pt x="0" y="6"/>
                  </a:cubicBezTo>
                  <a:cubicBezTo>
                    <a:pt x="0" y="6"/>
                    <a:pt x="2" y="12"/>
                    <a:pt x="4" y="20"/>
                  </a:cubicBezTo>
                  <a:cubicBezTo>
                    <a:pt x="5" y="27"/>
                    <a:pt x="2" y="27"/>
                    <a:pt x="2" y="30"/>
                  </a:cubicBez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00" name="Freeform 257">
              <a:extLst>
                <a:ext uri="{FF2B5EF4-FFF2-40B4-BE49-F238E27FC236}">
                  <a16:creationId xmlns:a16="http://schemas.microsoft.com/office/drawing/2014/main" id="{5DDE16FB-C960-4E1C-8D1A-A85BE937E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50" y="1065213"/>
              <a:ext cx="61912" cy="79375"/>
            </a:xfrm>
            <a:custGeom>
              <a:avLst/>
              <a:gdLst>
                <a:gd name="T0" fmla="*/ 0 w 3"/>
                <a:gd name="T1" fmla="*/ 0 h 4"/>
                <a:gd name="T2" fmla="*/ 3 w 3"/>
                <a:gd name="T3" fmla="*/ 4 h 4"/>
                <a:gd name="T4" fmla="*/ 0 w 3"/>
                <a:gd name="T5" fmla="*/ 0 h 4"/>
                <a:gd name="T6" fmla="*/ 0 60000 65536"/>
                <a:gd name="T7" fmla="*/ 0 60000 65536"/>
                <a:gd name="T8" fmla="*/ 0 60000 65536"/>
                <a:gd name="T9" fmla="*/ 0 w 3"/>
                <a:gd name="T10" fmla="*/ 0 h 4"/>
                <a:gd name="T11" fmla="*/ 3 w 3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4">
                  <a:moveTo>
                    <a:pt x="0" y="0"/>
                  </a:moveTo>
                  <a:cubicBezTo>
                    <a:pt x="1" y="2"/>
                    <a:pt x="3" y="4"/>
                    <a:pt x="3" y="4"/>
                  </a:cubicBezTo>
                  <a:cubicBezTo>
                    <a:pt x="3" y="4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01" name="Freeform 258">
              <a:extLst>
                <a:ext uri="{FF2B5EF4-FFF2-40B4-BE49-F238E27FC236}">
                  <a16:creationId xmlns:a16="http://schemas.microsoft.com/office/drawing/2014/main" id="{0D74E1DE-37BE-478A-BAAC-C2F5E97A0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00" y="650875"/>
              <a:ext cx="185737" cy="493713"/>
            </a:xfrm>
            <a:custGeom>
              <a:avLst/>
              <a:gdLst>
                <a:gd name="T0" fmla="*/ 3 w 9"/>
                <a:gd name="T1" fmla="*/ 20 h 25"/>
                <a:gd name="T2" fmla="*/ 4 w 9"/>
                <a:gd name="T3" fmla="*/ 21 h 25"/>
                <a:gd name="T4" fmla="*/ 4 w 9"/>
                <a:gd name="T5" fmla="*/ 19 h 25"/>
                <a:gd name="T6" fmla="*/ 4 w 9"/>
                <a:gd name="T7" fmla="*/ 15 h 25"/>
                <a:gd name="T8" fmla="*/ 9 w 9"/>
                <a:gd name="T9" fmla="*/ 21 h 25"/>
                <a:gd name="T10" fmla="*/ 3 w 9"/>
                <a:gd name="T11" fmla="*/ 7 h 25"/>
                <a:gd name="T12" fmla="*/ 4 w 9"/>
                <a:gd name="T13" fmla="*/ 5 h 25"/>
                <a:gd name="T14" fmla="*/ 0 w 9"/>
                <a:gd name="T15" fmla="*/ 0 h 25"/>
                <a:gd name="T16" fmla="*/ 2 w 9"/>
                <a:gd name="T17" fmla="*/ 9 h 25"/>
                <a:gd name="T18" fmla="*/ 0 w 9"/>
                <a:gd name="T19" fmla="*/ 19 h 25"/>
                <a:gd name="T20" fmla="*/ 3 w 9"/>
                <a:gd name="T21" fmla="*/ 24 h 25"/>
                <a:gd name="T22" fmla="*/ 5 w 9"/>
                <a:gd name="T23" fmla="*/ 25 h 25"/>
                <a:gd name="T24" fmla="*/ 5 w 9"/>
                <a:gd name="T25" fmla="*/ 25 h 25"/>
                <a:gd name="T26" fmla="*/ 3 w 9"/>
                <a:gd name="T27" fmla="*/ 20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25"/>
                <a:gd name="T44" fmla="*/ 9 w 9"/>
                <a:gd name="T45" fmla="*/ 25 h 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25">
                  <a:moveTo>
                    <a:pt x="3" y="20"/>
                  </a:moveTo>
                  <a:cubicBezTo>
                    <a:pt x="3" y="20"/>
                    <a:pt x="4" y="20"/>
                    <a:pt x="4" y="21"/>
                  </a:cubicBezTo>
                  <a:cubicBezTo>
                    <a:pt x="4" y="20"/>
                    <a:pt x="4" y="20"/>
                    <a:pt x="4" y="19"/>
                  </a:cubicBezTo>
                  <a:cubicBezTo>
                    <a:pt x="3" y="17"/>
                    <a:pt x="4" y="13"/>
                    <a:pt x="4" y="15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18"/>
                    <a:pt x="3" y="7"/>
                    <a:pt x="3" y="7"/>
                  </a:cubicBezTo>
                  <a:cubicBezTo>
                    <a:pt x="2" y="5"/>
                    <a:pt x="4" y="5"/>
                    <a:pt x="4" y="5"/>
                  </a:cubicBezTo>
                  <a:cubicBezTo>
                    <a:pt x="4" y="5"/>
                    <a:pt x="1" y="2"/>
                    <a:pt x="0" y="0"/>
                  </a:cubicBezTo>
                  <a:cubicBezTo>
                    <a:pt x="0" y="2"/>
                    <a:pt x="1" y="5"/>
                    <a:pt x="2" y="9"/>
                  </a:cubicBezTo>
                  <a:cubicBezTo>
                    <a:pt x="3" y="16"/>
                    <a:pt x="0" y="16"/>
                    <a:pt x="0" y="19"/>
                  </a:cubicBezTo>
                  <a:cubicBezTo>
                    <a:pt x="0" y="19"/>
                    <a:pt x="0" y="23"/>
                    <a:pt x="3" y="24"/>
                  </a:cubicBezTo>
                  <a:cubicBezTo>
                    <a:pt x="4" y="24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4"/>
                    <a:pt x="0" y="20"/>
                    <a:pt x="3" y="2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02" name="Freeform 259">
              <a:extLst>
                <a:ext uri="{FF2B5EF4-FFF2-40B4-BE49-F238E27FC236}">
                  <a16:creationId xmlns:a16="http://schemas.microsoft.com/office/drawing/2014/main" id="{49EBE5FF-EAAF-4A79-9DB0-530BEA2A2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87" y="531813"/>
              <a:ext cx="225425" cy="631825"/>
            </a:xfrm>
            <a:custGeom>
              <a:avLst/>
              <a:gdLst>
                <a:gd name="T0" fmla="*/ 10 w 11"/>
                <a:gd name="T1" fmla="*/ 13 h 32"/>
                <a:gd name="T2" fmla="*/ 11 w 11"/>
                <a:gd name="T3" fmla="*/ 9 h 32"/>
                <a:gd name="T4" fmla="*/ 10 w 11"/>
                <a:gd name="T5" fmla="*/ 3 h 32"/>
                <a:gd name="T6" fmla="*/ 9 w 11"/>
                <a:gd name="T7" fmla="*/ 6 h 32"/>
                <a:gd name="T8" fmla="*/ 6 w 11"/>
                <a:gd name="T9" fmla="*/ 0 h 32"/>
                <a:gd name="T10" fmla="*/ 9 w 11"/>
                <a:gd name="T11" fmla="*/ 10 h 32"/>
                <a:gd name="T12" fmla="*/ 7 w 11"/>
                <a:gd name="T13" fmla="*/ 15 h 32"/>
                <a:gd name="T14" fmla="*/ 3 w 11"/>
                <a:gd name="T15" fmla="*/ 14 h 32"/>
                <a:gd name="T16" fmla="*/ 6 w 11"/>
                <a:gd name="T17" fmla="*/ 18 h 32"/>
                <a:gd name="T18" fmla="*/ 5 w 11"/>
                <a:gd name="T19" fmla="*/ 21 h 32"/>
                <a:gd name="T20" fmla="*/ 0 w 11"/>
                <a:gd name="T21" fmla="*/ 21 h 32"/>
                <a:gd name="T22" fmla="*/ 5 w 11"/>
                <a:gd name="T23" fmla="*/ 28 h 32"/>
                <a:gd name="T24" fmla="*/ 6 w 11"/>
                <a:gd name="T25" fmla="*/ 32 h 32"/>
                <a:gd name="T26" fmla="*/ 6 w 11"/>
                <a:gd name="T27" fmla="*/ 32 h 32"/>
                <a:gd name="T28" fmla="*/ 7 w 11"/>
                <a:gd name="T29" fmla="*/ 29 h 32"/>
                <a:gd name="T30" fmla="*/ 7 w 11"/>
                <a:gd name="T31" fmla="*/ 22 h 32"/>
                <a:gd name="T32" fmla="*/ 10 w 11"/>
                <a:gd name="T33" fmla="*/ 13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32"/>
                <a:gd name="T53" fmla="*/ 11 w 11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32">
                  <a:moveTo>
                    <a:pt x="10" y="13"/>
                  </a:moveTo>
                  <a:cubicBezTo>
                    <a:pt x="10" y="12"/>
                    <a:pt x="10" y="11"/>
                    <a:pt x="11" y="9"/>
                  </a:cubicBezTo>
                  <a:cubicBezTo>
                    <a:pt x="10" y="7"/>
                    <a:pt x="10" y="3"/>
                    <a:pt x="10" y="3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6" y="0"/>
                    <a:pt x="6" y="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4"/>
                    <a:pt x="7" y="15"/>
                  </a:cubicBezTo>
                  <a:cubicBezTo>
                    <a:pt x="6" y="16"/>
                    <a:pt x="3" y="14"/>
                    <a:pt x="3" y="14"/>
                  </a:cubicBezTo>
                  <a:cubicBezTo>
                    <a:pt x="3" y="16"/>
                    <a:pt x="6" y="18"/>
                    <a:pt x="6" y="18"/>
                  </a:cubicBezTo>
                  <a:cubicBezTo>
                    <a:pt x="6" y="18"/>
                    <a:pt x="6" y="20"/>
                    <a:pt x="5" y="21"/>
                  </a:cubicBezTo>
                  <a:cubicBezTo>
                    <a:pt x="3" y="22"/>
                    <a:pt x="0" y="21"/>
                    <a:pt x="0" y="21"/>
                  </a:cubicBezTo>
                  <a:cubicBezTo>
                    <a:pt x="0" y="21"/>
                    <a:pt x="3" y="26"/>
                    <a:pt x="5" y="28"/>
                  </a:cubicBezTo>
                  <a:cubicBezTo>
                    <a:pt x="7" y="29"/>
                    <a:pt x="6" y="31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7" y="30"/>
                    <a:pt x="7" y="29"/>
                  </a:cubicBezTo>
                  <a:cubicBezTo>
                    <a:pt x="8" y="27"/>
                    <a:pt x="7" y="25"/>
                    <a:pt x="7" y="22"/>
                  </a:cubicBezTo>
                  <a:cubicBezTo>
                    <a:pt x="8" y="20"/>
                    <a:pt x="10" y="16"/>
                    <a:pt x="10" y="13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03" name="Freeform 260">
              <a:extLst>
                <a:ext uri="{FF2B5EF4-FFF2-40B4-BE49-F238E27FC236}">
                  <a16:creationId xmlns:a16="http://schemas.microsoft.com/office/drawing/2014/main" id="{4932B29B-F1C9-4DBF-9DE6-347288E55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475" y="433388"/>
              <a:ext cx="266700" cy="138113"/>
            </a:xfrm>
            <a:custGeom>
              <a:avLst/>
              <a:gdLst>
                <a:gd name="T0" fmla="*/ 11 w 13"/>
                <a:gd name="T1" fmla="*/ 0 h 7"/>
                <a:gd name="T2" fmla="*/ 5 w 13"/>
                <a:gd name="T3" fmla="*/ 0 h 7"/>
                <a:gd name="T4" fmla="*/ 0 w 13"/>
                <a:gd name="T5" fmla="*/ 0 h 7"/>
                <a:gd name="T6" fmla="*/ 0 w 13"/>
                <a:gd name="T7" fmla="*/ 0 h 7"/>
                <a:gd name="T8" fmla="*/ 0 w 13"/>
                <a:gd name="T9" fmla="*/ 7 h 7"/>
                <a:gd name="T10" fmla="*/ 4 w 13"/>
                <a:gd name="T11" fmla="*/ 4 h 7"/>
                <a:gd name="T12" fmla="*/ 7 w 13"/>
                <a:gd name="T13" fmla="*/ 4 h 7"/>
                <a:gd name="T14" fmla="*/ 10 w 13"/>
                <a:gd name="T15" fmla="*/ 6 h 7"/>
                <a:gd name="T16" fmla="*/ 13 w 13"/>
                <a:gd name="T17" fmla="*/ 1 h 7"/>
                <a:gd name="T18" fmla="*/ 11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1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2" y="5"/>
                    <a:pt x="13" y="1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04" name="Freeform 261">
              <a:extLst>
                <a:ext uri="{FF2B5EF4-FFF2-40B4-BE49-F238E27FC236}">
                  <a16:creationId xmlns:a16="http://schemas.microsoft.com/office/drawing/2014/main" id="{04FE3209-5EC3-4D17-AE06-289678CE5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112" y="255588"/>
              <a:ext cx="206375" cy="236538"/>
            </a:xfrm>
            <a:custGeom>
              <a:avLst/>
              <a:gdLst>
                <a:gd name="T0" fmla="*/ 0 w 10"/>
                <a:gd name="T1" fmla="*/ 5 h 12"/>
                <a:gd name="T2" fmla="*/ 0 w 10"/>
                <a:gd name="T3" fmla="*/ 7 h 12"/>
                <a:gd name="T4" fmla="*/ 5 w 10"/>
                <a:gd name="T5" fmla="*/ 12 h 12"/>
                <a:gd name="T6" fmla="*/ 8 w 10"/>
                <a:gd name="T7" fmla="*/ 10 h 12"/>
                <a:gd name="T8" fmla="*/ 10 w 10"/>
                <a:gd name="T9" fmla="*/ 7 h 12"/>
                <a:gd name="T10" fmla="*/ 10 w 10"/>
                <a:gd name="T11" fmla="*/ 1 h 12"/>
                <a:gd name="T12" fmla="*/ 0 w 10"/>
                <a:gd name="T13" fmla="*/ 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2"/>
                <a:gd name="T23" fmla="*/ 10 w 1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2">
                  <a:moveTo>
                    <a:pt x="0" y="5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4" y="12"/>
                    <a:pt x="5" y="12"/>
                  </a:cubicBezTo>
                  <a:cubicBezTo>
                    <a:pt x="6" y="12"/>
                    <a:pt x="8" y="10"/>
                    <a:pt x="8" y="1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9" y="3"/>
                    <a:pt x="10" y="1"/>
                  </a:cubicBezTo>
                  <a:cubicBezTo>
                    <a:pt x="10" y="0"/>
                    <a:pt x="2" y="4"/>
                    <a:pt x="0" y="5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05" name="Freeform 262">
              <a:extLst>
                <a:ext uri="{FF2B5EF4-FFF2-40B4-BE49-F238E27FC236}">
                  <a16:creationId xmlns:a16="http://schemas.microsoft.com/office/drawing/2014/main" id="{3DF72A04-2B01-4240-80EE-645ABA154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87" y="334963"/>
              <a:ext cx="144462" cy="157163"/>
            </a:xfrm>
            <a:custGeom>
              <a:avLst/>
              <a:gdLst>
                <a:gd name="T0" fmla="*/ 6 w 7"/>
                <a:gd name="T1" fmla="*/ 0 h 8"/>
                <a:gd name="T2" fmla="*/ 4 w 7"/>
                <a:gd name="T3" fmla="*/ 3 h 8"/>
                <a:gd name="T4" fmla="*/ 0 w 7"/>
                <a:gd name="T5" fmla="*/ 5 h 8"/>
                <a:gd name="T6" fmla="*/ 3 w 7"/>
                <a:gd name="T7" fmla="*/ 8 h 8"/>
                <a:gd name="T8" fmla="*/ 6 w 7"/>
                <a:gd name="T9" fmla="*/ 6 h 8"/>
                <a:gd name="T10" fmla="*/ 7 w 7"/>
                <a:gd name="T11" fmla="*/ 4 h 8"/>
                <a:gd name="T12" fmla="*/ 6 w 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8"/>
                <a:gd name="T23" fmla="*/ 7 w 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8">
                  <a:moveTo>
                    <a:pt x="6" y="0"/>
                  </a:moveTo>
                  <a:cubicBezTo>
                    <a:pt x="6" y="0"/>
                    <a:pt x="5" y="2"/>
                    <a:pt x="4" y="3"/>
                  </a:cubicBezTo>
                  <a:cubicBezTo>
                    <a:pt x="4" y="4"/>
                    <a:pt x="1" y="5"/>
                    <a:pt x="0" y="5"/>
                  </a:cubicBezTo>
                  <a:cubicBezTo>
                    <a:pt x="1" y="6"/>
                    <a:pt x="2" y="8"/>
                    <a:pt x="3" y="8"/>
                  </a:cubicBezTo>
                  <a:cubicBezTo>
                    <a:pt x="4" y="8"/>
                    <a:pt x="6" y="6"/>
                    <a:pt x="6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06" name="Freeform 263">
              <a:extLst>
                <a:ext uri="{FF2B5EF4-FFF2-40B4-BE49-F238E27FC236}">
                  <a16:creationId xmlns:a16="http://schemas.microsoft.com/office/drawing/2014/main" id="{9E63D4C9-6082-4F2C-96F8-730058925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112" y="452438"/>
              <a:ext cx="165100" cy="711200"/>
            </a:xfrm>
            <a:custGeom>
              <a:avLst/>
              <a:gdLst>
                <a:gd name="T0" fmla="*/ 0 w 8"/>
                <a:gd name="T1" fmla="*/ 32 h 36"/>
                <a:gd name="T2" fmla="*/ 3 w 8"/>
                <a:gd name="T3" fmla="*/ 36 h 36"/>
                <a:gd name="T4" fmla="*/ 7 w 8"/>
                <a:gd name="T5" fmla="*/ 33 h 36"/>
                <a:gd name="T6" fmla="*/ 7 w 8"/>
                <a:gd name="T7" fmla="*/ 10 h 36"/>
                <a:gd name="T8" fmla="*/ 6 w 8"/>
                <a:gd name="T9" fmla="*/ 5 h 36"/>
                <a:gd name="T10" fmla="*/ 7 w 8"/>
                <a:gd name="T11" fmla="*/ 3 h 36"/>
                <a:gd name="T12" fmla="*/ 4 w 8"/>
                <a:gd name="T13" fmla="*/ 1 h 36"/>
                <a:gd name="T14" fmla="*/ 3 w 8"/>
                <a:gd name="T15" fmla="*/ 4 h 36"/>
                <a:gd name="T16" fmla="*/ 2 w 8"/>
                <a:gd name="T17" fmla="*/ 7 h 36"/>
                <a:gd name="T18" fmla="*/ 1 w 8"/>
                <a:gd name="T19" fmla="*/ 11 h 36"/>
                <a:gd name="T20" fmla="*/ 0 w 8"/>
                <a:gd name="T21" fmla="*/ 32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36"/>
                <a:gd name="T35" fmla="*/ 8 w 8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36">
                  <a:moveTo>
                    <a:pt x="0" y="32"/>
                  </a:moveTo>
                  <a:cubicBezTo>
                    <a:pt x="3" y="36"/>
                    <a:pt x="3" y="36"/>
                    <a:pt x="3" y="36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8" y="12"/>
                    <a:pt x="7" y="10"/>
                  </a:cubicBezTo>
                  <a:cubicBezTo>
                    <a:pt x="7" y="9"/>
                    <a:pt x="6" y="5"/>
                    <a:pt x="6" y="5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0"/>
                    <a:pt x="4" y="1"/>
                  </a:cubicBezTo>
                  <a:cubicBezTo>
                    <a:pt x="1" y="2"/>
                    <a:pt x="3" y="4"/>
                    <a:pt x="3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11"/>
                    <a:pt x="1" y="11"/>
                    <a:pt x="1" y="11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07" name="Freeform 264">
              <a:extLst>
                <a:ext uri="{FF2B5EF4-FFF2-40B4-BE49-F238E27FC236}">
                  <a16:creationId xmlns:a16="http://schemas.microsoft.com/office/drawing/2014/main" id="{AB7AB10A-DC0F-42F7-A806-5F5A7F6F3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475" y="374650"/>
              <a:ext cx="103187" cy="177800"/>
            </a:xfrm>
            <a:custGeom>
              <a:avLst/>
              <a:gdLst>
                <a:gd name="T0" fmla="*/ 13 w 65"/>
                <a:gd name="T1" fmla="*/ 0 h 112"/>
                <a:gd name="T2" fmla="*/ 0 w 65"/>
                <a:gd name="T3" fmla="*/ 49 h 112"/>
                <a:gd name="T4" fmla="*/ 13 w 65"/>
                <a:gd name="T5" fmla="*/ 112 h 112"/>
                <a:gd name="T6" fmla="*/ 65 w 65"/>
                <a:gd name="T7" fmla="*/ 62 h 112"/>
                <a:gd name="T8" fmla="*/ 13 w 65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13" y="0"/>
                  </a:moveTo>
                  <a:lnTo>
                    <a:pt x="0" y="49"/>
                  </a:lnTo>
                  <a:lnTo>
                    <a:pt x="13" y="112"/>
                  </a:lnTo>
                  <a:lnTo>
                    <a:pt x="65" y="6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08" name="Freeform 265">
              <a:extLst>
                <a:ext uri="{FF2B5EF4-FFF2-40B4-BE49-F238E27FC236}">
                  <a16:creationId xmlns:a16="http://schemas.microsoft.com/office/drawing/2014/main" id="{D0292E13-8FB6-44CA-9228-61324966D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837" y="0"/>
              <a:ext cx="307975" cy="295275"/>
            </a:xfrm>
            <a:custGeom>
              <a:avLst/>
              <a:gdLst>
                <a:gd name="T0" fmla="*/ 1 w 15"/>
                <a:gd name="T1" fmla="*/ 4 h 15"/>
                <a:gd name="T2" fmla="*/ 0 w 15"/>
                <a:gd name="T3" fmla="*/ 3 h 15"/>
                <a:gd name="T4" fmla="*/ 4 w 15"/>
                <a:gd name="T5" fmla="*/ 0 h 15"/>
                <a:gd name="T6" fmla="*/ 9 w 15"/>
                <a:gd name="T7" fmla="*/ 0 h 15"/>
                <a:gd name="T8" fmla="*/ 14 w 15"/>
                <a:gd name="T9" fmla="*/ 4 h 15"/>
                <a:gd name="T10" fmla="*/ 14 w 15"/>
                <a:gd name="T11" fmla="*/ 8 h 15"/>
                <a:gd name="T12" fmla="*/ 13 w 15"/>
                <a:gd name="T13" fmla="*/ 13 h 15"/>
                <a:gd name="T14" fmla="*/ 1 w 15"/>
                <a:gd name="T15" fmla="*/ 4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15"/>
                <a:gd name="T26" fmla="*/ 15 w 15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15">
                  <a:moveTo>
                    <a:pt x="1" y="4"/>
                  </a:move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5" y="0"/>
                    <a:pt x="9" y="0"/>
                    <a:pt x="9" y="0"/>
                  </a:cubicBezTo>
                  <a:cubicBezTo>
                    <a:pt x="9" y="0"/>
                    <a:pt x="12" y="2"/>
                    <a:pt x="14" y="4"/>
                  </a:cubicBezTo>
                  <a:cubicBezTo>
                    <a:pt x="15" y="6"/>
                    <a:pt x="14" y="8"/>
                    <a:pt x="14" y="8"/>
                  </a:cubicBezTo>
                  <a:cubicBezTo>
                    <a:pt x="14" y="8"/>
                    <a:pt x="15" y="12"/>
                    <a:pt x="13" y="13"/>
                  </a:cubicBezTo>
                  <a:cubicBezTo>
                    <a:pt x="13" y="13"/>
                    <a:pt x="8" y="15"/>
                    <a:pt x="1" y="4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09" name="Freeform 266">
              <a:extLst>
                <a:ext uri="{FF2B5EF4-FFF2-40B4-BE49-F238E27FC236}">
                  <a16:creationId xmlns:a16="http://schemas.microsoft.com/office/drawing/2014/main" id="{844B06CF-7356-4E40-8017-D616FCDFB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937" y="374650"/>
              <a:ext cx="122237" cy="177800"/>
            </a:xfrm>
            <a:custGeom>
              <a:avLst/>
              <a:gdLst>
                <a:gd name="T0" fmla="*/ 0 w 6"/>
                <a:gd name="T1" fmla="*/ 5 h 9"/>
                <a:gd name="T2" fmla="*/ 3 w 6"/>
                <a:gd name="T3" fmla="*/ 9 h 9"/>
                <a:gd name="T4" fmla="*/ 6 w 6"/>
                <a:gd name="T5" fmla="*/ 4 h 9"/>
                <a:gd name="T6" fmla="*/ 4 w 6"/>
                <a:gd name="T7" fmla="*/ 0 h 9"/>
                <a:gd name="T8" fmla="*/ 0 w 6"/>
                <a:gd name="T9" fmla="*/ 5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0" y="5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6" y="4"/>
                    <a:pt x="6" y="4"/>
                  </a:cubicBezTo>
                  <a:cubicBezTo>
                    <a:pt x="6" y="4"/>
                    <a:pt x="3" y="1"/>
                    <a:pt x="4" y="0"/>
                  </a:cubicBezTo>
                  <a:cubicBezTo>
                    <a:pt x="4" y="0"/>
                    <a:pt x="2" y="5"/>
                    <a:pt x="0" y="5"/>
                  </a:cubicBez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10" name="Freeform 267">
              <a:extLst>
                <a:ext uri="{FF2B5EF4-FFF2-40B4-BE49-F238E27FC236}">
                  <a16:creationId xmlns:a16="http://schemas.microsoft.com/office/drawing/2014/main" id="{C084BDA2-B1A0-443A-98A9-0902DF071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00" y="77788"/>
              <a:ext cx="307975" cy="315913"/>
            </a:xfrm>
            <a:custGeom>
              <a:avLst/>
              <a:gdLst>
                <a:gd name="T0" fmla="*/ 2 w 15"/>
                <a:gd name="T1" fmla="*/ 15 h 16"/>
                <a:gd name="T2" fmla="*/ 5 w 15"/>
                <a:gd name="T3" fmla="*/ 16 h 16"/>
                <a:gd name="T4" fmla="*/ 10 w 15"/>
                <a:gd name="T5" fmla="*/ 14 h 16"/>
                <a:gd name="T6" fmla="*/ 11 w 15"/>
                <a:gd name="T7" fmla="*/ 11 h 16"/>
                <a:gd name="T8" fmla="*/ 12 w 15"/>
                <a:gd name="T9" fmla="*/ 11 h 16"/>
                <a:gd name="T10" fmla="*/ 14 w 15"/>
                <a:gd name="T11" fmla="*/ 9 h 16"/>
                <a:gd name="T12" fmla="*/ 14 w 15"/>
                <a:gd name="T13" fmla="*/ 6 h 16"/>
                <a:gd name="T14" fmla="*/ 12 w 15"/>
                <a:gd name="T15" fmla="*/ 6 h 16"/>
                <a:gd name="T16" fmla="*/ 11 w 15"/>
                <a:gd name="T17" fmla="*/ 8 h 16"/>
                <a:gd name="T18" fmla="*/ 10 w 15"/>
                <a:gd name="T19" fmla="*/ 8 h 16"/>
                <a:gd name="T20" fmla="*/ 11 w 15"/>
                <a:gd name="T21" fmla="*/ 6 h 16"/>
                <a:gd name="T22" fmla="*/ 9 w 15"/>
                <a:gd name="T23" fmla="*/ 3 h 16"/>
                <a:gd name="T24" fmla="*/ 10 w 15"/>
                <a:gd name="T25" fmla="*/ 2 h 16"/>
                <a:gd name="T26" fmla="*/ 8 w 15"/>
                <a:gd name="T27" fmla="*/ 0 h 16"/>
                <a:gd name="T28" fmla="*/ 2 w 15"/>
                <a:gd name="T29" fmla="*/ 0 h 16"/>
                <a:gd name="T30" fmla="*/ 0 w 15"/>
                <a:gd name="T31" fmla="*/ 4 h 16"/>
                <a:gd name="T32" fmla="*/ 1 w 15"/>
                <a:gd name="T33" fmla="*/ 6 h 16"/>
                <a:gd name="T34" fmla="*/ 0 w 15"/>
                <a:gd name="T35" fmla="*/ 9 h 16"/>
                <a:gd name="T36" fmla="*/ 1 w 15"/>
                <a:gd name="T37" fmla="*/ 13 h 16"/>
                <a:gd name="T38" fmla="*/ 2 w 15"/>
                <a:gd name="T39" fmla="*/ 15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"/>
                <a:gd name="T61" fmla="*/ 0 h 16"/>
                <a:gd name="T62" fmla="*/ 15 w 15"/>
                <a:gd name="T63" fmla="*/ 16 h 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" h="16">
                  <a:moveTo>
                    <a:pt x="2" y="15"/>
                  </a:moveTo>
                  <a:cubicBezTo>
                    <a:pt x="2" y="15"/>
                    <a:pt x="4" y="16"/>
                    <a:pt x="5" y="16"/>
                  </a:cubicBezTo>
                  <a:cubicBezTo>
                    <a:pt x="5" y="16"/>
                    <a:pt x="8" y="16"/>
                    <a:pt x="10" y="14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1" y="11"/>
                    <a:pt x="12" y="11"/>
                    <a:pt x="12" y="11"/>
                  </a:cubicBezTo>
                  <a:cubicBezTo>
                    <a:pt x="13" y="11"/>
                    <a:pt x="14" y="9"/>
                    <a:pt x="14" y="9"/>
                  </a:cubicBezTo>
                  <a:cubicBezTo>
                    <a:pt x="14" y="8"/>
                    <a:pt x="15" y="6"/>
                    <a:pt x="14" y="6"/>
                  </a:cubicBezTo>
                  <a:cubicBezTo>
                    <a:pt x="13" y="5"/>
                    <a:pt x="12" y="6"/>
                    <a:pt x="12" y="6"/>
                  </a:cubicBezTo>
                  <a:cubicBezTo>
                    <a:pt x="12" y="6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1" y="6"/>
                    <a:pt x="11" y="6"/>
                  </a:cubicBezTo>
                  <a:cubicBezTo>
                    <a:pt x="11" y="6"/>
                    <a:pt x="9" y="4"/>
                    <a:pt x="9" y="3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10" y="2"/>
                    <a:pt x="8" y="0"/>
                    <a:pt x="8" y="0"/>
                  </a:cubicBezTo>
                  <a:cubicBezTo>
                    <a:pt x="7" y="0"/>
                    <a:pt x="3" y="0"/>
                    <a:pt x="2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1"/>
                    <a:pt x="1" y="13"/>
                    <a:pt x="1" y="13"/>
                  </a:cubicBezTo>
                  <a:cubicBezTo>
                    <a:pt x="2" y="14"/>
                    <a:pt x="1" y="15"/>
                    <a:pt x="2" y="15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11" name="Freeform 268">
              <a:extLst>
                <a:ext uri="{FF2B5EF4-FFF2-40B4-BE49-F238E27FC236}">
                  <a16:creationId xmlns:a16="http://schemas.microsoft.com/office/drawing/2014/main" id="{876E194D-9723-477A-B440-83CB3C035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475" y="77788"/>
              <a:ext cx="266700" cy="315913"/>
            </a:xfrm>
            <a:custGeom>
              <a:avLst/>
              <a:gdLst>
                <a:gd name="T0" fmla="*/ 12 w 13"/>
                <a:gd name="T1" fmla="*/ 6 h 16"/>
                <a:gd name="T2" fmla="*/ 10 w 13"/>
                <a:gd name="T3" fmla="*/ 6 h 16"/>
                <a:gd name="T4" fmla="*/ 9 w 13"/>
                <a:gd name="T5" fmla="*/ 8 h 16"/>
                <a:gd name="T6" fmla="*/ 8 w 13"/>
                <a:gd name="T7" fmla="*/ 8 h 16"/>
                <a:gd name="T8" fmla="*/ 9 w 13"/>
                <a:gd name="T9" fmla="*/ 6 h 16"/>
                <a:gd name="T10" fmla="*/ 7 w 13"/>
                <a:gd name="T11" fmla="*/ 3 h 16"/>
                <a:gd name="T12" fmla="*/ 8 w 13"/>
                <a:gd name="T13" fmla="*/ 2 h 16"/>
                <a:gd name="T14" fmla="*/ 6 w 13"/>
                <a:gd name="T15" fmla="*/ 0 h 16"/>
                <a:gd name="T16" fmla="*/ 5 w 13"/>
                <a:gd name="T17" fmla="*/ 0 h 16"/>
                <a:gd name="T18" fmla="*/ 3 w 13"/>
                <a:gd name="T19" fmla="*/ 4 h 16"/>
                <a:gd name="T20" fmla="*/ 5 w 13"/>
                <a:gd name="T21" fmla="*/ 5 h 16"/>
                <a:gd name="T22" fmla="*/ 5 w 13"/>
                <a:gd name="T23" fmla="*/ 6 h 16"/>
                <a:gd name="T24" fmla="*/ 6 w 13"/>
                <a:gd name="T25" fmla="*/ 7 h 16"/>
                <a:gd name="T26" fmla="*/ 6 w 13"/>
                <a:gd name="T27" fmla="*/ 9 h 16"/>
                <a:gd name="T28" fmla="*/ 4 w 13"/>
                <a:gd name="T29" fmla="*/ 9 h 16"/>
                <a:gd name="T30" fmla="*/ 4 w 13"/>
                <a:gd name="T31" fmla="*/ 13 h 16"/>
                <a:gd name="T32" fmla="*/ 2 w 13"/>
                <a:gd name="T33" fmla="*/ 15 h 16"/>
                <a:gd name="T34" fmla="*/ 0 w 13"/>
                <a:gd name="T35" fmla="*/ 15 h 16"/>
                <a:gd name="T36" fmla="*/ 0 w 13"/>
                <a:gd name="T37" fmla="*/ 15 h 16"/>
                <a:gd name="T38" fmla="*/ 3 w 13"/>
                <a:gd name="T39" fmla="*/ 16 h 16"/>
                <a:gd name="T40" fmla="*/ 8 w 13"/>
                <a:gd name="T41" fmla="*/ 14 h 16"/>
                <a:gd name="T42" fmla="*/ 9 w 13"/>
                <a:gd name="T43" fmla="*/ 11 h 16"/>
                <a:gd name="T44" fmla="*/ 10 w 13"/>
                <a:gd name="T45" fmla="*/ 11 h 16"/>
                <a:gd name="T46" fmla="*/ 12 w 13"/>
                <a:gd name="T47" fmla="*/ 9 h 16"/>
                <a:gd name="T48" fmla="*/ 12 w 13"/>
                <a:gd name="T49" fmla="*/ 6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"/>
                <a:gd name="T76" fmla="*/ 0 h 16"/>
                <a:gd name="T77" fmla="*/ 13 w 13"/>
                <a:gd name="T78" fmla="*/ 16 h 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" h="16">
                  <a:moveTo>
                    <a:pt x="12" y="6"/>
                  </a:moveTo>
                  <a:cubicBezTo>
                    <a:pt x="11" y="5"/>
                    <a:pt x="10" y="6"/>
                    <a:pt x="10" y="6"/>
                  </a:cubicBezTo>
                  <a:cubicBezTo>
                    <a:pt x="10" y="6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6"/>
                    <a:pt x="9" y="6"/>
                  </a:cubicBezTo>
                  <a:cubicBezTo>
                    <a:pt x="9" y="6"/>
                    <a:pt x="7" y="4"/>
                    <a:pt x="7" y="3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8" y="2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1"/>
                    <a:pt x="3" y="4"/>
                    <a:pt x="3" y="4"/>
                  </a:cubicBezTo>
                  <a:cubicBezTo>
                    <a:pt x="4" y="4"/>
                    <a:pt x="5" y="5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7"/>
                    <a:pt x="6" y="6"/>
                    <a:pt x="6" y="7"/>
                  </a:cubicBezTo>
                  <a:cubicBezTo>
                    <a:pt x="6" y="7"/>
                    <a:pt x="6" y="9"/>
                    <a:pt x="6" y="9"/>
                  </a:cubicBezTo>
                  <a:cubicBezTo>
                    <a:pt x="5" y="10"/>
                    <a:pt x="4" y="9"/>
                    <a:pt x="4" y="9"/>
                  </a:cubicBezTo>
                  <a:cubicBezTo>
                    <a:pt x="5" y="10"/>
                    <a:pt x="4" y="12"/>
                    <a:pt x="4" y="13"/>
                  </a:cubicBezTo>
                  <a:cubicBezTo>
                    <a:pt x="4" y="14"/>
                    <a:pt x="3" y="14"/>
                    <a:pt x="2" y="15"/>
                  </a:cubicBezTo>
                  <a:cubicBezTo>
                    <a:pt x="2" y="15"/>
                    <a:pt x="1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2" y="16"/>
                    <a:pt x="3" y="16"/>
                  </a:cubicBezTo>
                  <a:cubicBezTo>
                    <a:pt x="3" y="16"/>
                    <a:pt x="6" y="16"/>
                    <a:pt x="8" y="14"/>
                  </a:cubicBezTo>
                  <a:cubicBezTo>
                    <a:pt x="9" y="12"/>
                    <a:pt x="9" y="11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1" y="11"/>
                    <a:pt x="12" y="9"/>
                    <a:pt x="12" y="9"/>
                  </a:cubicBezTo>
                  <a:cubicBezTo>
                    <a:pt x="12" y="8"/>
                    <a:pt x="13" y="6"/>
                    <a:pt x="12" y="6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12" name="Freeform 269">
              <a:extLst>
                <a:ext uri="{FF2B5EF4-FFF2-40B4-BE49-F238E27FC236}">
                  <a16:creationId xmlns:a16="http://schemas.microsoft.com/office/drawing/2014/main" id="{F31E6E9F-C04A-48A1-9069-688363EBB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11188"/>
              <a:ext cx="227012" cy="493713"/>
            </a:xfrm>
            <a:custGeom>
              <a:avLst/>
              <a:gdLst>
                <a:gd name="T0" fmla="*/ 7 w 11"/>
                <a:gd name="T1" fmla="*/ 0 h 25"/>
                <a:gd name="T2" fmla="*/ 8 w 11"/>
                <a:gd name="T3" fmla="*/ 11 h 25"/>
                <a:gd name="T4" fmla="*/ 9 w 11"/>
                <a:gd name="T5" fmla="*/ 15 h 25"/>
                <a:gd name="T6" fmla="*/ 6 w 11"/>
                <a:gd name="T7" fmla="*/ 11 h 25"/>
                <a:gd name="T8" fmla="*/ 8 w 11"/>
                <a:gd name="T9" fmla="*/ 16 h 25"/>
                <a:gd name="T10" fmla="*/ 5 w 11"/>
                <a:gd name="T11" fmla="*/ 14 h 25"/>
                <a:gd name="T12" fmla="*/ 8 w 11"/>
                <a:gd name="T13" fmla="*/ 18 h 25"/>
                <a:gd name="T14" fmla="*/ 0 w 11"/>
                <a:gd name="T15" fmla="*/ 19 h 25"/>
                <a:gd name="T16" fmla="*/ 0 w 11"/>
                <a:gd name="T17" fmla="*/ 19 h 25"/>
                <a:gd name="T18" fmla="*/ 8 w 11"/>
                <a:gd name="T19" fmla="*/ 20 h 25"/>
                <a:gd name="T20" fmla="*/ 2 w 11"/>
                <a:gd name="T21" fmla="*/ 23 h 25"/>
                <a:gd name="T22" fmla="*/ 9 w 11"/>
                <a:gd name="T23" fmla="*/ 22 h 25"/>
                <a:gd name="T24" fmla="*/ 11 w 11"/>
                <a:gd name="T25" fmla="*/ 25 h 25"/>
                <a:gd name="T26" fmla="*/ 11 w 11"/>
                <a:gd name="T27" fmla="*/ 24 h 25"/>
                <a:gd name="T28" fmla="*/ 9 w 11"/>
                <a:gd name="T29" fmla="*/ 1 h 25"/>
                <a:gd name="T30" fmla="*/ 7 w 11"/>
                <a:gd name="T31" fmla="*/ 0 h 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25"/>
                <a:gd name="T50" fmla="*/ 11 w 11"/>
                <a:gd name="T51" fmla="*/ 25 h 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25">
                  <a:moveTo>
                    <a:pt x="7" y="0"/>
                  </a:moveTo>
                  <a:cubicBezTo>
                    <a:pt x="7" y="3"/>
                    <a:pt x="7" y="9"/>
                    <a:pt x="8" y="11"/>
                  </a:cubicBezTo>
                  <a:cubicBezTo>
                    <a:pt x="10" y="13"/>
                    <a:pt x="9" y="15"/>
                    <a:pt x="9" y="15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6" y="15"/>
                    <a:pt x="5" y="14"/>
                  </a:cubicBezTo>
                  <a:cubicBezTo>
                    <a:pt x="5" y="14"/>
                    <a:pt x="6" y="17"/>
                    <a:pt x="8" y="18"/>
                  </a:cubicBezTo>
                  <a:cubicBezTo>
                    <a:pt x="8" y="18"/>
                    <a:pt x="1" y="17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4" y="17"/>
                    <a:pt x="8" y="20"/>
                  </a:cubicBezTo>
                  <a:cubicBezTo>
                    <a:pt x="8" y="20"/>
                    <a:pt x="3" y="20"/>
                    <a:pt x="2" y="23"/>
                  </a:cubicBezTo>
                  <a:cubicBezTo>
                    <a:pt x="2" y="23"/>
                    <a:pt x="6" y="20"/>
                    <a:pt x="9" y="22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5"/>
                    <a:pt x="9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13" name="Freeform 270">
              <a:extLst>
                <a:ext uri="{FF2B5EF4-FFF2-40B4-BE49-F238E27FC236}">
                  <a16:creationId xmlns:a16="http://schemas.microsoft.com/office/drawing/2014/main" id="{6EF42432-7B19-400E-BB8C-089C83024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12" y="1104900"/>
              <a:ext cx="165100" cy="117475"/>
            </a:xfrm>
            <a:custGeom>
              <a:avLst/>
              <a:gdLst>
                <a:gd name="T0" fmla="*/ 0 w 8"/>
                <a:gd name="T1" fmla="*/ 6 h 6"/>
                <a:gd name="T2" fmla="*/ 8 w 8"/>
                <a:gd name="T3" fmla="*/ 2 h 6"/>
                <a:gd name="T4" fmla="*/ 8 w 8"/>
                <a:gd name="T5" fmla="*/ 0 h 6"/>
                <a:gd name="T6" fmla="*/ 0 w 8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6"/>
                <a:gd name="T14" fmla="*/ 8 w 8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6">
                  <a:moveTo>
                    <a:pt x="0" y="6"/>
                  </a:moveTo>
                  <a:cubicBezTo>
                    <a:pt x="0" y="6"/>
                    <a:pt x="5" y="3"/>
                    <a:pt x="8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1" y="4"/>
                    <a:pt x="0" y="6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8" grpId="0" bldLvl="0" autoUpdateAnimBg="0"/>
      <p:bldP spid="6169" grpId="0" bldLvl="0" autoUpdateAnimBg="0"/>
      <p:bldP spid="6170" grpId="0" bldLvl="0" autoUpdateAnimBg="0"/>
      <p:bldP spid="6171" grpId="0" bldLvl="0" autoUpdateAnimBg="0"/>
      <p:bldP spid="6172" grpId="0" bldLvl="0" autoUpdateAnimBg="0"/>
      <p:bldP spid="6188" grpId="0" bldLvl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5">
            <a:extLst>
              <a:ext uri="{FF2B5EF4-FFF2-40B4-BE49-F238E27FC236}">
                <a16:creationId xmlns:a16="http://schemas.microsoft.com/office/drawing/2014/main" id="{7FC495C9-677B-4908-96B6-C64953C81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5" y="342900"/>
            <a:ext cx="3097213" cy="520700"/>
          </a:xfrm>
          <a:custGeom>
            <a:avLst/>
            <a:gdLst>
              <a:gd name="T0" fmla="*/ 4637 w 4826"/>
              <a:gd name="T1" fmla="*/ 197 h 395"/>
              <a:gd name="T2" fmla="*/ 4826 w 4826"/>
              <a:gd name="T3" fmla="*/ 395 h 395"/>
              <a:gd name="T4" fmla="*/ 0 w 4826"/>
              <a:gd name="T5" fmla="*/ 395 h 395"/>
              <a:gd name="T6" fmla="*/ 185 w 4826"/>
              <a:gd name="T7" fmla="*/ 183 h 395"/>
              <a:gd name="T8" fmla="*/ 0 w 4826"/>
              <a:gd name="T9" fmla="*/ 0 h 395"/>
              <a:gd name="T10" fmla="*/ 4826 w 4826"/>
              <a:gd name="T11" fmla="*/ 0 h 395"/>
              <a:gd name="T12" fmla="*/ 4637 w 4826"/>
              <a:gd name="T13" fmla="*/ 197 h 3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26"/>
              <a:gd name="T22" fmla="*/ 0 h 395"/>
              <a:gd name="T23" fmla="*/ 4826 w 4826"/>
              <a:gd name="T24" fmla="*/ 395 h 3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26" h="395">
                <a:moveTo>
                  <a:pt x="4637" y="197"/>
                </a:moveTo>
                <a:lnTo>
                  <a:pt x="4826" y="395"/>
                </a:lnTo>
                <a:lnTo>
                  <a:pt x="0" y="395"/>
                </a:lnTo>
                <a:lnTo>
                  <a:pt x="185" y="183"/>
                </a:lnTo>
                <a:lnTo>
                  <a:pt x="0" y="0"/>
                </a:lnTo>
                <a:lnTo>
                  <a:pt x="4826" y="0"/>
                </a:lnTo>
                <a:lnTo>
                  <a:pt x="4637" y="197"/>
                </a:lnTo>
                <a:close/>
              </a:path>
            </a:pathLst>
          </a:custGeom>
          <a:solidFill>
            <a:srgbClr val="B320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5123" name="椭圆 7">
            <a:extLst>
              <a:ext uri="{FF2B5EF4-FFF2-40B4-BE49-F238E27FC236}">
                <a16:creationId xmlns:a16="http://schemas.microsoft.com/office/drawing/2014/main" id="{BCA688EB-30E0-426F-B2A6-3657EC984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3" y="188913"/>
            <a:ext cx="792162" cy="792162"/>
          </a:xfrm>
          <a:prstGeom prst="ellipse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Freeform 5">
            <a:extLst>
              <a:ext uri="{FF2B5EF4-FFF2-40B4-BE49-F238E27FC236}">
                <a16:creationId xmlns:a16="http://schemas.microsoft.com/office/drawing/2014/main" id="{DF866D0C-6BD8-43C2-97E1-FACD192576CB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12763" y="436563"/>
            <a:ext cx="436562" cy="331787"/>
          </a:xfrm>
          <a:custGeom>
            <a:avLst/>
            <a:gdLst>
              <a:gd name="T0" fmla="*/ 68 w 71"/>
              <a:gd name="T1" fmla="*/ 0 h 54"/>
              <a:gd name="T2" fmla="*/ 4 w 71"/>
              <a:gd name="T3" fmla="*/ 0 h 54"/>
              <a:gd name="T4" fmla="*/ 0 w 71"/>
              <a:gd name="T5" fmla="*/ 4 h 54"/>
              <a:gd name="T6" fmla="*/ 0 w 71"/>
              <a:gd name="T7" fmla="*/ 42 h 54"/>
              <a:gd name="T8" fmla="*/ 4 w 71"/>
              <a:gd name="T9" fmla="*/ 45 h 54"/>
              <a:gd name="T10" fmla="*/ 24 w 71"/>
              <a:gd name="T11" fmla="*/ 45 h 54"/>
              <a:gd name="T12" fmla="*/ 24 w 71"/>
              <a:gd name="T13" fmla="*/ 52 h 54"/>
              <a:gd name="T14" fmla="*/ 17 w 71"/>
              <a:gd name="T15" fmla="*/ 52 h 54"/>
              <a:gd name="T16" fmla="*/ 16 w 71"/>
              <a:gd name="T17" fmla="*/ 53 h 54"/>
              <a:gd name="T18" fmla="*/ 17 w 71"/>
              <a:gd name="T19" fmla="*/ 54 h 54"/>
              <a:gd name="T20" fmla="*/ 55 w 71"/>
              <a:gd name="T21" fmla="*/ 54 h 54"/>
              <a:gd name="T22" fmla="*/ 56 w 71"/>
              <a:gd name="T23" fmla="*/ 53 h 54"/>
              <a:gd name="T24" fmla="*/ 55 w 71"/>
              <a:gd name="T25" fmla="*/ 52 h 54"/>
              <a:gd name="T26" fmla="*/ 48 w 71"/>
              <a:gd name="T27" fmla="*/ 52 h 54"/>
              <a:gd name="T28" fmla="*/ 48 w 71"/>
              <a:gd name="T29" fmla="*/ 45 h 54"/>
              <a:gd name="T30" fmla="*/ 68 w 71"/>
              <a:gd name="T31" fmla="*/ 45 h 54"/>
              <a:gd name="T32" fmla="*/ 71 w 71"/>
              <a:gd name="T33" fmla="*/ 42 h 54"/>
              <a:gd name="T34" fmla="*/ 71 w 71"/>
              <a:gd name="T35" fmla="*/ 4 h 54"/>
              <a:gd name="T36" fmla="*/ 68 w 71"/>
              <a:gd name="T37" fmla="*/ 0 h 54"/>
              <a:gd name="T38" fmla="*/ 59 w 71"/>
              <a:gd name="T39" fmla="*/ 42 h 54"/>
              <a:gd name="T40" fmla="*/ 58 w 71"/>
              <a:gd name="T41" fmla="*/ 41 h 54"/>
              <a:gd name="T42" fmla="*/ 59 w 71"/>
              <a:gd name="T43" fmla="*/ 40 h 54"/>
              <a:gd name="T44" fmla="*/ 60 w 71"/>
              <a:gd name="T45" fmla="*/ 41 h 54"/>
              <a:gd name="T46" fmla="*/ 59 w 71"/>
              <a:gd name="T47" fmla="*/ 42 h 54"/>
              <a:gd name="T48" fmla="*/ 68 w 71"/>
              <a:gd name="T49" fmla="*/ 37 h 54"/>
              <a:gd name="T50" fmla="*/ 4 w 71"/>
              <a:gd name="T51" fmla="*/ 37 h 54"/>
              <a:gd name="T52" fmla="*/ 4 w 71"/>
              <a:gd name="T53" fmla="*/ 4 h 54"/>
              <a:gd name="T54" fmla="*/ 68 w 71"/>
              <a:gd name="T55" fmla="*/ 4 h 54"/>
              <a:gd name="T56" fmla="*/ 68 w 71"/>
              <a:gd name="T57" fmla="*/ 37 h 5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1"/>
              <a:gd name="T88" fmla="*/ 0 h 54"/>
              <a:gd name="T89" fmla="*/ 71 w 71"/>
              <a:gd name="T90" fmla="*/ 54 h 5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1" h="54">
                <a:moveTo>
                  <a:pt x="68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4"/>
                  <a:pt x="2" y="45"/>
                  <a:pt x="4" y="45"/>
                </a:cubicBezTo>
                <a:cubicBezTo>
                  <a:pt x="24" y="45"/>
                  <a:pt x="24" y="45"/>
                  <a:pt x="24" y="45"/>
                </a:cubicBezTo>
                <a:cubicBezTo>
                  <a:pt x="24" y="52"/>
                  <a:pt x="24" y="52"/>
                  <a:pt x="24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6" y="52"/>
                  <a:pt x="16" y="53"/>
                  <a:pt x="16" y="53"/>
                </a:cubicBezTo>
                <a:cubicBezTo>
                  <a:pt x="16" y="54"/>
                  <a:pt x="16" y="54"/>
                  <a:pt x="17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56" y="54"/>
                  <a:pt x="56" y="54"/>
                  <a:pt x="56" y="53"/>
                </a:cubicBezTo>
                <a:cubicBezTo>
                  <a:pt x="56" y="53"/>
                  <a:pt x="56" y="52"/>
                  <a:pt x="55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45"/>
                  <a:pt x="48" y="45"/>
                  <a:pt x="48" y="45"/>
                </a:cubicBezTo>
                <a:cubicBezTo>
                  <a:pt x="68" y="45"/>
                  <a:pt x="68" y="45"/>
                  <a:pt x="68" y="45"/>
                </a:cubicBezTo>
                <a:cubicBezTo>
                  <a:pt x="70" y="45"/>
                  <a:pt x="71" y="44"/>
                  <a:pt x="71" y="42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2"/>
                  <a:pt x="70" y="0"/>
                  <a:pt x="68" y="0"/>
                </a:cubicBezTo>
                <a:close/>
                <a:moveTo>
                  <a:pt x="59" y="42"/>
                </a:moveTo>
                <a:cubicBezTo>
                  <a:pt x="58" y="42"/>
                  <a:pt x="58" y="41"/>
                  <a:pt x="58" y="41"/>
                </a:cubicBezTo>
                <a:cubicBezTo>
                  <a:pt x="58" y="41"/>
                  <a:pt x="58" y="40"/>
                  <a:pt x="59" y="40"/>
                </a:cubicBezTo>
                <a:cubicBezTo>
                  <a:pt x="59" y="40"/>
                  <a:pt x="60" y="41"/>
                  <a:pt x="60" y="41"/>
                </a:cubicBezTo>
                <a:cubicBezTo>
                  <a:pt x="60" y="41"/>
                  <a:pt x="59" y="42"/>
                  <a:pt x="59" y="42"/>
                </a:cubicBezTo>
                <a:close/>
                <a:moveTo>
                  <a:pt x="68" y="37"/>
                </a:moveTo>
                <a:cubicBezTo>
                  <a:pt x="4" y="37"/>
                  <a:pt x="4" y="37"/>
                  <a:pt x="4" y="37"/>
                </a:cubicBezTo>
                <a:cubicBezTo>
                  <a:pt x="4" y="4"/>
                  <a:pt x="4" y="4"/>
                  <a:pt x="4" y="4"/>
                </a:cubicBezTo>
                <a:cubicBezTo>
                  <a:pt x="68" y="4"/>
                  <a:pt x="68" y="4"/>
                  <a:pt x="68" y="4"/>
                </a:cubicBezTo>
                <a:lnTo>
                  <a:pt x="68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5125" name="文本框 9">
            <a:extLst>
              <a:ext uri="{FF2B5EF4-FFF2-40B4-BE49-F238E27FC236}">
                <a16:creationId xmlns:a16="http://schemas.microsoft.com/office/drawing/2014/main" id="{5A704437-30DB-4F5D-BBC1-C0700A035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478" y="403193"/>
            <a:ext cx="2376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Vector footage</a:t>
            </a:r>
          </a:p>
        </p:txBody>
      </p:sp>
      <p:grpSp>
        <p:nvGrpSpPr>
          <p:cNvPr id="5126" name="Group 6">
            <a:extLst>
              <a:ext uri="{FF2B5EF4-FFF2-40B4-BE49-F238E27FC236}">
                <a16:creationId xmlns:a16="http://schemas.microsoft.com/office/drawing/2014/main" id="{8C2A115A-93C3-4ABF-A353-0F2683F36E32}"/>
              </a:ext>
            </a:extLst>
          </p:cNvPr>
          <p:cNvGrpSpPr>
            <a:grpSpLocks/>
          </p:cNvGrpSpPr>
          <p:nvPr/>
        </p:nvGrpSpPr>
        <p:grpSpPr bwMode="auto">
          <a:xfrm>
            <a:off x="3883025" y="1611898"/>
            <a:ext cx="844550" cy="2489200"/>
            <a:chOff x="0" y="0"/>
            <a:chExt cx="1974850" cy="5816600"/>
          </a:xfrm>
        </p:grpSpPr>
        <p:sp>
          <p:nvSpPr>
            <p:cNvPr id="5127" name="Freeform 184">
              <a:extLst>
                <a:ext uri="{FF2B5EF4-FFF2-40B4-BE49-F238E27FC236}">
                  <a16:creationId xmlns:a16="http://schemas.microsoft.com/office/drawing/2014/main" id="{2F7B0707-85A5-4C73-96B2-C8E562A97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8" y="4354512"/>
              <a:ext cx="34925" cy="3333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28" name="Freeform 185">
              <a:extLst>
                <a:ext uri="{FF2B5EF4-FFF2-40B4-BE49-F238E27FC236}">
                  <a16:creationId xmlns:a16="http://schemas.microsoft.com/office/drawing/2014/main" id="{41F7CDC2-CA36-4945-9318-E1A26A155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700" y="1157287"/>
              <a:ext cx="565150" cy="1733550"/>
            </a:xfrm>
            <a:custGeom>
              <a:avLst/>
              <a:gdLst>
                <a:gd name="T0" fmla="*/ 4 w 16"/>
                <a:gd name="T1" fmla="*/ 44 h 51"/>
                <a:gd name="T2" fmla="*/ 7 w 16"/>
                <a:gd name="T3" fmla="*/ 51 h 51"/>
                <a:gd name="T4" fmla="*/ 9 w 16"/>
                <a:gd name="T5" fmla="*/ 44 h 51"/>
                <a:gd name="T6" fmla="*/ 14 w 16"/>
                <a:gd name="T7" fmla="*/ 42 h 51"/>
                <a:gd name="T8" fmla="*/ 14 w 16"/>
                <a:gd name="T9" fmla="*/ 36 h 51"/>
                <a:gd name="T10" fmla="*/ 15 w 16"/>
                <a:gd name="T11" fmla="*/ 34 h 51"/>
                <a:gd name="T12" fmla="*/ 14 w 16"/>
                <a:gd name="T13" fmla="*/ 30 h 51"/>
                <a:gd name="T14" fmla="*/ 12 w 16"/>
                <a:gd name="T15" fmla="*/ 9 h 51"/>
                <a:gd name="T16" fmla="*/ 10 w 16"/>
                <a:gd name="T17" fmla="*/ 0 h 51"/>
                <a:gd name="T18" fmla="*/ 1 w 16"/>
                <a:gd name="T19" fmla="*/ 29 h 51"/>
                <a:gd name="T20" fmla="*/ 4 w 16"/>
                <a:gd name="T21" fmla="*/ 44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51"/>
                <a:gd name="T35" fmla="*/ 16 w 16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51">
                  <a:moveTo>
                    <a:pt x="4" y="44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10" y="45"/>
                    <a:pt x="9" y="44"/>
                  </a:cubicBezTo>
                  <a:cubicBezTo>
                    <a:pt x="9" y="42"/>
                    <a:pt x="11" y="45"/>
                    <a:pt x="14" y="42"/>
                  </a:cubicBezTo>
                  <a:cubicBezTo>
                    <a:pt x="16" y="40"/>
                    <a:pt x="14" y="36"/>
                    <a:pt x="14" y="36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2" y="10"/>
                    <a:pt x="12" y="9"/>
                  </a:cubicBezTo>
                  <a:cubicBezTo>
                    <a:pt x="12" y="7"/>
                    <a:pt x="12" y="1"/>
                    <a:pt x="10" y="0"/>
                  </a:cubicBezTo>
                  <a:cubicBezTo>
                    <a:pt x="10" y="0"/>
                    <a:pt x="0" y="27"/>
                    <a:pt x="1" y="29"/>
                  </a:cubicBezTo>
                  <a:cubicBezTo>
                    <a:pt x="1" y="31"/>
                    <a:pt x="4" y="44"/>
                    <a:pt x="4" y="44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29" name="Freeform 186">
              <a:extLst>
                <a:ext uri="{FF2B5EF4-FFF2-40B4-BE49-F238E27FC236}">
                  <a16:creationId xmlns:a16="http://schemas.microsoft.com/office/drawing/2014/main" id="{1027345E-03E9-47D3-9993-A45845D37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57287"/>
              <a:ext cx="493713" cy="1631950"/>
            </a:xfrm>
            <a:custGeom>
              <a:avLst/>
              <a:gdLst>
                <a:gd name="T0" fmla="*/ 8 w 14"/>
                <a:gd name="T1" fmla="*/ 0 h 48"/>
                <a:gd name="T2" fmla="*/ 6 w 14"/>
                <a:gd name="T3" fmla="*/ 9 h 48"/>
                <a:gd name="T4" fmla="*/ 2 w 14"/>
                <a:gd name="T5" fmla="*/ 23 h 48"/>
                <a:gd name="T6" fmla="*/ 2 w 14"/>
                <a:gd name="T7" fmla="*/ 32 h 48"/>
                <a:gd name="T8" fmla="*/ 5 w 14"/>
                <a:gd name="T9" fmla="*/ 38 h 48"/>
                <a:gd name="T10" fmla="*/ 5 w 14"/>
                <a:gd name="T11" fmla="*/ 42 h 48"/>
                <a:gd name="T12" fmla="*/ 8 w 14"/>
                <a:gd name="T13" fmla="*/ 48 h 48"/>
                <a:gd name="T14" fmla="*/ 14 w 14"/>
                <a:gd name="T15" fmla="*/ 40 h 48"/>
                <a:gd name="T16" fmla="*/ 14 w 14"/>
                <a:gd name="T17" fmla="*/ 32 h 48"/>
                <a:gd name="T18" fmla="*/ 11 w 14"/>
                <a:gd name="T19" fmla="*/ 5 h 48"/>
                <a:gd name="T20" fmla="*/ 8 w 14"/>
                <a:gd name="T21" fmla="*/ 0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48"/>
                <a:gd name="T35" fmla="*/ 14 w 14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48">
                  <a:moveTo>
                    <a:pt x="8" y="0"/>
                  </a:moveTo>
                  <a:cubicBezTo>
                    <a:pt x="8" y="0"/>
                    <a:pt x="7" y="6"/>
                    <a:pt x="6" y="9"/>
                  </a:cubicBezTo>
                  <a:cubicBezTo>
                    <a:pt x="6" y="11"/>
                    <a:pt x="3" y="22"/>
                    <a:pt x="2" y="23"/>
                  </a:cubicBezTo>
                  <a:cubicBezTo>
                    <a:pt x="1" y="24"/>
                    <a:pt x="0" y="30"/>
                    <a:pt x="2" y="32"/>
                  </a:cubicBezTo>
                  <a:cubicBezTo>
                    <a:pt x="4" y="33"/>
                    <a:pt x="5" y="36"/>
                    <a:pt x="5" y="38"/>
                  </a:cubicBezTo>
                  <a:cubicBezTo>
                    <a:pt x="4" y="39"/>
                    <a:pt x="2" y="40"/>
                    <a:pt x="5" y="42"/>
                  </a:cubicBezTo>
                  <a:cubicBezTo>
                    <a:pt x="7" y="44"/>
                    <a:pt x="5" y="48"/>
                    <a:pt x="8" y="48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9"/>
                    <a:pt x="11" y="5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30" name="Freeform 187">
              <a:extLst>
                <a:ext uri="{FF2B5EF4-FFF2-40B4-BE49-F238E27FC236}">
                  <a16:creationId xmlns:a16="http://schemas.microsoft.com/office/drawing/2014/main" id="{89606389-91CF-4A30-A789-65A0E2277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8" y="5443537"/>
              <a:ext cx="493713" cy="373063"/>
            </a:xfrm>
            <a:custGeom>
              <a:avLst/>
              <a:gdLst>
                <a:gd name="T0" fmla="*/ 5 w 14"/>
                <a:gd name="T1" fmla="*/ 0 h 11"/>
                <a:gd name="T2" fmla="*/ 1 w 14"/>
                <a:gd name="T3" fmla="*/ 9 h 11"/>
                <a:gd name="T4" fmla="*/ 12 w 14"/>
                <a:gd name="T5" fmla="*/ 7 h 11"/>
                <a:gd name="T6" fmla="*/ 13 w 14"/>
                <a:gd name="T7" fmla="*/ 5 h 11"/>
                <a:gd name="T8" fmla="*/ 14 w 14"/>
                <a:gd name="T9" fmla="*/ 1 h 11"/>
                <a:gd name="T10" fmla="*/ 5 w 14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1"/>
                <a:gd name="T20" fmla="*/ 14 w 14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1">
                  <a:moveTo>
                    <a:pt x="5" y="0"/>
                  </a:moveTo>
                  <a:cubicBezTo>
                    <a:pt x="5" y="0"/>
                    <a:pt x="0" y="6"/>
                    <a:pt x="1" y="9"/>
                  </a:cubicBezTo>
                  <a:cubicBezTo>
                    <a:pt x="1" y="9"/>
                    <a:pt x="12" y="11"/>
                    <a:pt x="12" y="7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4" y="6"/>
                    <a:pt x="14" y="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31" name="Freeform 188">
              <a:extLst>
                <a:ext uri="{FF2B5EF4-FFF2-40B4-BE49-F238E27FC236}">
                  <a16:creationId xmlns:a16="http://schemas.microsoft.com/office/drawing/2014/main" id="{57D76309-6CB5-44D5-9901-4D9386A77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775" y="5340350"/>
              <a:ext cx="528638" cy="476250"/>
            </a:xfrm>
            <a:custGeom>
              <a:avLst/>
              <a:gdLst>
                <a:gd name="T0" fmla="*/ 0 w 15"/>
                <a:gd name="T1" fmla="*/ 3 h 14"/>
                <a:gd name="T2" fmla="*/ 0 w 15"/>
                <a:gd name="T3" fmla="*/ 8 h 14"/>
                <a:gd name="T4" fmla="*/ 5 w 15"/>
                <a:gd name="T5" fmla="*/ 10 h 14"/>
                <a:gd name="T6" fmla="*/ 5 w 15"/>
                <a:gd name="T7" fmla="*/ 12 h 14"/>
                <a:gd name="T8" fmla="*/ 5 w 15"/>
                <a:gd name="T9" fmla="*/ 12 h 14"/>
                <a:gd name="T10" fmla="*/ 15 w 15"/>
                <a:gd name="T11" fmla="*/ 13 h 14"/>
                <a:gd name="T12" fmla="*/ 15 w 15"/>
                <a:gd name="T13" fmla="*/ 11 h 14"/>
                <a:gd name="T14" fmla="*/ 9 w 15"/>
                <a:gd name="T15" fmla="*/ 3 h 14"/>
                <a:gd name="T16" fmla="*/ 0 w 15"/>
                <a:gd name="T17" fmla="*/ 3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4"/>
                <a:gd name="T29" fmla="*/ 15 w 15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4">
                  <a:moveTo>
                    <a:pt x="0" y="3"/>
                  </a:moveTo>
                  <a:cubicBezTo>
                    <a:pt x="0" y="3"/>
                    <a:pt x="0" y="6"/>
                    <a:pt x="0" y="8"/>
                  </a:cubicBezTo>
                  <a:cubicBezTo>
                    <a:pt x="0" y="8"/>
                    <a:pt x="3" y="10"/>
                    <a:pt x="5" y="10"/>
                  </a:cubicBezTo>
                  <a:cubicBezTo>
                    <a:pt x="5" y="10"/>
                    <a:pt x="5" y="12"/>
                    <a:pt x="5" y="12"/>
                  </a:cubicBezTo>
                  <a:cubicBezTo>
                    <a:pt x="6" y="13"/>
                    <a:pt x="5" y="12"/>
                    <a:pt x="5" y="12"/>
                  </a:cubicBezTo>
                  <a:cubicBezTo>
                    <a:pt x="5" y="12"/>
                    <a:pt x="13" y="14"/>
                    <a:pt x="15" y="13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0" y="5"/>
                    <a:pt x="9" y="3"/>
                  </a:cubicBezTo>
                  <a:cubicBezTo>
                    <a:pt x="9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32" name="Freeform 189">
              <a:extLst>
                <a:ext uri="{FF2B5EF4-FFF2-40B4-BE49-F238E27FC236}">
                  <a16:creationId xmlns:a16="http://schemas.microsoft.com/office/drawing/2014/main" id="{5AAAF90F-7E01-42E3-9D41-6ED650CF2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700" y="1258887"/>
              <a:ext cx="493713" cy="1223963"/>
            </a:xfrm>
            <a:custGeom>
              <a:avLst/>
              <a:gdLst>
                <a:gd name="T0" fmla="*/ 3 w 14"/>
                <a:gd name="T1" fmla="*/ 27 h 36"/>
                <a:gd name="T2" fmla="*/ 6 w 14"/>
                <a:gd name="T3" fmla="*/ 25 h 36"/>
                <a:gd name="T4" fmla="*/ 6 w 14"/>
                <a:gd name="T5" fmla="*/ 24 h 36"/>
                <a:gd name="T6" fmla="*/ 11 w 14"/>
                <a:gd name="T7" fmla="*/ 24 h 36"/>
                <a:gd name="T8" fmla="*/ 6 w 14"/>
                <a:gd name="T9" fmla="*/ 21 h 36"/>
                <a:gd name="T10" fmla="*/ 8 w 14"/>
                <a:gd name="T11" fmla="*/ 18 h 36"/>
                <a:gd name="T12" fmla="*/ 9 w 14"/>
                <a:gd name="T13" fmla="*/ 12 h 36"/>
                <a:gd name="T14" fmla="*/ 9 w 14"/>
                <a:gd name="T15" fmla="*/ 0 h 36"/>
                <a:gd name="T16" fmla="*/ 4 w 14"/>
                <a:gd name="T17" fmla="*/ 12 h 36"/>
                <a:gd name="T18" fmla="*/ 0 w 14"/>
                <a:gd name="T19" fmla="*/ 26 h 36"/>
                <a:gd name="T20" fmla="*/ 2 w 14"/>
                <a:gd name="T21" fmla="*/ 36 h 36"/>
                <a:gd name="T22" fmla="*/ 6 w 14"/>
                <a:gd name="T23" fmla="*/ 35 h 36"/>
                <a:gd name="T24" fmla="*/ 4 w 14"/>
                <a:gd name="T25" fmla="*/ 27 h 36"/>
                <a:gd name="T26" fmla="*/ 12 w 14"/>
                <a:gd name="T27" fmla="*/ 31 h 36"/>
                <a:gd name="T28" fmla="*/ 13 w 14"/>
                <a:gd name="T29" fmla="*/ 33 h 36"/>
                <a:gd name="T30" fmla="*/ 14 w 14"/>
                <a:gd name="T31" fmla="*/ 31 h 36"/>
                <a:gd name="T32" fmla="*/ 13 w 14"/>
                <a:gd name="T33" fmla="*/ 30 h 36"/>
                <a:gd name="T34" fmla="*/ 3 w 14"/>
                <a:gd name="T35" fmla="*/ 27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"/>
                <a:gd name="T55" fmla="*/ 0 h 36"/>
                <a:gd name="T56" fmla="*/ 14 w 14"/>
                <a:gd name="T57" fmla="*/ 36 h 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" h="36">
                  <a:moveTo>
                    <a:pt x="3" y="27"/>
                  </a:moveTo>
                  <a:cubicBezTo>
                    <a:pt x="3" y="27"/>
                    <a:pt x="4" y="25"/>
                    <a:pt x="6" y="25"/>
                  </a:cubicBezTo>
                  <a:cubicBezTo>
                    <a:pt x="6" y="25"/>
                    <a:pt x="4" y="24"/>
                    <a:pt x="6" y="24"/>
                  </a:cubicBezTo>
                  <a:cubicBezTo>
                    <a:pt x="7" y="23"/>
                    <a:pt x="8" y="22"/>
                    <a:pt x="11" y="24"/>
                  </a:cubicBezTo>
                  <a:cubicBezTo>
                    <a:pt x="11" y="24"/>
                    <a:pt x="10" y="21"/>
                    <a:pt x="6" y="21"/>
                  </a:cubicBezTo>
                  <a:cubicBezTo>
                    <a:pt x="6" y="21"/>
                    <a:pt x="6" y="19"/>
                    <a:pt x="8" y="18"/>
                  </a:cubicBezTo>
                  <a:cubicBezTo>
                    <a:pt x="10" y="17"/>
                    <a:pt x="7" y="13"/>
                    <a:pt x="9" y="12"/>
                  </a:cubicBezTo>
                  <a:cubicBezTo>
                    <a:pt x="11" y="10"/>
                    <a:pt x="9" y="0"/>
                    <a:pt x="9" y="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9"/>
                    <a:pt x="0" y="25"/>
                    <a:pt x="0" y="26"/>
                  </a:cubicBezTo>
                  <a:cubicBezTo>
                    <a:pt x="0" y="27"/>
                    <a:pt x="1" y="32"/>
                    <a:pt x="2" y="36"/>
                  </a:cubicBezTo>
                  <a:cubicBezTo>
                    <a:pt x="3" y="35"/>
                    <a:pt x="5" y="34"/>
                    <a:pt x="6" y="35"/>
                  </a:cubicBezTo>
                  <a:cubicBezTo>
                    <a:pt x="6" y="35"/>
                    <a:pt x="3" y="27"/>
                    <a:pt x="4" y="27"/>
                  </a:cubicBezTo>
                  <a:cubicBezTo>
                    <a:pt x="4" y="27"/>
                    <a:pt x="11" y="29"/>
                    <a:pt x="12" y="31"/>
                  </a:cubicBezTo>
                  <a:cubicBezTo>
                    <a:pt x="12" y="31"/>
                    <a:pt x="12" y="32"/>
                    <a:pt x="13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1" y="29"/>
                    <a:pt x="7" y="27"/>
                    <a:pt x="3" y="27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33" name="Freeform 190">
              <a:extLst>
                <a:ext uri="{FF2B5EF4-FFF2-40B4-BE49-F238E27FC236}">
                  <a16:creationId xmlns:a16="http://schemas.microsoft.com/office/drawing/2014/main" id="{F3C6792D-920E-4835-9234-AB0AC7F19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138" y="2517775"/>
              <a:ext cx="211138" cy="134938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1 h 4"/>
                <a:gd name="T4" fmla="*/ 6 w 6"/>
                <a:gd name="T5" fmla="*/ 4 h 4"/>
                <a:gd name="T6" fmla="*/ 0 w 6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4"/>
                <a:gd name="T14" fmla="*/ 6 w 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4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2" y="1"/>
                    <a:pt x="4" y="1"/>
                    <a:pt x="6" y="4"/>
                  </a:cubicBezTo>
                  <a:cubicBezTo>
                    <a:pt x="6" y="4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34" name="Freeform 191">
              <a:extLst>
                <a:ext uri="{FF2B5EF4-FFF2-40B4-BE49-F238E27FC236}">
                  <a16:creationId xmlns:a16="http://schemas.microsoft.com/office/drawing/2014/main" id="{12948151-0F24-4830-B3D5-97F70349C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3" y="1258887"/>
              <a:ext cx="457200" cy="1020763"/>
            </a:xfrm>
            <a:custGeom>
              <a:avLst/>
              <a:gdLst>
                <a:gd name="T0" fmla="*/ 9 w 13"/>
                <a:gd name="T1" fmla="*/ 0 h 30"/>
                <a:gd name="T2" fmla="*/ 10 w 13"/>
                <a:gd name="T3" fmla="*/ 13 h 30"/>
                <a:gd name="T4" fmla="*/ 11 w 13"/>
                <a:gd name="T5" fmla="*/ 18 h 30"/>
                <a:gd name="T6" fmla="*/ 7 w 13"/>
                <a:gd name="T7" fmla="*/ 13 h 30"/>
                <a:gd name="T8" fmla="*/ 9 w 13"/>
                <a:gd name="T9" fmla="*/ 19 h 30"/>
                <a:gd name="T10" fmla="*/ 6 w 13"/>
                <a:gd name="T11" fmla="*/ 16 h 30"/>
                <a:gd name="T12" fmla="*/ 9 w 13"/>
                <a:gd name="T13" fmla="*/ 21 h 30"/>
                <a:gd name="T14" fmla="*/ 1 w 13"/>
                <a:gd name="T15" fmla="*/ 22 h 30"/>
                <a:gd name="T16" fmla="*/ 0 w 13"/>
                <a:gd name="T17" fmla="*/ 23 h 30"/>
                <a:gd name="T18" fmla="*/ 9 w 13"/>
                <a:gd name="T19" fmla="*/ 24 h 30"/>
                <a:gd name="T20" fmla="*/ 2 w 13"/>
                <a:gd name="T21" fmla="*/ 27 h 30"/>
                <a:gd name="T22" fmla="*/ 11 w 13"/>
                <a:gd name="T23" fmla="*/ 26 h 30"/>
                <a:gd name="T24" fmla="*/ 13 w 13"/>
                <a:gd name="T25" fmla="*/ 30 h 30"/>
                <a:gd name="T26" fmla="*/ 13 w 13"/>
                <a:gd name="T27" fmla="*/ 29 h 30"/>
                <a:gd name="T28" fmla="*/ 10 w 13"/>
                <a:gd name="T29" fmla="*/ 2 h 30"/>
                <a:gd name="T30" fmla="*/ 9 w 13"/>
                <a:gd name="T31" fmla="*/ 0 h 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30"/>
                <a:gd name="T50" fmla="*/ 13 w 13"/>
                <a:gd name="T51" fmla="*/ 30 h 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30">
                  <a:moveTo>
                    <a:pt x="9" y="0"/>
                  </a:moveTo>
                  <a:cubicBezTo>
                    <a:pt x="9" y="3"/>
                    <a:pt x="9" y="11"/>
                    <a:pt x="10" y="13"/>
                  </a:cubicBezTo>
                  <a:cubicBezTo>
                    <a:pt x="12" y="16"/>
                    <a:pt x="11" y="18"/>
                    <a:pt x="11" y="1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8" y="18"/>
                    <a:pt x="6" y="16"/>
                  </a:cubicBezTo>
                  <a:cubicBezTo>
                    <a:pt x="6" y="16"/>
                    <a:pt x="7" y="20"/>
                    <a:pt x="9" y="21"/>
                  </a:cubicBezTo>
                  <a:cubicBezTo>
                    <a:pt x="9" y="21"/>
                    <a:pt x="1" y="20"/>
                    <a:pt x="1" y="22"/>
                  </a:cubicBezTo>
                  <a:cubicBezTo>
                    <a:pt x="1" y="22"/>
                    <a:pt x="1" y="23"/>
                    <a:pt x="0" y="23"/>
                  </a:cubicBezTo>
                  <a:cubicBezTo>
                    <a:pt x="0" y="23"/>
                    <a:pt x="5" y="21"/>
                    <a:pt x="9" y="24"/>
                  </a:cubicBezTo>
                  <a:cubicBezTo>
                    <a:pt x="9" y="24"/>
                    <a:pt x="3" y="24"/>
                    <a:pt x="2" y="27"/>
                  </a:cubicBezTo>
                  <a:cubicBezTo>
                    <a:pt x="2" y="27"/>
                    <a:pt x="7" y="24"/>
                    <a:pt x="11" y="26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6"/>
                    <a:pt x="10" y="2"/>
                  </a:cubicBezTo>
                  <a:cubicBezTo>
                    <a:pt x="10" y="1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35" name="Freeform 192">
              <a:extLst>
                <a:ext uri="{FF2B5EF4-FFF2-40B4-BE49-F238E27FC236}">
                  <a16:creationId xmlns:a16="http://schemas.microsoft.com/office/drawing/2014/main" id="{3534BE30-25B9-4821-BAE8-D61C8A80E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13" y="2279650"/>
              <a:ext cx="317500" cy="238125"/>
            </a:xfrm>
            <a:custGeom>
              <a:avLst/>
              <a:gdLst>
                <a:gd name="T0" fmla="*/ 0 w 9"/>
                <a:gd name="T1" fmla="*/ 7 h 7"/>
                <a:gd name="T2" fmla="*/ 9 w 9"/>
                <a:gd name="T3" fmla="*/ 2 h 7"/>
                <a:gd name="T4" fmla="*/ 9 w 9"/>
                <a:gd name="T5" fmla="*/ 0 h 7"/>
                <a:gd name="T6" fmla="*/ 0 w 9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7"/>
                <a:gd name="T14" fmla="*/ 9 w 9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7">
                  <a:moveTo>
                    <a:pt x="0" y="7"/>
                  </a:moveTo>
                  <a:cubicBezTo>
                    <a:pt x="0" y="7"/>
                    <a:pt x="5" y="3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" y="4"/>
                    <a:pt x="0" y="7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36" name="Freeform 193">
              <a:extLst>
                <a:ext uri="{FF2B5EF4-FFF2-40B4-BE49-F238E27FC236}">
                  <a16:creationId xmlns:a16="http://schemas.microsoft.com/office/drawing/2014/main" id="{6396DF4E-DAFE-40B5-B290-504D13A7F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8" y="2312987"/>
              <a:ext cx="1657350" cy="3300413"/>
            </a:xfrm>
            <a:custGeom>
              <a:avLst/>
              <a:gdLst>
                <a:gd name="T0" fmla="*/ 2 w 47"/>
                <a:gd name="T1" fmla="*/ 93 h 97"/>
                <a:gd name="T2" fmla="*/ 13 w 47"/>
                <a:gd name="T3" fmla="*/ 92 h 97"/>
                <a:gd name="T4" fmla="*/ 12 w 47"/>
                <a:gd name="T5" fmla="*/ 81 h 97"/>
                <a:gd name="T6" fmla="*/ 17 w 47"/>
                <a:gd name="T7" fmla="*/ 50 h 97"/>
                <a:gd name="T8" fmla="*/ 23 w 47"/>
                <a:gd name="T9" fmla="*/ 28 h 97"/>
                <a:gd name="T10" fmla="*/ 24 w 47"/>
                <a:gd name="T11" fmla="*/ 31 h 97"/>
                <a:gd name="T12" fmla="*/ 35 w 47"/>
                <a:gd name="T13" fmla="*/ 92 h 97"/>
                <a:gd name="T14" fmla="*/ 45 w 47"/>
                <a:gd name="T15" fmla="*/ 93 h 97"/>
                <a:gd name="T16" fmla="*/ 45 w 47"/>
                <a:gd name="T17" fmla="*/ 84 h 97"/>
                <a:gd name="T18" fmla="*/ 44 w 47"/>
                <a:gd name="T19" fmla="*/ 68 h 97"/>
                <a:gd name="T20" fmla="*/ 44 w 47"/>
                <a:gd name="T21" fmla="*/ 45 h 97"/>
                <a:gd name="T22" fmla="*/ 43 w 47"/>
                <a:gd name="T23" fmla="*/ 19 h 97"/>
                <a:gd name="T24" fmla="*/ 43 w 47"/>
                <a:gd name="T25" fmla="*/ 16 h 97"/>
                <a:gd name="T26" fmla="*/ 40 w 47"/>
                <a:gd name="T27" fmla="*/ 10 h 97"/>
                <a:gd name="T28" fmla="*/ 39 w 47"/>
                <a:gd name="T29" fmla="*/ 2 h 97"/>
                <a:gd name="T30" fmla="*/ 23 w 47"/>
                <a:gd name="T31" fmla="*/ 4 h 97"/>
                <a:gd name="T32" fmla="*/ 11 w 47"/>
                <a:gd name="T33" fmla="*/ 0 h 97"/>
                <a:gd name="T34" fmla="*/ 10 w 47"/>
                <a:gd name="T35" fmla="*/ 4 h 97"/>
                <a:gd name="T36" fmla="*/ 2 w 47"/>
                <a:gd name="T37" fmla="*/ 14 h 97"/>
                <a:gd name="T38" fmla="*/ 4 w 47"/>
                <a:gd name="T39" fmla="*/ 18 h 97"/>
                <a:gd name="T40" fmla="*/ 4 w 47"/>
                <a:gd name="T41" fmla="*/ 42 h 97"/>
                <a:gd name="T42" fmla="*/ 2 w 47"/>
                <a:gd name="T43" fmla="*/ 72 h 97"/>
                <a:gd name="T44" fmla="*/ 1 w 47"/>
                <a:gd name="T45" fmla="*/ 86 h 97"/>
                <a:gd name="T46" fmla="*/ 2 w 47"/>
                <a:gd name="T47" fmla="*/ 93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7"/>
                <a:gd name="T73" fmla="*/ 0 h 97"/>
                <a:gd name="T74" fmla="*/ 47 w 47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7" h="97">
                  <a:moveTo>
                    <a:pt x="2" y="93"/>
                  </a:moveTo>
                  <a:cubicBezTo>
                    <a:pt x="2" y="93"/>
                    <a:pt x="12" y="95"/>
                    <a:pt x="13" y="92"/>
                  </a:cubicBezTo>
                  <a:cubicBezTo>
                    <a:pt x="14" y="89"/>
                    <a:pt x="12" y="81"/>
                    <a:pt x="12" y="81"/>
                  </a:cubicBezTo>
                  <a:cubicBezTo>
                    <a:pt x="12" y="81"/>
                    <a:pt x="17" y="50"/>
                    <a:pt x="17" y="50"/>
                  </a:cubicBezTo>
                  <a:cubicBezTo>
                    <a:pt x="18" y="49"/>
                    <a:pt x="21" y="37"/>
                    <a:pt x="23" y="28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30" y="85"/>
                    <a:pt x="35" y="92"/>
                  </a:cubicBezTo>
                  <a:cubicBezTo>
                    <a:pt x="35" y="92"/>
                    <a:pt x="42" y="97"/>
                    <a:pt x="45" y="93"/>
                  </a:cubicBezTo>
                  <a:cubicBezTo>
                    <a:pt x="45" y="93"/>
                    <a:pt x="47" y="91"/>
                    <a:pt x="45" y="84"/>
                  </a:cubicBezTo>
                  <a:cubicBezTo>
                    <a:pt x="45" y="84"/>
                    <a:pt x="46" y="73"/>
                    <a:pt x="44" y="68"/>
                  </a:cubicBezTo>
                  <a:cubicBezTo>
                    <a:pt x="44" y="68"/>
                    <a:pt x="44" y="49"/>
                    <a:pt x="44" y="45"/>
                  </a:cubicBezTo>
                  <a:cubicBezTo>
                    <a:pt x="44" y="41"/>
                    <a:pt x="42" y="22"/>
                    <a:pt x="43" y="19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28" y="5"/>
                    <a:pt x="23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3" y="11"/>
                    <a:pt x="2" y="14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3" y="37"/>
                    <a:pt x="4" y="42"/>
                  </a:cubicBezTo>
                  <a:cubicBezTo>
                    <a:pt x="4" y="42"/>
                    <a:pt x="2" y="67"/>
                    <a:pt x="2" y="72"/>
                  </a:cubicBezTo>
                  <a:cubicBezTo>
                    <a:pt x="2" y="72"/>
                    <a:pt x="0" y="84"/>
                    <a:pt x="1" y="86"/>
                  </a:cubicBezTo>
                  <a:cubicBezTo>
                    <a:pt x="1" y="88"/>
                    <a:pt x="2" y="93"/>
                    <a:pt x="2" y="93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37" name="Rectangle 194">
              <a:extLst>
                <a:ext uri="{FF2B5EF4-FFF2-40B4-BE49-F238E27FC236}">
                  <a16:creationId xmlns:a16="http://schemas.microsoft.com/office/drawing/2014/main" id="{05865032-5FB8-4494-9EF3-42CB3C963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563" y="2789237"/>
              <a:ext cx="1588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38" name="Freeform 195">
              <a:extLst>
                <a:ext uri="{FF2B5EF4-FFF2-40B4-BE49-F238E27FC236}">
                  <a16:creationId xmlns:a16="http://schemas.microsoft.com/office/drawing/2014/main" id="{492B6A21-8129-4C5F-9613-4EC7DE56E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6213" y="2925762"/>
              <a:ext cx="1" cy="3333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39" name="Freeform 196">
              <a:extLst>
                <a:ext uri="{FF2B5EF4-FFF2-40B4-BE49-F238E27FC236}">
                  <a16:creationId xmlns:a16="http://schemas.microsoft.com/office/drawing/2014/main" id="{54CE26C7-480F-4E62-903D-ECF9D89E6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6213" y="319722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40" name="Freeform 197">
              <a:extLst>
                <a:ext uri="{FF2B5EF4-FFF2-40B4-BE49-F238E27FC236}">
                  <a16:creationId xmlns:a16="http://schemas.microsoft.com/office/drawing/2014/main" id="{489BFA9B-4791-49AB-9BAE-A1E8B8532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725" y="2586037"/>
              <a:ext cx="1444625" cy="2925763"/>
            </a:xfrm>
            <a:custGeom>
              <a:avLst/>
              <a:gdLst>
                <a:gd name="T0" fmla="*/ 40 w 41"/>
                <a:gd name="T1" fmla="*/ 86 h 86"/>
                <a:gd name="T2" fmla="*/ 38 w 41"/>
                <a:gd name="T3" fmla="*/ 76 h 86"/>
                <a:gd name="T4" fmla="*/ 37 w 41"/>
                <a:gd name="T5" fmla="*/ 68 h 86"/>
                <a:gd name="T6" fmla="*/ 41 w 41"/>
                <a:gd name="T7" fmla="*/ 56 h 86"/>
                <a:gd name="T8" fmla="*/ 35 w 41"/>
                <a:gd name="T9" fmla="*/ 60 h 86"/>
                <a:gd name="T10" fmla="*/ 35 w 41"/>
                <a:gd name="T11" fmla="*/ 52 h 86"/>
                <a:gd name="T12" fmla="*/ 33 w 41"/>
                <a:gd name="T13" fmla="*/ 34 h 86"/>
                <a:gd name="T14" fmla="*/ 33 w 41"/>
                <a:gd name="T15" fmla="*/ 46 h 86"/>
                <a:gd name="T16" fmla="*/ 29 w 41"/>
                <a:gd name="T17" fmla="*/ 26 h 86"/>
                <a:gd name="T18" fmla="*/ 35 w 41"/>
                <a:gd name="T19" fmla="*/ 18 h 86"/>
                <a:gd name="T20" fmla="*/ 25 w 41"/>
                <a:gd name="T21" fmla="*/ 18 h 86"/>
                <a:gd name="T22" fmla="*/ 35 w 41"/>
                <a:gd name="T23" fmla="*/ 11 h 86"/>
                <a:gd name="T24" fmla="*/ 24 w 41"/>
                <a:gd name="T25" fmla="*/ 14 h 86"/>
                <a:gd name="T26" fmla="*/ 28 w 41"/>
                <a:gd name="T27" fmla="*/ 7 h 86"/>
                <a:gd name="T28" fmla="*/ 19 w 41"/>
                <a:gd name="T29" fmla="*/ 9 h 86"/>
                <a:gd name="T30" fmla="*/ 11 w 41"/>
                <a:gd name="T31" fmla="*/ 0 h 86"/>
                <a:gd name="T32" fmla="*/ 14 w 41"/>
                <a:gd name="T33" fmla="*/ 11 h 86"/>
                <a:gd name="T34" fmla="*/ 8 w 41"/>
                <a:gd name="T35" fmla="*/ 8 h 86"/>
                <a:gd name="T36" fmla="*/ 3 w 41"/>
                <a:gd name="T37" fmla="*/ 1 h 86"/>
                <a:gd name="T38" fmla="*/ 0 w 41"/>
                <a:gd name="T39" fmla="*/ 6 h 86"/>
                <a:gd name="T40" fmla="*/ 1 w 41"/>
                <a:gd name="T41" fmla="*/ 8 h 86"/>
                <a:gd name="T42" fmla="*/ 17 w 41"/>
                <a:gd name="T43" fmla="*/ 18 h 86"/>
                <a:gd name="T44" fmla="*/ 6 w 41"/>
                <a:gd name="T45" fmla="*/ 16 h 86"/>
                <a:gd name="T46" fmla="*/ 14 w 41"/>
                <a:gd name="T47" fmla="*/ 21 h 86"/>
                <a:gd name="T48" fmla="*/ 10 w 41"/>
                <a:gd name="T49" fmla="*/ 36 h 86"/>
                <a:gd name="T50" fmla="*/ 10 w 41"/>
                <a:gd name="T51" fmla="*/ 51 h 86"/>
                <a:gd name="T52" fmla="*/ 6 w 41"/>
                <a:gd name="T53" fmla="*/ 41 h 86"/>
                <a:gd name="T54" fmla="*/ 5 w 41"/>
                <a:gd name="T55" fmla="*/ 60 h 86"/>
                <a:gd name="T56" fmla="*/ 8 w 41"/>
                <a:gd name="T57" fmla="*/ 75 h 86"/>
                <a:gd name="T58" fmla="*/ 2 w 41"/>
                <a:gd name="T59" fmla="*/ 65 h 86"/>
                <a:gd name="T60" fmla="*/ 5 w 41"/>
                <a:gd name="T61" fmla="*/ 79 h 86"/>
                <a:gd name="T62" fmla="*/ 5 w 41"/>
                <a:gd name="T63" fmla="*/ 85 h 86"/>
                <a:gd name="T64" fmla="*/ 11 w 41"/>
                <a:gd name="T65" fmla="*/ 84 h 86"/>
                <a:gd name="T66" fmla="*/ 10 w 41"/>
                <a:gd name="T67" fmla="*/ 73 h 86"/>
                <a:gd name="T68" fmla="*/ 15 w 41"/>
                <a:gd name="T69" fmla="*/ 42 h 86"/>
                <a:gd name="T70" fmla="*/ 21 w 41"/>
                <a:gd name="T71" fmla="*/ 20 h 86"/>
                <a:gd name="T72" fmla="*/ 22 w 41"/>
                <a:gd name="T73" fmla="*/ 23 h 86"/>
                <a:gd name="T74" fmla="*/ 33 w 41"/>
                <a:gd name="T75" fmla="*/ 84 h 86"/>
                <a:gd name="T76" fmla="*/ 40 w 41"/>
                <a:gd name="T77" fmla="*/ 86 h 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1"/>
                <a:gd name="T118" fmla="*/ 0 h 86"/>
                <a:gd name="T119" fmla="*/ 41 w 41"/>
                <a:gd name="T120" fmla="*/ 86 h 8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1" h="86">
                  <a:moveTo>
                    <a:pt x="40" y="86"/>
                  </a:moveTo>
                  <a:cubicBezTo>
                    <a:pt x="40" y="82"/>
                    <a:pt x="39" y="78"/>
                    <a:pt x="38" y="76"/>
                  </a:cubicBezTo>
                  <a:cubicBezTo>
                    <a:pt x="37" y="73"/>
                    <a:pt x="37" y="68"/>
                    <a:pt x="37" y="68"/>
                  </a:cubicBezTo>
                  <a:cubicBezTo>
                    <a:pt x="40" y="67"/>
                    <a:pt x="41" y="56"/>
                    <a:pt x="41" y="56"/>
                  </a:cubicBezTo>
                  <a:cubicBezTo>
                    <a:pt x="41" y="56"/>
                    <a:pt x="37" y="60"/>
                    <a:pt x="35" y="60"/>
                  </a:cubicBezTo>
                  <a:cubicBezTo>
                    <a:pt x="34" y="59"/>
                    <a:pt x="34" y="57"/>
                    <a:pt x="35" y="52"/>
                  </a:cubicBezTo>
                  <a:cubicBezTo>
                    <a:pt x="36" y="47"/>
                    <a:pt x="33" y="34"/>
                    <a:pt x="33" y="34"/>
                  </a:cubicBezTo>
                  <a:cubicBezTo>
                    <a:pt x="34" y="38"/>
                    <a:pt x="33" y="46"/>
                    <a:pt x="33" y="46"/>
                  </a:cubicBezTo>
                  <a:cubicBezTo>
                    <a:pt x="33" y="46"/>
                    <a:pt x="29" y="31"/>
                    <a:pt x="29" y="26"/>
                  </a:cubicBezTo>
                  <a:cubicBezTo>
                    <a:pt x="28" y="23"/>
                    <a:pt x="34" y="19"/>
                    <a:pt x="35" y="18"/>
                  </a:cubicBezTo>
                  <a:cubicBezTo>
                    <a:pt x="30" y="21"/>
                    <a:pt x="25" y="18"/>
                    <a:pt x="25" y="18"/>
                  </a:cubicBezTo>
                  <a:cubicBezTo>
                    <a:pt x="27" y="17"/>
                    <a:pt x="33" y="12"/>
                    <a:pt x="35" y="11"/>
                  </a:cubicBezTo>
                  <a:cubicBezTo>
                    <a:pt x="32" y="13"/>
                    <a:pt x="24" y="14"/>
                    <a:pt x="24" y="14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6" y="11"/>
                    <a:pt x="22" y="13"/>
                    <a:pt x="19" y="9"/>
                  </a:cubicBezTo>
                  <a:cubicBezTo>
                    <a:pt x="16" y="4"/>
                    <a:pt x="11" y="0"/>
                    <a:pt x="11" y="0"/>
                  </a:cubicBezTo>
                  <a:cubicBezTo>
                    <a:pt x="13" y="3"/>
                    <a:pt x="14" y="11"/>
                    <a:pt x="14" y="11"/>
                  </a:cubicBezTo>
                  <a:cubicBezTo>
                    <a:pt x="14" y="11"/>
                    <a:pt x="14" y="10"/>
                    <a:pt x="8" y="8"/>
                  </a:cubicBezTo>
                  <a:cubicBezTo>
                    <a:pt x="4" y="7"/>
                    <a:pt x="3" y="4"/>
                    <a:pt x="3" y="1"/>
                  </a:cubicBezTo>
                  <a:cubicBezTo>
                    <a:pt x="2" y="3"/>
                    <a:pt x="1" y="5"/>
                    <a:pt x="0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16"/>
                    <a:pt x="19" y="15"/>
                    <a:pt x="17" y="18"/>
                  </a:cubicBezTo>
                  <a:cubicBezTo>
                    <a:pt x="14" y="20"/>
                    <a:pt x="6" y="16"/>
                    <a:pt x="6" y="16"/>
                  </a:cubicBezTo>
                  <a:cubicBezTo>
                    <a:pt x="8" y="19"/>
                    <a:pt x="14" y="21"/>
                    <a:pt x="14" y="21"/>
                  </a:cubicBezTo>
                  <a:cubicBezTo>
                    <a:pt x="14" y="21"/>
                    <a:pt x="14" y="27"/>
                    <a:pt x="10" y="36"/>
                  </a:cubicBezTo>
                  <a:cubicBezTo>
                    <a:pt x="6" y="44"/>
                    <a:pt x="10" y="51"/>
                    <a:pt x="10" y="51"/>
                  </a:cubicBezTo>
                  <a:cubicBezTo>
                    <a:pt x="6" y="51"/>
                    <a:pt x="6" y="41"/>
                    <a:pt x="6" y="41"/>
                  </a:cubicBezTo>
                  <a:cubicBezTo>
                    <a:pt x="6" y="41"/>
                    <a:pt x="6" y="55"/>
                    <a:pt x="5" y="60"/>
                  </a:cubicBezTo>
                  <a:cubicBezTo>
                    <a:pt x="4" y="65"/>
                    <a:pt x="8" y="75"/>
                    <a:pt x="8" y="75"/>
                  </a:cubicBezTo>
                  <a:cubicBezTo>
                    <a:pt x="4" y="75"/>
                    <a:pt x="2" y="65"/>
                    <a:pt x="2" y="65"/>
                  </a:cubicBezTo>
                  <a:cubicBezTo>
                    <a:pt x="2" y="66"/>
                    <a:pt x="3" y="75"/>
                    <a:pt x="5" y="79"/>
                  </a:cubicBezTo>
                  <a:cubicBezTo>
                    <a:pt x="6" y="81"/>
                    <a:pt x="5" y="83"/>
                    <a:pt x="5" y="85"/>
                  </a:cubicBezTo>
                  <a:cubicBezTo>
                    <a:pt x="7" y="85"/>
                    <a:pt x="10" y="85"/>
                    <a:pt x="11" y="84"/>
                  </a:cubicBezTo>
                  <a:cubicBezTo>
                    <a:pt x="12" y="81"/>
                    <a:pt x="10" y="73"/>
                    <a:pt x="10" y="73"/>
                  </a:cubicBezTo>
                  <a:cubicBezTo>
                    <a:pt x="10" y="73"/>
                    <a:pt x="15" y="42"/>
                    <a:pt x="15" y="42"/>
                  </a:cubicBezTo>
                  <a:cubicBezTo>
                    <a:pt x="16" y="41"/>
                    <a:pt x="19" y="29"/>
                    <a:pt x="21" y="2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8" y="77"/>
                    <a:pt x="33" y="84"/>
                  </a:cubicBezTo>
                  <a:cubicBezTo>
                    <a:pt x="33" y="84"/>
                    <a:pt x="37" y="86"/>
                    <a:pt x="40" y="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41" name="Freeform 198">
              <a:extLst>
                <a:ext uri="{FF2B5EF4-FFF2-40B4-BE49-F238E27FC236}">
                  <a16:creationId xmlns:a16="http://schemas.microsoft.com/office/drawing/2014/main" id="{C1196751-1E78-46B5-A209-4FA812651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75" y="884237"/>
              <a:ext cx="1479550" cy="1735138"/>
            </a:xfrm>
            <a:custGeom>
              <a:avLst/>
              <a:gdLst>
                <a:gd name="T0" fmla="*/ 3 w 42"/>
                <a:gd name="T1" fmla="*/ 37 h 51"/>
                <a:gd name="T2" fmla="*/ 6 w 42"/>
                <a:gd name="T3" fmla="*/ 42 h 51"/>
                <a:gd name="T4" fmla="*/ 11 w 42"/>
                <a:gd name="T5" fmla="*/ 46 h 51"/>
                <a:gd name="T6" fmla="*/ 35 w 42"/>
                <a:gd name="T7" fmla="*/ 44 h 51"/>
                <a:gd name="T8" fmla="*/ 37 w 42"/>
                <a:gd name="T9" fmla="*/ 41 h 51"/>
                <a:gd name="T10" fmla="*/ 37 w 42"/>
                <a:gd name="T11" fmla="*/ 33 h 51"/>
                <a:gd name="T12" fmla="*/ 40 w 42"/>
                <a:gd name="T13" fmla="*/ 22 h 51"/>
                <a:gd name="T14" fmla="*/ 42 w 42"/>
                <a:gd name="T15" fmla="*/ 8 h 51"/>
                <a:gd name="T16" fmla="*/ 28 w 42"/>
                <a:gd name="T17" fmla="*/ 0 h 51"/>
                <a:gd name="T18" fmla="*/ 21 w 42"/>
                <a:gd name="T19" fmla="*/ 0 h 51"/>
                <a:gd name="T20" fmla="*/ 15 w 42"/>
                <a:gd name="T21" fmla="*/ 0 h 51"/>
                <a:gd name="T22" fmla="*/ 0 w 42"/>
                <a:gd name="T23" fmla="*/ 8 h 51"/>
                <a:gd name="T24" fmla="*/ 4 w 42"/>
                <a:gd name="T25" fmla="*/ 24 h 51"/>
                <a:gd name="T26" fmla="*/ 3 w 42"/>
                <a:gd name="T27" fmla="*/ 37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"/>
                <a:gd name="T43" fmla="*/ 0 h 51"/>
                <a:gd name="T44" fmla="*/ 42 w 42"/>
                <a:gd name="T45" fmla="*/ 51 h 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" h="51">
                  <a:moveTo>
                    <a:pt x="3" y="37"/>
                  </a:moveTo>
                  <a:cubicBezTo>
                    <a:pt x="3" y="37"/>
                    <a:pt x="2" y="42"/>
                    <a:pt x="6" y="42"/>
                  </a:cubicBezTo>
                  <a:cubicBezTo>
                    <a:pt x="9" y="43"/>
                    <a:pt x="11" y="46"/>
                    <a:pt x="11" y="46"/>
                  </a:cubicBezTo>
                  <a:cubicBezTo>
                    <a:pt x="11" y="46"/>
                    <a:pt x="24" y="51"/>
                    <a:pt x="35" y="44"/>
                  </a:cubicBezTo>
                  <a:cubicBezTo>
                    <a:pt x="35" y="44"/>
                    <a:pt x="36" y="43"/>
                    <a:pt x="37" y="41"/>
                  </a:cubicBezTo>
                  <a:cubicBezTo>
                    <a:pt x="37" y="39"/>
                    <a:pt x="36" y="36"/>
                    <a:pt x="37" y="33"/>
                  </a:cubicBezTo>
                  <a:cubicBezTo>
                    <a:pt x="37" y="30"/>
                    <a:pt x="40" y="25"/>
                    <a:pt x="40" y="22"/>
                  </a:cubicBezTo>
                  <a:cubicBezTo>
                    <a:pt x="40" y="19"/>
                    <a:pt x="42" y="8"/>
                    <a:pt x="42" y="8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3" y="4"/>
                    <a:pt x="0" y="8"/>
                  </a:cubicBezTo>
                  <a:cubicBezTo>
                    <a:pt x="0" y="8"/>
                    <a:pt x="3" y="15"/>
                    <a:pt x="4" y="24"/>
                  </a:cubicBezTo>
                  <a:cubicBezTo>
                    <a:pt x="6" y="33"/>
                    <a:pt x="2" y="33"/>
                    <a:pt x="3" y="37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42" name="Freeform 199">
              <a:extLst>
                <a:ext uri="{FF2B5EF4-FFF2-40B4-BE49-F238E27FC236}">
                  <a16:creationId xmlns:a16="http://schemas.microsoft.com/office/drawing/2014/main" id="{F494B228-D04E-4F12-911E-0C03A7426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150" y="2176462"/>
              <a:ext cx="104775" cy="204788"/>
            </a:xfrm>
            <a:custGeom>
              <a:avLst/>
              <a:gdLst>
                <a:gd name="T0" fmla="*/ 0 w 3"/>
                <a:gd name="T1" fmla="*/ 0 h 6"/>
                <a:gd name="T2" fmla="*/ 3 w 3"/>
                <a:gd name="T3" fmla="*/ 6 h 6"/>
                <a:gd name="T4" fmla="*/ 0 w 3"/>
                <a:gd name="T5" fmla="*/ 0 h 6"/>
                <a:gd name="T6" fmla="*/ 0 60000 65536"/>
                <a:gd name="T7" fmla="*/ 0 60000 65536"/>
                <a:gd name="T8" fmla="*/ 0 60000 65536"/>
                <a:gd name="T9" fmla="*/ 0 w 3"/>
                <a:gd name="T10" fmla="*/ 0 h 6"/>
                <a:gd name="T11" fmla="*/ 3 w 3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6">
                  <a:moveTo>
                    <a:pt x="0" y="0"/>
                  </a:moveTo>
                  <a:cubicBezTo>
                    <a:pt x="1" y="3"/>
                    <a:pt x="3" y="6"/>
                    <a:pt x="3" y="6"/>
                  </a:cubicBezTo>
                  <a:cubicBezTo>
                    <a:pt x="3" y="6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43" name="Freeform 200">
              <a:extLst>
                <a:ext uri="{FF2B5EF4-FFF2-40B4-BE49-F238E27FC236}">
                  <a16:creationId xmlns:a16="http://schemas.microsoft.com/office/drawing/2014/main" id="{DEB0BD26-4C27-496F-B731-E7D93DBF6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425" y="1327150"/>
              <a:ext cx="388938" cy="1054100"/>
            </a:xfrm>
            <a:custGeom>
              <a:avLst/>
              <a:gdLst>
                <a:gd name="T0" fmla="*/ 4 w 11"/>
                <a:gd name="T1" fmla="*/ 25 h 31"/>
                <a:gd name="T2" fmla="*/ 6 w 11"/>
                <a:gd name="T3" fmla="*/ 25 h 31"/>
                <a:gd name="T4" fmla="*/ 5 w 11"/>
                <a:gd name="T5" fmla="*/ 24 h 31"/>
                <a:gd name="T6" fmla="*/ 6 w 11"/>
                <a:gd name="T7" fmla="*/ 18 h 31"/>
                <a:gd name="T8" fmla="*/ 11 w 11"/>
                <a:gd name="T9" fmla="*/ 26 h 31"/>
                <a:gd name="T10" fmla="*/ 4 w 11"/>
                <a:gd name="T11" fmla="*/ 9 h 31"/>
                <a:gd name="T12" fmla="*/ 6 w 11"/>
                <a:gd name="T13" fmla="*/ 7 h 31"/>
                <a:gd name="T14" fmla="*/ 0 w 11"/>
                <a:gd name="T15" fmla="*/ 0 h 31"/>
                <a:gd name="T16" fmla="*/ 2 w 11"/>
                <a:gd name="T17" fmla="*/ 11 h 31"/>
                <a:gd name="T18" fmla="*/ 1 w 11"/>
                <a:gd name="T19" fmla="*/ 24 h 31"/>
                <a:gd name="T20" fmla="*/ 4 w 11"/>
                <a:gd name="T21" fmla="*/ 29 h 31"/>
                <a:gd name="T22" fmla="*/ 7 w 11"/>
                <a:gd name="T23" fmla="*/ 31 h 31"/>
                <a:gd name="T24" fmla="*/ 7 w 11"/>
                <a:gd name="T25" fmla="*/ 31 h 31"/>
                <a:gd name="T26" fmla="*/ 4 w 11"/>
                <a:gd name="T27" fmla="*/ 25 h 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31"/>
                <a:gd name="T44" fmla="*/ 11 w 11"/>
                <a:gd name="T45" fmla="*/ 31 h 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31">
                  <a:moveTo>
                    <a:pt x="4" y="25"/>
                  </a:moveTo>
                  <a:cubicBezTo>
                    <a:pt x="4" y="25"/>
                    <a:pt x="5" y="25"/>
                    <a:pt x="6" y="25"/>
                  </a:cubicBezTo>
                  <a:cubicBezTo>
                    <a:pt x="5" y="25"/>
                    <a:pt x="5" y="24"/>
                    <a:pt x="5" y="24"/>
                  </a:cubicBezTo>
                  <a:cubicBezTo>
                    <a:pt x="4" y="21"/>
                    <a:pt x="5" y="17"/>
                    <a:pt x="6" y="18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2"/>
                    <a:pt x="4" y="9"/>
                    <a:pt x="4" y="9"/>
                  </a:cubicBezTo>
                  <a:cubicBezTo>
                    <a:pt x="2" y="6"/>
                    <a:pt x="6" y="7"/>
                    <a:pt x="6" y="7"/>
                  </a:cubicBezTo>
                  <a:cubicBezTo>
                    <a:pt x="6" y="6"/>
                    <a:pt x="2" y="3"/>
                    <a:pt x="0" y="0"/>
                  </a:cubicBezTo>
                  <a:cubicBezTo>
                    <a:pt x="1" y="3"/>
                    <a:pt x="2" y="7"/>
                    <a:pt x="2" y="11"/>
                  </a:cubicBezTo>
                  <a:cubicBezTo>
                    <a:pt x="4" y="20"/>
                    <a:pt x="0" y="20"/>
                    <a:pt x="1" y="24"/>
                  </a:cubicBezTo>
                  <a:cubicBezTo>
                    <a:pt x="1" y="24"/>
                    <a:pt x="0" y="29"/>
                    <a:pt x="4" y="29"/>
                  </a:cubicBezTo>
                  <a:cubicBezTo>
                    <a:pt x="5" y="30"/>
                    <a:pt x="6" y="30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5" y="29"/>
                    <a:pt x="1" y="25"/>
                    <a:pt x="4" y="25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44" name="Freeform 201">
              <a:extLst>
                <a:ext uri="{FF2B5EF4-FFF2-40B4-BE49-F238E27FC236}">
                  <a16:creationId xmlns:a16="http://schemas.microsoft.com/office/drawing/2014/main" id="{E83AAB2E-8883-4ECC-A8F4-B7590EB84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3488" y="1089025"/>
              <a:ext cx="458788" cy="1325563"/>
            </a:xfrm>
            <a:custGeom>
              <a:avLst/>
              <a:gdLst>
                <a:gd name="T0" fmla="*/ 13 w 13"/>
                <a:gd name="T1" fmla="*/ 16 h 39"/>
                <a:gd name="T2" fmla="*/ 13 w 13"/>
                <a:gd name="T3" fmla="*/ 12 h 39"/>
                <a:gd name="T4" fmla="*/ 13 w 13"/>
                <a:gd name="T5" fmla="*/ 3 h 39"/>
                <a:gd name="T6" fmla="*/ 12 w 13"/>
                <a:gd name="T7" fmla="*/ 8 h 39"/>
                <a:gd name="T8" fmla="*/ 8 w 13"/>
                <a:gd name="T9" fmla="*/ 0 h 39"/>
                <a:gd name="T10" fmla="*/ 12 w 13"/>
                <a:gd name="T11" fmla="*/ 12 h 39"/>
                <a:gd name="T12" fmla="*/ 9 w 13"/>
                <a:gd name="T13" fmla="*/ 18 h 39"/>
                <a:gd name="T14" fmla="*/ 4 w 13"/>
                <a:gd name="T15" fmla="*/ 17 h 39"/>
                <a:gd name="T16" fmla="*/ 8 w 13"/>
                <a:gd name="T17" fmla="*/ 22 h 39"/>
                <a:gd name="T18" fmla="*/ 6 w 13"/>
                <a:gd name="T19" fmla="*/ 25 h 39"/>
                <a:gd name="T20" fmla="*/ 0 w 13"/>
                <a:gd name="T21" fmla="*/ 25 h 39"/>
                <a:gd name="T22" fmla="*/ 7 w 13"/>
                <a:gd name="T23" fmla="*/ 34 h 39"/>
                <a:gd name="T24" fmla="*/ 7 w 13"/>
                <a:gd name="T25" fmla="*/ 39 h 39"/>
                <a:gd name="T26" fmla="*/ 8 w 13"/>
                <a:gd name="T27" fmla="*/ 38 h 39"/>
                <a:gd name="T28" fmla="*/ 10 w 13"/>
                <a:gd name="T29" fmla="*/ 35 h 39"/>
                <a:gd name="T30" fmla="*/ 10 w 13"/>
                <a:gd name="T31" fmla="*/ 27 h 39"/>
                <a:gd name="T32" fmla="*/ 13 w 13"/>
                <a:gd name="T33" fmla="*/ 16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39"/>
                <a:gd name="T53" fmla="*/ 13 w 13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39">
                  <a:moveTo>
                    <a:pt x="13" y="16"/>
                  </a:moveTo>
                  <a:cubicBezTo>
                    <a:pt x="13" y="15"/>
                    <a:pt x="13" y="13"/>
                    <a:pt x="13" y="12"/>
                  </a:cubicBezTo>
                  <a:cubicBezTo>
                    <a:pt x="13" y="9"/>
                    <a:pt x="13" y="3"/>
                    <a:pt x="13" y="3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8" y="0"/>
                    <a:pt x="8" y="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1" y="17"/>
                    <a:pt x="9" y="18"/>
                  </a:cubicBezTo>
                  <a:cubicBezTo>
                    <a:pt x="8" y="20"/>
                    <a:pt x="4" y="17"/>
                    <a:pt x="4" y="17"/>
                  </a:cubicBezTo>
                  <a:cubicBezTo>
                    <a:pt x="4" y="19"/>
                    <a:pt x="8" y="22"/>
                    <a:pt x="8" y="22"/>
                  </a:cubicBezTo>
                  <a:cubicBezTo>
                    <a:pt x="8" y="22"/>
                    <a:pt x="9" y="24"/>
                    <a:pt x="6" y="25"/>
                  </a:cubicBezTo>
                  <a:cubicBezTo>
                    <a:pt x="4" y="27"/>
                    <a:pt x="0" y="25"/>
                    <a:pt x="0" y="25"/>
                  </a:cubicBezTo>
                  <a:cubicBezTo>
                    <a:pt x="0" y="25"/>
                    <a:pt x="4" y="32"/>
                    <a:pt x="7" y="34"/>
                  </a:cubicBezTo>
                  <a:cubicBezTo>
                    <a:pt x="9" y="35"/>
                    <a:pt x="8" y="37"/>
                    <a:pt x="7" y="39"/>
                  </a:cubicBezTo>
                  <a:cubicBezTo>
                    <a:pt x="8" y="39"/>
                    <a:pt x="8" y="39"/>
                    <a:pt x="8" y="38"/>
                  </a:cubicBezTo>
                  <a:cubicBezTo>
                    <a:pt x="8" y="38"/>
                    <a:pt x="9" y="37"/>
                    <a:pt x="10" y="35"/>
                  </a:cubicBezTo>
                  <a:cubicBezTo>
                    <a:pt x="10" y="33"/>
                    <a:pt x="9" y="30"/>
                    <a:pt x="10" y="27"/>
                  </a:cubicBezTo>
                  <a:cubicBezTo>
                    <a:pt x="10" y="24"/>
                    <a:pt x="13" y="19"/>
                    <a:pt x="13" y="16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45" name="Freeform 202">
              <a:extLst>
                <a:ext uri="{FF2B5EF4-FFF2-40B4-BE49-F238E27FC236}">
                  <a16:creationId xmlns:a16="http://schemas.microsoft.com/office/drawing/2014/main" id="{8B0D2C7E-4C19-429D-BF30-216E9BE13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213" y="884237"/>
              <a:ext cx="528638" cy="306388"/>
            </a:xfrm>
            <a:custGeom>
              <a:avLst/>
              <a:gdLst>
                <a:gd name="T0" fmla="*/ 13 w 15"/>
                <a:gd name="T1" fmla="*/ 0 h 9"/>
                <a:gd name="T2" fmla="*/ 6 w 15"/>
                <a:gd name="T3" fmla="*/ 0 h 9"/>
                <a:gd name="T4" fmla="*/ 0 w 15"/>
                <a:gd name="T5" fmla="*/ 0 h 9"/>
                <a:gd name="T6" fmla="*/ 0 w 15"/>
                <a:gd name="T7" fmla="*/ 0 h 9"/>
                <a:gd name="T8" fmla="*/ 0 w 15"/>
                <a:gd name="T9" fmla="*/ 9 h 9"/>
                <a:gd name="T10" fmla="*/ 4 w 15"/>
                <a:gd name="T11" fmla="*/ 5 h 9"/>
                <a:gd name="T12" fmla="*/ 8 w 15"/>
                <a:gd name="T13" fmla="*/ 5 h 9"/>
                <a:gd name="T14" fmla="*/ 11 w 15"/>
                <a:gd name="T15" fmla="*/ 8 h 9"/>
                <a:gd name="T16" fmla="*/ 15 w 15"/>
                <a:gd name="T17" fmla="*/ 1 h 9"/>
                <a:gd name="T18" fmla="*/ 13 w 15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9"/>
                <a:gd name="T32" fmla="*/ 15 w 15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9">
                  <a:moveTo>
                    <a:pt x="13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4" y="6"/>
                    <a:pt x="15" y="1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46" name="Freeform 203">
              <a:extLst>
                <a:ext uri="{FF2B5EF4-FFF2-40B4-BE49-F238E27FC236}">
                  <a16:creationId xmlns:a16="http://schemas.microsoft.com/office/drawing/2014/main" id="{67D52EC5-96C4-4C67-83A2-597CFA67A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138" y="509587"/>
              <a:ext cx="423863" cy="511175"/>
            </a:xfrm>
            <a:custGeom>
              <a:avLst/>
              <a:gdLst>
                <a:gd name="T0" fmla="*/ 0 w 12"/>
                <a:gd name="T1" fmla="*/ 7 h 15"/>
                <a:gd name="T2" fmla="*/ 0 w 12"/>
                <a:gd name="T3" fmla="*/ 9 h 15"/>
                <a:gd name="T4" fmla="*/ 5 w 12"/>
                <a:gd name="T5" fmla="*/ 15 h 15"/>
                <a:gd name="T6" fmla="*/ 9 w 12"/>
                <a:gd name="T7" fmla="*/ 13 h 15"/>
                <a:gd name="T8" fmla="*/ 11 w 12"/>
                <a:gd name="T9" fmla="*/ 8 h 15"/>
                <a:gd name="T10" fmla="*/ 11 w 12"/>
                <a:gd name="T11" fmla="*/ 2 h 15"/>
                <a:gd name="T12" fmla="*/ 0 w 12"/>
                <a:gd name="T13" fmla="*/ 7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5"/>
                <a:gd name="T23" fmla="*/ 12 w 12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5">
                  <a:moveTo>
                    <a:pt x="0" y="7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4" y="14"/>
                    <a:pt x="5" y="15"/>
                  </a:cubicBezTo>
                  <a:cubicBezTo>
                    <a:pt x="6" y="15"/>
                    <a:pt x="9" y="13"/>
                    <a:pt x="9" y="1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4"/>
                    <a:pt x="11" y="2"/>
                  </a:cubicBezTo>
                  <a:cubicBezTo>
                    <a:pt x="12" y="0"/>
                    <a:pt x="2" y="6"/>
                    <a:pt x="0" y="7"/>
                  </a:cubicBez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47" name="Freeform 204">
              <a:extLst>
                <a:ext uri="{FF2B5EF4-FFF2-40B4-BE49-F238E27FC236}">
                  <a16:creationId xmlns:a16="http://schemas.microsoft.com/office/drawing/2014/main" id="{7DB02EFA-3143-431A-9FFB-D0C46E508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575" y="681037"/>
              <a:ext cx="280988" cy="339725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4 h 10"/>
                <a:gd name="T4" fmla="*/ 0 w 8"/>
                <a:gd name="T5" fmla="*/ 6 h 10"/>
                <a:gd name="T6" fmla="*/ 3 w 8"/>
                <a:gd name="T7" fmla="*/ 10 h 10"/>
                <a:gd name="T8" fmla="*/ 7 w 8"/>
                <a:gd name="T9" fmla="*/ 8 h 10"/>
                <a:gd name="T10" fmla="*/ 8 w 8"/>
                <a:gd name="T11" fmla="*/ 5 h 10"/>
                <a:gd name="T12" fmla="*/ 8 w 8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0"/>
                <a:gd name="T23" fmla="*/ 8 w 8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0">
                  <a:moveTo>
                    <a:pt x="8" y="0"/>
                  </a:moveTo>
                  <a:cubicBezTo>
                    <a:pt x="8" y="0"/>
                    <a:pt x="6" y="3"/>
                    <a:pt x="5" y="4"/>
                  </a:cubicBezTo>
                  <a:cubicBezTo>
                    <a:pt x="5" y="5"/>
                    <a:pt x="2" y="6"/>
                    <a:pt x="0" y="6"/>
                  </a:cubicBezTo>
                  <a:cubicBezTo>
                    <a:pt x="1" y="8"/>
                    <a:pt x="3" y="10"/>
                    <a:pt x="3" y="10"/>
                  </a:cubicBezTo>
                  <a:cubicBezTo>
                    <a:pt x="4" y="10"/>
                    <a:pt x="7" y="8"/>
                    <a:pt x="7" y="8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48" name="Freeform 205">
              <a:extLst>
                <a:ext uri="{FF2B5EF4-FFF2-40B4-BE49-F238E27FC236}">
                  <a16:creationId xmlns:a16="http://schemas.microsoft.com/office/drawing/2014/main" id="{E6DC4A07-CD5D-452C-BAB1-4D0FFC9E6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138" y="919162"/>
              <a:ext cx="352425" cy="1462088"/>
            </a:xfrm>
            <a:custGeom>
              <a:avLst/>
              <a:gdLst>
                <a:gd name="T0" fmla="*/ 0 w 10"/>
                <a:gd name="T1" fmla="*/ 39 h 43"/>
                <a:gd name="T2" fmla="*/ 3 w 10"/>
                <a:gd name="T3" fmla="*/ 43 h 43"/>
                <a:gd name="T4" fmla="*/ 9 w 10"/>
                <a:gd name="T5" fmla="*/ 40 h 43"/>
                <a:gd name="T6" fmla="*/ 9 w 10"/>
                <a:gd name="T7" fmla="*/ 13 h 43"/>
                <a:gd name="T8" fmla="*/ 7 w 10"/>
                <a:gd name="T9" fmla="*/ 7 h 43"/>
                <a:gd name="T10" fmla="*/ 8 w 10"/>
                <a:gd name="T11" fmla="*/ 4 h 43"/>
                <a:gd name="T12" fmla="*/ 4 w 10"/>
                <a:gd name="T13" fmla="*/ 2 h 43"/>
                <a:gd name="T14" fmla="*/ 3 w 10"/>
                <a:gd name="T15" fmla="*/ 5 h 43"/>
                <a:gd name="T16" fmla="*/ 3 w 10"/>
                <a:gd name="T17" fmla="*/ 9 h 43"/>
                <a:gd name="T18" fmla="*/ 1 w 10"/>
                <a:gd name="T19" fmla="*/ 13 h 43"/>
                <a:gd name="T20" fmla="*/ 0 w 10"/>
                <a:gd name="T21" fmla="*/ 39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43"/>
                <a:gd name="T35" fmla="*/ 10 w 10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43">
                  <a:moveTo>
                    <a:pt x="0" y="39"/>
                  </a:moveTo>
                  <a:cubicBezTo>
                    <a:pt x="3" y="43"/>
                    <a:pt x="3" y="43"/>
                    <a:pt x="3" y="43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10" y="14"/>
                    <a:pt x="9" y="13"/>
                  </a:cubicBezTo>
                  <a:cubicBezTo>
                    <a:pt x="8" y="11"/>
                    <a:pt x="7" y="7"/>
                    <a:pt x="7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7" y="0"/>
                    <a:pt x="4" y="2"/>
                  </a:cubicBezTo>
                  <a:cubicBezTo>
                    <a:pt x="1" y="3"/>
                    <a:pt x="3" y="5"/>
                    <a:pt x="3" y="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13"/>
                    <a:pt x="1" y="13"/>
                    <a:pt x="1" y="13"/>
                  </a:cubicBezTo>
                  <a:lnTo>
                    <a:pt x="0" y="39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49" name="Freeform 206">
              <a:extLst>
                <a:ext uri="{FF2B5EF4-FFF2-40B4-BE49-F238E27FC236}">
                  <a16:creationId xmlns:a16="http://schemas.microsoft.com/office/drawing/2014/main" id="{13CD4351-77B4-4125-9F29-0908AB455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213" y="782637"/>
              <a:ext cx="176213" cy="374650"/>
            </a:xfrm>
            <a:custGeom>
              <a:avLst/>
              <a:gdLst>
                <a:gd name="T0" fmla="*/ 22 w 111"/>
                <a:gd name="T1" fmla="*/ 0 h 236"/>
                <a:gd name="T2" fmla="*/ 0 w 111"/>
                <a:gd name="T3" fmla="*/ 107 h 236"/>
                <a:gd name="T4" fmla="*/ 22 w 111"/>
                <a:gd name="T5" fmla="*/ 236 h 236"/>
                <a:gd name="T6" fmla="*/ 111 w 111"/>
                <a:gd name="T7" fmla="*/ 128 h 236"/>
                <a:gd name="T8" fmla="*/ 22 w 111"/>
                <a:gd name="T9" fmla="*/ 0 h 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236"/>
                <a:gd name="T17" fmla="*/ 111 w 111"/>
                <a:gd name="T18" fmla="*/ 236 h 2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236">
                  <a:moveTo>
                    <a:pt x="22" y="0"/>
                  </a:moveTo>
                  <a:lnTo>
                    <a:pt x="0" y="107"/>
                  </a:lnTo>
                  <a:lnTo>
                    <a:pt x="22" y="236"/>
                  </a:lnTo>
                  <a:lnTo>
                    <a:pt x="111" y="12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50" name="Freeform 207">
              <a:extLst>
                <a:ext uri="{FF2B5EF4-FFF2-40B4-BE49-F238E27FC236}">
                  <a16:creationId xmlns:a16="http://schemas.microsoft.com/office/drawing/2014/main" id="{AB16AA23-6980-41B0-8E24-141762A75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363" y="0"/>
              <a:ext cx="633413" cy="577850"/>
            </a:xfrm>
            <a:custGeom>
              <a:avLst/>
              <a:gdLst>
                <a:gd name="T0" fmla="*/ 1 w 18"/>
                <a:gd name="T1" fmla="*/ 5 h 17"/>
                <a:gd name="T2" fmla="*/ 0 w 18"/>
                <a:gd name="T3" fmla="*/ 4 h 17"/>
                <a:gd name="T4" fmla="*/ 5 w 18"/>
                <a:gd name="T5" fmla="*/ 0 h 17"/>
                <a:gd name="T6" fmla="*/ 12 w 18"/>
                <a:gd name="T7" fmla="*/ 0 h 17"/>
                <a:gd name="T8" fmla="*/ 17 w 18"/>
                <a:gd name="T9" fmla="*/ 5 h 17"/>
                <a:gd name="T10" fmla="*/ 18 w 18"/>
                <a:gd name="T11" fmla="*/ 10 h 17"/>
                <a:gd name="T12" fmla="*/ 16 w 18"/>
                <a:gd name="T13" fmla="*/ 16 h 17"/>
                <a:gd name="T14" fmla="*/ 1 w 18"/>
                <a:gd name="T15" fmla="*/ 5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"/>
                <a:gd name="T25" fmla="*/ 0 h 17"/>
                <a:gd name="T26" fmla="*/ 18 w 18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" h="17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1" y="3"/>
                    <a:pt x="3" y="0"/>
                    <a:pt x="5" y="0"/>
                  </a:cubicBezTo>
                  <a:cubicBezTo>
                    <a:pt x="7" y="0"/>
                    <a:pt x="12" y="0"/>
                    <a:pt x="12" y="0"/>
                  </a:cubicBezTo>
                  <a:cubicBezTo>
                    <a:pt x="12" y="0"/>
                    <a:pt x="15" y="2"/>
                    <a:pt x="17" y="5"/>
                  </a:cubicBezTo>
                  <a:cubicBezTo>
                    <a:pt x="18" y="7"/>
                    <a:pt x="18" y="10"/>
                    <a:pt x="18" y="10"/>
                  </a:cubicBezTo>
                  <a:cubicBezTo>
                    <a:pt x="18" y="10"/>
                    <a:pt x="18" y="14"/>
                    <a:pt x="16" y="16"/>
                  </a:cubicBezTo>
                  <a:cubicBezTo>
                    <a:pt x="16" y="16"/>
                    <a:pt x="10" y="17"/>
                    <a:pt x="1" y="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51" name="Freeform 208">
              <a:extLst>
                <a:ext uri="{FF2B5EF4-FFF2-40B4-BE49-F238E27FC236}">
                  <a16:creationId xmlns:a16="http://schemas.microsoft.com/office/drawing/2014/main" id="{00A91029-98CD-4340-83D1-29C528D7D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788" y="782637"/>
              <a:ext cx="246063" cy="374650"/>
            </a:xfrm>
            <a:custGeom>
              <a:avLst/>
              <a:gdLst>
                <a:gd name="T0" fmla="*/ 0 w 7"/>
                <a:gd name="T1" fmla="*/ 6 h 11"/>
                <a:gd name="T2" fmla="*/ 3 w 7"/>
                <a:gd name="T3" fmla="*/ 11 h 11"/>
                <a:gd name="T4" fmla="*/ 7 w 7"/>
                <a:gd name="T5" fmla="*/ 4 h 11"/>
                <a:gd name="T6" fmla="*/ 4 w 7"/>
                <a:gd name="T7" fmla="*/ 0 h 11"/>
                <a:gd name="T8" fmla="*/ 0 w 7"/>
                <a:gd name="T9" fmla="*/ 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1"/>
                <a:gd name="T17" fmla="*/ 7 w 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1">
                  <a:moveTo>
                    <a:pt x="0" y="6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7" y="5"/>
                    <a:pt x="7" y="4"/>
                  </a:cubicBezTo>
                  <a:cubicBezTo>
                    <a:pt x="7" y="4"/>
                    <a:pt x="4" y="1"/>
                    <a:pt x="4" y="0"/>
                  </a:cubicBezTo>
                  <a:cubicBezTo>
                    <a:pt x="4" y="0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52" name="Freeform 209">
              <a:extLst>
                <a:ext uri="{FF2B5EF4-FFF2-40B4-BE49-F238E27FC236}">
                  <a16:creationId xmlns:a16="http://schemas.microsoft.com/office/drawing/2014/main" id="{C29876B6-2E75-4F9D-9B76-60DFB158B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50" y="136525"/>
              <a:ext cx="635000" cy="679450"/>
            </a:xfrm>
            <a:custGeom>
              <a:avLst/>
              <a:gdLst>
                <a:gd name="T0" fmla="*/ 3 w 18"/>
                <a:gd name="T1" fmla="*/ 19 h 20"/>
                <a:gd name="T2" fmla="*/ 6 w 18"/>
                <a:gd name="T3" fmla="*/ 20 h 20"/>
                <a:gd name="T4" fmla="*/ 12 w 18"/>
                <a:gd name="T5" fmla="*/ 17 h 20"/>
                <a:gd name="T6" fmla="*/ 14 w 18"/>
                <a:gd name="T7" fmla="*/ 14 h 20"/>
                <a:gd name="T8" fmla="*/ 15 w 18"/>
                <a:gd name="T9" fmla="*/ 14 h 20"/>
                <a:gd name="T10" fmla="*/ 17 w 18"/>
                <a:gd name="T11" fmla="*/ 11 h 20"/>
                <a:gd name="T12" fmla="*/ 17 w 18"/>
                <a:gd name="T13" fmla="*/ 8 h 20"/>
                <a:gd name="T14" fmla="*/ 15 w 18"/>
                <a:gd name="T15" fmla="*/ 8 h 20"/>
                <a:gd name="T16" fmla="*/ 13 w 18"/>
                <a:gd name="T17" fmla="*/ 10 h 20"/>
                <a:gd name="T18" fmla="*/ 13 w 18"/>
                <a:gd name="T19" fmla="*/ 10 h 20"/>
                <a:gd name="T20" fmla="*/ 13 w 18"/>
                <a:gd name="T21" fmla="*/ 8 h 20"/>
                <a:gd name="T22" fmla="*/ 11 w 18"/>
                <a:gd name="T23" fmla="*/ 5 h 20"/>
                <a:gd name="T24" fmla="*/ 12 w 18"/>
                <a:gd name="T25" fmla="*/ 4 h 20"/>
                <a:gd name="T26" fmla="*/ 9 w 18"/>
                <a:gd name="T27" fmla="*/ 1 h 20"/>
                <a:gd name="T28" fmla="*/ 2 w 18"/>
                <a:gd name="T29" fmla="*/ 1 h 20"/>
                <a:gd name="T30" fmla="*/ 1 w 18"/>
                <a:gd name="T31" fmla="*/ 6 h 20"/>
                <a:gd name="T32" fmla="*/ 1 w 18"/>
                <a:gd name="T33" fmla="*/ 7 h 20"/>
                <a:gd name="T34" fmla="*/ 0 w 18"/>
                <a:gd name="T35" fmla="*/ 11 h 20"/>
                <a:gd name="T36" fmla="*/ 2 w 18"/>
                <a:gd name="T37" fmla="*/ 17 h 20"/>
                <a:gd name="T38" fmla="*/ 3 w 18"/>
                <a:gd name="T39" fmla="*/ 19 h 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"/>
                <a:gd name="T61" fmla="*/ 0 h 20"/>
                <a:gd name="T62" fmla="*/ 18 w 18"/>
                <a:gd name="T63" fmla="*/ 20 h 2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" h="20">
                  <a:moveTo>
                    <a:pt x="3" y="19"/>
                  </a:moveTo>
                  <a:cubicBezTo>
                    <a:pt x="3" y="19"/>
                    <a:pt x="5" y="20"/>
                    <a:pt x="6" y="20"/>
                  </a:cubicBezTo>
                  <a:cubicBezTo>
                    <a:pt x="6" y="20"/>
                    <a:pt x="10" y="19"/>
                    <a:pt x="12" y="17"/>
                  </a:cubicBezTo>
                  <a:cubicBezTo>
                    <a:pt x="13" y="15"/>
                    <a:pt x="14" y="14"/>
                    <a:pt x="14" y="14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6" y="14"/>
                    <a:pt x="17" y="11"/>
                    <a:pt x="17" y="11"/>
                  </a:cubicBezTo>
                  <a:cubicBezTo>
                    <a:pt x="17" y="11"/>
                    <a:pt x="18" y="8"/>
                    <a:pt x="17" y="8"/>
                  </a:cubicBezTo>
                  <a:cubicBezTo>
                    <a:pt x="16" y="7"/>
                    <a:pt x="15" y="8"/>
                    <a:pt x="15" y="8"/>
                  </a:cubicBezTo>
                  <a:cubicBezTo>
                    <a:pt x="15" y="8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8"/>
                    <a:pt x="13" y="8"/>
                  </a:cubicBezTo>
                  <a:cubicBezTo>
                    <a:pt x="13" y="7"/>
                    <a:pt x="11" y="5"/>
                    <a:pt x="11" y="5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2" y="3"/>
                    <a:pt x="10" y="1"/>
                    <a:pt x="9" y="1"/>
                  </a:cubicBezTo>
                  <a:cubicBezTo>
                    <a:pt x="9" y="1"/>
                    <a:pt x="4" y="0"/>
                    <a:pt x="2" y="1"/>
                  </a:cubicBezTo>
                  <a:cubicBezTo>
                    <a:pt x="2" y="1"/>
                    <a:pt x="1" y="3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4"/>
                    <a:pt x="2" y="16"/>
                    <a:pt x="2" y="17"/>
                  </a:cubicBezTo>
                  <a:cubicBezTo>
                    <a:pt x="2" y="18"/>
                    <a:pt x="2" y="19"/>
                    <a:pt x="3" y="19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53" name="Freeform 210">
              <a:extLst>
                <a:ext uri="{FF2B5EF4-FFF2-40B4-BE49-F238E27FC236}">
                  <a16:creationId xmlns:a16="http://schemas.microsoft.com/office/drawing/2014/main" id="{7B4E1FD4-AB0E-4E1E-9108-F12991E77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288" y="169862"/>
              <a:ext cx="563563" cy="646113"/>
            </a:xfrm>
            <a:custGeom>
              <a:avLst/>
              <a:gdLst>
                <a:gd name="T0" fmla="*/ 15 w 16"/>
                <a:gd name="T1" fmla="*/ 7 h 19"/>
                <a:gd name="T2" fmla="*/ 13 w 16"/>
                <a:gd name="T3" fmla="*/ 7 h 19"/>
                <a:gd name="T4" fmla="*/ 11 w 16"/>
                <a:gd name="T5" fmla="*/ 9 h 19"/>
                <a:gd name="T6" fmla="*/ 11 w 16"/>
                <a:gd name="T7" fmla="*/ 9 h 19"/>
                <a:gd name="T8" fmla="*/ 11 w 16"/>
                <a:gd name="T9" fmla="*/ 7 h 19"/>
                <a:gd name="T10" fmla="*/ 9 w 16"/>
                <a:gd name="T11" fmla="*/ 4 h 19"/>
                <a:gd name="T12" fmla="*/ 10 w 16"/>
                <a:gd name="T13" fmla="*/ 3 h 19"/>
                <a:gd name="T14" fmla="*/ 7 w 16"/>
                <a:gd name="T15" fmla="*/ 0 h 19"/>
                <a:gd name="T16" fmla="*/ 7 w 16"/>
                <a:gd name="T17" fmla="*/ 0 h 19"/>
                <a:gd name="T18" fmla="*/ 4 w 16"/>
                <a:gd name="T19" fmla="*/ 4 h 19"/>
                <a:gd name="T20" fmla="*/ 6 w 16"/>
                <a:gd name="T21" fmla="*/ 5 h 19"/>
                <a:gd name="T22" fmla="*/ 7 w 16"/>
                <a:gd name="T23" fmla="*/ 7 h 19"/>
                <a:gd name="T24" fmla="*/ 8 w 16"/>
                <a:gd name="T25" fmla="*/ 8 h 19"/>
                <a:gd name="T26" fmla="*/ 8 w 16"/>
                <a:gd name="T27" fmla="*/ 11 h 19"/>
                <a:gd name="T28" fmla="*/ 5 w 16"/>
                <a:gd name="T29" fmla="*/ 11 h 19"/>
                <a:gd name="T30" fmla="*/ 6 w 16"/>
                <a:gd name="T31" fmla="*/ 15 h 19"/>
                <a:gd name="T32" fmla="*/ 3 w 16"/>
                <a:gd name="T33" fmla="*/ 18 h 19"/>
                <a:gd name="T34" fmla="*/ 0 w 16"/>
                <a:gd name="T35" fmla="*/ 17 h 19"/>
                <a:gd name="T36" fmla="*/ 1 w 16"/>
                <a:gd name="T37" fmla="*/ 18 h 19"/>
                <a:gd name="T38" fmla="*/ 4 w 16"/>
                <a:gd name="T39" fmla="*/ 19 h 19"/>
                <a:gd name="T40" fmla="*/ 10 w 16"/>
                <a:gd name="T41" fmla="*/ 16 h 19"/>
                <a:gd name="T42" fmla="*/ 12 w 16"/>
                <a:gd name="T43" fmla="*/ 13 h 19"/>
                <a:gd name="T44" fmla="*/ 13 w 16"/>
                <a:gd name="T45" fmla="*/ 13 h 19"/>
                <a:gd name="T46" fmla="*/ 15 w 16"/>
                <a:gd name="T47" fmla="*/ 10 h 19"/>
                <a:gd name="T48" fmla="*/ 15 w 16"/>
                <a:gd name="T49" fmla="*/ 7 h 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"/>
                <a:gd name="T76" fmla="*/ 0 h 19"/>
                <a:gd name="T77" fmla="*/ 16 w 16"/>
                <a:gd name="T78" fmla="*/ 19 h 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" h="19">
                  <a:moveTo>
                    <a:pt x="15" y="7"/>
                  </a:moveTo>
                  <a:cubicBezTo>
                    <a:pt x="14" y="6"/>
                    <a:pt x="13" y="7"/>
                    <a:pt x="13" y="7"/>
                  </a:cubicBezTo>
                  <a:cubicBezTo>
                    <a:pt x="13" y="7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7"/>
                    <a:pt x="11" y="7"/>
                  </a:cubicBezTo>
                  <a:cubicBezTo>
                    <a:pt x="11" y="6"/>
                    <a:pt x="9" y="4"/>
                    <a:pt x="9" y="4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0" y="2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4" y="4"/>
                    <a:pt x="4" y="4"/>
                  </a:cubicBezTo>
                  <a:cubicBezTo>
                    <a:pt x="5" y="4"/>
                    <a:pt x="6" y="5"/>
                    <a:pt x="6" y="5"/>
                  </a:cubicBezTo>
                  <a:cubicBezTo>
                    <a:pt x="6" y="5"/>
                    <a:pt x="7" y="7"/>
                    <a:pt x="7" y="7"/>
                  </a:cubicBezTo>
                  <a:cubicBezTo>
                    <a:pt x="7" y="7"/>
                    <a:pt x="8" y="7"/>
                    <a:pt x="8" y="8"/>
                  </a:cubicBezTo>
                  <a:cubicBezTo>
                    <a:pt x="8" y="8"/>
                    <a:pt x="8" y="10"/>
                    <a:pt x="8" y="11"/>
                  </a:cubicBezTo>
                  <a:cubicBezTo>
                    <a:pt x="7" y="12"/>
                    <a:pt x="5" y="11"/>
                    <a:pt x="5" y="11"/>
                  </a:cubicBezTo>
                  <a:cubicBezTo>
                    <a:pt x="6" y="12"/>
                    <a:pt x="6" y="14"/>
                    <a:pt x="6" y="15"/>
                  </a:cubicBezTo>
                  <a:cubicBezTo>
                    <a:pt x="6" y="16"/>
                    <a:pt x="4" y="17"/>
                    <a:pt x="3" y="18"/>
                  </a:cubicBezTo>
                  <a:cubicBezTo>
                    <a:pt x="3" y="18"/>
                    <a:pt x="1" y="17"/>
                    <a:pt x="0" y="17"/>
                  </a:cubicBezTo>
                  <a:cubicBezTo>
                    <a:pt x="0" y="18"/>
                    <a:pt x="0" y="18"/>
                    <a:pt x="1" y="18"/>
                  </a:cubicBezTo>
                  <a:cubicBezTo>
                    <a:pt x="1" y="18"/>
                    <a:pt x="3" y="19"/>
                    <a:pt x="4" y="19"/>
                  </a:cubicBezTo>
                  <a:cubicBezTo>
                    <a:pt x="4" y="19"/>
                    <a:pt x="8" y="18"/>
                    <a:pt x="10" y="16"/>
                  </a:cubicBezTo>
                  <a:cubicBezTo>
                    <a:pt x="11" y="14"/>
                    <a:pt x="12" y="13"/>
                    <a:pt x="12" y="13"/>
                  </a:cubicBezTo>
                  <a:cubicBezTo>
                    <a:pt x="12" y="13"/>
                    <a:pt x="13" y="13"/>
                    <a:pt x="13" y="13"/>
                  </a:cubicBezTo>
                  <a:cubicBezTo>
                    <a:pt x="14" y="13"/>
                    <a:pt x="15" y="10"/>
                    <a:pt x="15" y="10"/>
                  </a:cubicBezTo>
                  <a:cubicBezTo>
                    <a:pt x="15" y="10"/>
                    <a:pt x="16" y="7"/>
                    <a:pt x="15" y="7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5154" name="Group 34">
            <a:extLst>
              <a:ext uri="{FF2B5EF4-FFF2-40B4-BE49-F238E27FC236}">
                <a16:creationId xmlns:a16="http://schemas.microsoft.com/office/drawing/2014/main" id="{E25829BD-6433-4E1F-89E3-5284FBB92310}"/>
              </a:ext>
            </a:extLst>
          </p:cNvPr>
          <p:cNvGrpSpPr>
            <a:grpSpLocks/>
          </p:cNvGrpSpPr>
          <p:nvPr/>
        </p:nvGrpSpPr>
        <p:grpSpPr bwMode="auto">
          <a:xfrm>
            <a:off x="619125" y="1405523"/>
            <a:ext cx="1431925" cy="2349500"/>
            <a:chOff x="0" y="0"/>
            <a:chExt cx="1778000" cy="2914651"/>
          </a:xfrm>
        </p:grpSpPr>
        <p:sp>
          <p:nvSpPr>
            <p:cNvPr id="5155" name="Freeform 126">
              <a:extLst>
                <a:ext uri="{FF2B5EF4-FFF2-40B4-BE49-F238E27FC236}">
                  <a16:creationId xmlns:a16="http://schemas.microsoft.com/office/drawing/2014/main" id="{E1FE5BE7-AC6B-47B1-9089-BC579DE220D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46423" y="165406"/>
              <a:ext cx="1263651" cy="1381128"/>
            </a:xfrm>
            <a:custGeom>
              <a:avLst/>
              <a:gdLst>
                <a:gd name="T0" fmla="*/ 411 w 628"/>
                <a:gd name="T1" fmla="*/ 695 h 734"/>
                <a:gd name="T2" fmla="*/ 411 w 628"/>
                <a:gd name="T3" fmla="*/ 706 h 734"/>
                <a:gd name="T4" fmla="*/ 442 w 628"/>
                <a:gd name="T5" fmla="*/ 725 h 734"/>
                <a:gd name="T6" fmla="*/ 475 w 628"/>
                <a:gd name="T7" fmla="*/ 734 h 734"/>
                <a:gd name="T8" fmla="*/ 480 w 628"/>
                <a:gd name="T9" fmla="*/ 727 h 734"/>
                <a:gd name="T10" fmla="*/ 437 w 628"/>
                <a:gd name="T11" fmla="*/ 711 h 734"/>
                <a:gd name="T12" fmla="*/ 411 w 628"/>
                <a:gd name="T13" fmla="*/ 695 h 734"/>
                <a:gd name="T14" fmla="*/ 238 w 628"/>
                <a:gd name="T15" fmla="*/ 340 h 734"/>
                <a:gd name="T16" fmla="*/ 244 w 628"/>
                <a:gd name="T17" fmla="*/ 380 h 734"/>
                <a:gd name="T18" fmla="*/ 231 w 628"/>
                <a:gd name="T19" fmla="*/ 409 h 734"/>
                <a:gd name="T20" fmla="*/ 233 w 628"/>
                <a:gd name="T21" fmla="*/ 413 h 734"/>
                <a:gd name="T22" fmla="*/ 253 w 628"/>
                <a:gd name="T23" fmla="*/ 416 h 734"/>
                <a:gd name="T24" fmla="*/ 260 w 628"/>
                <a:gd name="T25" fmla="*/ 366 h 734"/>
                <a:gd name="T26" fmla="*/ 249 w 628"/>
                <a:gd name="T27" fmla="*/ 340 h 734"/>
                <a:gd name="T28" fmla="*/ 238 w 628"/>
                <a:gd name="T29" fmla="*/ 340 h 734"/>
                <a:gd name="T30" fmla="*/ 486 w 628"/>
                <a:gd name="T31" fmla="*/ 79 h 734"/>
                <a:gd name="T32" fmla="*/ 487 w 628"/>
                <a:gd name="T33" fmla="*/ 112 h 734"/>
                <a:gd name="T34" fmla="*/ 542 w 628"/>
                <a:gd name="T35" fmla="*/ 58 h 734"/>
                <a:gd name="T36" fmla="*/ 609 w 628"/>
                <a:gd name="T37" fmla="*/ 17 h 734"/>
                <a:gd name="T38" fmla="*/ 628 w 628"/>
                <a:gd name="T39" fmla="*/ 14 h 734"/>
                <a:gd name="T40" fmla="*/ 625 w 628"/>
                <a:gd name="T41" fmla="*/ 3 h 734"/>
                <a:gd name="T42" fmla="*/ 600 w 628"/>
                <a:gd name="T43" fmla="*/ 6 h 734"/>
                <a:gd name="T44" fmla="*/ 546 w 628"/>
                <a:gd name="T45" fmla="*/ 25 h 734"/>
                <a:gd name="T46" fmla="*/ 512 w 628"/>
                <a:gd name="T47" fmla="*/ 50 h 734"/>
                <a:gd name="T48" fmla="*/ 486 w 628"/>
                <a:gd name="T49" fmla="*/ 79 h 734"/>
                <a:gd name="T50" fmla="*/ 0 w 628"/>
                <a:gd name="T51" fmla="*/ 285 h 734"/>
                <a:gd name="T52" fmla="*/ 18 w 628"/>
                <a:gd name="T53" fmla="*/ 312 h 734"/>
                <a:gd name="T54" fmla="*/ 24 w 628"/>
                <a:gd name="T55" fmla="*/ 326 h 734"/>
                <a:gd name="T56" fmla="*/ 28 w 628"/>
                <a:gd name="T57" fmla="*/ 316 h 734"/>
                <a:gd name="T58" fmla="*/ 6 w 628"/>
                <a:gd name="T59" fmla="*/ 258 h 734"/>
                <a:gd name="T60" fmla="*/ 0 w 628"/>
                <a:gd name="T61" fmla="*/ 285 h 7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28"/>
                <a:gd name="T94" fmla="*/ 0 h 734"/>
                <a:gd name="T95" fmla="*/ 628 w 628"/>
                <a:gd name="T96" fmla="*/ 734 h 73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28" h="734">
                  <a:moveTo>
                    <a:pt x="411" y="695"/>
                  </a:moveTo>
                  <a:cubicBezTo>
                    <a:pt x="411" y="706"/>
                    <a:pt x="411" y="706"/>
                    <a:pt x="411" y="706"/>
                  </a:cubicBezTo>
                  <a:cubicBezTo>
                    <a:pt x="411" y="706"/>
                    <a:pt x="424" y="716"/>
                    <a:pt x="442" y="725"/>
                  </a:cubicBezTo>
                  <a:cubicBezTo>
                    <a:pt x="460" y="734"/>
                    <a:pt x="470" y="734"/>
                    <a:pt x="475" y="734"/>
                  </a:cubicBezTo>
                  <a:cubicBezTo>
                    <a:pt x="479" y="733"/>
                    <a:pt x="480" y="727"/>
                    <a:pt x="480" y="727"/>
                  </a:cubicBezTo>
                  <a:cubicBezTo>
                    <a:pt x="480" y="727"/>
                    <a:pt x="461" y="725"/>
                    <a:pt x="437" y="711"/>
                  </a:cubicBezTo>
                  <a:cubicBezTo>
                    <a:pt x="412" y="698"/>
                    <a:pt x="411" y="695"/>
                    <a:pt x="411" y="695"/>
                  </a:cubicBezTo>
                  <a:close/>
                  <a:moveTo>
                    <a:pt x="238" y="340"/>
                  </a:moveTo>
                  <a:cubicBezTo>
                    <a:pt x="238" y="340"/>
                    <a:pt x="249" y="358"/>
                    <a:pt x="244" y="380"/>
                  </a:cubicBezTo>
                  <a:cubicBezTo>
                    <a:pt x="240" y="401"/>
                    <a:pt x="231" y="409"/>
                    <a:pt x="231" y="409"/>
                  </a:cubicBezTo>
                  <a:cubicBezTo>
                    <a:pt x="233" y="413"/>
                    <a:pt x="233" y="413"/>
                    <a:pt x="233" y="413"/>
                  </a:cubicBezTo>
                  <a:cubicBezTo>
                    <a:pt x="253" y="416"/>
                    <a:pt x="253" y="416"/>
                    <a:pt x="253" y="416"/>
                  </a:cubicBezTo>
                  <a:cubicBezTo>
                    <a:pt x="253" y="416"/>
                    <a:pt x="264" y="391"/>
                    <a:pt x="260" y="366"/>
                  </a:cubicBezTo>
                  <a:cubicBezTo>
                    <a:pt x="255" y="341"/>
                    <a:pt x="249" y="340"/>
                    <a:pt x="249" y="340"/>
                  </a:cubicBezTo>
                  <a:cubicBezTo>
                    <a:pt x="238" y="340"/>
                    <a:pt x="238" y="340"/>
                    <a:pt x="238" y="340"/>
                  </a:cubicBezTo>
                  <a:close/>
                  <a:moveTo>
                    <a:pt x="486" y="79"/>
                  </a:moveTo>
                  <a:cubicBezTo>
                    <a:pt x="487" y="112"/>
                    <a:pt x="487" y="112"/>
                    <a:pt x="487" y="112"/>
                  </a:cubicBezTo>
                  <a:cubicBezTo>
                    <a:pt x="487" y="112"/>
                    <a:pt x="515" y="78"/>
                    <a:pt x="542" y="58"/>
                  </a:cubicBezTo>
                  <a:cubicBezTo>
                    <a:pt x="570" y="38"/>
                    <a:pt x="590" y="20"/>
                    <a:pt x="609" y="17"/>
                  </a:cubicBezTo>
                  <a:cubicBezTo>
                    <a:pt x="628" y="14"/>
                    <a:pt x="628" y="14"/>
                    <a:pt x="628" y="14"/>
                  </a:cubicBezTo>
                  <a:cubicBezTo>
                    <a:pt x="625" y="3"/>
                    <a:pt x="625" y="3"/>
                    <a:pt x="625" y="3"/>
                  </a:cubicBezTo>
                  <a:cubicBezTo>
                    <a:pt x="625" y="3"/>
                    <a:pt x="622" y="0"/>
                    <a:pt x="600" y="6"/>
                  </a:cubicBezTo>
                  <a:cubicBezTo>
                    <a:pt x="578" y="12"/>
                    <a:pt x="560" y="15"/>
                    <a:pt x="546" y="25"/>
                  </a:cubicBezTo>
                  <a:cubicBezTo>
                    <a:pt x="532" y="34"/>
                    <a:pt x="530" y="32"/>
                    <a:pt x="512" y="50"/>
                  </a:cubicBezTo>
                  <a:cubicBezTo>
                    <a:pt x="493" y="69"/>
                    <a:pt x="486" y="79"/>
                    <a:pt x="486" y="79"/>
                  </a:cubicBezTo>
                  <a:close/>
                  <a:moveTo>
                    <a:pt x="0" y="285"/>
                  </a:moveTo>
                  <a:cubicBezTo>
                    <a:pt x="0" y="285"/>
                    <a:pt x="14" y="306"/>
                    <a:pt x="18" y="312"/>
                  </a:cubicBezTo>
                  <a:cubicBezTo>
                    <a:pt x="22" y="318"/>
                    <a:pt x="24" y="326"/>
                    <a:pt x="24" y="326"/>
                  </a:cubicBezTo>
                  <a:cubicBezTo>
                    <a:pt x="28" y="316"/>
                    <a:pt x="28" y="316"/>
                    <a:pt x="28" y="316"/>
                  </a:cubicBezTo>
                  <a:cubicBezTo>
                    <a:pt x="6" y="258"/>
                    <a:pt x="6" y="258"/>
                    <a:pt x="6" y="258"/>
                  </a:cubicBezTo>
                  <a:lnTo>
                    <a:pt x="0" y="2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56" name="AutoShape 266">
              <a:extLst>
                <a:ext uri="{FF2B5EF4-FFF2-40B4-BE49-F238E27FC236}">
                  <a16:creationId xmlns:a16="http://schemas.microsoft.com/office/drawing/2014/main" id="{B3755814-E597-408A-9792-E62BCB45F8E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34925"/>
              <a:ext cx="17780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57" name="Freeform 268">
              <a:extLst>
                <a:ext uri="{FF2B5EF4-FFF2-40B4-BE49-F238E27FC236}">
                  <a16:creationId xmlns:a16="http://schemas.microsoft.com/office/drawing/2014/main" id="{DEC3B83F-8941-4460-83FF-C062939B1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13" y="379413"/>
              <a:ext cx="244475" cy="171450"/>
            </a:xfrm>
            <a:custGeom>
              <a:avLst/>
              <a:gdLst>
                <a:gd name="T0" fmla="*/ 14 w 14"/>
                <a:gd name="T1" fmla="*/ 5 h 10"/>
                <a:gd name="T2" fmla="*/ 12 w 14"/>
                <a:gd name="T3" fmla="*/ 2 h 10"/>
                <a:gd name="T4" fmla="*/ 0 w 14"/>
                <a:gd name="T5" fmla="*/ 1 h 10"/>
                <a:gd name="T6" fmla="*/ 3 w 14"/>
                <a:gd name="T7" fmla="*/ 9 h 10"/>
                <a:gd name="T8" fmla="*/ 14 w 14"/>
                <a:gd name="T9" fmla="*/ 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0"/>
                <a:gd name="T17" fmla="*/ 14 w 1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0">
                  <a:moveTo>
                    <a:pt x="14" y="5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" y="0"/>
                    <a:pt x="0" y="1"/>
                  </a:cubicBezTo>
                  <a:cubicBezTo>
                    <a:pt x="0" y="1"/>
                    <a:pt x="1" y="9"/>
                    <a:pt x="3" y="9"/>
                  </a:cubicBezTo>
                  <a:cubicBezTo>
                    <a:pt x="5" y="10"/>
                    <a:pt x="13" y="5"/>
                    <a:pt x="14" y="5"/>
                  </a:cubicBez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58" name="Freeform 269">
              <a:extLst>
                <a:ext uri="{FF2B5EF4-FFF2-40B4-BE49-F238E27FC236}">
                  <a16:creationId xmlns:a16="http://schemas.microsoft.com/office/drawing/2014/main" id="{B35C898D-62BE-4514-B1C5-C38FCEF18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600" y="412750"/>
              <a:ext cx="260350" cy="293688"/>
            </a:xfrm>
            <a:custGeom>
              <a:avLst/>
              <a:gdLst>
                <a:gd name="T0" fmla="*/ 1 w 15"/>
                <a:gd name="T1" fmla="*/ 16 h 17"/>
                <a:gd name="T2" fmla="*/ 4 w 15"/>
                <a:gd name="T3" fmla="*/ 17 h 17"/>
                <a:gd name="T4" fmla="*/ 10 w 15"/>
                <a:gd name="T5" fmla="*/ 13 h 17"/>
                <a:gd name="T6" fmla="*/ 11 w 15"/>
                <a:gd name="T7" fmla="*/ 10 h 17"/>
                <a:gd name="T8" fmla="*/ 13 w 15"/>
                <a:gd name="T9" fmla="*/ 6 h 17"/>
                <a:gd name="T10" fmla="*/ 12 w 15"/>
                <a:gd name="T11" fmla="*/ 7 h 17"/>
                <a:gd name="T12" fmla="*/ 13 w 15"/>
                <a:gd name="T13" fmla="*/ 5 h 17"/>
                <a:gd name="T14" fmla="*/ 15 w 15"/>
                <a:gd name="T15" fmla="*/ 1 h 17"/>
                <a:gd name="T16" fmla="*/ 13 w 15"/>
                <a:gd name="T17" fmla="*/ 1 h 17"/>
                <a:gd name="T18" fmla="*/ 13 w 15"/>
                <a:gd name="T19" fmla="*/ 1 h 17"/>
                <a:gd name="T20" fmla="*/ 10 w 15"/>
                <a:gd name="T21" fmla="*/ 3 h 17"/>
                <a:gd name="T22" fmla="*/ 7 w 15"/>
                <a:gd name="T23" fmla="*/ 8 h 17"/>
                <a:gd name="T24" fmla="*/ 3 w 15"/>
                <a:gd name="T25" fmla="*/ 11 h 17"/>
                <a:gd name="T26" fmla="*/ 0 w 15"/>
                <a:gd name="T27" fmla="*/ 12 h 17"/>
                <a:gd name="T28" fmla="*/ 1 w 15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17"/>
                <a:gd name="T47" fmla="*/ 15 w 15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17">
                  <a:moveTo>
                    <a:pt x="1" y="16"/>
                  </a:moveTo>
                  <a:cubicBezTo>
                    <a:pt x="1" y="16"/>
                    <a:pt x="3" y="17"/>
                    <a:pt x="4" y="17"/>
                  </a:cubicBezTo>
                  <a:cubicBezTo>
                    <a:pt x="5" y="16"/>
                    <a:pt x="10" y="13"/>
                    <a:pt x="10" y="13"/>
                  </a:cubicBezTo>
                  <a:cubicBezTo>
                    <a:pt x="10" y="13"/>
                    <a:pt x="10" y="11"/>
                    <a:pt x="11" y="10"/>
                  </a:cubicBezTo>
                  <a:cubicBezTo>
                    <a:pt x="12" y="9"/>
                    <a:pt x="14" y="7"/>
                    <a:pt x="13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3" y="5"/>
                  </a:cubicBezTo>
                  <a:cubicBezTo>
                    <a:pt x="13" y="5"/>
                    <a:pt x="15" y="2"/>
                    <a:pt x="15" y="1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0" y="3"/>
                    <a:pt x="10" y="3"/>
                  </a:cubicBezTo>
                  <a:cubicBezTo>
                    <a:pt x="9" y="5"/>
                    <a:pt x="8" y="7"/>
                    <a:pt x="7" y="8"/>
                  </a:cubicBezTo>
                  <a:cubicBezTo>
                    <a:pt x="7" y="8"/>
                    <a:pt x="5" y="9"/>
                    <a:pt x="3" y="11"/>
                  </a:cubicBezTo>
                  <a:cubicBezTo>
                    <a:pt x="1" y="13"/>
                    <a:pt x="0" y="12"/>
                    <a:pt x="0" y="12"/>
                  </a:cubicBezTo>
                  <a:cubicBezTo>
                    <a:pt x="0" y="12"/>
                    <a:pt x="0" y="15"/>
                    <a:pt x="1" y="16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59" name="Freeform 270">
              <a:extLst>
                <a:ext uri="{FF2B5EF4-FFF2-40B4-BE49-F238E27FC236}">
                  <a16:creationId xmlns:a16="http://schemas.microsoft.com/office/drawing/2014/main" id="{93667BC2-082F-4E1D-9476-BC3F79EC9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063" y="430213"/>
              <a:ext cx="242888" cy="276225"/>
            </a:xfrm>
            <a:custGeom>
              <a:avLst/>
              <a:gdLst>
                <a:gd name="T0" fmla="*/ 14 w 14"/>
                <a:gd name="T1" fmla="*/ 0 h 16"/>
                <a:gd name="T2" fmla="*/ 13 w 14"/>
                <a:gd name="T3" fmla="*/ 0 h 16"/>
                <a:gd name="T4" fmla="*/ 11 w 14"/>
                <a:gd name="T5" fmla="*/ 4 h 16"/>
                <a:gd name="T6" fmla="*/ 10 w 14"/>
                <a:gd name="T7" fmla="*/ 7 h 16"/>
                <a:gd name="T8" fmla="*/ 11 w 14"/>
                <a:gd name="T9" fmla="*/ 7 h 16"/>
                <a:gd name="T10" fmla="*/ 8 w 14"/>
                <a:gd name="T11" fmla="*/ 11 h 16"/>
                <a:gd name="T12" fmla="*/ 3 w 14"/>
                <a:gd name="T13" fmla="*/ 14 h 16"/>
                <a:gd name="T14" fmla="*/ 0 w 14"/>
                <a:gd name="T15" fmla="*/ 13 h 16"/>
                <a:gd name="T16" fmla="*/ 0 w 14"/>
                <a:gd name="T17" fmla="*/ 15 h 16"/>
                <a:gd name="T18" fmla="*/ 0 w 14"/>
                <a:gd name="T19" fmla="*/ 15 h 16"/>
                <a:gd name="T20" fmla="*/ 3 w 14"/>
                <a:gd name="T21" fmla="*/ 16 h 16"/>
                <a:gd name="T22" fmla="*/ 9 w 14"/>
                <a:gd name="T23" fmla="*/ 12 h 16"/>
                <a:gd name="T24" fmla="*/ 10 w 14"/>
                <a:gd name="T25" fmla="*/ 9 h 16"/>
                <a:gd name="T26" fmla="*/ 12 w 14"/>
                <a:gd name="T27" fmla="*/ 5 h 16"/>
                <a:gd name="T28" fmla="*/ 11 w 14"/>
                <a:gd name="T29" fmla="*/ 6 h 16"/>
                <a:gd name="T30" fmla="*/ 12 w 14"/>
                <a:gd name="T31" fmla="*/ 4 h 16"/>
                <a:gd name="T32" fmla="*/ 14 w 14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14" y="0"/>
                  </a:moveTo>
                  <a:cubicBezTo>
                    <a:pt x="14" y="0"/>
                    <a:pt x="14" y="0"/>
                    <a:pt x="13" y="0"/>
                  </a:cubicBezTo>
                  <a:cubicBezTo>
                    <a:pt x="14" y="1"/>
                    <a:pt x="11" y="4"/>
                    <a:pt x="11" y="4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1" y="6"/>
                    <a:pt x="11" y="7"/>
                  </a:cubicBezTo>
                  <a:cubicBezTo>
                    <a:pt x="10" y="8"/>
                    <a:pt x="8" y="11"/>
                    <a:pt x="8" y="11"/>
                  </a:cubicBezTo>
                  <a:cubicBezTo>
                    <a:pt x="8" y="11"/>
                    <a:pt x="6" y="13"/>
                    <a:pt x="3" y="14"/>
                  </a:cubicBezTo>
                  <a:cubicBezTo>
                    <a:pt x="1" y="16"/>
                    <a:pt x="0" y="13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2" y="16"/>
                    <a:pt x="3" y="16"/>
                  </a:cubicBezTo>
                  <a:cubicBezTo>
                    <a:pt x="4" y="15"/>
                    <a:pt x="9" y="12"/>
                    <a:pt x="9" y="12"/>
                  </a:cubicBezTo>
                  <a:cubicBezTo>
                    <a:pt x="9" y="12"/>
                    <a:pt x="9" y="10"/>
                    <a:pt x="10" y="9"/>
                  </a:cubicBezTo>
                  <a:cubicBezTo>
                    <a:pt x="11" y="8"/>
                    <a:pt x="13" y="6"/>
                    <a:pt x="12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2" y="4"/>
                    <a:pt x="14" y="1"/>
                    <a:pt x="14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60" name="Freeform 271">
              <a:extLst>
                <a:ext uri="{FF2B5EF4-FFF2-40B4-BE49-F238E27FC236}">
                  <a16:creationId xmlns:a16="http://schemas.microsoft.com/office/drawing/2014/main" id="{F844E0DA-F8CC-422B-AAD9-2FC0312CB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763" y="517525"/>
              <a:ext cx="52388" cy="68263"/>
            </a:xfrm>
            <a:custGeom>
              <a:avLst/>
              <a:gdLst>
                <a:gd name="T0" fmla="*/ 0 w 3"/>
                <a:gd name="T1" fmla="*/ 4 h 4"/>
                <a:gd name="T2" fmla="*/ 3 w 3"/>
                <a:gd name="T3" fmla="*/ 2 h 4"/>
                <a:gd name="T4" fmla="*/ 2 w 3"/>
                <a:gd name="T5" fmla="*/ 0 h 4"/>
                <a:gd name="T6" fmla="*/ 0 w 3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0" y="4"/>
                  </a:moveTo>
                  <a:cubicBezTo>
                    <a:pt x="0" y="4"/>
                    <a:pt x="2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61" name="Freeform 272">
              <a:extLst>
                <a:ext uri="{FF2B5EF4-FFF2-40B4-BE49-F238E27FC236}">
                  <a16:creationId xmlns:a16="http://schemas.microsoft.com/office/drawing/2014/main" id="{D06B886A-B252-4CF1-B7E1-EF7734190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763" y="447675"/>
              <a:ext cx="69850" cy="69850"/>
            </a:xfrm>
            <a:custGeom>
              <a:avLst/>
              <a:gdLst>
                <a:gd name="T0" fmla="*/ 0 w 4"/>
                <a:gd name="T1" fmla="*/ 4 h 4"/>
                <a:gd name="T2" fmla="*/ 2 w 4"/>
                <a:gd name="T3" fmla="*/ 2 h 4"/>
                <a:gd name="T4" fmla="*/ 4 w 4"/>
                <a:gd name="T5" fmla="*/ 0 h 4"/>
                <a:gd name="T6" fmla="*/ 2 w 4"/>
                <a:gd name="T7" fmla="*/ 2 h 4"/>
                <a:gd name="T8" fmla="*/ 0 w 4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0" y="4"/>
                  </a:moveTo>
                  <a:cubicBezTo>
                    <a:pt x="0" y="4"/>
                    <a:pt x="1" y="3"/>
                    <a:pt x="2" y="2"/>
                  </a:cubicBezTo>
                  <a:cubicBezTo>
                    <a:pt x="2" y="2"/>
                    <a:pt x="4" y="0"/>
                    <a:pt x="4" y="0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62" name="Freeform 273">
              <a:extLst>
                <a:ext uri="{FF2B5EF4-FFF2-40B4-BE49-F238E27FC236}">
                  <a16:creationId xmlns:a16="http://schemas.microsoft.com/office/drawing/2014/main" id="{F24489C3-DCDA-41E0-92A9-F15560E2A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988" y="550863"/>
              <a:ext cx="69850" cy="155575"/>
            </a:xfrm>
            <a:custGeom>
              <a:avLst/>
              <a:gdLst>
                <a:gd name="T0" fmla="*/ 3 w 4"/>
                <a:gd name="T1" fmla="*/ 0 h 9"/>
                <a:gd name="T2" fmla="*/ 0 w 4"/>
                <a:gd name="T3" fmla="*/ 2 h 9"/>
                <a:gd name="T4" fmla="*/ 2 w 4"/>
                <a:gd name="T5" fmla="*/ 9 h 9"/>
                <a:gd name="T6" fmla="*/ 3 w 4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9"/>
                <a:gd name="T14" fmla="*/ 4 w 4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9"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4" y="4"/>
                    <a:pt x="3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63" name="Freeform 274">
              <a:extLst>
                <a:ext uri="{FF2B5EF4-FFF2-40B4-BE49-F238E27FC236}">
                  <a16:creationId xmlns:a16="http://schemas.microsoft.com/office/drawing/2014/main" id="{5D52BFC9-2BEF-4C0D-8B2F-D6C1FA433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00" y="1362075"/>
              <a:ext cx="139700" cy="206375"/>
            </a:xfrm>
            <a:custGeom>
              <a:avLst/>
              <a:gdLst>
                <a:gd name="T0" fmla="*/ 0 w 8"/>
                <a:gd name="T1" fmla="*/ 0 h 12"/>
                <a:gd name="T2" fmla="*/ 0 w 8"/>
                <a:gd name="T3" fmla="*/ 10 h 12"/>
                <a:gd name="T4" fmla="*/ 8 w 8"/>
                <a:gd name="T5" fmla="*/ 12 h 12"/>
                <a:gd name="T6" fmla="*/ 4 w 8"/>
                <a:gd name="T7" fmla="*/ 0 h 12"/>
                <a:gd name="T8" fmla="*/ 0 w 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2"/>
                <a:gd name="T17" fmla="*/ 8 w 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2">
                  <a:moveTo>
                    <a:pt x="0" y="0"/>
                  </a:moveTo>
                  <a:cubicBezTo>
                    <a:pt x="0" y="0"/>
                    <a:pt x="0" y="9"/>
                    <a:pt x="0" y="10"/>
                  </a:cubicBezTo>
                  <a:cubicBezTo>
                    <a:pt x="1" y="11"/>
                    <a:pt x="8" y="12"/>
                    <a:pt x="8" y="12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64" name="Freeform 275">
              <a:extLst>
                <a:ext uri="{FF2B5EF4-FFF2-40B4-BE49-F238E27FC236}">
                  <a16:creationId xmlns:a16="http://schemas.microsoft.com/office/drawing/2014/main" id="{E97211D7-2F16-478F-902B-187FBF326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13" y="258763"/>
              <a:ext cx="209550" cy="258763"/>
            </a:xfrm>
            <a:custGeom>
              <a:avLst/>
              <a:gdLst>
                <a:gd name="T0" fmla="*/ 12 w 12"/>
                <a:gd name="T1" fmla="*/ 7 h 15"/>
                <a:gd name="T2" fmla="*/ 11 w 12"/>
                <a:gd name="T3" fmla="*/ 9 h 15"/>
                <a:gd name="T4" fmla="*/ 6 w 12"/>
                <a:gd name="T5" fmla="*/ 15 h 15"/>
                <a:gd name="T6" fmla="*/ 2 w 12"/>
                <a:gd name="T7" fmla="*/ 13 h 15"/>
                <a:gd name="T8" fmla="*/ 0 w 12"/>
                <a:gd name="T9" fmla="*/ 8 h 15"/>
                <a:gd name="T10" fmla="*/ 0 w 12"/>
                <a:gd name="T11" fmla="*/ 2 h 15"/>
                <a:gd name="T12" fmla="*/ 12 w 12"/>
                <a:gd name="T13" fmla="*/ 7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5"/>
                <a:gd name="T23" fmla="*/ 12 w 12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5">
                  <a:moveTo>
                    <a:pt x="12" y="7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7" y="14"/>
                    <a:pt x="6" y="15"/>
                  </a:cubicBezTo>
                  <a:cubicBezTo>
                    <a:pt x="5" y="15"/>
                    <a:pt x="2" y="13"/>
                    <a:pt x="2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4"/>
                    <a:pt x="0" y="2"/>
                  </a:cubicBezTo>
                  <a:cubicBezTo>
                    <a:pt x="0" y="0"/>
                    <a:pt x="9" y="6"/>
                    <a:pt x="12" y="7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65" name="Freeform 276">
              <a:extLst>
                <a:ext uri="{FF2B5EF4-FFF2-40B4-BE49-F238E27FC236}">
                  <a16:creationId xmlns:a16="http://schemas.microsoft.com/office/drawing/2014/main" id="{D8EF010B-B1E4-459F-9224-FE5D44EAD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75" y="344488"/>
              <a:ext cx="157163" cy="173038"/>
            </a:xfrm>
            <a:custGeom>
              <a:avLst/>
              <a:gdLst>
                <a:gd name="T0" fmla="*/ 1 w 9"/>
                <a:gd name="T1" fmla="*/ 0 h 10"/>
                <a:gd name="T2" fmla="*/ 3 w 9"/>
                <a:gd name="T3" fmla="*/ 4 h 10"/>
                <a:gd name="T4" fmla="*/ 9 w 9"/>
                <a:gd name="T5" fmla="*/ 6 h 10"/>
                <a:gd name="T6" fmla="*/ 5 w 9"/>
                <a:gd name="T7" fmla="*/ 10 h 10"/>
                <a:gd name="T8" fmla="*/ 1 w 9"/>
                <a:gd name="T9" fmla="*/ 8 h 10"/>
                <a:gd name="T10" fmla="*/ 0 w 9"/>
                <a:gd name="T11" fmla="*/ 5 h 10"/>
                <a:gd name="T12" fmla="*/ 1 w 9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0"/>
                <a:gd name="T23" fmla="*/ 9 w 9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0">
                  <a:moveTo>
                    <a:pt x="1" y="0"/>
                  </a:moveTo>
                  <a:cubicBezTo>
                    <a:pt x="1" y="0"/>
                    <a:pt x="3" y="3"/>
                    <a:pt x="3" y="4"/>
                  </a:cubicBezTo>
                  <a:cubicBezTo>
                    <a:pt x="4" y="5"/>
                    <a:pt x="7" y="6"/>
                    <a:pt x="9" y="6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4" y="10"/>
                    <a:pt x="1" y="8"/>
                    <a:pt x="1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66" name="Freeform 277">
              <a:extLst>
                <a:ext uri="{FF2B5EF4-FFF2-40B4-BE49-F238E27FC236}">
                  <a16:creationId xmlns:a16="http://schemas.microsoft.com/office/drawing/2014/main" id="{B9332513-2B05-41D7-8C7B-46042C1A1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25" y="0"/>
              <a:ext cx="296863" cy="309563"/>
            </a:xfrm>
            <a:custGeom>
              <a:avLst/>
              <a:gdLst>
                <a:gd name="T0" fmla="*/ 16 w 17"/>
                <a:gd name="T1" fmla="*/ 6 h 18"/>
                <a:gd name="T2" fmla="*/ 17 w 17"/>
                <a:gd name="T3" fmla="*/ 4 h 18"/>
                <a:gd name="T4" fmla="*/ 13 w 17"/>
                <a:gd name="T5" fmla="*/ 1 h 18"/>
                <a:gd name="T6" fmla="*/ 6 w 17"/>
                <a:gd name="T7" fmla="*/ 1 h 18"/>
                <a:gd name="T8" fmla="*/ 1 w 17"/>
                <a:gd name="T9" fmla="*/ 5 h 18"/>
                <a:gd name="T10" fmla="*/ 0 w 17"/>
                <a:gd name="T11" fmla="*/ 10 h 18"/>
                <a:gd name="T12" fmla="*/ 2 w 17"/>
                <a:gd name="T13" fmla="*/ 16 h 18"/>
                <a:gd name="T14" fmla="*/ 16 w 17"/>
                <a:gd name="T15" fmla="*/ 6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8"/>
                <a:gd name="T26" fmla="*/ 17 w 17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8">
                  <a:moveTo>
                    <a:pt x="16" y="6"/>
                  </a:moveTo>
                  <a:cubicBezTo>
                    <a:pt x="16" y="6"/>
                    <a:pt x="17" y="5"/>
                    <a:pt x="17" y="4"/>
                  </a:cubicBezTo>
                  <a:cubicBezTo>
                    <a:pt x="17" y="4"/>
                    <a:pt x="15" y="1"/>
                    <a:pt x="13" y="1"/>
                  </a:cubicBezTo>
                  <a:cubicBezTo>
                    <a:pt x="11" y="0"/>
                    <a:pt x="6" y="1"/>
                    <a:pt x="6" y="1"/>
                  </a:cubicBezTo>
                  <a:cubicBezTo>
                    <a:pt x="6" y="1"/>
                    <a:pt x="2" y="3"/>
                    <a:pt x="1" y="5"/>
                  </a:cubicBezTo>
                  <a:cubicBezTo>
                    <a:pt x="0" y="8"/>
                    <a:pt x="0" y="10"/>
                    <a:pt x="0" y="10"/>
                  </a:cubicBezTo>
                  <a:cubicBezTo>
                    <a:pt x="0" y="10"/>
                    <a:pt x="0" y="14"/>
                    <a:pt x="2" y="16"/>
                  </a:cubicBezTo>
                  <a:cubicBezTo>
                    <a:pt x="2" y="16"/>
                    <a:pt x="7" y="18"/>
                    <a:pt x="16" y="6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67" name="Freeform 278">
              <a:extLst>
                <a:ext uri="{FF2B5EF4-FFF2-40B4-BE49-F238E27FC236}">
                  <a16:creationId xmlns:a16="http://schemas.microsoft.com/office/drawing/2014/main" id="{64EA7D19-01B0-469F-AB4B-D8D27D95E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25" y="85725"/>
              <a:ext cx="331788" cy="327025"/>
            </a:xfrm>
            <a:custGeom>
              <a:avLst/>
              <a:gdLst>
                <a:gd name="T0" fmla="*/ 15 w 19"/>
                <a:gd name="T1" fmla="*/ 18 h 19"/>
                <a:gd name="T2" fmla="*/ 13 w 19"/>
                <a:gd name="T3" fmla="*/ 19 h 19"/>
                <a:gd name="T4" fmla="*/ 7 w 19"/>
                <a:gd name="T5" fmla="*/ 16 h 19"/>
                <a:gd name="T6" fmla="*/ 5 w 19"/>
                <a:gd name="T7" fmla="*/ 13 h 19"/>
                <a:gd name="T8" fmla="*/ 4 w 19"/>
                <a:gd name="T9" fmla="*/ 13 h 19"/>
                <a:gd name="T10" fmla="*/ 2 w 19"/>
                <a:gd name="T11" fmla="*/ 10 h 19"/>
                <a:gd name="T12" fmla="*/ 1 w 19"/>
                <a:gd name="T13" fmla="*/ 7 h 19"/>
                <a:gd name="T14" fmla="*/ 4 w 19"/>
                <a:gd name="T15" fmla="*/ 7 h 19"/>
                <a:gd name="T16" fmla="*/ 5 w 19"/>
                <a:gd name="T17" fmla="*/ 10 h 19"/>
                <a:gd name="T18" fmla="*/ 6 w 19"/>
                <a:gd name="T19" fmla="*/ 10 h 19"/>
                <a:gd name="T20" fmla="*/ 5 w 19"/>
                <a:gd name="T21" fmla="*/ 7 h 19"/>
                <a:gd name="T22" fmla="*/ 8 w 19"/>
                <a:gd name="T23" fmla="*/ 4 h 19"/>
                <a:gd name="T24" fmla="*/ 7 w 19"/>
                <a:gd name="T25" fmla="*/ 3 h 19"/>
                <a:gd name="T26" fmla="*/ 9 w 19"/>
                <a:gd name="T27" fmla="*/ 1 h 19"/>
                <a:gd name="T28" fmla="*/ 16 w 19"/>
                <a:gd name="T29" fmla="*/ 1 h 19"/>
                <a:gd name="T30" fmla="*/ 18 w 19"/>
                <a:gd name="T31" fmla="*/ 5 h 19"/>
                <a:gd name="T32" fmla="*/ 17 w 19"/>
                <a:gd name="T33" fmla="*/ 7 h 19"/>
                <a:gd name="T34" fmla="*/ 18 w 19"/>
                <a:gd name="T35" fmla="*/ 11 h 19"/>
                <a:gd name="T36" fmla="*/ 16 w 19"/>
                <a:gd name="T37" fmla="*/ 16 h 19"/>
                <a:gd name="T38" fmla="*/ 15 w 19"/>
                <a:gd name="T39" fmla="*/ 18 h 1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"/>
                <a:gd name="T61" fmla="*/ 0 h 19"/>
                <a:gd name="T62" fmla="*/ 19 w 19"/>
                <a:gd name="T63" fmla="*/ 19 h 1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" h="19">
                  <a:moveTo>
                    <a:pt x="15" y="18"/>
                  </a:moveTo>
                  <a:cubicBezTo>
                    <a:pt x="15" y="18"/>
                    <a:pt x="13" y="19"/>
                    <a:pt x="13" y="19"/>
                  </a:cubicBezTo>
                  <a:cubicBezTo>
                    <a:pt x="12" y="19"/>
                    <a:pt x="9" y="18"/>
                    <a:pt x="7" y="16"/>
                  </a:cubicBezTo>
                  <a:cubicBezTo>
                    <a:pt x="5" y="14"/>
                    <a:pt x="5" y="13"/>
                    <a:pt x="5" y="13"/>
                  </a:cubicBezTo>
                  <a:cubicBezTo>
                    <a:pt x="5" y="13"/>
                    <a:pt x="4" y="13"/>
                    <a:pt x="4" y="13"/>
                  </a:cubicBezTo>
                  <a:cubicBezTo>
                    <a:pt x="3" y="13"/>
                    <a:pt x="2" y="11"/>
                    <a:pt x="2" y="10"/>
                  </a:cubicBezTo>
                  <a:cubicBezTo>
                    <a:pt x="1" y="10"/>
                    <a:pt x="0" y="8"/>
                    <a:pt x="1" y="7"/>
                  </a:cubicBezTo>
                  <a:cubicBezTo>
                    <a:pt x="2" y="6"/>
                    <a:pt x="4" y="7"/>
                    <a:pt x="4" y="7"/>
                  </a:cubicBezTo>
                  <a:cubicBezTo>
                    <a:pt x="4" y="8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8"/>
                    <a:pt x="5" y="7"/>
                  </a:cubicBezTo>
                  <a:cubicBezTo>
                    <a:pt x="6" y="7"/>
                    <a:pt x="8" y="4"/>
                    <a:pt x="8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9" y="1"/>
                    <a:pt x="9" y="1"/>
                  </a:cubicBezTo>
                  <a:cubicBezTo>
                    <a:pt x="10" y="0"/>
                    <a:pt x="14" y="0"/>
                    <a:pt x="16" y="1"/>
                  </a:cubicBezTo>
                  <a:cubicBezTo>
                    <a:pt x="16" y="1"/>
                    <a:pt x="18" y="3"/>
                    <a:pt x="18" y="5"/>
                  </a:cubicBezTo>
                  <a:cubicBezTo>
                    <a:pt x="18" y="5"/>
                    <a:pt x="18" y="6"/>
                    <a:pt x="17" y="7"/>
                  </a:cubicBezTo>
                  <a:cubicBezTo>
                    <a:pt x="17" y="7"/>
                    <a:pt x="19" y="8"/>
                    <a:pt x="18" y="11"/>
                  </a:cubicBezTo>
                  <a:cubicBezTo>
                    <a:pt x="18" y="13"/>
                    <a:pt x="17" y="15"/>
                    <a:pt x="16" y="16"/>
                  </a:cubicBezTo>
                  <a:cubicBezTo>
                    <a:pt x="16" y="17"/>
                    <a:pt x="16" y="18"/>
                    <a:pt x="15" y="18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68" name="Freeform 279">
              <a:extLst>
                <a:ext uri="{FF2B5EF4-FFF2-40B4-BE49-F238E27FC236}">
                  <a16:creationId xmlns:a16="http://schemas.microsoft.com/office/drawing/2014/main" id="{51EC5339-0D12-43ED-8D96-A349C9162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25" y="85725"/>
              <a:ext cx="279400" cy="327025"/>
            </a:xfrm>
            <a:custGeom>
              <a:avLst/>
              <a:gdLst>
                <a:gd name="T0" fmla="*/ 1 w 16"/>
                <a:gd name="T1" fmla="*/ 7 h 19"/>
                <a:gd name="T2" fmla="*/ 4 w 16"/>
                <a:gd name="T3" fmla="*/ 7 h 19"/>
                <a:gd name="T4" fmla="*/ 5 w 16"/>
                <a:gd name="T5" fmla="*/ 10 h 19"/>
                <a:gd name="T6" fmla="*/ 6 w 16"/>
                <a:gd name="T7" fmla="*/ 10 h 19"/>
                <a:gd name="T8" fmla="*/ 5 w 16"/>
                <a:gd name="T9" fmla="*/ 7 h 19"/>
                <a:gd name="T10" fmla="*/ 8 w 16"/>
                <a:gd name="T11" fmla="*/ 4 h 19"/>
                <a:gd name="T12" fmla="*/ 7 w 16"/>
                <a:gd name="T13" fmla="*/ 3 h 19"/>
                <a:gd name="T14" fmla="*/ 9 w 16"/>
                <a:gd name="T15" fmla="*/ 1 h 19"/>
                <a:gd name="T16" fmla="*/ 10 w 16"/>
                <a:gd name="T17" fmla="*/ 0 h 19"/>
                <a:gd name="T18" fmla="*/ 12 w 16"/>
                <a:gd name="T19" fmla="*/ 5 h 19"/>
                <a:gd name="T20" fmla="*/ 10 w 16"/>
                <a:gd name="T21" fmla="*/ 6 h 19"/>
                <a:gd name="T22" fmla="*/ 10 w 16"/>
                <a:gd name="T23" fmla="*/ 7 h 19"/>
                <a:gd name="T24" fmla="*/ 8 w 16"/>
                <a:gd name="T25" fmla="*/ 8 h 19"/>
                <a:gd name="T26" fmla="*/ 9 w 16"/>
                <a:gd name="T27" fmla="*/ 11 h 19"/>
                <a:gd name="T28" fmla="*/ 11 w 16"/>
                <a:gd name="T29" fmla="*/ 11 h 19"/>
                <a:gd name="T30" fmla="*/ 11 w 16"/>
                <a:gd name="T31" fmla="*/ 15 h 19"/>
                <a:gd name="T32" fmla="*/ 13 w 16"/>
                <a:gd name="T33" fmla="*/ 18 h 19"/>
                <a:gd name="T34" fmla="*/ 16 w 16"/>
                <a:gd name="T35" fmla="*/ 17 h 19"/>
                <a:gd name="T36" fmla="*/ 15 w 16"/>
                <a:gd name="T37" fmla="*/ 18 h 19"/>
                <a:gd name="T38" fmla="*/ 13 w 16"/>
                <a:gd name="T39" fmla="*/ 19 h 19"/>
                <a:gd name="T40" fmla="*/ 7 w 16"/>
                <a:gd name="T41" fmla="*/ 16 h 19"/>
                <a:gd name="T42" fmla="*/ 5 w 16"/>
                <a:gd name="T43" fmla="*/ 13 h 19"/>
                <a:gd name="T44" fmla="*/ 4 w 16"/>
                <a:gd name="T45" fmla="*/ 13 h 19"/>
                <a:gd name="T46" fmla="*/ 2 w 16"/>
                <a:gd name="T47" fmla="*/ 10 h 19"/>
                <a:gd name="T48" fmla="*/ 1 w 16"/>
                <a:gd name="T49" fmla="*/ 7 h 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"/>
                <a:gd name="T76" fmla="*/ 0 h 19"/>
                <a:gd name="T77" fmla="*/ 16 w 16"/>
                <a:gd name="T78" fmla="*/ 19 h 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" h="19">
                  <a:moveTo>
                    <a:pt x="1" y="7"/>
                  </a:moveTo>
                  <a:cubicBezTo>
                    <a:pt x="2" y="6"/>
                    <a:pt x="4" y="7"/>
                    <a:pt x="4" y="7"/>
                  </a:cubicBezTo>
                  <a:cubicBezTo>
                    <a:pt x="4" y="8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8"/>
                    <a:pt x="5" y="7"/>
                  </a:cubicBezTo>
                  <a:cubicBezTo>
                    <a:pt x="6" y="7"/>
                    <a:pt x="8" y="4"/>
                    <a:pt x="8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9" y="1"/>
                    <a:pt x="9" y="1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1" y="2"/>
                    <a:pt x="12" y="5"/>
                    <a:pt x="12" y="5"/>
                  </a:cubicBezTo>
                  <a:cubicBezTo>
                    <a:pt x="11" y="5"/>
                    <a:pt x="10" y="6"/>
                    <a:pt x="10" y="6"/>
                  </a:cubicBezTo>
                  <a:cubicBezTo>
                    <a:pt x="10" y="6"/>
                    <a:pt x="10" y="7"/>
                    <a:pt x="10" y="7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8" y="8"/>
                    <a:pt x="8" y="10"/>
                    <a:pt x="9" y="11"/>
                  </a:cubicBezTo>
                  <a:cubicBezTo>
                    <a:pt x="10" y="12"/>
                    <a:pt x="11" y="11"/>
                    <a:pt x="11" y="11"/>
                  </a:cubicBezTo>
                  <a:cubicBezTo>
                    <a:pt x="10" y="12"/>
                    <a:pt x="11" y="14"/>
                    <a:pt x="11" y="15"/>
                  </a:cubicBezTo>
                  <a:cubicBezTo>
                    <a:pt x="11" y="16"/>
                    <a:pt x="12" y="17"/>
                    <a:pt x="13" y="18"/>
                  </a:cubicBezTo>
                  <a:cubicBezTo>
                    <a:pt x="14" y="18"/>
                    <a:pt x="15" y="18"/>
                    <a:pt x="16" y="17"/>
                  </a:cubicBezTo>
                  <a:cubicBezTo>
                    <a:pt x="16" y="18"/>
                    <a:pt x="16" y="18"/>
                    <a:pt x="15" y="18"/>
                  </a:cubicBezTo>
                  <a:cubicBezTo>
                    <a:pt x="15" y="18"/>
                    <a:pt x="13" y="19"/>
                    <a:pt x="13" y="19"/>
                  </a:cubicBezTo>
                  <a:cubicBezTo>
                    <a:pt x="12" y="19"/>
                    <a:pt x="9" y="18"/>
                    <a:pt x="7" y="16"/>
                  </a:cubicBezTo>
                  <a:cubicBezTo>
                    <a:pt x="5" y="14"/>
                    <a:pt x="5" y="13"/>
                    <a:pt x="5" y="13"/>
                  </a:cubicBezTo>
                  <a:cubicBezTo>
                    <a:pt x="5" y="13"/>
                    <a:pt x="4" y="13"/>
                    <a:pt x="4" y="13"/>
                  </a:cubicBezTo>
                  <a:cubicBezTo>
                    <a:pt x="3" y="13"/>
                    <a:pt x="2" y="11"/>
                    <a:pt x="2" y="10"/>
                  </a:cubicBezTo>
                  <a:cubicBezTo>
                    <a:pt x="1" y="10"/>
                    <a:pt x="0" y="8"/>
                    <a:pt x="1" y="7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69" name="Freeform 280">
              <a:extLst>
                <a:ext uri="{FF2B5EF4-FFF2-40B4-BE49-F238E27FC236}">
                  <a16:creationId xmlns:a16="http://schemas.microsoft.com/office/drawing/2014/main" id="{3213D4A0-F404-40D4-8A1A-1EEFBB7BC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" y="2155825"/>
              <a:ext cx="190500" cy="85725"/>
            </a:xfrm>
            <a:custGeom>
              <a:avLst/>
              <a:gdLst>
                <a:gd name="T0" fmla="*/ 5 w 11"/>
                <a:gd name="T1" fmla="*/ 5 h 5"/>
                <a:gd name="T2" fmla="*/ 6 w 11"/>
                <a:gd name="T3" fmla="*/ 0 h 5"/>
                <a:gd name="T4" fmla="*/ 5 w 11"/>
                <a:gd name="T5" fmla="*/ 5 h 5"/>
                <a:gd name="T6" fmla="*/ 0 60000 65536"/>
                <a:gd name="T7" fmla="*/ 0 60000 65536"/>
                <a:gd name="T8" fmla="*/ 0 60000 65536"/>
                <a:gd name="T9" fmla="*/ 0 w 11"/>
                <a:gd name="T10" fmla="*/ 0 h 5"/>
                <a:gd name="T11" fmla="*/ 11 w 1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5">
                  <a:moveTo>
                    <a:pt x="5" y="5"/>
                  </a:moveTo>
                  <a:cubicBezTo>
                    <a:pt x="10" y="5"/>
                    <a:pt x="11" y="0"/>
                    <a:pt x="6" y="0"/>
                  </a:cubicBezTo>
                  <a:cubicBezTo>
                    <a:pt x="2" y="0"/>
                    <a:pt x="0" y="5"/>
                    <a:pt x="5" y="5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70" name="Freeform 281">
              <a:extLst>
                <a:ext uri="{FF2B5EF4-FFF2-40B4-BE49-F238E27FC236}">
                  <a16:creationId xmlns:a16="http://schemas.microsoft.com/office/drawing/2014/main" id="{00B77BB3-0673-4810-9A70-7DDEC26AF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38" y="2724150"/>
              <a:ext cx="225425" cy="190500"/>
            </a:xfrm>
            <a:custGeom>
              <a:avLst/>
              <a:gdLst>
                <a:gd name="T0" fmla="*/ 4 w 13"/>
                <a:gd name="T1" fmla="*/ 0 h 11"/>
                <a:gd name="T2" fmla="*/ 0 w 13"/>
                <a:gd name="T3" fmla="*/ 10 h 11"/>
                <a:gd name="T4" fmla="*/ 11 w 13"/>
                <a:gd name="T5" fmla="*/ 7 h 11"/>
                <a:gd name="T6" fmla="*/ 12 w 13"/>
                <a:gd name="T7" fmla="*/ 5 h 11"/>
                <a:gd name="T8" fmla="*/ 13 w 13"/>
                <a:gd name="T9" fmla="*/ 1 h 11"/>
                <a:gd name="T10" fmla="*/ 4 w 13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1"/>
                <a:gd name="T20" fmla="*/ 13 w 13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1">
                  <a:moveTo>
                    <a:pt x="4" y="0"/>
                  </a:moveTo>
                  <a:cubicBezTo>
                    <a:pt x="4" y="0"/>
                    <a:pt x="0" y="6"/>
                    <a:pt x="0" y="10"/>
                  </a:cubicBezTo>
                  <a:cubicBezTo>
                    <a:pt x="0" y="10"/>
                    <a:pt x="11" y="11"/>
                    <a:pt x="11" y="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3" y="7"/>
                    <a:pt x="13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71" name="Freeform 282">
              <a:extLst>
                <a:ext uri="{FF2B5EF4-FFF2-40B4-BE49-F238E27FC236}">
                  <a16:creationId xmlns:a16="http://schemas.microsoft.com/office/drawing/2014/main" id="{F8F5906C-55D9-46C1-B874-1F8BD329C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838" y="2690813"/>
              <a:ext cx="261938" cy="223838"/>
            </a:xfrm>
            <a:custGeom>
              <a:avLst/>
              <a:gdLst>
                <a:gd name="T0" fmla="*/ 1 w 15"/>
                <a:gd name="T1" fmla="*/ 2 h 13"/>
                <a:gd name="T2" fmla="*/ 1 w 15"/>
                <a:gd name="T3" fmla="*/ 7 h 13"/>
                <a:gd name="T4" fmla="*/ 5 w 15"/>
                <a:gd name="T5" fmla="*/ 9 h 13"/>
                <a:gd name="T6" fmla="*/ 6 w 15"/>
                <a:gd name="T7" fmla="*/ 12 h 13"/>
                <a:gd name="T8" fmla="*/ 5 w 15"/>
                <a:gd name="T9" fmla="*/ 11 h 13"/>
                <a:gd name="T10" fmla="*/ 15 w 15"/>
                <a:gd name="T11" fmla="*/ 12 h 13"/>
                <a:gd name="T12" fmla="*/ 15 w 15"/>
                <a:gd name="T13" fmla="*/ 10 h 13"/>
                <a:gd name="T14" fmla="*/ 10 w 15"/>
                <a:gd name="T15" fmla="*/ 2 h 13"/>
                <a:gd name="T16" fmla="*/ 1 w 15"/>
                <a:gd name="T17" fmla="*/ 2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3"/>
                <a:gd name="T29" fmla="*/ 15 w 15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3">
                  <a:moveTo>
                    <a:pt x="1" y="2"/>
                  </a:moveTo>
                  <a:cubicBezTo>
                    <a:pt x="1" y="2"/>
                    <a:pt x="0" y="6"/>
                    <a:pt x="1" y="7"/>
                  </a:cubicBezTo>
                  <a:cubicBezTo>
                    <a:pt x="1" y="7"/>
                    <a:pt x="3" y="9"/>
                    <a:pt x="5" y="9"/>
                  </a:cubicBezTo>
                  <a:cubicBezTo>
                    <a:pt x="5" y="9"/>
                    <a:pt x="5" y="11"/>
                    <a:pt x="6" y="12"/>
                  </a:cubicBezTo>
                  <a:cubicBezTo>
                    <a:pt x="6" y="12"/>
                    <a:pt x="5" y="11"/>
                    <a:pt x="5" y="11"/>
                  </a:cubicBezTo>
                  <a:cubicBezTo>
                    <a:pt x="5" y="11"/>
                    <a:pt x="13" y="13"/>
                    <a:pt x="15" y="12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1" y="5"/>
                    <a:pt x="10" y="2"/>
                  </a:cubicBezTo>
                  <a:cubicBezTo>
                    <a:pt x="9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72" name="Freeform 283">
              <a:extLst>
                <a:ext uri="{FF2B5EF4-FFF2-40B4-BE49-F238E27FC236}">
                  <a16:creationId xmlns:a16="http://schemas.microsoft.com/office/drawing/2014/main" id="{6130D054-CCDB-4E1C-BEB0-CAE477FCA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00" y="1189038"/>
              <a:ext cx="819150" cy="1622425"/>
            </a:xfrm>
            <a:custGeom>
              <a:avLst/>
              <a:gdLst>
                <a:gd name="T0" fmla="*/ 3 w 47"/>
                <a:gd name="T1" fmla="*/ 90 h 94"/>
                <a:gd name="T2" fmla="*/ 13 w 47"/>
                <a:gd name="T3" fmla="*/ 89 h 94"/>
                <a:gd name="T4" fmla="*/ 12 w 47"/>
                <a:gd name="T5" fmla="*/ 79 h 94"/>
                <a:gd name="T6" fmla="*/ 17 w 47"/>
                <a:gd name="T7" fmla="*/ 48 h 94"/>
                <a:gd name="T8" fmla="*/ 23 w 47"/>
                <a:gd name="T9" fmla="*/ 27 h 94"/>
                <a:gd name="T10" fmla="*/ 24 w 47"/>
                <a:gd name="T11" fmla="*/ 30 h 94"/>
                <a:gd name="T12" fmla="*/ 35 w 47"/>
                <a:gd name="T13" fmla="*/ 89 h 94"/>
                <a:gd name="T14" fmla="*/ 45 w 47"/>
                <a:gd name="T15" fmla="*/ 91 h 94"/>
                <a:gd name="T16" fmla="*/ 45 w 47"/>
                <a:gd name="T17" fmla="*/ 82 h 94"/>
                <a:gd name="T18" fmla="*/ 44 w 47"/>
                <a:gd name="T19" fmla="*/ 66 h 94"/>
                <a:gd name="T20" fmla="*/ 43 w 47"/>
                <a:gd name="T21" fmla="*/ 44 h 94"/>
                <a:gd name="T22" fmla="*/ 42 w 47"/>
                <a:gd name="T23" fmla="*/ 18 h 94"/>
                <a:gd name="T24" fmla="*/ 42 w 47"/>
                <a:gd name="T25" fmla="*/ 15 h 94"/>
                <a:gd name="T26" fmla="*/ 39 w 47"/>
                <a:gd name="T27" fmla="*/ 9 h 94"/>
                <a:gd name="T28" fmla="*/ 39 w 47"/>
                <a:gd name="T29" fmla="*/ 2 h 94"/>
                <a:gd name="T30" fmla="*/ 22 w 47"/>
                <a:gd name="T31" fmla="*/ 4 h 94"/>
                <a:gd name="T32" fmla="*/ 11 w 47"/>
                <a:gd name="T33" fmla="*/ 0 h 94"/>
                <a:gd name="T34" fmla="*/ 10 w 47"/>
                <a:gd name="T35" fmla="*/ 4 h 94"/>
                <a:gd name="T36" fmla="*/ 3 w 47"/>
                <a:gd name="T37" fmla="*/ 13 h 94"/>
                <a:gd name="T38" fmla="*/ 5 w 47"/>
                <a:gd name="T39" fmla="*/ 18 h 94"/>
                <a:gd name="T40" fmla="*/ 5 w 47"/>
                <a:gd name="T41" fmla="*/ 41 h 94"/>
                <a:gd name="T42" fmla="*/ 3 w 47"/>
                <a:gd name="T43" fmla="*/ 70 h 94"/>
                <a:gd name="T44" fmla="*/ 1 w 47"/>
                <a:gd name="T45" fmla="*/ 83 h 94"/>
                <a:gd name="T46" fmla="*/ 3 w 47"/>
                <a:gd name="T47" fmla="*/ 90 h 9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7"/>
                <a:gd name="T73" fmla="*/ 0 h 94"/>
                <a:gd name="T74" fmla="*/ 47 w 47"/>
                <a:gd name="T75" fmla="*/ 94 h 9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7" h="94">
                  <a:moveTo>
                    <a:pt x="3" y="90"/>
                  </a:moveTo>
                  <a:cubicBezTo>
                    <a:pt x="3" y="90"/>
                    <a:pt x="12" y="92"/>
                    <a:pt x="13" y="89"/>
                  </a:cubicBezTo>
                  <a:cubicBezTo>
                    <a:pt x="14" y="86"/>
                    <a:pt x="12" y="79"/>
                    <a:pt x="12" y="79"/>
                  </a:cubicBezTo>
                  <a:cubicBezTo>
                    <a:pt x="12" y="79"/>
                    <a:pt x="17" y="49"/>
                    <a:pt x="17" y="48"/>
                  </a:cubicBezTo>
                  <a:cubicBezTo>
                    <a:pt x="18" y="48"/>
                    <a:pt x="21" y="36"/>
                    <a:pt x="23" y="27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9" y="83"/>
                    <a:pt x="35" y="89"/>
                  </a:cubicBezTo>
                  <a:cubicBezTo>
                    <a:pt x="35" y="89"/>
                    <a:pt x="41" y="94"/>
                    <a:pt x="45" y="91"/>
                  </a:cubicBezTo>
                  <a:cubicBezTo>
                    <a:pt x="45" y="91"/>
                    <a:pt x="47" y="89"/>
                    <a:pt x="45" y="82"/>
                  </a:cubicBezTo>
                  <a:cubicBezTo>
                    <a:pt x="45" y="82"/>
                    <a:pt x="46" y="71"/>
                    <a:pt x="44" y="66"/>
                  </a:cubicBezTo>
                  <a:cubicBezTo>
                    <a:pt x="44" y="66"/>
                    <a:pt x="43" y="48"/>
                    <a:pt x="43" y="44"/>
                  </a:cubicBezTo>
                  <a:cubicBezTo>
                    <a:pt x="43" y="40"/>
                    <a:pt x="41" y="21"/>
                    <a:pt x="42" y="18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28" y="5"/>
                    <a:pt x="22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4" y="11"/>
                    <a:pt x="3" y="13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3" y="36"/>
                    <a:pt x="5" y="41"/>
                  </a:cubicBezTo>
                  <a:cubicBezTo>
                    <a:pt x="5" y="41"/>
                    <a:pt x="2" y="65"/>
                    <a:pt x="3" y="70"/>
                  </a:cubicBezTo>
                  <a:cubicBezTo>
                    <a:pt x="3" y="70"/>
                    <a:pt x="0" y="81"/>
                    <a:pt x="1" y="83"/>
                  </a:cubicBezTo>
                  <a:cubicBezTo>
                    <a:pt x="2" y="86"/>
                    <a:pt x="3" y="90"/>
                    <a:pt x="3" y="9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73" name="Rectangle 284">
              <a:extLst>
                <a:ext uri="{FF2B5EF4-FFF2-40B4-BE49-F238E27FC236}">
                  <a16:creationId xmlns:a16="http://schemas.microsoft.com/office/drawing/2014/main" id="{4FBAD854-C152-4E6D-AC94-EB17ACC2D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988" y="1431925"/>
              <a:ext cx="1588" cy="15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74" name="Freeform 285">
              <a:extLst>
                <a:ext uri="{FF2B5EF4-FFF2-40B4-BE49-F238E27FC236}">
                  <a16:creationId xmlns:a16="http://schemas.microsoft.com/office/drawing/2014/main" id="{27CD80D9-0CB6-4F55-AAA9-3D7FB723C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763" y="1500188"/>
              <a:ext cx="17463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75" name="Freeform 286">
              <a:extLst>
                <a:ext uri="{FF2B5EF4-FFF2-40B4-BE49-F238E27FC236}">
                  <a16:creationId xmlns:a16="http://schemas.microsoft.com/office/drawing/2014/main" id="{6DEFC4C6-3488-4A5C-A95B-4EEEED5C2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763" y="1620838"/>
              <a:ext cx="17463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76" name="Freeform 287">
              <a:extLst>
                <a:ext uri="{FF2B5EF4-FFF2-40B4-BE49-F238E27FC236}">
                  <a16:creationId xmlns:a16="http://schemas.microsoft.com/office/drawing/2014/main" id="{E6E218E6-F820-47B1-B470-0004F37E1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88" y="1327150"/>
              <a:ext cx="679450" cy="1449388"/>
            </a:xfrm>
            <a:custGeom>
              <a:avLst/>
              <a:gdLst>
                <a:gd name="T0" fmla="*/ 39 w 39"/>
                <a:gd name="T1" fmla="*/ 84 h 84"/>
                <a:gd name="T2" fmla="*/ 37 w 39"/>
                <a:gd name="T3" fmla="*/ 74 h 84"/>
                <a:gd name="T4" fmla="*/ 35 w 39"/>
                <a:gd name="T5" fmla="*/ 66 h 84"/>
                <a:gd name="T6" fmla="*/ 39 w 39"/>
                <a:gd name="T7" fmla="*/ 54 h 84"/>
                <a:gd name="T8" fmla="*/ 34 w 39"/>
                <a:gd name="T9" fmla="*/ 58 h 84"/>
                <a:gd name="T10" fmla="*/ 34 w 39"/>
                <a:gd name="T11" fmla="*/ 51 h 84"/>
                <a:gd name="T12" fmla="*/ 32 w 39"/>
                <a:gd name="T13" fmla="*/ 32 h 84"/>
                <a:gd name="T14" fmla="*/ 32 w 39"/>
                <a:gd name="T15" fmla="*/ 44 h 84"/>
                <a:gd name="T16" fmla="*/ 27 w 39"/>
                <a:gd name="T17" fmla="*/ 25 h 84"/>
                <a:gd name="T18" fmla="*/ 33 w 39"/>
                <a:gd name="T19" fmla="*/ 17 h 84"/>
                <a:gd name="T20" fmla="*/ 24 w 39"/>
                <a:gd name="T21" fmla="*/ 17 h 84"/>
                <a:gd name="T22" fmla="*/ 33 w 39"/>
                <a:gd name="T23" fmla="*/ 10 h 84"/>
                <a:gd name="T24" fmla="*/ 23 w 39"/>
                <a:gd name="T25" fmla="*/ 14 h 84"/>
                <a:gd name="T26" fmla="*/ 27 w 39"/>
                <a:gd name="T27" fmla="*/ 6 h 84"/>
                <a:gd name="T28" fmla="*/ 18 w 39"/>
                <a:gd name="T29" fmla="*/ 8 h 84"/>
                <a:gd name="T30" fmla="*/ 10 w 39"/>
                <a:gd name="T31" fmla="*/ 0 h 84"/>
                <a:gd name="T32" fmla="*/ 13 w 39"/>
                <a:gd name="T33" fmla="*/ 11 h 84"/>
                <a:gd name="T34" fmla="*/ 7 w 39"/>
                <a:gd name="T35" fmla="*/ 7 h 84"/>
                <a:gd name="T36" fmla="*/ 3 w 39"/>
                <a:gd name="T37" fmla="*/ 1 h 84"/>
                <a:gd name="T38" fmla="*/ 0 w 39"/>
                <a:gd name="T39" fmla="*/ 5 h 84"/>
                <a:gd name="T40" fmla="*/ 1 w 39"/>
                <a:gd name="T41" fmla="*/ 7 h 84"/>
                <a:gd name="T42" fmla="*/ 16 w 39"/>
                <a:gd name="T43" fmla="*/ 17 h 84"/>
                <a:gd name="T44" fmla="*/ 5 w 39"/>
                <a:gd name="T45" fmla="*/ 15 h 84"/>
                <a:gd name="T46" fmla="*/ 13 w 39"/>
                <a:gd name="T47" fmla="*/ 20 h 84"/>
                <a:gd name="T48" fmla="*/ 9 w 39"/>
                <a:gd name="T49" fmla="*/ 34 h 84"/>
                <a:gd name="T50" fmla="*/ 9 w 39"/>
                <a:gd name="T51" fmla="*/ 50 h 84"/>
                <a:gd name="T52" fmla="*/ 5 w 39"/>
                <a:gd name="T53" fmla="*/ 40 h 84"/>
                <a:gd name="T54" fmla="*/ 4 w 39"/>
                <a:gd name="T55" fmla="*/ 58 h 84"/>
                <a:gd name="T56" fmla="*/ 7 w 39"/>
                <a:gd name="T57" fmla="*/ 73 h 84"/>
                <a:gd name="T58" fmla="*/ 2 w 39"/>
                <a:gd name="T59" fmla="*/ 63 h 84"/>
                <a:gd name="T60" fmla="*/ 4 w 39"/>
                <a:gd name="T61" fmla="*/ 76 h 84"/>
                <a:gd name="T62" fmla="*/ 4 w 39"/>
                <a:gd name="T63" fmla="*/ 83 h 84"/>
                <a:gd name="T64" fmla="*/ 10 w 39"/>
                <a:gd name="T65" fmla="*/ 81 h 84"/>
                <a:gd name="T66" fmla="*/ 9 w 39"/>
                <a:gd name="T67" fmla="*/ 71 h 84"/>
                <a:gd name="T68" fmla="*/ 14 w 39"/>
                <a:gd name="T69" fmla="*/ 40 h 84"/>
                <a:gd name="T70" fmla="*/ 20 w 39"/>
                <a:gd name="T71" fmla="*/ 19 h 84"/>
                <a:gd name="T72" fmla="*/ 21 w 39"/>
                <a:gd name="T73" fmla="*/ 22 h 84"/>
                <a:gd name="T74" fmla="*/ 32 w 39"/>
                <a:gd name="T75" fmla="*/ 81 h 84"/>
                <a:gd name="T76" fmla="*/ 39 w 39"/>
                <a:gd name="T77" fmla="*/ 84 h 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9"/>
                <a:gd name="T118" fmla="*/ 0 h 84"/>
                <a:gd name="T119" fmla="*/ 39 w 39"/>
                <a:gd name="T120" fmla="*/ 84 h 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9" h="84">
                  <a:moveTo>
                    <a:pt x="39" y="84"/>
                  </a:moveTo>
                  <a:cubicBezTo>
                    <a:pt x="38" y="80"/>
                    <a:pt x="38" y="76"/>
                    <a:pt x="37" y="74"/>
                  </a:cubicBezTo>
                  <a:cubicBezTo>
                    <a:pt x="35" y="71"/>
                    <a:pt x="35" y="66"/>
                    <a:pt x="35" y="66"/>
                  </a:cubicBezTo>
                  <a:cubicBezTo>
                    <a:pt x="38" y="65"/>
                    <a:pt x="39" y="54"/>
                    <a:pt x="39" y="54"/>
                  </a:cubicBezTo>
                  <a:cubicBezTo>
                    <a:pt x="39" y="54"/>
                    <a:pt x="35" y="59"/>
                    <a:pt x="34" y="58"/>
                  </a:cubicBezTo>
                  <a:cubicBezTo>
                    <a:pt x="32" y="58"/>
                    <a:pt x="33" y="56"/>
                    <a:pt x="34" y="51"/>
                  </a:cubicBezTo>
                  <a:cubicBezTo>
                    <a:pt x="34" y="46"/>
                    <a:pt x="32" y="32"/>
                    <a:pt x="32" y="32"/>
                  </a:cubicBezTo>
                  <a:cubicBezTo>
                    <a:pt x="32" y="37"/>
                    <a:pt x="32" y="44"/>
                    <a:pt x="32" y="44"/>
                  </a:cubicBezTo>
                  <a:cubicBezTo>
                    <a:pt x="32" y="44"/>
                    <a:pt x="28" y="30"/>
                    <a:pt x="27" y="25"/>
                  </a:cubicBezTo>
                  <a:cubicBezTo>
                    <a:pt x="27" y="22"/>
                    <a:pt x="32" y="18"/>
                    <a:pt x="33" y="17"/>
                  </a:cubicBezTo>
                  <a:cubicBezTo>
                    <a:pt x="28" y="20"/>
                    <a:pt x="24" y="17"/>
                    <a:pt x="24" y="17"/>
                  </a:cubicBezTo>
                  <a:cubicBezTo>
                    <a:pt x="26" y="16"/>
                    <a:pt x="31" y="12"/>
                    <a:pt x="33" y="10"/>
                  </a:cubicBezTo>
                  <a:cubicBezTo>
                    <a:pt x="30" y="12"/>
                    <a:pt x="23" y="14"/>
                    <a:pt x="23" y="14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10"/>
                    <a:pt x="20" y="12"/>
                    <a:pt x="18" y="8"/>
                  </a:cubicBezTo>
                  <a:cubicBezTo>
                    <a:pt x="15" y="4"/>
                    <a:pt x="10" y="0"/>
                    <a:pt x="10" y="0"/>
                  </a:cubicBezTo>
                  <a:cubicBezTo>
                    <a:pt x="12" y="3"/>
                    <a:pt x="13" y="11"/>
                    <a:pt x="13" y="11"/>
                  </a:cubicBezTo>
                  <a:cubicBezTo>
                    <a:pt x="13" y="11"/>
                    <a:pt x="13" y="10"/>
                    <a:pt x="7" y="7"/>
                  </a:cubicBezTo>
                  <a:cubicBezTo>
                    <a:pt x="4" y="6"/>
                    <a:pt x="3" y="3"/>
                    <a:pt x="3" y="1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17"/>
                    <a:pt x="18" y="15"/>
                    <a:pt x="16" y="17"/>
                  </a:cubicBezTo>
                  <a:cubicBezTo>
                    <a:pt x="13" y="19"/>
                    <a:pt x="5" y="15"/>
                    <a:pt x="5" y="15"/>
                  </a:cubicBezTo>
                  <a:cubicBezTo>
                    <a:pt x="7" y="19"/>
                    <a:pt x="13" y="20"/>
                    <a:pt x="13" y="20"/>
                  </a:cubicBezTo>
                  <a:cubicBezTo>
                    <a:pt x="13" y="20"/>
                    <a:pt x="13" y="26"/>
                    <a:pt x="9" y="34"/>
                  </a:cubicBezTo>
                  <a:cubicBezTo>
                    <a:pt x="5" y="43"/>
                    <a:pt x="9" y="50"/>
                    <a:pt x="9" y="50"/>
                  </a:cubicBezTo>
                  <a:cubicBezTo>
                    <a:pt x="6" y="49"/>
                    <a:pt x="5" y="40"/>
                    <a:pt x="5" y="40"/>
                  </a:cubicBezTo>
                  <a:cubicBezTo>
                    <a:pt x="5" y="40"/>
                    <a:pt x="5" y="53"/>
                    <a:pt x="4" y="58"/>
                  </a:cubicBezTo>
                  <a:cubicBezTo>
                    <a:pt x="3" y="63"/>
                    <a:pt x="7" y="73"/>
                    <a:pt x="7" y="73"/>
                  </a:cubicBezTo>
                  <a:cubicBezTo>
                    <a:pt x="3" y="73"/>
                    <a:pt x="2" y="63"/>
                    <a:pt x="2" y="63"/>
                  </a:cubicBezTo>
                  <a:cubicBezTo>
                    <a:pt x="1" y="64"/>
                    <a:pt x="3" y="73"/>
                    <a:pt x="4" y="76"/>
                  </a:cubicBezTo>
                  <a:cubicBezTo>
                    <a:pt x="5" y="78"/>
                    <a:pt x="5" y="81"/>
                    <a:pt x="4" y="83"/>
                  </a:cubicBezTo>
                  <a:cubicBezTo>
                    <a:pt x="7" y="83"/>
                    <a:pt x="10" y="83"/>
                    <a:pt x="10" y="81"/>
                  </a:cubicBezTo>
                  <a:cubicBezTo>
                    <a:pt x="11" y="78"/>
                    <a:pt x="9" y="71"/>
                    <a:pt x="9" y="71"/>
                  </a:cubicBezTo>
                  <a:cubicBezTo>
                    <a:pt x="9" y="71"/>
                    <a:pt x="14" y="41"/>
                    <a:pt x="14" y="40"/>
                  </a:cubicBezTo>
                  <a:cubicBezTo>
                    <a:pt x="15" y="40"/>
                    <a:pt x="18" y="28"/>
                    <a:pt x="20" y="19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6" y="75"/>
                    <a:pt x="32" y="81"/>
                  </a:cubicBezTo>
                  <a:cubicBezTo>
                    <a:pt x="32" y="81"/>
                    <a:pt x="35" y="84"/>
                    <a:pt x="39" y="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77" name="Freeform 288">
              <a:extLst>
                <a:ext uri="{FF2B5EF4-FFF2-40B4-BE49-F238E27FC236}">
                  <a16:creationId xmlns:a16="http://schemas.microsoft.com/office/drawing/2014/main" id="{FA046665-355C-4F47-9871-1806BFB41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25" y="1362075"/>
              <a:ext cx="104775" cy="155575"/>
            </a:xfrm>
            <a:custGeom>
              <a:avLst/>
              <a:gdLst>
                <a:gd name="T0" fmla="*/ 0 w 6"/>
                <a:gd name="T1" fmla="*/ 4 h 9"/>
                <a:gd name="T2" fmla="*/ 3 w 6"/>
                <a:gd name="T3" fmla="*/ 9 h 9"/>
                <a:gd name="T4" fmla="*/ 3 w 6"/>
                <a:gd name="T5" fmla="*/ 4 h 9"/>
                <a:gd name="T6" fmla="*/ 5 w 6"/>
                <a:gd name="T7" fmla="*/ 0 h 9"/>
                <a:gd name="T8" fmla="*/ 0 w 6"/>
                <a:gd name="T9" fmla="*/ 4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0" y="4"/>
                  </a:moveTo>
                  <a:cubicBezTo>
                    <a:pt x="0" y="4"/>
                    <a:pt x="1" y="8"/>
                    <a:pt x="3" y="9"/>
                  </a:cubicBezTo>
                  <a:cubicBezTo>
                    <a:pt x="3" y="9"/>
                    <a:pt x="3" y="6"/>
                    <a:pt x="3" y="4"/>
                  </a:cubicBezTo>
                  <a:cubicBezTo>
                    <a:pt x="3" y="4"/>
                    <a:pt x="6" y="2"/>
                    <a:pt x="5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78" name="Freeform 289">
              <a:extLst>
                <a:ext uri="{FF2B5EF4-FFF2-40B4-BE49-F238E27FC236}">
                  <a16:creationId xmlns:a16="http://schemas.microsoft.com/office/drawing/2014/main" id="{D52B7654-79BF-4CAA-8783-18B827762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13" y="396875"/>
              <a:ext cx="609600" cy="862013"/>
            </a:xfrm>
            <a:custGeom>
              <a:avLst/>
              <a:gdLst>
                <a:gd name="T0" fmla="*/ 11 w 35"/>
                <a:gd name="T1" fmla="*/ 0 h 50"/>
                <a:gd name="T2" fmla="*/ 15 w 35"/>
                <a:gd name="T3" fmla="*/ 5 h 50"/>
                <a:gd name="T4" fmla="*/ 22 w 35"/>
                <a:gd name="T5" fmla="*/ 4 h 50"/>
                <a:gd name="T6" fmla="*/ 29 w 35"/>
                <a:gd name="T7" fmla="*/ 34 h 50"/>
                <a:gd name="T8" fmla="*/ 35 w 35"/>
                <a:gd name="T9" fmla="*/ 49 h 50"/>
                <a:gd name="T10" fmla="*/ 17 w 35"/>
                <a:gd name="T11" fmla="*/ 50 h 50"/>
                <a:gd name="T12" fmla="*/ 1 w 35"/>
                <a:gd name="T13" fmla="*/ 49 h 50"/>
                <a:gd name="T14" fmla="*/ 0 w 35"/>
                <a:gd name="T15" fmla="*/ 15 h 50"/>
                <a:gd name="T16" fmla="*/ 11 w 35"/>
                <a:gd name="T17" fmla="*/ 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50"/>
                <a:gd name="T29" fmla="*/ 35 w 35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50">
                  <a:moveTo>
                    <a:pt x="11" y="0"/>
                  </a:moveTo>
                  <a:cubicBezTo>
                    <a:pt x="11" y="0"/>
                    <a:pt x="13" y="5"/>
                    <a:pt x="15" y="5"/>
                  </a:cubicBezTo>
                  <a:cubicBezTo>
                    <a:pt x="15" y="5"/>
                    <a:pt x="19" y="7"/>
                    <a:pt x="22" y="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79" name="Freeform 290">
              <a:extLst>
                <a:ext uri="{FF2B5EF4-FFF2-40B4-BE49-F238E27FC236}">
                  <a16:creationId xmlns:a16="http://schemas.microsoft.com/office/drawing/2014/main" id="{D9335224-5911-4C43-9FB0-E30BCB84D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63" y="500063"/>
              <a:ext cx="122238" cy="120650"/>
            </a:xfrm>
            <a:custGeom>
              <a:avLst/>
              <a:gdLst>
                <a:gd name="T0" fmla="*/ 0 w 77"/>
                <a:gd name="T1" fmla="*/ 54 h 76"/>
                <a:gd name="T2" fmla="*/ 77 w 77"/>
                <a:gd name="T3" fmla="*/ 0 h 76"/>
                <a:gd name="T4" fmla="*/ 0 w 77"/>
                <a:gd name="T5" fmla="*/ 76 h 76"/>
                <a:gd name="T6" fmla="*/ 0 w 77"/>
                <a:gd name="T7" fmla="*/ 54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76"/>
                <a:gd name="T14" fmla="*/ 77 w 77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76">
                  <a:moveTo>
                    <a:pt x="0" y="54"/>
                  </a:moveTo>
                  <a:lnTo>
                    <a:pt x="77" y="0"/>
                  </a:lnTo>
                  <a:lnTo>
                    <a:pt x="0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80" name="Freeform 291">
              <a:extLst>
                <a:ext uri="{FF2B5EF4-FFF2-40B4-BE49-F238E27FC236}">
                  <a16:creationId xmlns:a16="http://schemas.microsoft.com/office/drawing/2014/main" id="{7D70D39D-C584-4A99-969D-8CBD99E8C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288" y="517525"/>
              <a:ext cx="279400" cy="688975"/>
            </a:xfrm>
            <a:custGeom>
              <a:avLst/>
              <a:gdLst>
                <a:gd name="T0" fmla="*/ 0 w 16"/>
                <a:gd name="T1" fmla="*/ 0 h 40"/>
                <a:gd name="T2" fmla="*/ 6 w 16"/>
                <a:gd name="T3" fmla="*/ 5 h 40"/>
                <a:gd name="T4" fmla="*/ 11 w 16"/>
                <a:gd name="T5" fmla="*/ 22 h 40"/>
                <a:gd name="T6" fmla="*/ 16 w 16"/>
                <a:gd name="T7" fmla="*/ 38 h 40"/>
                <a:gd name="T8" fmla="*/ 4 w 16"/>
                <a:gd name="T9" fmla="*/ 37 h 40"/>
                <a:gd name="T10" fmla="*/ 10 w 16"/>
                <a:gd name="T11" fmla="*/ 33 h 40"/>
                <a:gd name="T12" fmla="*/ 4 w 16"/>
                <a:gd name="T13" fmla="*/ 25 h 40"/>
                <a:gd name="T14" fmla="*/ 6 w 16"/>
                <a:gd name="T15" fmla="*/ 21 h 40"/>
                <a:gd name="T16" fmla="*/ 5 w 16"/>
                <a:gd name="T17" fmla="*/ 7 h 40"/>
                <a:gd name="T18" fmla="*/ 0 w 16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40"/>
                <a:gd name="T32" fmla="*/ 16 w 16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40">
                  <a:moveTo>
                    <a:pt x="0" y="0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7" y="40"/>
                    <a:pt x="4" y="37"/>
                  </a:cubicBezTo>
                  <a:cubicBezTo>
                    <a:pt x="4" y="37"/>
                    <a:pt x="10" y="39"/>
                    <a:pt x="10" y="33"/>
                  </a:cubicBezTo>
                  <a:cubicBezTo>
                    <a:pt x="9" y="27"/>
                    <a:pt x="6" y="28"/>
                    <a:pt x="4" y="25"/>
                  </a:cubicBezTo>
                  <a:cubicBezTo>
                    <a:pt x="4" y="25"/>
                    <a:pt x="6" y="25"/>
                    <a:pt x="6" y="21"/>
                  </a:cubicBezTo>
                  <a:cubicBezTo>
                    <a:pt x="6" y="16"/>
                    <a:pt x="5" y="7"/>
                    <a:pt x="5" y="7"/>
                  </a:cubicBezTo>
                  <a:cubicBezTo>
                    <a:pt x="5" y="7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81" name="Freeform 292">
              <a:extLst>
                <a:ext uri="{FF2B5EF4-FFF2-40B4-BE49-F238E27FC236}">
                  <a16:creationId xmlns:a16="http://schemas.microsoft.com/office/drawing/2014/main" id="{8E4B00BA-A272-4B41-8BDC-0E4368FC6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3" y="412750"/>
              <a:ext cx="382588" cy="1087438"/>
            </a:xfrm>
            <a:custGeom>
              <a:avLst/>
              <a:gdLst>
                <a:gd name="T0" fmla="*/ 9 w 22"/>
                <a:gd name="T1" fmla="*/ 63 h 63"/>
                <a:gd name="T2" fmla="*/ 15 w 22"/>
                <a:gd name="T3" fmla="*/ 56 h 63"/>
                <a:gd name="T4" fmla="*/ 20 w 22"/>
                <a:gd name="T5" fmla="*/ 33 h 63"/>
                <a:gd name="T6" fmla="*/ 22 w 22"/>
                <a:gd name="T7" fmla="*/ 0 h 63"/>
                <a:gd name="T8" fmla="*/ 18 w 22"/>
                <a:gd name="T9" fmla="*/ 4 h 63"/>
                <a:gd name="T10" fmla="*/ 5 w 22"/>
                <a:gd name="T11" fmla="*/ 7 h 63"/>
                <a:gd name="T12" fmla="*/ 0 w 22"/>
                <a:gd name="T13" fmla="*/ 35 h 63"/>
                <a:gd name="T14" fmla="*/ 2 w 22"/>
                <a:gd name="T15" fmla="*/ 47 h 63"/>
                <a:gd name="T16" fmla="*/ 9 w 22"/>
                <a:gd name="T17" fmla="*/ 63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63"/>
                <a:gd name="T29" fmla="*/ 22 w 22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63">
                  <a:moveTo>
                    <a:pt x="9" y="63"/>
                  </a:moveTo>
                  <a:cubicBezTo>
                    <a:pt x="9" y="63"/>
                    <a:pt x="10" y="58"/>
                    <a:pt x="15" y="56"/>
                  </a:cubicBezTo>
                  <a:cubicBezTo>
                    <a:pt x="15" y="56"/>
                    <a:pt x="20" y="44"/>
                    <a:pt x="20" y="33"/>
                  </a:cubicBezTo>
                  <a:cubicBezTo>
                    <a:pt x="21" y="21"/>
                    <a:pt x="20" y="4"/>
                    <a:pt x="22" y="0"/>
                  </a:cubicBezTo>
                  <a:cubicBezTo>
                    <a:pt x="22" y="0"/>
                    <a:pt x="20" y="1"/>
                    <a:pt x="18" y="4"/>
                  </a:cubicBezTo>
                  <a:cubicBezTo>
                    <a:pt x="18" y="4"/>
                    <a:pt x="8" y="5"/>
                    <a:pt x="5" y="7"/>
                  </a:cubicBezTo>
                  <a:cubicBezTo>
                    <a:pt x="5" y="7"/>
                    <a:pt x="1" y="17"/>
                    <a:pt x="0" y="35"/>
                  </a:cubicBezTo>
                  <a:cubicBezTo>
                    <a:pt x="0" y="35"/>
                    <a:pt x="2" y="45"/>
                    <a:pt x="2" y="47"/>
                  </a:cubicBezTo>
                  <a:cubicBezTo>
                    <a:pt x="3" y="48"/>
                    <a:pt x="6" y="56"/>
                    <a:pt x="9" y="63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82" name="Freeform 293">
              <a:extLst>
                <a:ext uri="{FF2B5EF4-FFF2-40B4-BE49-F238E27FC236}">
                  <a16:creationId xmlns:a16="http://schemas.microsoft.com/office/drawing/2014/main" id="{9D6AA952-2F68-495E-A2E9-C6E013BAB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63" y="1206500"/>
              <a:ext cx="436563" cy="103188"/>
            </a:xfrm>
            <a:custGeom>
              <a:avLst/>
              <a:gdLst>
                <a:gd name="T0" fmla="*/ 24 w 25"/>
                <a:gd name="T1" fmla="*/ 0 h 6"/>
                <a:gd name="T2" fmla="*/ 1 w 25"/>
                <a:gd name="T3" fmla="*/ 3 h 6"/>
                <a:gd name="T4" fmla="*/ 0 w 25"/>
                <a:gd name="T5" fmla="*/ 3 h 6"/>
                <a:gd name="T6" fmla="*/ 25 w 25"/>
                <a:gd name="T7" fmla="*/ 2 h 6"/>
                <a:gd name="T8" fmla="*/ 24 w 2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6"/>
                <a:gd name="T17" fmla="*/ 25 w 2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6">
                  <a:moveTo>
                    <a:pt x="24" y="0"/>
                  </a:moveTo>
                  <a:cubicBezTo>
                    <a:pt x="15" y="3"/>
                    <a:pt x="5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5" y="6"/>
                    <a:pt x="25" y="2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83" name="Freeform 294">
              <a:extLst>
                <a:ext uri="{FF2B5EF4-FFF2-40B4-BE49-F238E27FC236}">
                  <a16:creationId xmlns:a16="http://schemas.microsoft.com/office/drawing/2014/main" id="{386457C4-D841-4FA5-B4B6-F02D79571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75" y="517525"/>
              <a:ext cx="138113" cy="603250"/>
            </a:xfrm>
            <a:custGeom>
              <a:avLst/>
              <a:gdLst>
                <a:gd name="T0" fmla="*/ 6 w 8"/>
                <a:gd name="T1" fmla="*/ 35 h 35"/>
                <a:gd name="T2" fmla="*/ 7 w 8"/>
                <a:gd name="T3" fmla="*/ 27 h 35"/>
                <a:gd name="T4" fmla="*/ 8 w 8"/>
                <a:gd name="T5" fmla="*/ 25 h 35"/>
                <a:gd name="T6" fmla="*/ 1 w 8"/>
                <a:gd name="T7" fmla="*/ 4 h 35"/>
                <a:gd name="T8" fmla="*/ 4 w 8"/>
                <a:gd name="T9" fmla="*/ 3 h 35"/>
                <a:gd name="T10" fmla="*/ 1 w 8"/>
                <a:gd name="T11" fmla="*/ 0 h 35"/>
                <a:gd name="T12" fmla="*/ 3 w 8"/>
                <a:gd name="T13" fmla="*/ 3 h 35"/>
                <a:gd name="T14" fmla="*/ 0 w 8"/>
                <a:gd name="T15" fmla="*/ 4 h 35"/>
                <a:gd name="T16" fmla="*/ 6 w 8"/>
                <a:gd name="T17" fmla="*/ 35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35"/>
                <a:gd name="T29" fmla="*/ 8 w 8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35">
                  <a:moveTo>
                    <a:pt x="6" y="35"/>
                  </a:moveTo>
                  <a:cubicBezTo>
                    <a:pt x="7" y="32"/>
                    <a:pt x="7" y="29"/>
                    <a:pt x="7" y="27"/>
                  </a:cubicBezTo>
                  <a:cubicBezTo>
                    <a:pt x="7" y="26"/>
                    <a:pt x="7" y="26"/>
                    <a:pt x="8" y="25"/>
                  </a:cubicBezTo>
                  <a:cubicBezTo>
                    <a:pt x="5" y="17"/>
                    <a:pt x="1" y="4"/>
                    <a:pt x="1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2"/>
                    <a:pt x="1" y="0"/>
                    <a:pt x="1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4" y="17"/>
                    <a:pt x="6" y="28"/>
                    <a:pt x="6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84" name="Freeform 295">
              <a:extLst>
                <a:ext uri="{FF2B5EF4-FFF2-40B4-BE49-F238E27FC236}">
                  <a16:creationId xmlns:a16="http://schemas.microsoft.com/office/drawing/2014/main" id="{86D69FCB-63BE-40BC-B73F-7734A5272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38" y="793750"/>
              <a:ext cx="17463" cy="68263"/>
            </a:xfrm>
            <a:custGeom>
              <a:avLst/>
              <a:gdLst>
                <a:gd name="T0" fmla="*/ 0 w 1"/>
                <a:gd name="T1" fmla="*/ 1 h 4"/>
                <a:gd name="T2" fmla="*/ 0 w 1"/>
                <a:gd name="T3" fmla="*/ 4 h 4"/>
                <a:gd name="T4" fmla="*/ 0 w 1"/>
                <a:gd name="T5" fmla="*/ 2 h 4"/>
                <a:gd name="T6" fmla="*/ 0 w 1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4"/>
                <a:gd name="T14" fmla="*/ 1 w 1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4">
                  <a:moveTo>
                    <a:pt x="0" y="1"/>
                  </a:moveTo>
                  <a:cubicBezTo>
                    <a:pt x="0" y="0"/>
                    <a:pt x="0" y="2"/>
                    <a:pt x="0" y="4"/>
                  </a:cubicBezTo>
                  <a:cubicBezTo>
                    <a:pt x="0" y="3"/>
                    <a:pt x="1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85" name="Freeform 296">
              <a:extLst>
                <a:ext uri="{FF2B5EF4-FFF2-40B4-BE49-F238E27FC236}">
                  <a16:creationId xmlns:a16="http://schemas.microsoft.com/office/drawing/2014/main" id="{AECE4B9B-CB8C-465B-8ACE-0F8E02EDE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" y="603250"/>
              <a:ext cx="227013" cy="776288"/>
            </a:xfrm>
            <a:custGeom>
              <a:avLst/>
              <a:gdLst>
                <a:gd name="T0" fmla="*/ 13 w 13"/>
                <a:gd name="T1" fmla="*/ 42 h 45"/>
                <a:gd name="T2" fmla="*/ 12 w 13"/>
                <a:gd name="T3" fmla="*/ 33 h 45"/>
                <a:gd name="T4" fmla="*/ 11 w 13"/>
                <a:gd name="T5" fmla="*/ 15 h 45"/>
                <a:gd name="T6" fmla="*/ 10 w 13"/>
                <a:gd name="T7" fmla="*/ 28 h 45"/>
                <a:gd name="T8" fmla="*/ 9 w 13"/>
                <a:gd name="T9" fmla="*/ 12 h 45"/>
                <a:gd name="T10" fmla="*/ 9 w 13"/>
                <a:gd name="T11" fmla="*/ 33 h 45"/>
                <a:gd name="T12" fmla="*/ 5 w 13"/>
                <a:gd name="T13" fmla="*/ 20 h 45"/>
                <a:gd name="T14" fmla="*/ 4 w 13"/>
                <a:gd name="T15" fmla="*/ 0 h 45"/>
                <a:gd name="T16" fmla="*/ 4 w 13"/>
                <a:gd name="T17" fmla="*/ 19 h 45"/>
                <a:gd name="T18" fmla="*/ 0 w 13"/>
                <a:gd name="T19" fmla="*/ 14 h 45"/>
                <a:gd name="T20" fmla="*/ 3 w 13"/>
                <a:gd name="T21" fmla="*/ 20 h 45"/>
                <a:gd name="T22" fmla="*/ 2 w 13"/>
                <a:gd name="T23" fmla="*/ 22 h 45"/>
                <a:gd name="T24" fmla="*/ 4 w 13"/>
                <a:gd name="T25" fmla="*/ 24 h 45"/>
                <a:gd name="T26" fmla="*/ 0 w 13"/>
                <a:gd name="T27" fmla="*/ 26 h 45"/>
                <a:gd name="T28" fmla="*/ 4 w 13"/>
                <a:gd name="T29" fmla="*/ 26 h 45"/>
                <a:gd name="T30" fmla="*/ 1 w 13"/>
                <a:gd name="T31" fmla="*/ 27 h 45"/>
                <a:gd name="T32" fmla="*/ 6 w 13"/>
                <a:gd name="T33" fmla="*/ 30 h 45"/>
                <a:gd name="T34" fmla="*/ 12 w 13"/>
                <a:gd name="T35" fmla="*/ 45 h 45"/>
                <a:gd name="T36" fmla="*/ 13 w 13"/>
                <a:gd name="T37" fmla="*/ 42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"/>
                <a:gd name="T58" fmla="*/ 0 h 45"/>
                <a:gd name="T59" fmla="*/ 13 w 13"/>
                <a:gd name="T60" fmla="*/ 45 h 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" h="45">
                  <a:moveTo>
                    <a:pt x="13" y="42"/>
                  </a:moveTo>
                  <a:cubicBezTo>
                    <a:pt x="12" y="38"/>
                    <a:pt x="12" y="33"/>
                    <a:pt x="12" y="33"/>
                  </a:cubicBezTo>
                  <a:cubicBezTo>
                    <a:pt x="12" y="27"/>
                    <a:pt x="11" y="20"/>
                    <a:pt x="11" y="15"/>
                  </a:cubicBezTo>
                  <a:cubicBezTo>
                    <a:pt x="11" y="20"/>
                    <a:pt x="10" y="28"/>
                    <a:pt x="10" y="28"/>
                  </a:cubicBezTo>
                  <a:cubicBezTo>
                    <a:pt x="10" y="24"/>
                    <a:pt x="9" y="12"/>
                    <a:pt x="9" y="12"/>
                  </a:cubicBezTo>
                  <a:cubicBezTo>
                    <a:pt x="9" y="12"/>
                    <a:pt x="9" y="33"/>
                    <a:pt x="9" y="33"/>
                  </a:cubicBezTo>
                  <a:cubicBezTo>
                    <a:pt x="6" y="29"/>
                    <a:pt x="5" y="20"/>
                    <a:pt x="5" y="20"/>
                  </a:cubicBezTo>
                  <a:cubicBezTo>
                    <a:pt x="6" y="14"/>
                    <a:pt x="4" y="0"/>
                    <a:pt x="4" y="0"/>
                  </a:cubicBezTo>
                  <a:cubicBezTo>
                    <a:pt x="4" y="0"/>
                    <a:pt x="6" y="17"/>
                    <a:pt x="4" y="19"/>
                  </a:cubicBezTo>
                  <a:cubicBezTo>
                    <a:pt x="2" y="20"/>
                    <a:pt x="0" y="14"/>
                    <a:pt x="0" y="14"/>
                  </a:cubicBezTo>
                  <a:cubicBezTo>
                    <a:pt x="0" y="19"/>
                    <a:pt x="3" y="20"/>
                    <a:pt x="3" y="20"/>
                  </a:cubicBezTo>
                  <a:cubicBezTo>
                    <a:pt x="3" y="20"/>
                    <a:pt x="2" y="22"/>
                    <a:pt x="2" y="22"/>
                  </a:cubicBezTo>
                  <a:cubicBezTo>
                    <a:pt x="4" y="22"/>
                    <a:pt x="4" y="24"/>
                    <a:pt x="4" y="24"/>
                  </a:cubicBezTo>
                  <a:cubicBezTo>
                    <a:pt x="3" y="24"/>
                    <a:pt x="0" y="26"/>
                    <a:pt x="0" y="26"/>
                  </a:cubicBezTo>
                  <a:cubicBezTo>
                    <a:pt x="2" y="25"/>
                    <a:pt x="4" y="26"/>
                    <a:pt x="4" y="26"/>
                  </a:cubicBezTo>
                  <a:cubicBezTo>
                    <a:pt x="3" y="25"/>
                    <a:pt x="1" y="27"/>
                    <a:pt x="1" y="27"/>
                  </a:cubicBezTo>
                  <a:cubicBezTo>
                    <a:pt x="4" y="26"/>
                    <a:pt x="5" y="29"/>
                    <a:pt x="6" y="30"/>
                  </a:cubicBezTo>
                  <a:cubicBezTo>
                    <a:pt x="6" y="31"/>
                    <a:pt x="10" y="40"/>
                    <a:pt x="12" y="45"/>
                  </a:cubicBezTo>
                  <a:cubicBezTo>
                    <a:pt x="12" y="45"/>
                    <a:pt x="13" y="44"/>
                    <a:pt x="13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86" name="Freeform 297">
              <a:extLst>
                <a:ext uri="{FF2B5EF4-FFF2-40B4-BE49-F238E27FC236}">
                  <a16:creationId xmlns:a16="http://schemas.microsoft.com/office/drawing/2014/main" id="{6AFA1277-A3BE-4872-B715-96B44CCC2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138" y="447675"/>
              <a:ext cx="1028700" cy="1155700"/>
            </a:xfrm>
            <a:custGeom>
              <a:avLst/>
              <a:gdLst>
                <a:gd name="T0" fmla="*/ 0 w 59"/>
                <a:gd name="T1" fmla="*/ 2 h 67"/>
                <a:gd name="T2" fmla="*/ 2 w 59"/>
                <a:gd name="T3" fmla="*/ 28 h 67"/>
                <a:gd name="T4" fmla="*/ 21 w 59"/>
                <a:gd name="T5" fmla="*/ 67 h 67"/>
                <a:gd name="T6" fmla="*/ 25 w 59"/>
                <a:gd name="T7" fmla="*/ 64 h 67"/>
                <a:gd name="T8" fmla="*/ 20 w 59"/>
                <a:gd name="T9" fmla="*/ 31 h 67"/>
                <a:gd name="T10" fmla="*/ 18 w 59"/>
                <a:gd name="T11" fmla="*/ 18 h 67"/>
                <a:gd name="T12" fmla="*/ 29 w 59"/>
                <a:gd name="T13" fmla="*/ 20 h 67"/>
                <a:gd name="T14" fmla="*/ 31 w 59"/>
                <a:gd name="T15" fmla="*/ 21 h 67"/>
                <a:gd name="T16" fmla="*/ 42 w 59"/>
                <a:gd name="T17" fmla="*/ 19 h 67"/>
                <a:gd name="T18" fmla="*/ 58 w 59"/>
                <a:gd name="T19" fmla="*/ 16 h 67"/>
                <a:gd name="T20" fmla="*/ 56 w 59"/>
                <a:gd name="T21" fmla="*/ 7 h 67"/>
                <a:gd name="T22" fmla="*/ 33 w 59"/>
                <a:gd name="T23" fmla="*/ 9 h 67"/>
                <a:gd name="T24" fmla="*/ 24 w 59"/>
                <a:gd name="T25" fmla="*/ 8 h 67"/>
                <a:gd name="T26" fmla="*/ 20 w 59"/>
                <a:gd name="T27" fmla="*/ 8 h 67"/>
                <a:gd name="T28" fmla="*/ 19 w 59"/>
                <a:gd name="T29" fmla="*/ 6 h 67"/>
                <a:gd name="T30" fmla="*/ 17 w 59"/>
                <a:gd name="T31" fmla="*/ 6 h 67"/>
                <a:gd name="T32" fmla="*/ 15 w 59"/>
                <a:gd name="T33" fmla="*/ 2 h 67"/>
                <a:gd name="T34" fmla="*/ 7 w 59"/>
                <a:gd name="T35" fmla="*/ 1 h 67"/>
                <a:gd name="T36" fmla="*/ 2 w 59"/>
                <a:gd name="T37" fmla="*/ 0 h 67"/>
                <a:gd name="T38" fmla="*/ 0 w 59"/>
                <a:gd name="T39" fmla="*/ 2 h 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9"/>
                <a:gd name="T61" fmla="*/ 0 h 67"/>
                <a:gd name="T62" fmla="*/ 59 w 59"/>
                <a:gd name="T63" fmla="*/ 67 h 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9" h="67">
                  <a:moveTo>
                    <a:pt x="0" y="2"/>
                  </a:moveTo>
                  <a:cubicBezTo>
                    <a:pt x="0" y="2"/>
                    <a:pt x="0" y="19"/>
                    <a:pt x="2" y="28"/>
                  </a:cubicBezTo>
                  <a:cubicBezTo>
                    <a:pt x="2" y="28"/>
                    <a:pt x="11" y="61"/>
                    <a:pt x="21" y="67"/>
                  </a:cubicBezTo>
                  <a:cubicBezTo>
                    <a:pt x="21" y="67"/>
                    <a:pt x="25" y="65"/>
                    <a:pt x="25" y="64"/>
                  </a:cubicBezTo>
                  <a:cubicBezTo>
                    <a:pt x="25" y="63"/>
                    <a:pt x="20" y="34"/>
                    <a:pt x="20" y="31"/>
                  </a:cubicBezTo>
                  <a:cubicBezTo>
                    <a:pt x="19" y="29"/>
                    <a:pt x="18" y="18"/>
                    <a:pt x="18" y="18"/>
                  </a:cubicBezTo>
                  <a:cubicBezTo>
                    <a:pt x="18" y="18"/>
                    <a:pt x="27" y="19"/>
                    <a:pt x="29" y="20"/>
                  </a:cubicBezTo>
                  <a:cubicBezTo>
                    <a:pt x="29" y="20"/>
                    <a:pt x="29" y="21"/>
                    <a:pt x="31" y="21"/>
                  </a:cubicBezTo>
                  <a:cubicBezTo>
                    <a:pt x="33" y="21"/>
                    <a:pt x="41" y="19"/>
                    <a:pt x="42" y="19"/>
                  </a:cubicBezTo>
                  <a:cubicBezTo>
                    <a:pt x="44" y="19"/>
                    <a:pt x="57" y="16"/>
                    <a:pt x="58" y="16"/>
                  </a:cubicBezTo>
                  <a:cubicBezTo>
                    <a:pt x="59" y="15"/>
                    <a:pt x="57" y="8"/>
                    <a:pt x="56" y="7"/>
                  </a:cubicBezTo>
                  <a:cubicBezTo>
                    <a:pt x="56" y="6"/>
                    <a:pt x="37" y="8"/>
                    <a:pt x="33" y="9"/>
                  </a:cubicBezTo>
                  <a:cubicBezTo>
                    <a:pt x="33" y="9"/>
                    <a:pt x="25" y="8"/>
                    <a:pt x="24" y="8"/>
                  </a:cubicBezTo>
                  <a:cubicBezTo>
                    <a:pt x="23" y="8"/>
                    <a:pt x="20" y="8"/>
                    <a:pt x="20" y="8"/>
                  </a:cubicBezTo>
                  <a:cubicBezTo>
                    <a:pt x="20" y="8"/>
                    <a:pt x="20" y="6"/>
                    <a:pt x="19" y="6"/>
                  </a:cubicBezTo>
                  <a:cubicBezTo>
                    <a:pt x="19" y="6"/>
                    <a:pt x="17" y="6"/>
                    <a:pt x="17" y="6"/>
                  </a:cubicBezTo>
                  <a:cubicBezTo>
                    <a:pt x="17" y="6"/>
                    <a:pt x="17" y="3"/>
                    <a:pt x="15" y="2"/>
                  </a:cubicBezTo>
                  <a:cubicBezTo>
                    <a:pt x="13" y="1"/>
                    <a:pt x="8" y="1"/>
                    <a:pt x="7" y="1"/>
                  </a:cubicBezTo>
                  <a:cubicBezTo>
                    <a:pt x="6" y="0"/>
                    <a:pt x="2" y="0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87" name="Freeform 298">
              <a:extLst>
                <a:ext uri="{FF2B5EF4-FFF2-40B4-BE49-F238E27FC236}">
                  <a16:creationId xmlns:a16="http://schemas.microsoft.com/office/drawing/2014/main" id="{A56ECC2F-C19B-4775-8D6D-AFABA6C72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138" y="465138"/>
              <a:ext cx="993775" cy="1052513"/>
            </a:xfrm>
            <a:custGeom>
              <a:avLst/>
              <a:gdLst>
                <a:gd name="T0" fmla="*/ 55 w 57"/>
                <a:gd name="T1" fmla="*/ 7 h 61"/>
                <a:gd name="T2" fmla="*/ 33 w 57"/>
                <a:gd name="T3" fmla="*/ 9 h 61"/>
                <a:gd name="T4" fmla="*/ 23 w 57"/>
                <a:gd name="T5" fmla="*/ 15 h 61"/>
                <a:gd name="T6" fmla="*/ 29 w 57"/>
                <a:gd name="T7" fmla="*/ 9 h 61"/>
                <a:gd name="T8" fmla="*/ 22 w 57"/>
                <a:gd name="T9" fmla="*/ 15 h 61"/>
                <a:gd name="T10" fmla="*/ 26 w 57"/>
                <a:gd name="T11" fmla="*/ 9 h 61"/>
                <a:gd name="T12" fmla="*/ 20 w 57"/>
                <a:gd name="T13" fmla="*/ 15 h 61"/>
                <a:gd name="T14" fmla="*/ 21 w 57"/>
                <a:gd name="T15" fmla="*/ 9 h 61"/>
                <a:gd name="T16" fmla="*/ 22 w 57"/>
                <a:gd name="T17" fmla="*/ 9 h 61"/>
                <a:gd name="T18" fmla="*/ 20 w 57"/>
                <a:gd name="T19" fmla="*/ 9 h 61"/>
                <a:gd name="T20" fmla="*/ 18 w 57"/>
                <a:gd name="T21" fmla="*/ 13 h 61"/>
                <a:gd name="T22" fmla="*/ 19 w 57"/>
                <a:gd name="T23" fmla="*/ 8 h 61"/>
                <a:gd name="T24" fmla="*/ 16 w 57"/>
                <a:gd name="T25" fmla="*/ 10 h 61"/>
                <a:gd name="T26" fmla="*/ 16 w 57"/>
                <a:gd name="T27" fmla="*/ 11 h 61"/>
                <a:gd name="T28" fmla="*/ 16 w 57"/>
                <a:gd name="T29" fmla="*/ 1 h 61"/>
                <a:gd name="T30" fmla="*/ 15 w 57"/>
                <a:gd name="T31" fmla="*/ 1 h 61"/>
                <a:gd name="T32" fmla="*/ 12 w 57"/>
                <a:gd name="T33" fmla="*/ 0 h 61"/>
                <a:gd name="T34" fmla="*/ 11 w 57"/>
                <a:gd name="T35" fmla="*/ 1 h 61"/>
                <a:gd name="T36" fmla="*/ 7 w 57"/>
                <a:gd name="T37" fmla="*/ 1 h 61"/>
                <a:gd name="T38" fmla="*/ 10 w 57"/>
                <a:gd name="T39" fmla="*/ 3 h 61"/>
                <a:gd name="T40" fmla="*/ 1 w 57"/>
                <a:gd name="T41" fmla="*/ 0 h 61"/>
                <a:gd name="T42" fmla="*/ 0 w 57"/>
                <a:gd name="T43" fmla="*/ 1 h 61"/>
                <a:gd name="T44" fmla="*/ 0 w 57"/>
                <a:gd name="T45" fmla="*/ 1 h 61"/>
                <a:gd name="T46" fmla="*/ 4 w 57"/>
                <a:gd name="T47" fmla="*/ 4 h 61"/>
                <a:gd name="T48" fmla="*/ 2 w 57"/>
                <a:gd name="T49" fmla="*/ 16 h 61"/>
                <a:gd name="T50" fmla="*/ 1 w 57"/>
                <a:gd name="T51" fmla="*/ 24 h 61"/>
                <a:gd name="T52" fmla="*/ 2 w 57"/>
                <a:gd name="T53" fmla="*/ 27 h 61"/>
                <a:gd name="T54" fmla="*/ 3 w 57"/>
                <a:gd name="T55" fmla="*/ 30 h 61"/>
                <a:gd name="T56" fmla="*/ 5 w 57"/>
                <a:gd name="T57" fmla="*/ 17 h 61"/>
                <a:gd name="T58" fmla="*/ 6 w 57"/>
                <a:gd name="T59" fmla="*/ 5 h 61"/>
                <a:gd name="T60" fmla="*/ 6 w 57"/>
                <a:gd name="T61" fmla="*/ 18 h 61"/>
                <a:gd name="T62" fmla="*/ 6 w 57"/>
                <a:gd name="T63" fmla="*/ 31 h 61"/>
                <a:gd name="T64" fmla="*/ 16 w 57"/>
                <a:gd name="T65" fmla="*/ 55 h 61"/>
                <a:gd name="T66" fmla="*/ 21 w 57"/>
                <a:gd name="T67" fmla="*/ 61 h 61"/>
                <a:gd name="T68" fmla="*/ 19 w 57"/>
                <a:gd name="T69" fmla="*/ 38 h 61"/>
                <a:gd name="T70" fmla="*/ 18 w 57"/>
                <a:gd name="T71" fmla="*/ 17 h 61"/>
                <a:gd name="T72" fmla="*/ 25 w 57"/>
                <a:gd name="T73" fmla="*/ 16 h 61"/>
                <a:gd name="T74" fmla="*/ 32 w 57"/>
                <a:gd name="T75" fmla="*/ 15 h 61"/>
                <a:gd name="T76" fmla="*/ 31 w 57"/>
                <a:gd name="T77" fmla="*/ 17 h 61"/>
                <a:gd name="T78" fmla="*/ 39 w 57"/>
                <a:gd name="T79" fmla="*/ 16 h 61"/>
                <a:gd name="T80" fmla="*/ 57 w 57"/>
                <a:gd name="T81" fmla="*/ 14 h 61"/>
                <a:gd name="T82" fmla="*/ 55 w 57"/>
                <a:gd name="T83" fmla="*/ 7 h 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"/>
                <a:gd name="T127" fmla="*/ 0 h 61"/>
                <a:gd name="T128" fmla="*/ 57 w 57"/>
                <a:gd name="T129" fmla="*/ 61 h 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" h="61">
                  <a:moveTo>
                    <a:pt x="55" y="7"/>
                  </a:moveTo>
                  <a:cubicBezTo>
                    <a:pt x="54" y="6"/>
                    <a:pt x="33" y="9"/>
                    <a:pt x="33" y="9"/>
                  </a:cubicBezTo>
                  <a:cubicBezTo>
                    <a:pt x="33" y="9"/>
                    <a:pt x="26" y="15"/>
                    <a:pt x="23" y="15"/>
                  </a:cubicBezTo>
                  <a:cubicBezTo>
                    <a:pt x="23" y="15"/>
                    <a:pt x="31" y="11"/>
                    <a:pt x="29" y="9"/>
                  </a:cubicBezTo>
                  <a:cubicBezTo>
                    <a:pt x="28" y="7"/>
                    <a:pt x="22" y="15"/>
                    <a:pt x="22" y="15"/>
                  </a:cubicBezTo>
                  <a:cubicBezTo>
                    <a:pt x="22" y="15"/>
                    <a:pt x="23" y="11"/>
                    <a:pt x="26" y="9"/>
                  </a:cubicBezTo>
                  <a:cubicBezTo>
                    <a:pt x="26" y="9"/>
                    <a:pt x="23" y="8"/>
                    <a:pt x="20" y="15"/>
                  </a:cubicBezTo>
                  <a:cubicBezTo>
                    <a:pt x="20" y="15"/>
                    <a:pt x="20" y="11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8"/>
                    <a:pt x="21" y="8"/>
                    <a:pt x="20" y="9"/>
                  </a:cubicBezTo>
                  <a:cubicBezTo>
                    <a:pt x="19" y="10"/>
                    <a:pt x="18" y="13"/>
                    <a:pt x="18" y="13"/>
                  </a:cubicBezTo>
                  <a:cubicBezTo>
                    <a:pt x="18" y="13"/>
                    <a:pt x="17" y="8"/>
                    <a:pt x="19" y="8"/>
                  </a:cubicBezTo>
                  <a:cubicBezTo>
                    <a:pt x="19" y="8"/>
                    <a:pt x="16" y="6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5"/>
                    <a:pt x="12" y="4"/>
                    <a:pt x="16" y="1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7" y="1"/>
                    <a:pt x="7" y="1"/>
                  </a:cubicBezTo>
                  <a:cubicBezTo>
                    <a:pt x="8" y="1"/>
                    <a:pt x="9" y="3"/>
                    <a:pt x="10" y="3"/>
                  </a:cubicBezTo>
                  <a:cubicBezTo>
                    <a:pt x="10" y="3"/>
                    <a:pt x="4" y="2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4" y="4"/>
                    <a:pt x="4" y="4"/>
                  </a:cubicBezTo>
                  <a:cubicBezTo>
                    <a:pt x="5" y="5"/>
                    <a:pt x="2" y="8"/>
                    <a:pt x="2" y="16"/>
                  </a:cubicBezTo>
                  <a:cubicBezTo>
                    <a:pt x="2" y="19"/>
                    <a:pt x="2" y="22"/>
                    <a:pt x="1" y="24"/>
                  </a:cubicBezTo>
                  <a:cubicBezTo>
                    <a:pt x="1" y="25"/>
                    <a:pt x="2" y="26"/>
                    <a:pt x="2" y="27"/>
                  </a:cubicBezTo>
                  <a:cubicBezTo>
                    <a:pt x="2" y="27"/>
                    <a:pt x="2" y="28"/>
                    <a:pt x="3" y="30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5" y="30"/>
                    <a:pt x="6" y="31"/>
                  </a:cubicBezTo>
                  <a:cubicBezTo>
                    <a:pt x="8" y="32"/>
                    <a:pt x="15" y="54"/>
                    <a:pt x="16" y="55"/>
                  </a:cubicBezTo>
                  <a:cubicBezTo>
                    <a:pt x="17" y="55"/>
                    <a:pt x="21" y="61"/>
                    <a:pt x="21" y="61"/>
                  </a:cubicBezTo>
                  <a:cubicBezTo>
                    <a:pt x="21" y="61"/>
                    <a:pt x="19" y="39"/>
                    <a:pt x="19" y="38"/>
                  </a:cubicBezTo>
                  <a:cubicBezTo>
                    <a:pt x="19" y="36"/>
                    <a:pt x="18" y="17"/>
                    <a:pt x="18" y="17"/>
                  </a:cubicBezTo>
                  <a:cubicBezTo>
                    <a:pt x="18" y="17"/>
                    <a:pt x="24" y="17"/>
                    <a:pt x="25" y="16"/>
                  </a:cubicBezTo>
                  <a:cubicBezTo>
                    <a:pt x="26" y="16"/>
                    <a:pt x="31" y="15"/>
                    <a:pt x="32" y="15"/>
                  </a:cubicBezTo>
                  <a:cubicBezTo>
                    <a:pt x="32" y="15"/>
                    <a:pt x="30" y="16"/>
                    <a:pt x="31" y="17"/>
                  </a:cubicBezTo>
                  <a:cubicBezTo>
                    <a:pt x="32" y="18"/>
                    <a:pt x="37" y="17"/>
                    <a:pt x="39" y="16"/>
                  </a:cubicBezTo>
                  <a:cubicBezTo>
                    <a:pt x="40" y="16"/>
                    <a:pt x="57" y="14"/>
                    <a:pt x="57" y="14"/>
                  </a:cubicBezTo>
                  <a:cubicBezTo>
                    <a:pt x="57" y="14"/>
                    <a:pt x="57" y="8"/>
                    <a:pt x="55" y="7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88" name="Freeform 299">
              <a:extLst>
                <a:ext uri="{FF2B5EF4-FFF2-40B4-BE49-F238E27FC236}">
                  <a16:creationId xmlns:a16="http://schemas.microsoft.com/office/drawing/2014/main" id="{54BE459D-4F3D-4A6D-A34A-47F76EA3B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" y="465138"/>
              <a:ext cx="157163" cy="708025"/>
            </a:xfrm>
            <a:custGeom>
              <a:avLst/>
              <a:gdLst>
                <a:gd name="T0" fmla="*/ 0 w 9"/>
                <a:gd name="T1" fmla="*/ 37 h 41"/>
                <a:gd name="T2" fmla="*/ 5 w 9"/>
                <a:gd name="T3" fmla="*/ 41 h 41"/>
                <a:gd name="T4" fmla="*/ 9 w 9"/>
                <a:gd name="T5" fmla="*/ 36 h 41"/>
                <a:gd name="T6" fmla="*/ 8 w 9"/>
                <a:gd name="T7" fmla="*/ 9 h 41"/>
                <a:gd name="T8" fmla="*/ 6 w 9"/>
                <a:gd name="T9" fmla="*/ 5 h 41"/>
                <a:gd name="T10" fmla="*/ 7 w 9"/>
                <a:gd name="T11" fmla="*/ 3 h 41"/>
                <a:gd name="T12" fmla="*/ 5 w 9"/>
                <a:gd name="T13" fmla="*/ 1 h 41"/>
                <a:gd name="T14" fmla="*/ 3 w 9"/>
                <a:gd name="T15" fmla="*/ 5 h 41"/>
                <a:gd name="T16" fmla="*/ 1 w 9"/>
                <a:gd name="T17" fmla="*/ 9 h 41"/>
                <a:gd name="T18" fmla="*/ 0 w 9"/>
                <a:gd name="T19" fmla="*/ 37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41"/>
                <a:gd name="T32" fmla="*/ 9 w 9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41">
                  <a:moveTo>
                    <a:pt x="0" y="37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8" y="10"/>
                    <a:pt x="8" y="9"/>
                  </a:cubicBezTo>
                  <a:cubicBezTo>
                    <a:pt x="8" y="8"/>
                    <a:pt x="6" y="5"/>
                    <a:pt x="6" y="5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0"/>
                    <a:pt x="5" y="1"/>
                  </a:cubicBezTo>
                  <a:cubicBezTo>
                    <a:pt x="3" y="2"/>
                    <a:pt x="3" y="5"/>
                    <a:pt x="3" y="5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5189" name="Group 69">
            <a:extLst>
              <a:ext uri="{FF2B5EF4-FFF2-40B4-BE49-F238E27FC236}">
                <a16:creationId xmlns:a16="http://schemas.microsoft.com/office/drawing/2014/main" id="{AB2BBA36-3FEF-4BC3-95FB-B1FDFC7901D0}"/>
              </a:ext>
            </a:extLst>
          </p:cNvPr>
          <p:cNvGrpSpPr>
            <a:grpSpLocks/>
          </p:cNvGrpSpPr>
          <p:nvPr/>
        </p:nvGrpSpPr>
        <p:grpSpPr bwMode="auto">
          <a:xfrm>
            <a:off x="2387600" y="1481723"/>
            <a:ext cx="641350" cy="2241550"/>
            <a:chOff x="0" y="0"/>
            <a:chExt cx="835025" cy="2920999"/>
          </a:xfrm>
        </p:grpSpPr>
        <p:sp>
          <p:nvSpPr>
            <p:cNvPr id="5190" name="AutoShape 202">
              <a:extLst>
                <a:ext uri="{FF2B5EF4-FFF2-40B4-BE49-F238E27FC236}">
                  <a16:creationId xmlns:a16="http://schemas.microsoft.com/office/drawing/2014/main" id="{093D3363-CEC4-4400-9BB5-06B1ED185C3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212"/>
              <a:ext cx="835025" cy="284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91" name="Freeform 204">
              <a:extLst>
                <a:ext uri="{FF2B5EF4-FFF2-40B4-BE49-F238E27FC236}">
                  <a16:creationId xmlns:a16="http://schemas.microsoft.com/office/drawing/2014/main" id="{36AA0FDD-110E-436F-96EF-875A191EB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971674"/>
              <a:ext cx="227013" cy="830262"/>
            </a:xfrm>
            <a:custGeom>
              <a:avLst/>
              <a:gdLst>
                <a:gd name="T0" fmla="*/ 0 w 9"/>
                <a:gd name="T1" fmla="*/ 34 h 35"/>
                <a:gd name="T2" fmla="*/ 6 w 9"/>
                <a:gd name="T3" fmla="*/ 30 h 35"/>
                <a:gd name="T4" fmla="*/ 8 w 9"/>
                <a:gd name="T5" fmla="*/ 26 h 35"/>
                <a:gd name="T6" fmla="*/ 7 w 9"/>
                <a:gd name="T7" fmla="*/ 21 h 35"/>
                <a:gd name="T8" fmla="*/ 9 w 9"/>
                <a:gd name="T9" fmla="*/ 13 h 35"/>
                <a:gd name="T10" fmla="*/ 5 w 9"/>
                <a:gd name="T11" fmla="*/ 0 h 35"/>
                <a:gd name="T12" fmla="*/ 0 w 9"/>
                <a:gd name="T13" fmla="*/ 0 h 35"/>
                <a:gd name="T14" fmla="*/ 1 w 9"/>
                <a:gd name="T15" fmla="*/ 4 h 35"/>
                <a:gd name="T16" fmla="*/ 3 w 9"/>
                <a:gd name="T17" fmla="*/ 24 h 35"/>
                <a:gd name="T18" fmla="*/ 3 w 9"/>
                <a:gd name="T19" fmla="*/ 27 h 35"/>
                <a:gd name="T20" fmla="*/ 1 w 9"/>
                <a:gd name="T21" fmla="*/ 32 h 35"/>
                <a:gd name="T22" fmla="*/ 0 w 9"/>
                <a:gd name="T23" fmla="*/ 34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35"/>
                <a:gd name="T38" fmla="*/ 9 w 9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35">
                  <a:moveTo>
                    <a:pt x="0" y="34"/>
                  </a:moveTo>
                  <a:cubicBezTo>
                    <a:pt x="0" y="34"/>
                    <a:pt x="5" y="35"/>
                    <a:pt x="6" y="30"/>
                  </a:cubicBezTo>
                  <a:cubicBezTo>
                    <a:pt x="8" y="25"/>
                    <a:pt x="8" y="26"/>
                    <a:pt x="8" y="26"/>
                  </a:cubicBezTo>
                  <a:cubicBezTo>
                    <a:pt x="8" y="26"/>
                    <a:pt x="7" y="23"/>
                    <a:pt x="7" y="21"/>
                  </a:cubicBezTo>
                  <a:cubicBezTo>
                    <a:pt x="7" y="19"/>
                    <a:pt x="9" y="14"/>
                    <a:pt x="9" y="13"/>
                  </a:cubicBezTo>
                  <a:cubicBezTo>
                    <a:pt x="9" y="12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3"/>
                    <a:pt x="1" y="4"/>
                  </a:cubicBezTo>
                  <a:cubicBezTo>
                    <a:pt x="1" y="4"/>
                    <a:pt x="3" y="23"/>
                    <a:pt x="3" y="24"/>
                  </a:cubicBezTo>
                  <a:cubicBezTo>
                    <a:pt x="3" y="25"/>
                    <a:pt x="3" y="27"/>
                    <a:pt x="3" y="27"/>
                  </a:cubicBezTo>
                  <a:cubicBezTo>
                    <a:pt x="3" y="28"/>
                    <a:pt x="2" y="31"/>
                    <a:pt x="1" y="32"/>
                  </a:cubicBezTo>
                  <a:cubicBezTo>
                    <a:pt x="1" y="32"/>
                    <a:pt x="1" y="33"/>
                    <a:pt x="0" y="34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92" name="Freeform 205">
              <a:extLst>
                <a:ext uri="{FF2B5EF4-FFF2-40B4-BE49-F238E27FC236}">
                  <a16:creationId xmlns:a16="http://schemas.microsoft.com/office/drawing/2014/main" id="{F259E6B0-00F9-426B-A26B-FFC158D9C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13" y="2589212"/>
              <a:ext cx="76200" cy="166687"/>
            </a:xfrm>
            <a:custGeom>
              <a:avLst/>
              <a:gdLst>
                <a:gd name="T0" fmla="*/ 0 w 3"/>
                <a:gd name="T1" fmla="*/ 7 h 7"/>
                <a:gd name="T2" fmla="*/ 0 w 3"/>
                <a:gd name="T3" fmla="*/ 5 h 7"/>
                <a:gd name="T4" fmla="*/ 2 w 3"/>
                <a:gd name="T5" fmla="*/ 0 h 7"/>
                <a:gd name="T6" fmla="*/ 3 w 3"/>
                <a:gd name="T7" fmla="*/ 0 h 7"/>
                <a:gd name="T8" fmla="*/ 0 w 3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7"/>
                <a:gd name="T17" fmla="*/ 3 w 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7">
                  <a:moveTo>
                    <a:pt x="0" y="7"/>
                  </a:moveTo>
                  <a:cubicBezTo>
                    <a:pt x="0" y="7"/>
                    <a:pt x="0" y="5"/>
                    <a:pt x="0" y="5"/>
                  </a:cubicBezTo>
                  <a:cubicBezTo>
                    <a:pt x="1" y="5"/>
                    <a:pt x="2" y="1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93" name="Freeform 206">
              <a:extLst>
                <a:ext uri="{FF2B5EF4-FFF2-40B4-BE49-F238E27FC236}">
                  <a16:creationId xmlns:a16="http://schemas.microsoft.com/office/drawing/2014/main" id="{579815B6-40B0-49D1-8587-DFBE2053E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0" y="2708274"/>
              <a:ext cx="227013" cy="165100"/>
            </a:xfrm>
            <a:custGeom>
              <a:avLst/>
              <a:gdLst>
                <a:gd name="T0" fmla="*/ 0 w 9"/>
                <a:gd name="T1" fmla="*/ 5 h 7"/>
                <a:gd name="T2" fmla="*/ 0 w 9"/>
                <a:gd name="T3" fmla="*/ 6 h 7"/>
                <a:gd name="T4" fmla="*/ 3 w 9"/>
                <a:gd name="T5" fmla="*/ 6 h 7"/>
                <a:gd name="T6" fmla="*/ 8 w 9"/>
                <a:gd name="T7" fmla="*/ 2 h 7"/>
                <a:gd name="T8" fmla="*/ 9 w 9"/>
                <a:gd name="T9" fmla="*/ 0 h 7"/>
                <a:gd name="T10" fmla="*/ 5 w 9"/>
                <a:gd name="T11" fmla="*/ 3 h 7"/>
                <a:gd name="T12" fmla="*/ 2 w 9"/>
                <a:gd name="T13" fmla="*/ 3 h 7"/>
                <a:gd name="T14" fmla="*/ 0 w 9"/>
                <a:gd name="T15" fmla="*/ 5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7"/>
                <a:gd name="T26" fmla="*/ 9 w 9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7">
                  <a:moveTo>
                    <a:pt x="0" y="5"/>
                  </a:moveTo>
                  <a:cubicBezTo>
                    <a:pt x="0" y="5"/>
                    <a:pt x="0" y="5"/>
                    <a:pt x="0" y="6"/>
                  </a:cubicBezTo>
                  <a:cubicBezTo>
                    <a:pt x="1" y="7"/>
                    <a:pt x="2" y="7"/>
                    <a:pt x="3" y="6"/>
                  </a:cubicBezTo>
                  <a:cubicBezTo>
                    <a:pt x="7" y="5"/>
                    <a:pt x="8" y="2"/>
                    <a:pt x="8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6" y="2"/>
                    <a:pt x="5" y="3"/>
                  </a:cubicBezTo>
                  <a:cubicBezTo>
                    <a:pt x="4" y="3"/>
                    <a:pt x="2" y="3"/>
                    <a:pt x="2" y="3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94" name="Freeform 207">
              <a:extLst>
                <a:ext uri="{FF2B5EF4-FFF2-40B4-BE49-F238E27FC236}">
                  <a16:creationId xmlns:a16="http://schemas.microsoft.com/office/drawing/2014/main" id="{DE1E80BC-6027-4DD5-A7C9-1DDBF7A98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971674"/>
              <a:ext cx="227013" cy="665162"/>
            </a:xfrm>
            <a:custGeom>
              <a:avLst/>
              <a:gdLst>
                <a:gd name="T0" fmla="*/ 0 w 9"/>
                <a:gd name="T1" fmla="*/ 0 h 28"/>
                <a:gd name="T2" fmla="*/ 0 w 9"/>
                <a:gd name="T3" fmla="*/ 2 h 28"/>
                <a:gd name="T4" fmla="*/ 1 w 9"/>
                <a:gd name="T5" fmla="*/ 1 h 28"/>
                <a:gd name="T6" fmla="*/ 6 w 9"/>
                <a:gd name="T7" fmla="*/ 4 h 28"/>
                <a:gd name="T8" fmla="*/ 7 w 9"/>
                <a:gd name="T9" fmla="*/ 14 h 28"/>
                <a:gd name="T10" fmla="*/ 6 w 9"/>
                <a:gd name="T11" fmla="*/ 22 h 28"/>
                <a:gd name="T12" fmla="*/ 5 w 9"/>
                <a:gd name="T13" fmla="*/ 27 h 28"/>
                <a:gd name="T14" fmla="*/ 6 w 9"/>
                <a:gd name="T15" fmla="*/ 27 h 28"/>
                <a:gd name="T16" fmla="*/ 7 w 9"/>
                <a:gd name="T17" fmla="*/ 27 h 28"/>
                <a:gd name="T18" fmla="*/ 8 w 9"/>
                <a:gd name="T19" fmla="*/ 26 h 28"/>
                <a:gd name="T20" fmla="*/ 7 w 9"/>
                <a:gd name="T21" fmla="*/ 21 h 28"/>
                <a:gd name="T22" fmla="*/ 9 w 9"/>
                <a:gd name="T23" fmla="*/ 13 h 28"/>
                <a:gd name="T24" fmla="*/ 5 w 9"/>
                <a:gd name="T25" fmla="*/ 0 h 28"/>
                <a:gd name="T26" fmla="*/ 0 w 9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28"/>
                <a:gd name="T44" fmla="*/ 9 w 9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28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5" y="3"/>
                    <a:pt x="6" y="4"/>
                  </a:cubicBezTo>
                  <a:cubicBezTo>
                    <a:pt x="6" y="6"/>
                    <a:pt x="7" y="12"/>
                    <a:pt x="7" y="14"/>
                  </a:cubicBezTo>
                  <a:cubicBezTo>
                    <a:pt x="6" y="16"/>
                    <a:pt x="6" y="21"/>
                    <a:pt x="6" y="22"/>
                  </a:cubicBezTo>
                  <a:cubicBezTo>
                    <a:pt x="6" y="23"/>
                    <a:pt x="6" y="26"/>
                    <a:pt x="5" y="27"/>
                  </a:cubicBezTo>
                  <a:cubicBezTo>
                    <a:pt x="5" y="27"/>
                    <a:pt x="5" y="28"/>
                    <a:pt x="6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7" y="23"/>
                    <a:pt x="7" y="21"/>
                  </a:cubicBezTo>
                  <a:cubicBezTo>
                    <a:pt x="7" y="19"/>
                    <a:pt x="9" y="14"/>
                    <a:pt x="9" y="13"/>
                  </a:cubicBezTo>
                  <a:cubicBezTo>
                    <a:pt x="9" y="12"/>
                    <a:pt x="5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95" name="Freeform 208">
              <a:extLst>
                <a:ext uri="{FF2B5EF4-FFF2-40B4-BE49-F238E27FC236}">
                  <a16:creationId xmlns:a16="http://schemas.microsoft.com/office/drawing/2014/main" id="{B8CE01DD-CE9D-44C4-B89B-E409DF35F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13" y="2066924"/>
              <a:ext cx="76200" cy="23812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w 3"/>
                <a:gd name="T5" fmla="*/ 1 h 1"/>
                <a:gd name="T6" fmla="*/ 3 w 3"/>
                <a:gd name="T7" fmla="*/ 0 h 1"/>
                <a:gd name="T8" fmla="*/ 0 w 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96" name="Freeform 209">
              <a:extLst>
                <a:ext uri="{FF2B5EF4-FFF2-40B4-BE49-F238E27FC236}">
                  <a16:creationId xmlns:a16="http://schemas.microsoft.com/office/drawing/2014/main" id="{DD8AFE2B-0929-4B44-B25B-B1AB06BFC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13" y="1947862"/>
              <a:ext cx="328613" cy="901700"/>
            </a:xfrm>
            <a:custGeom>
              <a:avLst/>
              <a:gdLst>
                <a:gd name="T0" fmla="*/ 0 w 13"/>
                <a:gd name="T1" fmla="*/ 37 h 38"/>
                <a:gd name="T2" fmla="*/ 2 w 13"/>
                <a:gd name="T3" fmla="*/ 31 h 38"/>
                <a:gd name="T4" fmla="*/ 4 w 13"/>
                <a:gd name="T5" fmla="*/ 25 h 38"/>
                <a:gd name="T6" fmla="*/ 3 w 13"/>
                <a:gd name="T7" fmla="*/ 6 h 38"/>
                <a:gd name="T8" fmla="*/ 2 w 13"/>
                <a:gd name="T9" fmla="*/ 1 h 38"/>
                <a:gd name="T10" fmla="*/ 10 w 13"/>
                <a:gd name="T11" fmla="*/ 0 h 38"/>
                <a:gd name="T12" fmla="*/ 11 w 13"/>
                <a:gd name="T13" fmla="*/ 5 h 38"/>
                <a:gd name="T14" fmla="*/ 11 w 13"/>
                <a:gd name="T15" fmla="*/ 18 h 38"/>
                <a:gd name="T16" fmla="*/ 9 w 13"/>
                <a:gd name="T17" fmla="*/ 29 h 38"/>
                <a:gd name="T18" fmla="*/ 4 w 13"/>
                <a:gd name="T19" fmla="*/ 38 h 38"/>
                <a:gd name="T20" fmla="*/ 0 w 13"/>
                <a:gd name="T21" fmla="*/ 37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38"/>
                <a:gd name="T35" fmla="*/ 13 w 13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38">
                  <a:moveTo>
                    <a:pt x="0" y="37"/>
                  </a:moveTo>
                  <a:cubicBezTo>
                    <a:pt x="0" y="37"/>
                    <a:pt x="2" y="32"/>
                    <a:pt x="2" y="31"/>
                  </a:cubicBezTo>
                  <a:cubicBezTo>
                    <a:pt x="3" y="29"/>
                    <a:pt x="4" y="25"/>
                    <a:pt x="4" y="25"/>
                  </a:cubicBezTo>
                  <a:cubicBezTo>
                    <a:pt x="4" y="24"/>
                    <a:pt x="4" y="7"/>
                    <a:pt x="3" y="6"/>
                  </a:cubicBezTo>
                  <a:cubicBezTo>
                    <a:pt x="2" y="5"/>
                    <a:pt x="1" y="2"/>
                    <a:pt x="2" y="1"/>
                  </a:cubicBezTo>
                  <a:cubicBezTo>
                    <a:pt x="2" y="1"/>
                    <a:pt x="10" y="0"/>
                    <a:pt x="10" y="0"/>
                  </a:cubicBezTo>
                  <a:cubicBezTo>
                    <a:pt x="10" y="0"/>
                    <a:pt x="10" y="4"/>
                    <a:pt x="11" y="5"/>
                  </a:cubicBezTo>
                  <a:cubicBezTo>
                    <a:pt x="11" y="6"/>
                    <a:pt x="13" y="13"/>
                    <a:pt x="11" y="18"/>
                  </a:cubicBezTo>
                  <a:cubicBezTo>
                    <a:pt x="9" y="24"/>
                    <a:pt x="8" y="26"/>
                    <a:pt x="9" y="29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97" name="Freeform 210">
              <a:extLst>
                <a:ext uri="{FF2B5EF4-FFF2-40B4-BE49-F238E27FC236}">
                  <a16:creationId xmlns:a16="http://schemas.microsoft.com/office/drawing/2014/main" id="{374D2533-61BD-4A1D-BD00-C3F7850A1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13" y="1971674"/>
              <a:ext cx="176213" cy="665162"/>
            </a:xfrm>
            <a:custGeom>
              <a:avLst/>
              <a:gdLst>
                <a:gd name="T0" fmla="*/ 2 w 7"/>
                <a:gd name="T1" fmla="*/ 1 h 28"/>
                <a:gd name="T2" fmla="*/ 3 w 7"/>
                <a:gd name="T3" fmla="*/ 6 h 28"/>
                <a:gd name="T4" fmla="*/ 2 w 7"/>
                <a:gd name="T5" fmla="*/ 22 h 28"/>
                <a:gd name="T6" fmla="*/ 2 w 7"/>
                <a:gd name="T7" fmla="*/ 28 h 28"/>
                <a:gd name="T8" fmla="*/ 3 w 7"/>
                <a:gd name="T9" fmla="*/ 27 h 28"/>
                <a:gd name="T10" fmla="*/ 3 w 7"/>
                <a:gd name="T11" fmla="*/ 27 h 28"/>
                <a:gd name="T12" fmla="*/ 5 w 7"/>
                <a:gd name="T13" fmla="*/ 17 h 28"/>
                <a:gd name="T14" fmla="*/ 5 w 7"/>
                <a:gd name="T15" fmla="*/ 4 h 28"/>
                <a:gd name="T16" fmla="*/ 4 w 7"/>
                <a:gd name="T17" fmla="*/ 0 h 28"/>
                <a:gd name="T18" fmla="*/ 2 w 7"/>
                <a:gd name="T19" fmla="*/ 1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8"/>
                <a:gd name="T32" fmla="*/ 7 w 7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8">
                  <a:moveTo>
                    <a:pt x="2" y="1"/>
                  </a:moveTo>
                  <a:cubicBezTo>
                    <a:pt x="2" y="1"/>
                    <a:pt x="3" y="5"/>
                    <a:pt x="3" y="6"/>
                  </a:cubicBezTo>
                  <a:cubicBezTo>
                    <a:pt x="4" y="6"/>
                    <a:pt x="5" y="15"/>
                    <a:pt x="2" y="22"/>
                  </a:cubicBezTo>
                  <a:cubicBezTo>
                    <a:pt x="2" y="22"/>
                    <a:pt x="0" y="26"/>
                    <a:pt x="2" y="28"/>
                  </a:cubicBezTo>
                  <a:cubicBezTo>
                    <a:pt x="2" y="28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4"/>
                    <a:pt x="3" y="22"/>
                    <a:pt x="5" y="17"/>
                  </a:cubicBezTo>
                  <a:cubicBezTo>
                    <a:pt x="7" y="12"/>
                    <a:pt x="5" y="5"/>
                    <a:pt x="5" y="4"/>
                  </a:cubicBezTo>
                  <a:cubicBezTo>
                    <a:pt x="4" y="4"/>
                    <a:pt x="4" y="1"/>
                    <a:pt x="4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98" name="Freeform 211">
              <a:extLst>
                <a:ext uri="{FF2B5EF4-FFF2-40B4-BE49-F238E27FC236}">
                  <a16:creationId xmlns:a16="http://schemas.microsoft.com/office/drawing/2014/main" id="{DDB51F78-5A5D-4B36-8194-039AEE5A0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00" y="1116012"/>
              <a:ext cx="530225" cy="974725"/>
            </a:xfrm>
            <a:custGeom>
              <a:avLst/>
              <a:gdLst>
                <a:gd name="T0" fmla="*/ 0 w 21"/>
                <a:gd name="T1" fmla="*/ 5 h 41"/>
                <a:gd name="T2" fmla="*/ 4 w 21"/>
                <a:gd name="T3" fmla="*/ 38 h 41"/>
                <a:gd name="T4" fmla="*/ 19 w 21"/>
                <a:gd name="T5" fmla="*/ 38 h 41"/>
                <a:gd name="T6" fmla="*/ 20 w 21"/>
                <a:gd name="T7" fmla="*/ 17 h 41"/>
                <a:gd name="T8" fmla="*/ 21 w 21"/>
                <a:gd name="T9" fmla="*/ 7 h 41"/>
                <a:gd name="T10" fmla="*/ 19 w 21"/>
                <a:gd name="T11" fmla="*/ 3 h 41"/>
                <a:gd name="T12" fmla="*/ 3 w 21"/>
                <a:gd name="T13" fmla="*/ 0 h 41"/>
                <a:gd name="T14" fmla="*/ 0 w 21"/>
                <a:gd name="T15" fmla="*/ 5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41"/>
                <a:gd name="T26" fmla="*/ 21 w 21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41">
                  <a:moveTo>
                    <a:pt x="0" y="5"/>
                  </a:moveTo>
                  <a:cubicBezTo>
                    <a:pt x="0" y="5"/>
                    <a:pt x="2" y="33"/>
                    <a:pt x="4" y="38"/>
                  </a:cubicBezTo>
                  <a:cubicBezTo>
                    <a:pt x="4" y="38"/>
                    <a:pt x="15" y="41"/>
                    <a:pt x="19" y="38"/>
                  </a:cubicBezTo>
                  <a:cubicBezTo>
                    <a:pt x="19" y="38"/>
                    <a:pt x="19" y="19"/>
                    <a:pt x="20" y="17"/>
                  </a:cubicBezTo>
                  <a:cubicBezTo>
                    <a:pt x="21" y="14"/>
                    <a:pt x="21" y="9"/>
                    <a:pt x="21" y="7"/>
                  </a:cubicBezTo>
                  <a:cubicBezTo>
                    <a:pt x="20" y="6"/>
                    <a:pt x="19" y="3"/>
                    <a:pt x="19" y="3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99" name="Freeform 212">
              <a:extLst>
                <a:ext uri="{FF2B5EF4-FFF2-40B4-BE49-F238E27FC236}">
                  <a16:creationId xmlns:a16="http://schemas.microsoft.com/office/drawing/2014/main" id="{73E31851-3C89-4DC1-93BD-B4F18D96D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13" y="309562"/>
              <a:ext cx="152400" cy="119062"/>
            </a:xfrm>
            <a:custGeom>
              <a:avLst/>
              <a:gdLst>
                <a:gd name="T0" fmla="*/ 0 w 96"/>
                <a:gd name="T1" fmla="*/ 45 h 75"/>
                <a:gd name="T2" fmla="*/ 16 w 96"/>
                <a:gd name="T3" fmla="*/ 75 h 75"/>
                <a:gd name="T4" fmla="*/ 64 w 96"/>
                <a:gd name="T5" fmla="*/ 75 h 75"/>
                <a:gd name="T6" fmla="*/ 96 w 96"/>
                <a:gd name="T7" fmla="*/ 0 h 75"/>
                <a:gd name="T8" fmla="*/ 64 w 96"/>
                <a:gd name="T9" fmla="*/ 0 h 75"/>
                <a:gd name="T10" fmla="*/ 0 w 96"/>
                <a:gd name="T11" fmla="*/ 45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75"/>
                <a:gd name="T20" fmla="*/ 96 w 96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75">
                  <a:moveTo>
                    <a:pt x="0" y="45"/>
                  </a:moveTo>
                  <a:lnTo>
                    <a:pt x="16" y="75"/>
                  </a:lnTo>
                  <a:lnTo>
                    <a:pt x="64" y="75"/>
                  </a:lnTo>
                  <a:lnTo>
                    <a:pt x="96" y="0"/>
                  </a:lnTo>
                  <a:lnTo>
                    <a:pt x="64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00" name="Freeform 213">
              <a:extLst>
                <a:ext uri="{FF2B5EF4-FFF2-40B4-BE49-F238E27FC236}">
                  <a16:creationId xmlns:a16="http://schemas.microsoft.com/office/drawing/2014/main" id="{941CF271-2063-4753-AAF0-1B68C7DDB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47625"/>
              <a:ext cx="176213" cy="474662"/>
            </a:xfrm>
            <a:custGeom>
              <a:avLst/>
              <a:gdLst>
                <a:gd name="T0" fmla="*/ 6 w 7"/>
                <a:gd name="T1" fmla="*/ 20 h 20"/>
                <a:gd name="T2" fmla="*/ 3 w 7"/>
                <a:gd name="T3" fmla="*/ 16 h 20"/>
                <a:gd name="T4" fmla="*/ 3 w 7"/>
                <a:gd name="T5" fmla="*/ 13 h 20"/>
                <a:gd name="T6" fmla="*/ 2 w 7"/>
                <a:gd name="T7" fmla="*/ 9 h 20"/>
                <a:gd name="T8" fmla="*/ 3 w 7"/>
                <a:gd name="T9" fmla="*/ 1 h 20"/>
                <a:gd name="T10" fmla="*/ 7 w 7"/>
                <a:gd name="T11" fmla="*/ 0 h 20"/>
                <a:gd name="T12" fmla="*/ 6 w 7"/>
                <a:gd name="T13" fmla="*/ 2 h 20"/>
                <a:gd name="T14" fmla="*/ 7 w 7"/>
                <a:gd name="T15" fmla="*/ 16 h 20"/>
                <a:gd name="T16" fmla="*/ 6 w 7"/>
                <a:gd name="T17" fmla="*/ 2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20"/>
                <a:gd name="T29" fmla="*/ 7 w 7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20">
                  <a:moveTo>
                    <a:pt x="6" y="20"/>
                  </a:moveTo>
                  <a:cubicBezTo>
                    <a:pt x="6" y="20"/>
                    <a:pt x="4" y="17"/>
                    <a:pt x="3" y="16"/>
                  </a:cubicBezTo>
                  <a:cubicBezTo>
                    <a:pt x="2" y="15"/>
                    <a:pt x="3" y="13"/>
                    <a:pt x="3" y="13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2" y="8"/>
                    <a:pt x="0" y="3"/>
                    <a:pt x="3" y="1"/>
                  </a:cubicBezTo>
                  <a:cubicBezTo>
                    <a:pt x="5" y="0"/>
                    <a:pt x="7" y="0"/>
                    <a:pt x="7" y="0"/>
                  </a:cubicBezTo>
                  <a:cubicBezTo>
                    <a:pt x="7" y="0"/>
                    <a:pt x="7" y="2"/>
                    <a:pt x="6" y="2"/>
                  </a:cubicBezTo>
                  <a:cubicBezTo>
                    <a:pt x="5" y="3"/>
                    <a:pt x="7" y="16"/>
                    <a:pt x="7" y="16"/>
                  </a:cubicBezTo>
                  <a:lnTo>
                    <a:pt x="6" y="20"/>
                  </a:lnTo>
                  <a:close/>
                </a:path>
              </a:pathLst>
            </a:custGeom>
            <a:solidFill>
              <a:srgbClr val="281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01" name="Freeform 214">
              <a:extLst>
                <a:ext uri="{FF2B5EF4-FFF2-40B4-BE49-F238E27FC236}">
                  <a16:creationId xmlns:a16="http://schemas.microsoft.com/office/drawing/2014/main" id="{A215FD32-D351-4F33-AB02-6204A81BC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13" y="404812"/>
              <a:ext cx="228600" cy="188912"/>
            </a:xfrm>
            <a:custGeom>
              <a:avLst/>
              <a:gdLst>
                <a:gd name="T0" fmla="*/ 0 w 9"/>
                <a:gd name="T1" fmla="*/ 7 h 8"/>
                <a:gd name="T2" fmla="*/ 2 w 9"/>
                <a:gd name="T3" fmla="*/ 2 h 8"/>
                <a:gd name="T4" fmla="*/ 4 w 9"/>
                <a:gd name="T5" fmla="*/ 1 h 8"/>
                <a:gd name="T6" fmla="*/ 7 w 9"/>
                <a:gd name="T7" fmla="*/ 0 h 8"/>
                <a:gd name="T8" fmla="*/ 9 w 9"/>
                <a:gd name="T9" fmla="*/ 2 h 8"/>
                <a:gd name="T10" fmla="*/ 2 w 9"/>
                <a:gd name="T11" fmla="*/ 8 h 8"/>
                <a:gd name="T12" fmla="*/ 0 w 9"/>
                <a:gd name="T13" fmla="*/ 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8"/>
                <a:gd name="T23" fmla="*/ 9 w 9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8">
                  <a:moveTo>
                    <a:pt x="0" y="7"/>
                  </a:moveTo>
                  <a:cubicBezTo>
                    <a:pt x="0" y="7"/>
                    <a:pt x="1" y="2"/>
                    <a:pt x="2" y="2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6" y="1"/>
                    <a:pt x="7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2" y="8"/>
                    <a:pt x="2" y="8"/>
                    <a:pt x="2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02" name="Freeform 215">
              <a:extLst>
                <a:ext uri="{FF2B5EF4-FFF2-40B4-BE49-F238E27FC236}">
                  <a16:creationId xmlns:a16="http://schemas.microsoft.com/office/drawing/2014/main" id="{DEA6E306-9DBF-4350-B2B2-5693CA18A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00" y="1116012"/>
              <a:ext cx="530225" cy="927100"/>
            </a:xfrm>
            <a:custGeom>
              <a:avLst/>
              <a:gdLst>
                <a:gd name="T0" fmla="*/ 19 w 21"/>
                <a:gd name="T1" fmla="*/ 3 h 39"/>
                <a:gd name="T2" fmla="*/ 3 w 21"/>
                <a:gd name="T3" fmla="*/ 0 h 39"/>
                <a:gd name="T4" fmla="*/ 0 w 21"/>
                <a:gd name="T5" fmla="*/ 5 h 39"/>
                <a:gd name="T6" fmla="*/ 0 w 21"/>
                <a:gd name="T7" fmla="*/ 8 h 39"/>
                <a:gd name="T8" fmla="*/ 2 w 21"/>
                <a:gd name="T9" fmla="*/ 7 h 39"/>
                <a:gd name="T10" fmla="*/ 4 w 21"/>
                <a:gd name="T11" fmla="*/ 4 h 39"/>
                <a:gd name="T12" fmla="*/ 4 w 21"/>
                <a:gd name="T13" fmla="*/ 6 h 39"/>
                <a:gd name="T14" fmla="*/ 8 w 21"/>
                <a:gd name="T15" fmla="*/ 7 h 39"/>
                <a:gd name="T16" fmla="*/ 18 w 21"/>
                <a:gd name="T17" fmla="*/ 7 h 39"/>
                <a:gd name="T18" fmla="*/ 19 w 21"/>
                <a:gd name="T19" fmla="*/ 8 h 39"/>
                <a:gd name="T20" fmla="*/ 15 w 21"/>
                <a:gd name="T21" fmla="*/ 8 h 39"/>
                <a:gd name="T22" fmla="*/ 19 w 21"/>
                <a:gd name="T23" fmla="*/ 10 h 39"/>
                <a:gd name="T24" fmla="*/ 19 w 21"/>
                <a:gd name="T25" fmla="*/ 12 h 39"/>
                <a:gd name="T26" fmla="*/ 18 w 21"/>
                <a:gd name="T27" fmla="*/ 16 h 39"/>
                <a:gd name="T28" fmla="*/ 19 w 21"/>
                <a:gd name="T29" fmla="*/ 31 h 39"/>
                <a:gd name="T30" fmla="*/ 17 w 21"/>
                <a:gd name="T31" fmla="*/ 39 h 39"/>
                <a:gd name="T32" fmla="*/ 19 w 21"/>
                <a:gd name="T33" fmla="*/ 38 h 39"/>
                <a:gd name="T34" fmla="*/ 20 w 21"/>
                <a:gd name="T35" fmla="*/ 17 h 39"/>
                <a:gd name="T36" fmla="*/ 21 w 21"/>
                <a:gd name="T37" fmla="*/ 7 h 39"/>
                <a:gd name="T38" fmla="*/ 19 w 21"/>
                <a:gd name="T39" fmla="*/ 3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"/>
                <a:gd name="T61" fmla="*/ 0 h 39"/>
                <a:gd name="T62" fmla="*/ 21 w 21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" h="39">
                  <a:moveTo>
                    <a:pt x="19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8"/>
                  </a:cubicBezTo>
                  <a:cubicBezTo>
                    <a:pt x="1" y="8"/>
                    <a:pt x="1" y="8"/>
                    <a:pt x="2" y="7"/>
                  </a:cubicBezTo>
                  <a:cubicBezTo>
                    <a:pt x="2" y="7"/>
                    <a:pt x="4" y="4"/>
                    <a:pt x="4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7" y="7"/>
                    <a:pt x="8" y="7"/>
                  </a:cubicBezTo>
                  <a:cubicBezTo>
                    <a:pt x="9" y="7"/>
                    <a:pt x="17" y="6"/>
                    <a:pt x="18" y="7"/>
                  </a:cubicBezTo>
                  <a:cubicBezTo>
                    <a:pt x="18" y="7"/>
                    <a:pt x="19" y="8"/>
                    <a:pt x="19" y="8"/>
                  </a:cubicBezTo>
                  <a:cubicBezTo>
                    <a:pt x="19" y="8"/>
                    <a:pt x="17" y="7"/>
                    <a:pt x="15" y="8"/>
                  </a:cubicBezTo>
                  <a:cubicBezTo>
                    <a:pt x="15" y="8"/>
                    <a:pt x="18" y="8"/>
                    <a:pt x="19" y="10"/>
                  </a:cubicBezTo>
                  <a:cubicBezTo>
                    <a:pt x="20" y="12"/>
                    <a:pt x="19" y="12"/>
                    <a:pt x="19" y="12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9" y="27"/>
                    <a:pt x="19" y="31"/>
                  </a:cubicBezTo>
                  <a:cubicBezTo>
                    <a:pt x="19" y="34"/>
                    <a:pt x="18" y="37"/>
                    <a:pt x="17" y="39"/>
                  </a:cubicBezTo>
                  <a:cubicBezTo>
                    <a:pt x="18" y="39"/>
                    <a:pt x="19" y="38"/>
                    <a:pt x="19" y="38"/>
                  </a:cubicBezTo>
                  <a:cubicBezTo>
                    <a:pt x="19" y="38"/>
                    <a:pt x="19" y="19"/>
                    <a:pt x="20" y="17"/>
                  </a:cubicBezTo>
                  <a:cubicBezTo>
                    <a:pt x="21" y="14"/>
                    <a:pt x="21" y="8"/>
                    <a:pt x="21" y="7"/>
                  </a:cubicBezTo>
                  <a:cubicBezTo>
                    <a:pt x="20" y="5"/>
                    <a:pt x="19" y="3"/>
                    <a:pt x="19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03" name="Freeform 216">
              <a:extLst>
                <a:ext uri="{FF2B5EF4-FFF2-40B4-BE49-F238E27FC236}">
                  <a16:creationId xmlns:a16="http://schemas.microsoft.com/office/drawing/2014/main" id="{F54CC450-2CB2-4ADA-9229-AEF61A8F1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0" y="879474"/>
              <a:ext cx="454025" cy="403225"/>
            </a:xfrm>
            <a:custGeom>
              <a:avLst/>
              <a:gdLst>
                <a:gd name="T0" fmla="*/ 0 w 18"/>
                <a:gd name="T1" fmla="*/ 12 h 17"/>
                <a:gd name="T2" fmla="*/ 2 w 18"/>
                <a:gd name="T3" fmla="*/ 16 h 17"/>
                <a:gd name="T4" fmla="*/ 7 w 18"/>
                <a:gd name="T5" fmla="*/ 16 h 17"/>
                <a:gd name="T6" fmla="*/ 17 w 18"/>
                <a:gd name="T7" fmla="*/ 16 h 17"/>
                <a:gd name="T8" fmla="*/ 18 w 18"/>
                <a:gd name="T9" fmla="*/ 15 h 17"/>
                <a:gd name="T10" fmla="*/ 14 w 18"/>
                <a:gd name="T11" fmla="*/ 7 h 17"/>
                <a:gd name="T12" fmla="*/ 15 w 18"/>
                <a:gd name="T13" fmla="*/ 0 h 17"/>
                <a:gd name="T14" fmla="*/ 2 w 18"/>
                <a:gd name="T15" fmla="*/ 3 h 17"/>
                <a:gd name="T16" fmla="*/ 0 w 18"/>
                <a:gd name="T17" fmla="*/ 12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17"/>
                <a:gd name="T29" fmla="*/ 18 w 18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17">
                  <a:moveTo>
                    <a:pt x="0" y="12"/>
                  </a:moveTo>
                  <a:cubicBezTo>
                    <a:pt x="0" y="12"/>
                    <a:pt x="0" y="16"/>
                    <a:pt x="2" y="16"/>
                  </a:cubicBezTo>
                  <a:cubicBezTo>
                    <a:pt x="4" y="16"/>
                    <a:pt x="6" y="17"/>
                    <a:pt x="7" y="16"/>
                  </a:cubicBezTo>
                  <a:cubicBezTo>
                    <a:pt x="9" y="16"/>
                    <a:pt x="17" y="16"/>
                    <a:pt x="17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4" y="10"/>
                    <a:pt x="14" y="7"/>
                  </a:cubicBezTo>
                  <a:cubicBezTo>
                    <a:pt x="14" y="4"/>
                    <a:pt x="15" y="0"/>
                    <a:pt x="15" y="0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04" name="Freeform 217">
              <a:extLst>
                <a:ext uri="{FF2B5EF4-FFF2-40B4-BE49-F238E27FC236}">
                  <a16:creationId xmlns:a16="http://schemas.microsoft.com/office/drawing/2014/main" id="{8E8C78CC-78A6-41AD-96B4-49743F978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13" y="1022349"/>
              <a:ext cx="25400" cy="236537"/>
            </a:xfrm>
            <a:custGeom>
              <a:avLst/>
              <a:gdLst>
                <a:gd name="T0" fmla="*/ 0 w 1"/>
                <a:gd name="T1" fmla="*/ 10 h 10"/>
                <a:gd name="T2" fmla="*/ 1 w 1"/>
                <a:gd name="T3" fmla="*/ 10 h 10"/>
                <a:gd name="T4" fmla="*/ 1 w 1"/>
                <a:gd name="T5" fmla="*/ 0 h 10"/>
                <a:gd name="T6" fmla="*/ 0 w 1"/>
                <a:gd name="T7" fmla="*/ 1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0"/>
                <a:gd name="T14" fmla="*/ 1 w 1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0">
                  <a:moveTo>
                    <a:pt x="0" y="10"/>
                  </a:moveTo>
                  <a:cubicBezTo>
                    <a:pt x="0" y="10"/>
                    <a:pt x="1" y="10"/>
                    <a:pt x="1" y="10"/>
                  </a:cubicBezTo>
                  <a:cubicBezTo>
                    <a:pt x="1" y="8"/>
                    <a:pt x="1" y="0"/>
                    <a:pt x="1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05" name="Freeform 218">
              <a:extLst>
                <a:ext uri="{FF2B5EF4-FFF2-40B4-BE49-F238E27FC236}">
                  <a16:creationId xmlns:a16="http://schemas.microsoft.com/office/drawing/2014/main" id="{20ACB55D-6D20-411E-80B3-ADCBA60E3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613" y="879474"/>
              <a:ext cx="125413" cy="379412"/>
            </a:xfrm>
            <a:custGeom>
              <a:avLst/>
              <a:gdLst>
                <a:gd name="T0" fmla="*/ 4 w 5"/>
                <a:gd name="T1" fmla="*/ 16 h 16"/>
                <a:gd name="T2" fmla="*/ 5 w 5"/>
                <a:gd name="T3" fmla="*/ 15 h 16"/>
                <a:gd name="T4" fmla="*/ 1 w 5"/>
                <a:gd name="T5" fmla="*/ 7 h 16"/>
                <a:gd name="T6" fmla="*/ 2 w 5"/>
                <a:gd name="T7" fmla="*/ 0 h 16"/>
                <a:gd name="T8" fmla="*/ 1 w 5"/>
                <a:gd name="T9" fmla="*/ 2 h 16"/>
                <a:gd name="T10" fmla="*/ 1 w 5"/>
                <a:gd name="T11" fmla="*/ 7 h 16"/>
                <a:gd name="T12" fmla="*/ 2 w 5"/>
                <a:gd name="T13" fmla="*/ 13 h 16"/>
                <a:gd name="T14" fmla="*/ 2 w 5"/>
                <a:gd name="T15" fmla="*/ 16 h 16"/>
                <a:gd name="T16" fmla="*/ 4 w 5"/>
                <a:gd name="T17" fmla="*/ 1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16"/>
                <a:gd name="T29" fmla="*/ 5 w 5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16">
                  <a:moveTo>
                    <a:pt x="4" y="16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1" y="10"/>
                    <a:pt x="1" y="7"/>
                  </a:cubicBezTo>
                  <a:cubicBezTo>
                    <a:pt x="1" y="4"/>
                    <a:pt x="2" y="1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6"/>
                    <a:pt x="1" y="7"/>
                  </a:cubicBezTo>
                  <a:cubicBezTo>
                    <a:pt x="1" y="8"/>
                    <a:pt x="1" y="13"/>
                    <a:pt x="2" y="13"/>
                  </a:cubicBezTo>
                  <a:cubicBezTo>
                    <a:pt x="2" y="14"/>
                    <a:pt x="2" y="15"/>
                    <a:pt x="2" y="16"/>
                  </a:cubicBezTo>
                  <a:cubicBezTo>
                    <a:pt x="3" y="16"/>
                    <a:pt x="4" y="16"/>
                    <a:pt x="4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06" name="Freeform 219">
              <a:extLst>
                <a:ext uri="{FF2B5EF4-FFF2-40B4-BE49-F238E27FC236}">
                  <a16:creationId xmlns:a16="http://schemas.microsoft.com/office/drawing/2014/main" id="{04271C2B-B1D0-486C-8AA5-C8F3561C0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0" y="1046162"/>
              <a:ext cx="74613" cy="165100"/>
            </a:xfrm>
            <a:custGeom>
              <a:avLst/>
              <a:gdLst>
                <a:gd name="T0" fmla="*/ 0 w 3"/>
                <a:gd name="T1" fmla="*/ 7 h 7"/>
                <a:gd name="T2" fmla="*/ 3 w 3"/>
                <a:gd name="T3" fmla="*/ 0 h 7"/>
                <a:gd name="T4" fmla="*/ 0 w 3"/>
                <a:gd name="T5" fmla="*/ 6 h 7"/>
                <a:gd name="T6" fmla="*/ 0 w 3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7"/>
                <a:gd name="T14" fmla="*/ 3 w 3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7">
                  <a:moveTo>
                    <a:pt x="0" y="7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3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07" name="Freeform 220">
              <a:extLst>
                <a:ext uri="{FF2B5EF4-FFF2-40B4-BE49-F238E27FC236}">
                  <a16:creationId xmlns:a16="http://schemas.microsoft.com/office/drawing/2014/main" id="{49865A06-7DFC-496B-AF63-49D592EEF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13" y="1163637"/>
              <a:ext cx="25400" cy="952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0 h 4"/>
                <a:gd name="T4" fmla="*/ 0 w 1"/>
                <a:gd name="T5" fmla="*/ 4 h 4"/>
                <a:gd name="T6" fmla="*/ 1 w 1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4"/>
                <a:gd name="T14" fmla="*/ 1 w 1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4">
                  <a:moveTo>
                    <a:pt x="1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08" name="Freeform 221">
              <a:extLst>
                <a:ext uri="{FF2B5EF4-FFF2-40B4-BE49-F238E27FC236}">
                  <a16:creationId xmlns:a16="http://schemas.microsoft.com/office/drawing/2014/main" id="{50D38D28-F902-4D07-B9A1-CA89FF488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" y="1022349"/>
              <a:ext cx="176213" cy="260350"/>
            </a:xfrm>
            <a:custGeom>
              <a:avLst/>
              <a:gdLst>
                <a:gd name="T0" fmla="*/ 0 w 7"/>
                <a:gd name="T1" fmla="*/ 10 h 11"/>
                <a:gd name="T2" fmla="*/ 3 w 7"/>
                <a:gd name="T3" fmla="*/ 10 h 11"/>
                <a:gd name="T4" fmla="*/ 7 w 7"/>
                <a:gd name="T5" fmla="*/ 0 h 11"/>
                <a:gd name="T6" fmla="*/ 2 w 7"/>
                <a:gd name="T7" fmla="*/ 0 h 11"/>
                <a:gd name="T8" fmla="*/ 0 w 7"/>
                <a:gd name="T9" fmla="*/ 1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1"/>
                <a:gd name="T17" fmla="*/ 7 w 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1">
                  <a:moveTo>
                    <a:pt x="0" y="10"/>
                  </a:moveTo>
                  <a:cubicBezTo>
                    <a:pt x="0" y="10"/>
                    <a:pt x="2" y="11"/>
                    <a:pt x="3" y="10"/>
                  </a:cubicBezTo>
                  <a:cubicBezTo>
                    <a:pt x="3" y="9"/>
                    <a:pt x="7" y="0"/>
                    <a:pt x="7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09" name="Freeform 222">
              <a:extLst>
                <a:ext uri="{FF2B5EF4-FFF2-40B4-BE49-F238E27FC236}">
                  <a16:creationId xmlns:a16="http://schemas.microsoft.com/office/drawing/2014/main" id="{A3243AE6-07A1-4D96-9B2B-60EECF768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0" y="452437"/>
              <a:ext cx="354013" cy="427037"/>
            </a:xfrm>
            <a:custGeom>
              <a:avLst/>
              <a:gdLst>
                <a:gd name="T0" fmla="*/ 0 w 14"/>
                <a:gd name="T1" fmla="*/ 18 h 18"/>
                <a:gd name="T2" fmla="*/ 0 w 14"/>
                <a:gd name="T3" fmla="*/ 16 h 18"/>
                <a:gd name="T4" fmla="*/ 3 w 14"/>
                <a:gd name="T5" fmla="*/ 13 h 18"/>
                <a:gd name="T6" fmla="*/ 6 w 14"/>
                <a:gd name="T7" fmla="*/ 8 h 18"/>
                <a:gd name="T8" fmla="*/ 8 w 14"/>
                <a:gd name="T9" fmla="*/ 3 h 18"/>
                <a:gd name="T10" fmla="*/ 11 w 14"/>
                <a:gd name="T11" fmla="*/ 2 h 18"/>
                <a:gd name="T12" fmla="*/ 13 w 14"/>
                <a:gd name="T13" fmla="*/ 0 h 18"/>
                <a:gd name="T14" fmla="*/ 14 w 14"/>
                <a:gd name="T15" fmla="*/ 0 h 18"/>
                <a:gd name="T16" fmla="*/ 12 w 14"/>
                <a:gd name="T17" fmla="*/ 5 h 18"/>
                <a:gd name="T18" fmla="*/ 5 w 14"/>
                <a:gd name="T19" fmla="*/ 15 h 18"/>
                <a:gd name="T20" fmla="*/ 0 w 14"/>
                <a:gd name="T21" fmla="*/ 18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8"/>
                <a:gd name="T35" fmla="*/ 14 w 14"/>
                <a:gd name="T36" fmla="*/ 18 h 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8">
                  <a:moveTo>
                    <a:pt x="0" y="18"/>
                  </a:moveTo>
                  <a:cubicBezTo>
                    <a:pt x="0" y="18"/>
                    <a:pt x="0" y="16"/>
                    <a:pt x="0" y="16"/>
                  </a:cubicBezTo>
                  <a:cubicBezTo>
                    <a:pt x="1" y="15"/>
                    <a:pt x="2" y="13"/>
                    <a:pt x="3" y="13"/>
                  </a:cubicBezTo>
                  <a:cubicBezTo>
                    <a:pt x="3" y="12"/>
                    <a:pt x="5" y="9"/>
                    <a:pt x="6" y="8"/>
                  </a:cubicBezTo>
                  <a:cubicBezTo>
                    <a:pt x="6" y="7"/>
                    <a:pt x="8" y="4"/>
                    <a:pt x="8" y="3"/>
                  </a:cubicBezTo>
                  <a:cubicBezTo>
                    <a:pt x="9" y="2"/>
                    <a:pt x="11" y="2"/>
                    <a:pt x="11" y="2"/>
                  </a:cubicBezTo>
                  <a:cubicBezTo>
                    <a:pt x="11" y="2"/>
                    <a:pt x="12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3" y="4"/>
                    <a:pt x="12" y="5"/>
                  </a:cubicBezTo>
                  <a:cubicBezTo>
                    <a:pt x="11" y="6"/>
                    <a:pt x="5" y="15"/>
                    <a:pt x="5" y="15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10" name="Freeform 223">
              <a:extLst>
                <a:ext uri="{FF2B5EF4-FFF2-40B4-BE49-F238E27FC236}">
                  <a16:creationId xmlns:a16="http://schemas.microsoft.com/office/drawing/2014/main" id="{C246F259-1E3C-4831-B51D-BDA19381A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13" y="404812"/>
              <a:ext cx="254000" cy="522287"/>
            </a:xfrm>
            <a:custGeom>
              <a:avLst/>
              <a:gdLst>
                <a:gd name="T0" fmla="*/ 6 w 10"/>
                <a:gd name="T1" fmla="*/ 1 h 22"/>
                <a:gd name="T2" fmla="*/ 0 w 10"/>
                <a:gd name="T3" fmla="*/ 7 h 22"/>
                <a:gd name="T4" fmla="*/ 0 w 10"/>
                <a:gd name="T5" fmla="*/ 21 h 22"/>
                <a:gd name="T6" fmla="*/ 7 w 10"/>
                <a:gd name="T7" fmla="*/ 14 h 22"/>
                <a:gd name="T8" fmla="*/ 10 w 10"/>
                <a:gd name="T9" fmla="*/ 1 h 22"/>
                <a:gd name="T10" fmla="*/ 6 w 10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2"/>
                <a:gd name="T20" fmla="*/ 10 w 10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2">
                  <a:moveTo>
                    <a:pt x="6" y="1"/>
                  </a:moveTo>
                  <a:cubicBezTo>
                    <a:pt x="6" y="1"/>
                    <a:pt x="1" y="5"/>
                    <a:pt x="0" y="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5" y="22"/>
                    <a:pt x="7" y="14"/>
                  </a:cubicBezTo>
                  <a:cubicBezTo>
                    <a:pt x="9" y="7"/>
                    <a:pt x="10" y="1"/>
                    <a:pt x="10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11" name="Freeform 224">
              <a:extLst>
                <a:ext uri="{FF2B5EF4-FFF2-40B4-BE49-F238E27FC236}">
                  <a16:creationId xmlns:a16="http://schemas.microsoft.com/office/drawing/2014/main" id="{A1A84C7B-A039-4103-930B-DA891E17C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00" y="546099"/>
              <a:ext cx="252413" cy="500062"/>
            </a:xfrm>
            <a:custGeom>
              <a:avLst/>
              <a:gdLst>
                <a:gd name="T0" fmla="*/ 16 w 159"/>
                <a:gd name="T1" fmla="*/ 0 h 315"/>
                <a:gd name="T2" fmla="*/ 159 w 159"/>
                <a:gd name="T3" fmla="*/ 0 h 315"/>
                <a:gd name="T4" fmla="*/ 159 w 159"/>
                <a:gd name="T5" fmla="*/ 315 h 315"/>
                <a:gd name="T6" fmla="*/ 0 w 159"/>
                <a:gd name="T7" fmla="*/ 315 h 315"/>
                <a:gd name="T8" fmla="*/ 16 w 159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315"/>
                <a:gd name="T17" fmla="*/ 159 w 159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315">
                  <a:moveTo>
                    <a:pt x="16" y="0"/>
                  </a:moveTo>
                  <a:lnTo>
                    <a:pt x="159" y="0"/>
                  </a:lnTo>
                  <a:lnTo>
                    <a:pt x="159" y="315"/>
                  </a:lnTo>
                  <a:lnTo>
                    <a:pt x="0" y="3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12" name="Freeform 225">
              <a:extLst>
                <a:ext uri="{FF2B5EF4-FFF2-40B4-BE49-F238E27FC236}">
                  <a16:creationId xmlns:a16="http://schemas.microsoft.com/office/drawing/2014/main" id="{A61A5FF1-DE37-4476-8A64-CC0572055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" y="760412"/>
              <a:ext cx="127000" cy="166687"/>
            </a:xfrm>
            <a:custGeom>
              <a:avLst/>
              <a:gdLst>
                <a:gd name="T0" fmla="*/ 1 w 5"/>
                <a:gd name="T1" fmla="*/ 6 h 7"/>
                <a:gd name="T2" fmla="*/ 3 w 5"/>
                <a:gd name="T3" fmla="*/ 7 h 7"/>
                <a:gd name="T4" fmla="*/ 5 w 5"/>
                <a:gd name="T5" fmla="*/ 7 h 7"/>
                <a:gd name="T6" fmla="*/ 4 w 5"/>
                <a:gd name="T7" fmla="*/ 5 h 7"/>
                <a:gd name="T8" fmla="*/ 0 w 5"/>
                <a:gd name="T9" fmla="*/ 0 h 7"/>
                <a:gd name="T10" fmla="*/ 0 w 5"/>
                <a:gd name="T11" fmla="*/ 2 h 7"/>
                <a:gd name="T12" fmla="*/ 1 w 5"/>
                <a:gd name="T13" fmla="*/ 6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7"/>
                <a:gd name="T23" fmla="*/ 5 w 5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7">
                  <a:moveTo>
                    <a:pt x="1" y="6"/>
                  </a:moveTo>
                  <a:cubicBezTo>
                    <a:pt x="1" y="6"/>
                    <a:pt x="2" y="7"/>
                    <a:pt x="3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0"/>
                    <a:pt x="0" y="0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1" y="3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13" name="Freeform 226">
              <a:extLst>
                <a:ext uri="{FF2B5EF4-FFF2-40B4-BE49-F238E27FC236}">
                  <a16:creationId xmlns:a16="http://schemas.microsoft.com/office/drawing/2014/main" id="{177FC2FD-FE5A-4909-96DF-BEAEDEADC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08037"/>
              <a:ext cx="177800" cy="190500"/>
            </a:xfrm>
            <a:custGeom>
              <a:avLst/>
              <a:gdLst>
                <a:gd name="T0" fmla="*/ 6 w 7"/>
                <a:gd name="T1" fmla="*/ 0 h 8"/>
                <a:gd name="T2" fmla="*/ 1 w 7"/>
                <a:gd name="T3" fmla="*/ 2 h 8"/>
                <a:gd name="T4" fmla="*/ 3 w 7"/>
                <a:gd name="T5" fmla="*/ 8 h 8"/>
                <a:gd name="T6" fmla="*/ 7 w 7"/>
                <a:gd name="T7" fmla="*/ 5 h 8"/>
                <a:gd name="T8" fmla="*/ 6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8"/>
                <a:gd name="T17" fmla="*/ 7 w 7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8">
                  <a:moveTo>
                    <a:pt x="6" y="0"/>
                  </a:moveTo>
                  <a:cubicBezTo>
                    <a:pt x="6" y="0"/>
                    <a:pt x="3" y="1"/>
                    <a:pt x="1" y="2"/>
                  </a:cubicBezTo>
                  <a:cubicBezTo>
                    <a:pt x="1" y="2"/>
                    <a:pt x="0" y="7"/>
                    <a:pt x="3" y="8"/>
                  </a:cubicBezTo>
                  <a:cubicBezTo>
                    <a:pt x="6" y="8"/>
                    <a:pt x="7" y="5"/>
                    <a:pt x="7" y="5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14" name="Freeform 227">
              <a:extLst>
                <a:ext uri="{FF2B5EF4-FFF2-40B4-BE49-F238E27FC236}">
                  <a16:creationId xmlns:a16="http://schemas.microsoft.com/office/drawing/2014/main" id="{7C5C35C8-7C02-4826-9626-AF4059F52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13" y="404812"/>
              <a:ext cx="328613" cy="498475"/>
            </a:xfrm>
            <a:custGeom>
              <a:avLst/>
              <a:gdLst>
                <a:gd name="T0" fmla="*/ 0 w 13"/>
                <a:gd name="T1" fmla="*/ 21 h 21"/>
                <a:gd name="T2" fmla="*/ 4 w 13"/>
                <a:gd name="T3" fmla="*/ 15 h 21"/>
                <a:gd name="T4" fmla="*/ 4 w 13"/>
                <a:gd name="T5" fmla="*/ 13 h 21"/>
                <a:gd name="T6" fmla="*/ 5 w 13"/>
                <a:gd name="T7" fmla="*/ 11 h 21"/>
                <a:gd name="T8" fmla="*/ 6 w 13"/>
                <a:gd name="T9" fmla="*/ 9 h 21"/>
                <a:gd name="T10" fmla="*/ 7 w 13"/>
                <a:gd name="T11" fmla="*/ 6 h 21"/>
                <a:gd name="T12" fmla="*/ 8 w 13"/>
                <a:gd name="T13" fmla="*/ 4 h 21"/>
                <a:gd name="T14" fmla="*/ 3 w 13"/>
                <a:gd name="T15" fmla="*/ 6 h 21"/>
                <a:gd name="T16" fmla="*/ 8 w 13"/>
                <a:gd name="T17" fmla="*/ 3 h 21"/>
                <a:gd name="T18" fmla="*/ 8 w 13"/>
                <a:gd name="T19" fmla="*/ 1 h 21"/>
                <a:gd name="T20" fmla="*/ 11 w 13"/>
                <a:gd name="T21" fmla="*/ 0 h 21"/>
                <a:gd name="T22" fmla="*/ 13 w 13"/>
                <a:gd name="T23" fmla="*/ 2 h 21"/>
                <a:gd name="T24" fmla="*/ 11 w 13"/>
                <a:gd name="T25" fmla="*/ 13 h 21"/>
                <a:gd name="T26" fmla="*/ 6 w 13"/>
                <a:gd name="T27" fmla="*/ 21 h 21"/>
                <a:gd name="T28" fmla="*/ 0 w 13"/>
                <a:gd name="T29" fmla="*/ 21 h 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"/>
                <a:gd name="T46" fmla="*/ 0 h 21"/>
                <a:gd name="T47" fmla="*/ 13 w 13"/>
                <a:gd name="T48" fmla="*/ 21 h 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" h="21">
                  <a:moveTo>
                    <a:pt x="0" y="21"/>
                  </a:moveTo>
                  <a:cubicBezTo>
                    <a:pt x="0" y="21"/>
                    <a:pt x="3" y="16"/>
                    <a:pt x="4" y="15"/>
                  </a:cubicBezTo>
                  <a:cubicBezTo>
                    <a:pt x="4" y="15"/>
                    <a:pt x="4" y="13"/>
                    <a:pt x="4" y="13"/>
                  </a:cubicBezTo>
                  <a:cubicBezTo>
                    <a:pt x="4" y="12"/>
                    <a:pt x="5" y="11"/>
                    <a:pt x="5" y="11"/>
                  </a:cubicBezTo>
                  <a:cubicBezTo>
                    <a:pt x="5" y="11"/>
                    <a:pt x="6" y="10"/>
                    <a:pt x="6" y="9"/>
                  </a:cubicBezTo>
                  <a:cubicBezTo>
                    <a:pt x="5" y="8"/>
                    <a:pt x="7" y="6"/>
                    <a:pt x="7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4" y="6"/>
                    <a:pt x="3" y="6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2"/>
                    <a:pt x="8" y="1"/>
                  </a:cubicBezTo>
                  <a:cubicBezTo>
                    <a:pt x="9" y="0"/>
                    <a:pt x="11" y="0"/>
                    <a:pt x="11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6" y="21"/>
                    <a:pt x="6" y="21"/>
                    <a:pt x="6" y="21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15" name="Freeform 228">
              <a:extLst>
                <a:ext uri="{FF2B5EF4-FFF2-40B4-BE49-F238E27FC236}">
                  <a16:creationId xmlns:a16="http://schemas.microsoft.com/office/drawing/2014/main" id="{AE542186-0BF1-48DB-82CA-972BB0004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" y="903287"/>
              <a:ext cx="177800" cy="95250"/>
            </a:xfrm>
            <a:custGeom>
              <a:avLst/>
              <a:gdLst>
                <a:gd name="T0" fmla="*/ 7 w 7"/>
                <a:gd name="T1" fmla="*/ 0 h 4"/>
                <a:gd name="T2" fmla="*/ 6 w 7"/>
                <a:gd name="T3" fmla="*/ 0 h 4"/>
                <a:gd name="T4" fmla="*/ 5 w 7"/>
                <a:gd name="T5" fmla="*/ 0 h 4"/>
                <a:gd name="T6" fmla="*/ 1 w 7"/>
                <a:gd name="T7" fmla="*/ 2 h 4"/>
                <a:gd name="T8" fmla="*/ 0 w 7"/>
                <a:gd name="T9" fmla="*/ 0 h 4"/>
                <a:gd name="T10" fmla="*/ 2 w 7"/>
                <a:gd name="T11" fmla="*/ 4 h 4"/>
                <a:gd name="T12" fmla="*/ 7 w 7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4"/>
                <a:gd name="T23" fmla="*/ 7 w 7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4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3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1"/>
                    <a:pt x="0" y="3"/>
                    <a:pt x="2" y="4"/>
                  </a:cubicBezTo>
                  <a:cubicBezTo>
                    <a:pt x="5" y="4"/>
                    <a:pt x="7" y="1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16" name="Freeform 229">
              <a:extLst>
                <a:ext uri="{FF2B5EF4-FFF2-40B4-BE49-F238E27FC236}">
                  <a16:creationId xmlns:a16="http://schemas.microsoft.com/office/drawing/2014/main" id="{278ADDD8-B123-4B3F-A00C-E78711BDC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00" y="688974"/>
              <a:ext cx="379413" cy="261937"/>
            </a:xfrm>
            <a:custGeom>
              <a:avLst/>
              <a:gdLst>
                <a:gd name="T0" fmla="*/ 1 w 15"/>
                <a:gd name="T1" fmla="*/ 5 h 11"/>
                <a:gd name="T2" fmla="*/ 1 w 15"/>
                <a:gd name="T3" fmla="*/ 9 h 11"/>
                <a:gd name="T4" fmla="*/ 4 w 15"/>
                <a:gd name="T5" fmla="*/ 9 h 11"/>
                <a:gd name="T6" fmla="*/ 5 w 15"/>
                <a:gd name="T7" fmla="*/ 8 h 11"/>
                <a:gd name="T8" fmla="*/ 13 w 15"/>
                <a:gd name="T9" fmla="*/ 7 h 11"/>
                <a:gd name="T10" fmla="*/ 13 w 15"/>
                <a:gd name="T11" fmla="*/ 7 h 11"/>
                <a:gd name="T12" fmla="*/ 13 w 15"/>
                <a:gd name="T13" fmla="*/ 5 h 11"/>
                <a:gd name="T14" fmla="*/ 14 w 15"/>
                <a:gd name="T15" fmla="*/ 4 h 11"/>
                <a:gd name="T16" fmla="*/ 14 w 15"/>
                <a:gd name="T17" fmla="*/ 3 h 11"/>
                <a:gd name="T18" fmla="*/ 11 w 15"/>
                <a:gd name="T19" fmla="*/ 3 h 11"/>
                <a:gd name="T20" fmla="*/ 12 w 15"/>
                <a:gd name="T21" fmla="*/ 1 h 11"/>
                <a:gd name="T22" fmla="*/ 12 w 15"/>
                <a:gd name="T23" fmla="*/ 0 h 11"/>
                <a:gd name="T24" fmla="*/ 11 w 15"/>
                <a:gd name="T25" fmla="*/ 1 h 11"/>
                <a:gd name="T26" fmla="*/ 7 w 15"/>
                <a:gd name="T27" fmla="*/ 2 h 11"/>
                <a:gd name="T28" fmla="*/ 4 w 15"/>
                <a:gd name="T29" fmla="*/ 4 h 11"/>
                <a:gd name="T30" fmla="*/ 1 w 15"/>
                <a:gd name="T31" fmla="*/ 5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1"/>
                <a:gd name="T50" fmla="*/ 15 w 15"/>
                <a:gd name="T51" fmla="*/ 11 h 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1">
                  <a:moveTo>
                    <a:pt x="1" y="5"/>
                  </a:moveTo>
                  <a:cubicBezTo>
                    <a:pt x="1" y="5"/>
                    <a:pt x="0" y="7"/>
                    <a:pt x="1" y="9"/>
                  </a:cubicBezTo>
                  <a:cubicBezTo>
                    <a:pt x="2" y="11"/>
                    <a:pt x="4" y="9"/>
                    <a:pt x="4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11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4" y="6"/>
                    <a:pt x="13" y="5"/>
                  </a:cubicBezTo>
                  <a:cubicBezTo>
                    <a:pt x="13" y="5"/>
                    <a:pt x="15" y="5"/>
                    <a:pt x="14" y="4"/>
                  </a:cubicBezTo>
                  <a:cubicBezTo>
                    <a:pt x="14" y="4"/>
                    <a:pt x="14" y="4"/>
                    <a:pt x="14" y="3"/>
                  </a:cubicBezTo>
                  <a:cubicBezTo>
                    <a:pt x="14" y="3"/>
                    <a:pt x="14" y="2"/>
                    <a:pt x="11" y="3"/>
                  </a:cubicBezTo>
                  <a:cubicBezTo>
                    <a:pt x="11" y="3"/>
                    <a:pt x="12" y="2"/>
                    <a:pt x="12" y="1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2" y="0"/>
                    <a:pt x="11" y="1"/>
                    <a:pt x="11" y="1"/>
                  </a:cubicBezTo>
                  <a:cubicBezTo>
                    <a:pt x="10" y="1"/>
                    <a:pt x="8" y="2"/>
                    <a:pt x="7" y="2"/>
                  </a:cubicBezTo>
                  <a:cubicBezTo>
                    <a:pt x="7" y="3"/>
                    <a:pt x="6" y="3"/>
                    <a:pt x="4" y="4"/>
                  </a:cubicBezTo>
                  <a:cubicBezTo>
                    <a:pt x="2" y="4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17" name="Freeform 230">
              <a:extLst>
                <a:ext uri="{FF2B5EF4-FFF2-40B4-BE49-F238E27FC236}">
                  <a16:creationId xmlns:a16="http://schemas.microsoft.com/office/drawing/2014/main" id="{654C3BE3-A399-4716-B2BF-5B769B7C9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00" y="784224"/>
              <a:ext cx="303213" cy="166687"/>
            </a:xfrm>
            <a:custGeom>
              <a:avLst/>
              <a:gdLst>
                <a:gd name="T0" fmla="*/ 11 w 12"/>
                <a:gd name="T1" fmla="*/ 3 h 7"/>
                <a:gd name="T2" fmla="*/ 7 w 12"/>
                <a:gd name="T3" fmla="*/ 3 h 7"/>
                <a:gd name="T4" fmla="*/ 4 w 12"/>
                <a:gd name="T5" fmla="*/ 3 h 7"/>
                <a:gd name="T6" fmla="*/ 3 w 12"/>
                <a:gd name="T7" fmla="*/ 0 h 7"/>
                <a:gd name="T8" fmla="*/ 1 w 12"/>
                <a:gd name="T9" fmla="*/ 1 h 7"/>
                <a:gd name="T10" fmla="*/ 1 w 12"/>
                <a:gd name="T11" fmla="*/ 5 h 7"/>
                <a:gd name="T12" fmla="*/ 4 w 12"/>
                <a:gd name="T13" fmla="*/ 5 h 7"/>
                <a:gd name="T14" fmla="*/ 5 w 12"/>
                <a:gd name="T15" fmla="*/ 4 h 7"/>
                <a:gd name="T16" fmla="*/ 12 w 12"/>
                <a:gd name="T17" fmla="*/ 3 h 7"/>
                <a:gd name="T18" fmla="*/ 11 w 12"/>
                <a:gd name="T19" fmla="*/ 3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7"/>
                <a:gd name="T32" fmla="*/ 12 w 12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7">
                  <a:moveTo>
                    <a:pt x="11" y="3"/>
                  </a:moveTo>
                  <a:cubicBezTo>
                    <a:pt x="10" y="3"/>
                    <a:pt x="8" y="3"/>
                    <a:pt x="7" y="3"/>
                  </a:cubicBezTo>
                  <a:cubicBezTo>
                    <a:pt x="6" y="3"/>
                    <a:pt x="4" y="3"/>
                    <a:pt x="4" y="3"/>
                  </a:cubicBezTo>
                  <a:cubicBezTo>
                    <a:pt x="3" y="3"/>
                    <a:pt x="3" y="1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2" y="7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9" y="4"/>
                    <a:pt x="12" y="3"/>
                  </a:cubicBezTo>
                  <a:lnTo>
                    <a:pt x="11" y="3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18" name="Freeform 231">
              <a:extLst>
                <a:ext uri="{FF2B5EF4-FFF2-40B4-BE49-F238E27FC236}">
                  <a16:creationId xmlns:a16="http://schemas.microsoft.com/office/drawing/2014/main" id="{27FE6FAE-7A09-41C6-B322-4DDC5513B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13" y="808037"/>
              <a:ext cx="76200" cy="1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0 w 3"/>
                <a:gd name="T5" fmla="*/ 0 h 1"/>
                <a:gd name="T6" fmla="*/ 2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19" name="Freeform 232">
              <a:extLst>
                <a:ext uri="{FF2B5EF4-FFF2-40B4-BE49-F238E27FC236}">
                  <a16:creationId xmlns:a16="http://schemas.microsoft.com/office/drawing/2014/main" id="{9AAF3C2A-C49B-4E72-9B11-15C4FCDDD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13" y="712787"/>
              <a:ext cx="76200" cy="47625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3 w 3"/>
                <a:gd name="T5" fmla="*/ 0 h 2"/>
                <a:gd name="T6" fmla="*/ 0 w 3"/>
                <a:gd name="T7" fmla="*/ 1 h 2"/>
                <a:gd name="T8" fmla="*/ 2 w 3"/>
                <a:gd name="T9" fmla="*/ 2 h 2"/>
                <a:gd name="T10" fmla="*/ 1 w 3"/>
                <a:gd name="T11" fmla="*/ 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1" y="2"/>
                  </a:moveTo>
                  <a:cubicBezTo>
                    <a:pt x="1" y="2"/>
                    <a:pt x="2" y="1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1"/>
                    <a:pt x="0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20" name="Freeform 233">
              <a:extLst>
                <a:ext uri="{FF2B5EF4-FFF2-40B4-BE49-F238E27FC236}">
                  <a16:creationId xmlns:a16="http://schemas.microsoft.com/office/drawing/2014/main" id="{1E08553A-AD54-4142-AF2A-016B7BA38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13" y="831849"/>
              <a:ext cx="50800" cy="23812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  <a:gd name="T8" fmla="*/ 2 w 2"/>
                <a:gd name="T9" fmla="*/ 0 h 1"/>
                <a:gd name="T10" fmla="*/ 1 w 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21" name="Freeform 234">
              <a:extLst>
                <a:ext uri="{FF2B5EF4-FFF2-40B4-BE49-F238E27FC236}">
                  <a16:creationId xmlns:a16="http://schemas.microsoft.com/office/drawing/2014/main" id="{057A238E-F582-4ACE-AB3B-EAEF7F4CD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13" y="760412"/>
              <a:ext cx="50800" cy="23812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2 w 2"/>
                <a:gd name="T7" fmla="*/ 1 h 1"/>
                <a:gd name="T8" fmla="*/ 2 w 2"/>
                <a:gd name="T9" fmla="*/ 1 h 1"/>
                <a:gd name="T10" fmla="*/ 2 w 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22" name="Freeform 235">
              <a:extLst>
                <a:ext uri="{FF2B5EF4-FFF2-40B4-BE49-F238E27FC236}">
                  <a16:creationId xmlns:a16="http://schemas.microsoft.com/office/drawing/2014/main" id="{5D6F20E4-FC6A-4D2C-AE24-576B2D0E1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13" y="71437"/>
              <a:ext cx="228600" cy="333375"/>
            </a:xfrm>
            <a:custGeom>
              <a:avLst/>
              <a:gdLst>
                <a:gd name="T0" fmla="*/ 3 w 9"/>
                <a:gd name="T1" fmla="*/ 1 h 14"/>
                <a:gd name="T2" fmla="*/ 1 w 9"/>
                <a:gd name="T3" fmla="*/ 2 h 14"/>
                <a:gd name="T4" fmla="*/ 0 w 9"/>
                <a:gd name="T5" fmla="*/ 6 h 14"/>
                <a:gd name="T6" fmla="*/ 0 w 9"/>
                <a:gd name="T7" fmla="*/ 8 h 14"/>
                <a:gd name="T8" fmla="*/ 1 w 9"/>
                <a:gd name="T9" fmla="*/ 11 h 14"/>
                <a:gd name="T10" fmla="*/ 3 w 9"/>
                <a:gd name="T11" fmla="*/ 14 h 14"/>
                <a:gd name="T12" fmla="*/ 7 w 9"/>
                <a:gd name="T13" fmla="*/ 12 h 14"/>
                <a:gd name="T14" fmla="*/ 9 w 9"/>
                <a:gd name="T15" fmla="*/ 8 h 14"/>
                <a:gd name="T16" fmla="*/ 3 w 9"/>
                <a:gd name="T17" fmla="*/ 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4"/>
                <a:gd name="T29" fmla="*/ 9 w 9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4">
                  <a:moveTo>
                    <a:pt x="3" y="1"/>
                  </a:moveTo>
                  <a:cubicBezTo>
                    <a:pt x="3" y="1"/>
                    <a:pt x="1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2"/>
                    <a:pt x="2" y="14"/>
                    <a:pt x="3" y="14"/>
                  </a:cubicBezTo>
                  <a:cubicBezTo>
                    <a:pt x="4" y="14"/>
                    <a:pt x="7" y="12"/>
                    <a:pt x="7" y="12"/>
                  </a:cubicBezTo>
                  <a:cubicBezTo>
                    <a:pt x="7" y="11"/>
                    <a:pt x="9" y="10"/>
                    <a:pt x="9" y="8"/>
                  </a:cubicBezTo>
                  <a:cubicBezTo>
                    <a:pt x="8" y="5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23" name="Freeform 236">
              <a:extLst>
                <a:ext uri="{FF2B5EF4-FFF2-40B4-BE49-F238E27FC236}">
                  <a16:creationId xmlns:a16="http://schemas.microsoft.com/office/drawing/2014/main" id="{96C2CAB9-3B32-4552-BC7B-B4E5B1EFF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13" y="855662"/>
              <a:ext cx="50800" cy="23812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24" name="Freeform 237">
              <a:extLst>
                <a:ext uri="{FF2B5EF4-FFF2-40B4-BE49-F238E27FC236}">
                  <a16:creationId xmlns:a16="http://schemas.microsoft.com/office/drawing/2014/main" id="{42DC37EB-250A-426E-A532-085C03A48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13" y="119062"/>
              <a:ext cx="152400" cy="285750"/>
            </a:xfrm>
            <a:custGeom>
              <a:avLst/>
              <a:gdLst>
                <a:gd name="T0" fmla="*/ 6 w 6"/>
                <a:gd name="T1" fmla="*/ 6 h 12"/>
                <a:gd name="T2" fmla="*/ 2 w 6"/>
                <a:gd name="T3" fmla="*/ 0 h 12"/>
                <a:gd name="T4" fmla="*/ 1 w 6"/>
                <a:gd name="T5" fmla="*/ 0 h 12"/>
                <a:gd name="T6" fmla="*/ 2 w 6"/>
                <a:gd name="T7" fmla="*/ 3 h 12"/>
                <a:gd name="T8" fmla="*/ 4 w 6"/>
                <a:gd name="T9" fmla="*/ 5 h 12"/>
                <a:gd name="T10" fmla="*/ 3 w 6"/>
                <a:gd name="T11" fmla="*/ 6 h 12"/>
                <a:gd name="T12" fmla="*/ 4 w 6"/>
                <a:gd name="T13" fmla="*/ 9 h 12"/>
                <a:gd name="T14" fmla="*/ 0 w 6"/>
                <a:gd name="T15" fmla="*/ 12 h 12"/>
                <a:gd name="T16" fmla="*/ 4 w 6"/>
                <a:gd name="T17" fmla="*/ 10 h 12"/>
                <a:gd name="T18" fmla="*/ 6 w 6"/>
                <a:gd name="T19" fmla="*/ 6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2"/>
                <a:gd name="T32" fmla="*/ 6 w 6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2">
                  <a:moveTo>
                    <a:pt x="6" y="6"/>
                  </a:moveTo>
                  <a:cubicBezTo>
                    <a:pt x="5" y="4"/>
                    <a:pt x="4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3"/>
                    <a:pt x="2" y="3"/>
                  </a:cubicBezTo>
                  <a:cubicBezTo>
                    <a:pt x="2" y="3"/>
                    <a:pt x="5" y="4"/>
                    <a:pt x="4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7"/>
                    <a:pt x="4" y="8"/>
                    <a:pt x="4" y="9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1" y="12"/>
                    <a:pt x="4" y="10"/>
                    <a:pt x="4" y="10"/>
                  </a:cubicBezTo>
                  <a:cubicBezTo>
                    <a:pt x="4" y="9"/>
                    <a:pt x="6" y="8"/>
                    <a:pt x="6" y="6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25" name="Freeform 238">
              <a:extLst>
                <a:ext uri="{FF2B5EF4-FFF2-40B4-BE49-F238E27FC236}">
                  <a16:creationId xmlns:a16="http://schemas.microsoft.com/office/drawing/2014/main" id="{4B9FC759-F999-4951-A8A4-D96758543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200" y="452437"/>
              <a:ext cx="581025" cy="546100"/>
            </a:xfrm>
            <a:custGeom>
              <a:avLst/>
              <a:gdLst>
                <a:gd name="T0" fmla="*/ 2 w 23"/>
                <a:gd name="T1" fmla="*/ 18 h 23"/>
                <a:gd name="T2" fmla="*/ 4 w 23"/>
                <a:gd name="T3" fmla="*/ 18 h 23"/>
                <a:gd name="T4" fmla="*/ 11 w 23"/>
                <a:gd name="T5" fmla="*/ 17 h 23"/>
                <a:gd name="T6" fmla="*/ 12 w 23"/>
                <a:gd name="T7" fmla="*/ 15 h 23"/>
                <a:gd name="T8" fmla="*/ 15 w 23"/>
                <a:gd name="T9" fmla="*/ 7 h 23"/>
                <a:gd name="T10" fmla="*/ 18 w 23"/>
                <a:gd name="T11" fmla="*/ 2 h 23"/>
                <a:gd name="T12" fmla="*/ 19 w 23"/>
                <a:gd name="T13" fmla="*/ 0 h 23"/>
                <a:gd name="T14" fmla="*/ 23 w 23"/>
                <a:gd name="T15" fmla="*/ 9 h 23"/>
                <a:gd name="T16" fmla="*/ 21 w 23"/>
                <a:gd name="T17" fmla="*/ 14 h 23"/>
                <a:gd name="T18" fmla="*/ 15 w 23"/>
                <a:gd name="T19" fmla="*/ 21 h 23"/>
                <a:gd name="T20" fmla="*/ 14 w 23"/>
                <a:gd name="T21" fmla="*/ 23 h 23"/>
                <a:gd name="T22" fmla="*/ 3 w 23"/>
                <a:gd name="T23" fmla="*/ 23 h 23"/>
                <a:gd name="T24" fmla="*/ 2 w 23"/>
                <a:gd name="T25" fmla="*/ 18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23"/>
                <a:gd name="T41" fmla="*/ 23 w 23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23">
                  <a:moveTo>
                    <a:pt x="2" y="18"/>
                  </a:moveTo>
                  <a:cubicBezTo>
                    <a:pt x="2" y="18"/>
                    <a:pt x="3" y="18"/>
                    <a:pt x="4" y="18"/>
                  </a:cubicBezTo>
                  <a:cubicBezTo>
                    <a:pt x="5" y="18"/>
                    <a:pt x="9" y="17"/>
                    <a:pt x="11" y="17"/>
                  </a:cubicBezTo>
                  <a:cubicBezTo>
                    <a:pt x="11" y="17"/>
                    <a:pt x="11" y="16"/>
                    <a:pt x="12" y="15"/>
                  </a:cubicBezTo>
                  <a:cubicBezTo>
                    <a:pt x="13" y="14"/>
                    <a:pt x="14" y="8"/>
                    <a:pt x="15" y="7"/>
                  </a:cubicBezTo>
                  <a:cubicBezTo>
                    <a:pt x="15" y="5"/>
                    <a:pt x="16" y="2"/>
                    <a:pt x="18" y="2"/>
                  </a:cubicBezTo>
                  <a:cubicBezTo>
                    <a:pt x="18" y="2"/>
                    <a:pt x="19" y="0"/>
                    <a:pt x="19" y="0"/>
                  </a:cubicBezTo>
                  <a:cubicBezTo>
                    <a:pt x="20" y="0"/>
                    <a:pt x="23" y="5"/>
                    <a:pt x="23" y="9"/>
                  </a:cubicBezTo>
                  <a:cubicBezTo>
                    <a:pt x="22" y="12"/>
                    <a:pt x="21" y="14"/>
                    <a:pt x="21" y="14"/>
                  </a:cubicBezTo>
                  <a:cubicBezTo>
                    <a:pt x="21" y="14"/>
                    <a:pt x="16" y="20"/>
                    <a:pt x="15" y="21"/>
                  </a:cubicBezTo>
                  <a:cubicBezTo>
                    <a:pt x="14" y="22"/>
                    <a:pt x="15" y="22"/>
                    <a:pt x="14" y="23"/>
                  </a:cubicBezTo>
                  <a:cubicBezTo>
                    <a:pt x="12" y="23"/>
                    <a:pt x="3" y="23"/>
                    <a:pt x="3" y="23"/>
                  </a:cubicBezTo>
                  <a:cubicBezTo>
                    <a:pt x="3" y="23"/>
                    <a:pt x="0" y="21"/>
                    <a:pt x="2" y="18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26" name="Freeform 239">
              <a:extLst>
                <a:ext uri="{FF2B5EF4-FFF2-40B4-BE49-F238E27FC236}">
                  <a16:creationId xmlns:a16="http://schemas.microsoft.com/office/drawing/2014/main" id="{6FB15A98-2C4D-40E4-BE73-FC5AC2A13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0" y="452437"/>
              <a:ext cx="530225" cy="546100"/>
            </a:xfrm>
            <a:custGeom>
              <a:avLst/>
              <a:gdLst>
                <a:gd name="T0" fmla="*/ 17 w 21"/>
                <a:gd name="T1" fmla="*/ 0 h 23"/>
                <a:gd name="T2" fmla="*/ 16 w 21"/>
                <a:gd name="T3" fmla="*/ 2 h 23"/>
                <a:gd name="T4" fmla="*/ 13 w 21"/>
                <a:gd name="T5" fmla="*/ 5 h 23"/>
                <a:gd name="T6" fmla="*/ 17 w 21"/>
                <a:gd name="T7" fmla="*/ 3 h 23"/>
                <a:gd name="T8" fmla="*/ 18 w 21"/>
                <a:gd name="T9" fmla="*/ 7 h 23"/>
                <a:gd name="T10" fmla="*/ 15 w 21"/>
                <a:gd name="T11" fmla="*/ 8 h 23"/>
                <a:gd name="T12" fmla="*/ 18 w 21"/>
                <a:gd name="T13" fmla="*/ 10 h 23"/>
                <a:gd name="T14" fmla="*/ 18 w 21"/>
                <a:gd name="T15" fmla="*/ 12 h 23"/>
                <a:gd name="T16" fmla="*/ 13 w 21"/>
                <a:gd name="T17" fmla="*/ 13 h 23"/>
                <a:gd name="T18" fmla="*/ 16 w 21"/>
                <a:gd name="T19" fmla="*/ 13 h 23"/>
                <a:gd name="T20" fmla="*/ 13 w 21"/>
                <a:gd name="T21" fmla="*/ 14 h 23"/>
                <a:gd name="T22" fmla="*/ 16 w 21"/>
                <a:gd name="T23" fmla="*/ 14 h 23"/>
                <a:gd name="T24" fmla="*/ 13 w 21"/>
                <a:gd name="T25" fmla="*/ 19 h 23"/>
                <a:gd name="T26" fmla="*/ 11 w 21"/>
                <a:gd name="T27" fmla="*/ 17 h 23"/>
                <a:gd name="T28" fmla="*/ 11 w 21"/>
                <a:gd name="T29" fmla="*/ 21 h 23"/>
                <a:gd name="T30" fmla="*/ 9 w 21"/>
                <a:gd name="T31" fmla="*/ 19 h 23"/>
                <a:gd name="T32" fmla="*/ 10 w 21"/>
                <a:gd name="T33" fmla="*/ 22 h 23"/>
                <a:gd name="T34" fmla="*/ 4 w 21"/>
                <a:gd name="T35" fmla="*/ 22 h 23"/>
                <a:gd name="T36" fmla="*/ 0 w 21"/>
                <a:gd name="T37" fmla="*/ 21 h 23"/>
                <a:gd name="T38" fmla="*/ 1 w 21"/>
                <a:gd name="T39" fmla="*/ 23 h 23"/>
                <a:gd name="T40" fmla="*/ 12 w 21"/>
                <a:gd name="T41" fmla="*/ 23 h 23"/>
                <a:gd name="T42" fmla="*/ 13 w 21"/>
                <a:gd name="T43" fmla="*/ 21 h 23"/>
                <a:gd name="T44" fmla="*/ 19 w 21"/>
                <a:gd name="T45" fmla="*/ 14 h 23"/>
                <a:gd name="T46" fmla="*/ 21 w 21"/>
                <a:gd name="T47" fmla="*/ 9 h 23"/>
                <a:gd name="T48" fmla="*/ 17 w 21"/>
                <a:gd name="T49" fmla="*/ 0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3"/>
                <a:gd name="T77" fmla="*/ 21 w 21"/>
                <a:gd name="T78" fmla="*/ 23 h 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3">
                  <a:moveTo>
                    <a:pt x="17" y="0"/>
                  </a:moveTo>
                  <a:cubicBezTo>
                    <a:pt x="17" y="0"/>
                    <a:pt x="16" y="2"/>
                    <a:pt x="16" y="2"/>
                  </a:cubicBezTo>
                  <a:cubicBezTo>
                    <a:pt x="14" y="2"/>
                    <a:pt x="14" y="3"/>
                    <a:pt x="13" y="5"/>
                  </a:cubicBezTo>
                  <a:cubicBezTo>
                    <a:pt x="15" y="3"/>
                    <a:pt x="17" y="3"/>
                    <a:pt x="17" y="3"/>
                  </a:cubicBezTo>
                  <a:cubicBezTo>
                    <a:pt x="17" y="5"/>
                    <a:pt x="18" y="6"/>
                    <a:pt x="18" y="7"/>
                  </a:cubicBezTo>
                  <a:cubicBezTo>
                    <a:pt x="18" y="7"/>
                    <a:pt x="15" y="8"/>
                    <a:pt x="15" y="8"/>
                  </a:cubicBezTo>
                  <a:cubicBezTo>
                    <a:pt x="19" y="8"/>
                    <a:pt x="18" y="10"/>
                    <a:pt x="18" y="10"/>
                  </a:cubicBezTo>
                  <a:cubicBezTo>
                    <a:pt x="18" y="10"/>
                    <a:pt x="18" y="12"/>
                    <a:pt x="18" y="12"/>
                  </a:cubicBezTo>
                  <a:cubicBezTo>
                    <a:pt x="15" y="11"/>
                    <a:pt x="13" y="13"/>
                    <a:pt x="13" y="13"/>
                  </a:cubicBezTo>
                  <a:cubicBezTo>
                    <a:pt x="15" y="12"/>
                    <a:pt x="16" y="13"/>
                    <a:pt x="16" y="13"/>
                  </a:cubicBezTo>
                  <a:cubicBezTo>
                    <a:pt x="14" y="13"/>
                    <a:pt x="13" y="14"/>
                    <a:pt x="13" y="14"/>
                  </a:cubicBezTo>
                  <a:cubicBezTo>
                    <a:pt x="14" y="13"/>
                    <a:pt x="16" y="14"/>
                    <a:pt x="16" y="14"/>
                  </a:cubicBezTo>
                  <a:cubicBezTo>
                    <a:pt x="14" y="14"/>
                    <a:pt x="13" y="19"/>
                    <a:pt x="13" y="19"/>
                  </a:cubicBezTo>
                  <a:cubicBezTo>
                    <a:pt x="13" y="17"/>
                    <a:pt x="11" y="17"/>
                    <a:pt x="11" y="17"/>
                  </a:cubicBezTo>
                  <a:cubicBezTo>
                    <a:pt x="14" y="19"/>
                    <a:pt x="12" y="21"/>
                    <a:pt x="11" y="21"/>
                  </a:cubicBezTo>
                  <a:cubicBezTo>
                    <a:pt x="10" y="21"/>
                    <a:pt x="9" y="19"/>
                    <a:pt x="9" y="19"/>
                  </a:cubicBezTo>
                  <a:cubicBezTo>
                    <a:pt x="9" y="19"/>
                    <a:pt x="10" y="22"/>
                    <a:pt x="10" y="22"/>
                  </a:cubicBezTo>
                  <a:cubicBezTo>
                    <a:pt x="9" y="22"/>
                    <a:pt x="6" y="22"/>
                    <a:pt x="4" y="22"/>
                  </a:cubicBezTo>
                  <a:cubicBezTo>
                    <a:pt x="3" y="21"/>
                    <a:pt x="1" y="21"/>
                    <a:pt x="0" y="21"/>
                  </a:cubicBezTo>
                  <a:cubicBezTo>
                    <a:pt x="0" y="22"/>
                    <a:pt x="1" y="23"/>
                    <a:pt x="1" y="23"/>
                  </a:cubicBezTo>
                  <a:cubicBezTo>
                    <a:pt x="1" y="23"/>
                    <a:pt x="10" y="23"/>
                    <a:pt x="12" y="23"/>
                  </a:cubicBezTo>
                  <a:cubicBezTo>
                    <a:pt x="13" y="22"/>
                    <a:pt x="12" y="22"/>
                    <a:pt x="13" y="21"/>
                  </a:cubicBezTo>
                  <a:cubicBezTo>
                    <a:pt x="14" y="20"/>
                    <a:pt x="19" y="14"/>
                    <a:pt x="19" y="14"/>
                  </a:cubicBezTo>
                  <a:cubicBezTo>
                    <a:pt x="19" y="14"/>
                    <a:pt x="20" y="12"/>
                    <a:pt x="21" y="9"/>
                  </a:cubicBezTo>
                  <a:cubicBezTo>
                    <a:pt x="21" y="5"/>
                    <a:pt x="1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27" name="Freeform 240">
              <a:extLst>
                <a:ext uri="{FF2B5EF4-FFF2-40B4-BE49-F238E27FC236}">
                  <a16:creationId xmlns:a16="http://schemas.microsoft.com/office/drawing/2014/main" id="{16FCBAC8-30E5-424B-98D6-DC28CFBF8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13" y="0"/>
              <a:ext cx="379413" cy="831850"/>
            </a:xfrm>
            <a:custGeom>
              <a:avLst/>
              <a:gdLst>
                <a:gd name="T0" fmla="*/ 0 w 15"/>
                <a:gd name="T1" fmla="*/ 4 h 35"/>
                <a:gd name="T2" fmla="*/ 2 w 15"/>
                <a:gd name="T3" fmla="*/ 5 h 35"/>
                <a:gd name="T4" fmla="*/ 4 w 15"/>
                <a:gd name="T5" fmla="*/ 8 h 35"/>
                <a:gd name="T6" fmla="*/ 6 w 15"/>
                <a:gd name="T7" fmla="*/ 11 h 35"/>
                <a:gd name="T8" fmla="*/ 6 w 15"/>
                <a:gd name="T9" fmla="*/ 14 h 35"/>
                <a:gd name="T10" fmla="*/ 4 w 15"/>
                <a:gd name="T11" fmla="*/ 18 h 35"/>
                <a:gd name="T12" fmla="*/ 5 w 15"/>
                <a:gd name="T13" fmla="*/ 23 h 35"/>
                <a:gd name="T14" fmla="*/ 4 w 15"/>
                <a:gd name="T15" fmla="*/ 26 h 35"/>
                <a:gd name="T16" fmla="*/ 3 w 15"/>
                <a:gd name="T17" fmla="*/ 28 h 35"/>
                <a:gd name="T18" fmla="*/ 4 w 15"/>
                <a:gd name="T19" fmla="*/ 27 h 35"/>
                <a:gd name="T20" fmla="*/ 4 w 15"/>
                <a:gd name="T21" fmla="*/ 25 h 35"/>
                <a:gd name="T22" fmla="*/ 7 w 15"/>
                <a:gd name="T23" fmla="*/ 21 h 35"/>
                <a:gd name="T24" fmla="*/ 6 w 15"/>
                <a:gd name="T25" fmla="*/ 19 h 35"/>
                <a:gd name="T26" fmla="*/ 8 w 15"/>
                <a:gd name="T27" fmla="*/ 18 h 35"/>
                <a:gd name="T28" fmla="*/ 9 w 15"/>
                <a:gd name="T29" fmla="*/ 20 h 35"/>
                <a:gd name="T30" fmla="*/ 10 w 15"/>
                <a:gd name="T31" fmla="*/ 25 h 35"/>
                <a:gd name="T32" fmla="*/ 10 w 15"/>
                <a:gd name="T33" fmla="*/ 20 h 35"/>
                <a:gd name="T34" fmla="*/ 11 w 15"/>
                <a:gd name="T35" fmla="*/ 21 h 35"/>
                <a:gd name="T36" fmla="*/ 13 w 15"/>
                <a:gd name="T37" fmla="*/ 26 h 35"/>
                <a:gd name="T38" fmla="*/ 12 w 15"/>
                <a:gd name="T39" fmla="*/ 33 h 35"/>
                <a:gd name="T40" fmla="*/ 13 w 15"/>
                <a:gd name="T41" fmla="*/ 33 h 35"/>
                <a:gd name="T42" fmla="*/ 13 w 15"/>
                <a:gd name="T43" fmla="*/ 35 h 35"/>
                <a:gd name="T44" fmla="*/ 13 w 15"/>
                <a:gd name="T45" fmla="*/ 33 h 35"/>
                <a:gd name="T46" fmla="*/ 13 w 15"/>
                <a:gd name="T47" fmla="*/ 31 h 35"/>
                <a:gd name="T48" fmla="*/ 14 w 15"/>
                <a:gd name="T49" fmla="*/ 29 h 35"/>
                <a:gd name="T50" fmla="*/ 14 w 15"/>
                <a:gd name="T51" fmla="*/ 26 h 35"/>
                <a:gd name="T52" fmla="*/ 13 w 15"/>
                <a:gd name="T53" fmla="*/ 23 h 35"/>
                <a:gd name="T54" fmla="*/ 13 w 15"/>
                <a:gd name="T55" fmla="*/ 19 h 35"/>
                <a:gd name="T56" fmla="*/ 10 w 15"/>
                <a:gd name="T57" fmla="*/ 15 h 35"/>
                <a:gd name="T58" fmla="*/ 10 w 15"/>
                <a:gd name="T59" fmla="*/ 9 h 35"/>
                <a:gd name="T60" fmla="*/ 6 w 15"/>
                <a:gd name="T61" fmla="*/ 1 h 35"/>
                <a:gd name="T62" fmla="*/ 2 w 15"/>
                <a:gd name="T63" fmla="*/ 2 h 35"/>
                <a:gd name="T64" fmla="*/ 0 w 15"/>
                <a:gd name="T65" fmla="*/ 4 h 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"/>
                <a:gd name="T100" fmla="*/ 0 h 35"/>
                <a:gd name="T101" fmla="*/ 15 w 15"/>
                <a:gd name="T102" fmla="*/ 35 h 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" h="35">
                  <a:moveTo>
                    <a:pt x="0" y="4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3" y="6"/>
                    <a:pt x="4" y="8"/>
                  </a:cubicBezTo>
                  <a:cubicBezTo>
                    <a:pt x="4" y="9"/>
                    <a:pt x="4" y="10"/>
                    <a:pt x="6" y="11"/>
                  </a:cubicBezTo>
                  <a:cubicBezTo>
                    <a:pt x="6" y="11"/>
                    <a:pt x="7" y="13"/>
                    <a:pt x="6" y="14"/>
                  </a:cubicBezTo>
                  <a:cubicBezTo>
                    <a:pt x="5" y="15"/>
                    <a:pt x="3" y="17"/>
                    <a:pt x="4" y="18"/>
                  </a:cubicBezTo>
                  <a:cubicBezTo>
                    <a:pt x="5" y="20"/>
                    <a:pt x="6" y="21"/>
                    <a:pt x="5" y="23"/>
                  </a:cubicBezTo>
                  <a:cubicBezTo>
                    <a:pt x="3" y="24"/>
                    <a:pt x="3" y="25"/>
                    <a:pt x="4" y="26"/>
                  </a:cubicBezTo>
                  <a:cubicBezTo>
                    <a:pt x="4" y="27"/>
                    <a:pt x="3" y="27"/>
                    <a:pt x="3" y="28"/>
                  </a:cubicBezTo>
                  <a:cubicBezTo>
                    <a:pt x="3" y="28"/>
                    <a:pt x="4" y="28"/>
                    <a:pt x="4" y="27"/>
                  </a:cubicBezTo>
                  <a:cubicBezTo>
                    <a:pt x="5" y="26"/>
                    <a:pt x="4" y="26"/>
                    <a:pt x="4" y="25"/>
                  </a:cubicBezTo>
                  <a:cubicBezTo>
                    <a:pt x="5" y="24"/>
                    <a:pt x="7" y="23"/>
                    <a:pt x="7" y="21"/>
                  </a:cubicBezTo>
                  <a:cubicBezTo>
                    <a:pt x="7" y="20"/>
                    <a:pt x="6" y="19"/>
                    <a:pt x="6" y="19"/>
                  </a:cubicBezTo>
                  <a:cubicBezTo>
                    <a:pt x="6" y="19"/>
                    <a:pt x="7" y="18"/>
                    <a:pt x="8" y="18"/>
                  </a:cubicBezTo>
                  <a:cubicBezTo>
                    <a:pt x="9" y="18"/>
                    <a:pt x="10" y="19"/>
                    <a:pt x="9" y="20"/>
                  </a:cubicBezTo>
                  <a:cubicBezTo>
                    <a:pt x="9" y="20"/>
                    <a:pt x="8" y="21"/>
                    <a:pt x="10" y="25"/>
                  </a:cubicBezTo>
                  <a:cubicBezTo>
                    <a:pt x="10" y="25"/>
                    <a:pt x="8" y="21"/>
                    <a:pt x="10" y="20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1" y="22"/>
                    <a:pt x="13" y="23"/>
                    <a:pt x="13" y="26"/>
                  </a:cubicBezTo>
                  <a:cubicBezTo>
                    <a:pt x="13" y="26"/>
                    <a:pt x="13" y="31"/>
                    <a:pt x="12" y="33"/>
                  </a:cubicBezTo>
                  <a:cubicBezTo>
                    <a:pt x="12" y="33"/>
                    <a:pt x="12" y="33"/>
                    <a:pt x="13" y="33"/>
                  </a:cubicBezTo>
                  <a:cubicBezTo>
                    <a:pt x="13" y="34"/>
                    <a:pt x="12" y="35"/>
                    <a:pt x="13" y="35"/>
                  </a:cubicBezTo>
                  <a:cubicBezTo>
                    <a:pt x="13" y="35"/>
                    <a:pt x="12" y="35"/>
                    <a:pt x="13" y="33"/>
                  </a:cubicBezTo>
                  <a:cubicBezTo>
                    <a:pt x="14" y="32"/>
                    <a:pt x="13" y="31"/>
                    <a:pt x="13" y="31"/>
                  </a:cubicBezTo>
                  <a:cubicBezTo>
                    <a:pt x="13" y="31"/>
                    <a:pt x="14" y="30"/>
                    <a:pt x="14" y="29"/>
                  </a:cubicBezTo>
                  <a:cubicBezTo>
                    <a:pt x="15" y="29"/>
                    <a:pt x="15" y="26"/>
                    <a:pt x="14" y="26"/>
                  </a:cubicBezTo>
                  <a:cubicBezTo>
                    <a:pt x="14" y="25"/>
                    <a:pt x="13" y="23"/>
                    <a:pt x="13" y="23"/>
                  </a:cubicBezTo>
                  <a:cubicBezTo>
                    <a:pt x="14" y="22"/>
                    <a:pt x="14" y="20"/>
                    <a:pt x="13" y="19"/>
                  </a:cubicBezTo>
                  <a:cubicBezTo>
                    <a:pt x="13" y="18"/>
                    <a:pt x="10" y="16"/>
                    <a:pt x="10" y="15"/>
                  </a:cubicBezTo>
                  <a:cubicBezTo>
                    <a:pt x="10" y="14"/>
                    <a:pt x="10" y="12"/>
                    <a:pt x="10" y="9"/>
                  </a:cubicBezTo>
                  <a:cubicBezTo>
                    <a:pt x="10" y="5"/>
                    <a:pt x="7" y="2"/>
                    <a:pt x="6" y="1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281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28" name="Freeform 241">
              <a:extLst>
                <a:ext uri="{FF2B5EF4-FFF2-40B4-BE49-F238E27FC236}">
                  <a16:creationId xmlns:a16="http://schemas.microsoft.com/office/drawing/2014/main" id="{851362BC-3CF0-422A-A334-1A8963474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13" y="404812"/>
              <a:ext cx="101600" cy="141287"/>
            </a:xfrm>
            <a:custGeom>
              <a:avLst/>
              <a:gdLst>
                <a:gd name="T0" fmla="*/ 0 w 4"/>
                <a:gd name="T1" fmla="*/ 0 h 6"/>
                <a:gd name="T2" fmla="*/ 1 w 4"/>
                <a:gd name="T3" fmla="*/ 2 h 6"/>
                <a:gd name="T4" fmla="*/ 0 w 4"/>
                <a:gd name="T5" fmla="*/ 4 h 6"/>
                <a:gd name="T6" fmla="*/ 0 w 4"/>
                <a:gd name="T7" fmla="*/ 6 h 6"/>
                <a:gd name="T8" fmla="*/ 1 w 4"/>
                <a:gd name="T9" fmla="*/ 5 h 6"/>
                <a:gd name="T10" fmla="*/ 1 w 4"/>
                <a:gd name="T11" fmla="*/ 3 h 6"/>
                <a:gd name="T12" fmla="*/ 2 w 4"/>
                <a:gd name="T13" fmla="*/ 2 h 6"/>
                <a:gd name="T14" fmla="*/ 3 w 4"/>
                <a:gd name="T15" fmla="*/ 1 h 6"/>
                <a:gd name="T16" fmla="*/ 0 w 4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6"/>
                <a:gd name="T29" fmla="*/ 4 w 4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6">
                  <a:moveTo>
                    <a:pt x="0" y="0"/>
                  </a:moveTo>
                  <a:cubicBezTo>
                    <a:pt x="0" y="0"/>
                    <a:pt x="1" y="2"/>
                    <a:pt x="1" y="2"/>
                  </a:cubicBezTo>
                  <a:cubicBezTo>
                    <a:pt x="1" y="2"/>
                    <a:pt x="0" y="4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1" y="5"/>
                    <a:pt x="1" y="5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3" y="2"/>
                    <a:pt x="4" y="1"/>
                    <a:pt x="3" y="1"/>
                  </a:cubicBezTo>
                  <a:cubicBezTo>
                    <a:pt x="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81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29" name="Freeform 242">
              <a:extLst>
                <a:ext uri="{FF2B5EF4-FFF2-40B4-BE49-F238E27FC236}">
                  <a16:creationId xmlns:a16="http://schemas.microsoft.com/office/drawing/2014/main" id="{178D0CDE-8B53-44B0-89D9-1BB3AAE46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13" y="404812"/>
              <a:ext cx="50800" cy="23812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  <a:gd name="T8" fmla="*/ 2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2" y="0"/>
                  </a:moveTo>
                  <a:cubicBezTo>
                    <a:pt x="2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30" name="Freeform 243">
              <a:extLst>
                <a:ext uri="{FF2B5EF4-FFF2-40B4-BE49-F238E27FC236}">
                  <a16:creationId xmlns:a16="http://schemas.microsoft.com/office/drawing/2014/main" id="{EDD996BE-F123-4AB4-8D51-E7E34A3C4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13" y="404812"/>
              <a:ext cx="25400" cy="47625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1 h 2"/>
                <a:gd name="T10" fmla="*/ 0 w 1"/>
                <a:gd name="T11" fmla="*/ 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31" name="Freeform 244">
              <a:extLst>
                <a:ext uri="{FF2B5EF4-FFF2-40B4-BE49-F238E27FC236}">
                  <a16:creationId xmlns:a16="http://schemas.microsoft.com/office/drawing/2014/main" id="{581D5CB7-A52F-4015-A24A-34316017C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2613024"/>
              <a:ext cx="377825" cy="307975"/>
            </a:xfrm>
            <a:custGeom>
              <a:avLst/>
              <a:gdLst>
                <a:gd name="T0" fmla="*/ 0 w 15"/>
                <a:gd name="T1" fmla="*/ 11 h 13"/>
                <a:gd name="T2" fmla="*/ 2 w 15"/>
                <a:gd name="T3" fmla="*/ 9 h 13"/>
                <a:gd name="T4" fmla="*/ 5 w 15"/>
                <a:gd name="T5" fmla="*/ 6 h 13"/>
                <a:gd name="T6" fmla="*/ 9 w 15"/>
                <a:gd name="T7" fmla="*/ 7 h 13"/>
                <a:gd name="T8" fmla="*/ 13 w 15"/>
                <a:gd name="T9" fmla="*/ 0 h 13"/>
                <a:gd name="T10" fmla="*/ 15 w 15"/>
                <a:gd name="T11" fmla="*/ 4 h 13"/>
                <a:gd name="T12" fmla="*/ 14 w 15"/>
                <a:gd name="T13" fmla="*/ 11 h 13"/>
                <a:gd name="T14" fmla="*/ 13 w 15"/>
                <a:gd name="T15" fmla="*/ 11 h 13"/>
                <a:gd name="T16" fmla="*/ 13 w 15"/>
                <a:gd name="T17" fmla="*/ 6 h 13"/>
                <a:gd name="T18" fmla="*/ 10 w 15"/>
                <a:gd name="T19" fmla="*/ 9 h 13"/>
                <a:gd name="T20" fmla="*/ 8 w 15"/>
                <a:gd name="T21" fmla="*/ 12 h 13"/>
                <a:gd name="T22" fmla="*/ 0 w 15"/>
                <a:gd name="T23" fmla="*/ 11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13"/>
                <a:gd name="T38" fmla="*/ 15 w 15"/>
                <a:gd name="T39" fmla="*/ 13 h 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13">
                  <a:moveTo>
                    <a:pt x="0" y="11"/>
                  </a:moveTo>
                  <a:cubicBezTo>
                    <a:pt x="0" y="11"/>
                    <a:pt x="0" y="10"/>
                    <a:pt x="2" y="9"/>
                  </a:cubicBezTo>
                  <a:cubicBezTo>
                    <a:pt x="3" y="9"/>
                    <a:pt x="5" y="6"/>
                    <a:pt x="5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12" y="2"/>
                    <a:pt x="13" y="0"/>
                  </a:cubicBezTo>
                  <a:cubicBezTo>
                    <a:pt x="13" y="0"/>
                    <a:pt x="15" y="2"/>
                    <a:pt x="15" y="4"/>
                  </a:cubicBezTo>
                  <a:cubicBezTo>
                    <a:pt x="15" y="5"/>
                    <a:pt x="14" y="8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1" y="7"/>
                    <a:pt x="10" y="9"/>
                  </a:cubicBezTo>
                  <a:cubicBezTo>
                    <a:pt x="10" y="10"/>
                    <a:pt x="9" y="11"/>
                    <a:pt x="8" y="12"/>
                  </a:cubicBezTo>
                  <a:cubicBezTo>
                    <a:pt x="7" y="12"/>
                    <a:pt x="1" y="13"/>
                    <a:pt x="0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pic>
        <p:nvPicPr>
          <p:cNvPr id="5232" name="图片 476">
            <a:extLst>
              <a:ext uri="{FF2B5EF4-FFF2-40B4-BE49-F238E27FC236}">
                <a16:creationId xmlns:a16="http://schemas.microsoft.com/office/drawing/2014/main" id="{3987CCFA-05A1-4E8E-B077-255597AAE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515061"/>
            <a:ext cx="960437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33" name="图片 477">
            <a:extLst>
              <a:ext uri="{FF2B5EF4-FFF2-40B4-BE49-F238E27FC236}">
                <a16:creationId xmlns:a16="http://schemas.microsoft.com/office/drawing/2014/main" id="{6B525A83-2BB7-4216-ADD8-4E8BE78E6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486486"/>
            <a:ext cx="163036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34" name="Freeform 66">
            <a:extLst>
              <a:ext uri="{FF2B5EF4-FFF2-40B4-BE49-F238E27FC236}">
                <a16:creationId xmlns:a16="http://schemas.microsoft.com/office/drawing/2014/main" id="{59A6A57F-FFBA-48A4-93C3-0421D9508427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933700" y="4563061"/>
            <a:ext cx="660400" cy="608012"/>
          </a:xfrm>
          <a:custGeom>
            <a:avLst/>
            <a:gdLst>
              <a:gd name="T0" fmla="*/ 41 w 54"/>
              <a:gd name="T1" fmla="*/ 0 h 49"/>
              <a:gd name="T2" fmla="*/ 34 w 54"/>
              <a:gd name="T3" fmla="*/ 0 h 49"/>
              <a:gd name="T4" fmla="*/ 13 w 54"/>
              <a:gd name="T5" fmla="*/ 0 h 49"/>
              <a:gd name="T6" fmla="*/ 0 w 54"/>
              <a:gd name="T7" fmla="*/ 13 h 49"/>
              <a:gd name="T8" fmla="*/ 0 w 54"/>
              <a:gd name="T9" fmla="*/ 15 h 49"/>
              <a:gd name="T10" fmla="*/ 0 w 54"/>
              <a:gd name="T11" fmla="*/ 25 h 49"/>
              <a:gd name="T12" fmla="*/ 13 w 54"/>
              <a:gd name="T13" fmla="*/ 38 h 49"/>
              <a:gd name="T14" fmla="*/ 23 w 54"/>
              <a:gd name="T15" fmla="*/ 38 h 49"/>
              <a:gd name="T16" fmla="*/ 45 w 54"/>
              <a:gd name="T17" fmla="*/ 49 h 49"/>
              <a:gd name="T18" fmla="*/ 41 w 54"/>
              <a:gd name="T19" fmla="*/ 38 h 49"/>
              <a:gd name="T20" fmla="*/ 41 w 54"/>
              <a:gd name="T21" fmla="*/ 38 h 49"/>
              <a:gd name="T22" fmla="*/ 54 w 54"/>
              <a:gd name="T23" fmla="*/ 25 h 49"/>
              <a:gd name="T24" fmla="*/ 54 w 54"/>
              <a:gd name="T25" fmla="*/ 13 h 49"/>
              <a:gd name="T26" fmla="*/ 41 w 54"/>
              <a:gd name="T27" fmla="*/ 0 h 49"/>
              <a:gd name="T28" fmla="*/ 14 w 54"/>
              <a:gd name="T29" fmla="*/ 22 h 49"/>
              <a:gd name="T30" fmla="*/ 11 w 54"/>
              <a:gd name="T31" fmla="*/ 19 h 49"/>
              <a:gd name="T32" fmla="*/ 14 w 54"/>
              <a:gd name="T33" fmla="*/ 16 h 49"/>
              <a:gd name="T34" fmla="*/ 17 w 54"/>
              <a:gd name="T35" fmla="*/ 19 h 49"/>
              <a:gd name="T36" fmla="*/ 14 w 54"/>
              <a:gd name="T37" fmla="*/ 22 h 49"/>
              <a:gd name="T38" fmla="*/ 22 w 54"/>
              <a:gd name="T39" fmla="*/ 22 h 49"/>
              <a:gd name="T40" fmla="*/ 19 w 54"/>
              <a:gd name="T41" fmla="*/ 19 h 49"/>
              <a:gd name="T42" fmla="*/ 22 w 54"/>
              <a:gd name="T43" fmla="*/ 16 h 49"/>
              <a:gd name="T44" fmla="*/ 25 w 54"/>
              <a:gd name="T45" fmla="*/ 19 h 49"/>
              <a:gd name="T46" fmla="*/ 22 w 54"/>
              <a:gd name="T47" fmla="*/ 22 h 49"/>
              <a:gd name="T48" fmla="*/ 32 w 54"/>
              <a:gd name="T49" fmla="*/ 22 h 49"/>
              <a:gd name="T50" fmla="*/ 29 w 54"/>
              <a:gd name="T51" fmla="*/ 19 h 49"/>
              <a:gd name="T52" fmla="*/ 32 w 54"/>
              <a:gd name="T53" fmla="*/ 16 h 49"/>
              <a:gd name="T54" fmla="*/ 35 w 54"/>
              <a:gd name="T55" fmla="*/ 19 h 49"/>
              <a:gd name="T56" fmla="*/ 32 w 54"/>
              <a:gd name="T57" fmla="*/ 22 h 49"/>
              <a:gd name="T58" fmla="*/ 40 w 54"/>
              <a:gd name="T59" fmla="*/ 22 h 49"/>
              <a:gd name="T60" fmla="*/ 37 w 54"/>
              <a:gd name="T61" fmla="*/ 19 h 49"/>
              <a:gd name="T62" fmla="*/ 40 w 54"/>
              <a:gd name="T63" fmla="*/ 16 h 49"/>
              <a:gd name="T64" fmla="*/ 43 w 54"/>
              <a:gd name="T65" fmla="*/ 19 h 49"/>
              <a:gd name="T66" fmla="*/ 40 w 54"/>
              <a:gd name="T67" fmla="*/ 22 h 4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4"/>
              <a:gd name="T103" fmla="*/ 0 h 49"/>
              <a:gd name="T104" fmla="*/ 54 w 54"/>
              <a:gd name="T105" fmla="*/ 49 h 4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4" h="49">
                <a:moveTo>
                  <a:pt x="41" y="0"/>
                </a:moveTo>
                <a:cubicBezTo>
                  <a:pt x="34" y="0"/>
                  <a:pt x="34" y="0"/>
                  <a:pt x="3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2"/>
                  <a:pt x="6" y="38"/>
                  <a:pt x="1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45" y="49"/>
                  <a:pt x="45" y="49"/>
                  <a:pt x="45" y="49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9" y="38"/>
                  <a:pt x="54" y="32"/>
                  <a:pt x="54" y="25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6"/>
                  <a:pt x="49" y="0"/>
                  <a:pt x="41" y="0"/>
                </a:cubicBezTo>
                <a:close/>
                <a:moveTo>
                  <a:pt x="14" y="22"/>
                </a:moveTo>
                <a:cubicBezTo>
                  <a:pt x="12" y="22"/>
                  <a:pt x="11" y="21"/>
                  <a:pt x="11" y="19"/>
                </a:cubicBezTo>
                <a:cubicBezTo>
                  <a:pt x="11" y="18"/>
                  <a:pt x="12" y="16"/>
                  <a:pt x="14" y="16"/>
                </a:cubicBezTo>
                <a:cubicBezTo>
                  <a:pt x="15" y="16"/>
                  <a:pt x="17" y="18"/>
                  <a:pt x="17" y="19"/>
                </a:cubicBezTo>
                <a:cubicBezTo>
                  <a:pt x="17" y="21"/>
                  <a:pt x="15" y="22"/>
                  <a:pt x="14" y="22"/>
                </a:cubicBezTo>
                <a:close/>
                <a:moveTo>
                  <a:pt x="22" y="22"/>
                </a:moveTo>
                <a:cubicBezTo>
                  <a:pt x="21" y="22"/>
                  <a:pt x="19" y="21"/>
                  <a:pt x="19" y="19"/>
                </a:cubicBezTo>
                <a:cubicBezTo>
                  <a:pt x="19" y="18"/>
                  <a:pt x="21" y="16"/>
                  <a:pt x="22" y="16"/>
                </a:cubicBezTo>
                <a:cubicBezTo>
                  <a:pt x="24" y="16"/>
                  <a:pt x="25" y="18"/>
                  <a:pt x="25" y="19"/>
                </a:cubicBezTo>
                <a:cubicBezTo>
                  <a:pt x="25" y="21"/>
                  <a:pt x="24" y="22"/>
                  <a:pt x="22" y="22"/>
                </a:cubicBezTo>
                <a:close/>
                <a:moveTo>
                  <a:pt x="32" y="22"/>
                </a:moveTo>
                <a:cubicBezTo>
                  <a:pt x="30" y="22"/>
                  <a:pt x="29" y="21"/>
                  <a:pt x="29" y="19"/>
                </a:cubicBezTo>
                <a:cubicBezTo>
                  <a:pt x="29" y="18"/>
                  <a:pt x="30" y="16"/>
                  <a:pt x="32" y="16"/>
                </a:cubicBezTo>
                <a:cubicBezTo>
                  <a:pt x="33" y="16"/>
                  <a:pt x="35" y="18"/>
                  <a:pt x="35" y="19"/>
                </a:cubicBezTo>
                <a:cubicBezTo>
                  <a:pt x="35" y="21"/>
                  <a:pt x="33" y="22"/>
                  <a:pt x="32" y="22"/>
                </a:cubicBezTo>
                <a:close/>
                <a:moveTo>
                  <a:pt x="40" y="22"/>
                </a:moveTo>
                <a:cubicBezTo>
                  <a:pt x="39" y="22"/>
                  <a:pt x="37" y="21"/>
                  <a:pt x="37" y="19"/>
                </a:cubicBezTo>
                <a:cubicBezTo>
                  <a:pt x="37" y="18"/>
                  <a:pt x="39" y="16"/>
                  <a:pt x="40" y="16"/>
                </a:cubicBezTo>
                <a:cubicBezTo>
                  <a:pt x="42" y="16"/>
                  <a:pt x="43" y="18"/>
                  <a:pt x="43" y="19"/>
                </a:cubicBezTo>
                <a:cubicBezTo>
                  <a:pt x="43" y="21"/>
                  <a:pt x="42" y="22"/>
                  <a:pt x="40" y="22"/>
                </a:cubicBezTo>
                <a:close/>
              </a:path>
            </a:pathLst>
          </a:custGeom>
          <a:solidFill>
            <a:srgbClr val="2DB4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5235" name="Freeform 67">
            <a:extLst>
              <a:ext uri="{FF2B5EF4-FFF2-40B4-BE49-F238E27FC236}">
                <a16:creationId xmlns:a16="http://schemas.microsoft.com/office/drawing/2014/main" id="{51542857-9E6D-424C-852A-46B21C892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8138" y="4544011"/>
            <a:ext cx="503237" cy="636587"/>
          </a:xfrm>
          <a:custGeom>
            <a:avLst/>
            <a:gdLst>
              <a:gd name="T0" fmla="*/ 24 w 47"/>
              <a:gd name="T1" fmla="*/ 0 h 58"/>
              <a:gd name="T2" fmla="*/ 33 w 47"/>
              <a:gd name="T3" fmla="*/ 2 h 58"/>
              <a:gd name="T4" fmla="*/ 35 w 47"/>
              <a:gd name="T5" fmla="*/ 23 h 58"/>
              <a:gd name="T6" fmla="*/ 30 w 47"/>
              <a:gd name="T7" fmla="*/ 32 h 58"/>
              <a:gd name="T8" fmla="*/ 31 w 47"/>
              <a:gd name="T9" fmla="*/ 38 h 58"/>
              <a:gd name="T10" fmla="*/ 39 w 47"/>
              <a:gd name="T11" fmla="*/ 43 h 58"/>
              <a:gd name="T12" fmla="*/ 47 w 47"/>
              <a:gd name="T13" fmla="*/ 45 h 58"/>
              <a:gd name="T14" fmla="*/ 45 w 47"/>
              <a:gd name="T15" fmla="*/ 58 h 58"/>
              <a:gd name="T16" fmla="*/ 3 w 47"/>
              <a:gd name="T17" fmla="*/ 58 h 58"/>
              <a:gd name="T18" fmla="*/ 0 w 47"/>
              <a:gd name="T19" fmla="*/ 45 h 58"/>
              <a:gd name="T20" fmla="*/ 8 w 47"/>
              <a:gd name="T21" fmla="*/ 43 h 58"/>
              <a:gd name="T22" fmla="*/ 16 w 47"/>
              <a:gd name="T23" fmla="*/ 38 h 58"/>
              <a:gd name="T24" fmla="*/ 17 w 47"/>
              <a:gd name="T25" fmla="*/ 32 h 58"/>
              <a:gd name="T26" fmla="*/ 13 w 47"/>
              <a:gd name="T27" fmla="*/ 22 h 58"/>
              <a:gd name="T28" fmla="*/ 15 w 47"/>
              <a:gd name="T29" fmla="*/ 2 h 58"/>
              <a:gd name="T30" fmla="*/ 23 w 47"/>
              <a:gd name="T31" fmla="*/ 0 h 58"/>
              <a:gd name="T32" fmla="*/ 24 w 47"/>
              <a:gd name="T33" fmla="*/ 0 h 58"/>
              <a:gd name="T34" fmla="*/ 24 w 47"/>
              <a:gd name="T35" fmla="*/ 0 h 5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7"/>
              <a:gd name="T55" fmla="*/ 0 h 58"/>
              <a:gd name="T56" fmla="*/ 47 w 47"/>
              <a:gd name="T57" fmla="*/ 58 h 5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7" h="58">
                <a:moveTo>
                  <a:pt x="24" y="0"/>
                </a:moveTo>
                <a:cubicBezTo>
                  <a:pt x="27" y="0"/>
                  <a:pt x="30" y="0"/>
                  <a:pt x="33" y="2"/>
                </a:cubicBezTo>
                <a:cubicBezTo>
                  <a:pt x="37" y="6"/>
                  <a:pt x="36" y="14"/>
                  <a:pt x="35" y="23"/>
                </a:cubicBezTo>
                <a:cubicBezTo>
                  <a:pt x="34" y="28"/>
                  <a:pt x="32" y="30"/>
                  <a:pt x="30" y="32"/>
                </a:cubicBezTo>
                <a:cubicBezTo>
                  <a:pt x="30" y="34"/>
                  <a:pt x="31" y="38"/>
                  <a:pt x="31" y="38"/>
                </a:cubicBezTo>
                <a:cubicBezTo>
                  <a:pt x="33" y="41"/>
                  <a:pt x="36" y="42"/>
                  <a:pt x="39" y="43"/>
                </a:cubicBezTo>
                <a:cubicBezTo>
                  <a:pt x="43" y="43"/>
                  <a:pt x="47" y="45"/>
                  <a:pt x="47" y="45"/>
                </a:cubicBezTo>
                <a:cubicBezTo>
                  <a:pt x="45" y="58"/>
                  <a:pt x="45" y="58"/>
                  <a:pt x="45" y="58"/>
                </a:cubicBezTo>
                <a:cubicBezTo>
                  <a:pt x="3" y="58"/>
                  <a:pt x="3" y="58"/>
                  <a:pt x="3" y="58"/>
                </a:cubicBezTo>
                <a:cubicBezTo>
                  <a:pt x="0" y="45"/>
                  <a:pt x="0" y="45"/>
                  <a:pt x="0" y="45"/>
                </a:cubicBezTo>
                <a:cubicBezTo>
                  <a:pt x="5" y="43"/>
                  <a:pt x="4" y="43"/>
                  <a:pt x="8" y="43"/>
                </a:cubicBezTo>
                <a:cubicBezTo>
                  <a:pt x="12" y="42"/>
                  <a:pt x="14" y="41"/>
                  <a:pt x="16" y="38"/>
                </a:cubicBezTo>
                <a:cubicBezTo>
                  <a:pt x="16" y="38"/>
                  <a:pt x="17" y="34"/>
                  <a:pt x="17" y="32"/>
                </a:cubicBezTo>
                <a:cubicBezTo>
                  <a:pt x="15" y="30"/>
                  <a:pt x="13" y="28"/>
                  <a:pt x="13" y="22"/>
                </a:cubicBezTo>
                <a:cubicBezTo>
                  <a:pt x="12" y="13"/>
                  <a:pt x="10" y="6"/>
                  <a:pt x="15" y="2"/>
                </a:cubicBezTo>
                <a:cubicBezTo>
                  <a:pt x="17" y="0"/>
                  <a:pt x="20" y="0"/>
                  <a:pt x="2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5236" name="Group 116">
            <a:extLst>
              <a:ext uri="{FF2B5EF4-FFF2-40B4-BE49-F238E27FC236}">
                <a16:creationId xmlns:a16="http://schemas.microsoft.com/office/drawing/2014/main" id="{D90975FE-058C-491E-9E6C-D7897F871B0E}"/>
              </a:ext>
            </a:extLst>
          </p:cNvPr>
          <p:cNvGrpSpPr>
            <a:grpSpLocks/>
          </p:cNvGrpSpPr>
          <p:nvPr/>
        </p:nvGrpSpPr>
        <p:grpSpPr bwMode="auto">
          <a:xfrm>
            <a:off x="5281613" y="4544011"/>
            <a:ext cx="647700" cy="554037"/>
            <a:chOff x="0" y="0"/>
            <a:chExt cx="820038" cy="701415"/>
          </a:xfrm>
        </p:grpSpPr>
        <p:sp>
          <p:nvSpPr>
            <p:cNvPr id="5237" name="Freeform 88">
              <a:extLst>
                <a:ext uri="{FF2B5EF4-FFF2-40B4-BE49-F238E27FC236}">
                  <a16:creationId xmlns:a16="http://schemas.microsoft.com/office/drawing/2014/main" id="{69CA027E-0D85-478D-893A-338D411A1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188" y="639526"/>
              <a:ext cx="293976" cy="36102"/>
            </a:xfrm>
            <a:custGeom>
              <a:avLst/>
              <a:gdLst>
                <a:gd name="T0" fmla="*/ 18 w 24"/>
                <a:gd name="T1" fmla="*/ 0 h 3"/>
                <a:gd name="T2" fmla="*/ 6 w 24"/>
                <a:gd name="T3" fmla="*/ 0 h 3"/>
                <a:gd name="T4" fmla="*/ 4 w 24"/>
                <a:gd name="T5" fmla="*/ 2 h 3"/>
                <a:gd name="T6" fmla="*/ 0 w 24"/>
                <a:gd name="T7" fmla="*/ 3 h 3"/>
                <a:gd name="T8" fmla="*/ 0 w 24"/>
                <a:gd name="T9" fmla="*/ 3 h 3"/>
                <a:gd name="T10" fmla="*/ 24 w 24"/>
                <a:gd name="T11" fmla="*/ 3 h 3"/>
                <a:gd name="T12" fmla="*/ 24 w 24"/>
                <a:gd name="T13" fmla="*/ 3 h 3"/>
                <a:gd name="T14" fmla="*/ 20 w 24"/>
                <a:gd name="T15" fmla="*/ 2 h 3"/>
                <a:gd name="T16" fmla="*/ 18 w 24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3"/>
                <a:gd name="T29" fmla="*/ 24 w 24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3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5" y="1"/>
                    <a:pt x="4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0" y="2"/>
                  </a:cubicBezTo>
                  <a:cubicBezTo>
                    <a:pt x="19" y="1"/>
                    <a:pt x="18" y="1"/>
                    <a:pt x="1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38" name="Rectangle 89">
              <a:extLst>
                <a:ext uri="{FF2B5EF4-FFF2-40B4-BE49-F238E27FC236}">
                  <a16:creationId xmlns:a16="http://schemas.microsoft.com/office/drawing/2014/main" id="{CD390309-F5D6-4A96-867B-3377B7340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188" y="685943"/>
              <a:ext cx="293976" cy="154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39" name="Freeform 90">
              <a:extLst>
                <a:ext uri="{FF2B5EF4-FFF2-40B4-BE49-F238E27FC236}">
                  <a16:creationId xmlns:a16="http://schemas.microsoft.com/office/drawing/2014/main" id="{BCAF0290-65A5-4C63-9A37-63A8A1980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763" y="572478"/>
              <a:ext cx="195984" cy="51575"/>
            </a:xfrm>
            <a:custGeom>
              <a:avLst/>
              <a:gdLst>
                <a:gd name="T0" fmla="*/ 14 w 16"/>
                <a:gd name="T1" fmla="*/ 4 h 4"/>
                <a:gd name="T2" fmla="*/ 16 w 16"/>
                <a:gd name="T3" fmla="*/ 0 h 4"/>
                <a:gd name="T4" fmla="*/ 0 w 16"/>
                <a:gd name="T5" fmla="*/ 0 h 4"/>
                <a:gd name="T6" fmla="*/ 2 w 16"/>
                <a:gd name="T7" fmla="*/ 4 h 4"/>
                <a:gd name="T8" fmla="*/ 14 w 16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4"/>
                <a:gd name="T17" fmla="*/ 16 w 16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4">
                  <a:moveTo>
                    <a:pt x="14" y="4"/>
                  </a:moveTo>
                  <a:cubicBezTo>
                    <a:pt x="14" y="2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"/>
                    <a:pt x="2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40" name="Freeform 91">
              <a:extLst>
                <a:ext uri="{FF2B5EF4-FFF2-40B4-BE49-F238E27FC236}">
                  <a16:creationId xmlns:a16="http://schemas.microsoft.com/office/drawing/2014/main" id="{381985E6-4347-4D37-8014-3F23C292092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820038" cy="562164"/>
            </a:xfrm>
            <a:custGeom>
              <a:avLst/>
              <a:gdLst>
                <a:gd name="T0" fmla="*/ 65 w 67"/>
                <a:gd name="T1" fmla="*/ 0 h 45"/>
                <a:gd name="T2" fmla="*/ 2 w 67"/>
                <a:gd name="T3" fmla="*/ 0 h 45"/>
                <a:gd name="T4" fmla="*/ 0 w 67"/>
                <a:gd name="T5" fmla="*/ 2 h 45"/>
                <a:gd name="T6" fmla="*/ 0 w 67"/>
                <a:gd name="T7" fmla="*/ 43 h 45"/>
                <a:gd name="T8" fmla="*/ 2 w 67"/>
                <a:gd name="T9" fmla="*/ 45 h 45"/>
                <a:gd name="T10" fmla="*/ 65 w 67"/>
                <a:gd name="T11" fmla="*/ 45 h 45"/>
                <a:gd name="T12" fmla="*/ 67 w 67"/>
                <a:gd name="T13" fmla="*/ 43 h 45"/>
                <a:gd name="T14" fmla="*/ 67 w 67"/>
                <a:gd name="T15" fmla="*/ 2 h 45"/>
                <a:gd name="T16" fmla="*/ 65 w 67"/>
                <a:gd name="T17" fmla="*/ 0 h 45"/>
                <a:gd name="T18" fmla="*/ 66 w 67"/>
                <a:gd name="T19" fmla="*/ 39 h 45"/>
                <a:gd name="T20" fmla="*/ 66 w 67"/>
                <a:gd name="T21" fmla="*/ 39 h 45"/>
                <a:gd name="T22" fmla="*/ 3 w 67"/>
                <a:gd name="T23" fmla="*/ 39 h 45"/>
                <a:gd name="T24" fmla="*/ 2 w 67"/>
                <a:gd name="T25" fmla="*/ 39 h 45"/>
                <a:gd name="T26" fmla="*/ 2 w 67"/>
                <a:gd name="T27" fmla="*/ 2 h 45"/>
                <a:gd name="T28" fmla="*/ 3 w 67"/>
                <a:gd name="T29" fmla="*/ 2 h 45"/>
                <a:gd name="T30" fmla="*/ 66 w 67"/>
                <a:gd name="T31" fmla="*/ 2 h 45"/>
                <a:gd name="T32" fmla="*/ 66 w 67"/>
                <a:gd name="T33" fmla="*/ 2 h 45"/>
                <a:gd name="T34" fmla="*/ 66 w 67"/>
                <a:gd name="T35" fmla="*/ 39 h 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7"/>
                <a:gd name="T55" fmla="*/ 0 h 45"/>
                <a:gd name="T56" fmla="*/ 67 w 67"/>
                <a:gd name="T57" fmla="*/ 45 h 4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7" h="45">
                  <a:moveTo>
                    <a:pt x="6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1" y="45"/>
                    <a:pt x="2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7" y="45"/>
                    <a:pt x="67" y="44"/>
                    <a:pt x="67" y="43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7" y="1"/>
                    <a:pt x="67" y="0"/>
                    <a:pt x="65" y="0"/>
                  </a:cubicBezTo>
                  <a:close/>
                  <a:moveTo>
                    <a:pt x="66" y="39"/>
                  </a:moveTo>
                  <a:cubicBezTo>
                    <a:pt x="66" y="39"/>
                    <a:pt x="66" y="39"/>
                    <a:pt x="66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2" y="39"/>
                    <a:pt x="2" y="39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2"/>
                    <a:pt x="66" y="2"/>
                    <a:pt x="66" y="2"/>
                  </a:cubicBezTo>
                  <a:lnTo>
                    <a:pt x="66" y="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5241" name="Freeform 65">
            <a:extLst>
              <a:ext uri="{FF2B5EF4-FFF2-40B4-BE49-F238E27FC236}">
                <a16:creationId xmlns:a16="http://schemas.microsoft.com/office/drawing/2014/main" id="{85E63FA9-7F4B-4119-B2DB-64AB2DBA2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8913" y="4455111"/>
            <a:ext cx="546100" cy="671512"/>
          </a:xfrm>
          <a:custGeom>
            <a:avLst/>
            <a:gdLst>
              <a:gd name="T0" fmla="*/ 61 w 65"/>
              <a:gd name="T1" fmla="*/ 35 h 60"/>
              <a:gd name="T2" fmla="*/ 60 w 65"/>
              <a:gd name="T3" fmla="*/ 35 h 60"/>
              <a:gd name="T4" fmla="*/ 59 w 65"/>
              <a:gd name="T5" fmla="*/ 35 h 60"/>
              <a:gd name="T6" fmla="*/ 59 w 65"/>
              <a:gd name="T7" fmla="*/ 35 h 60"/>
              <a:gd name="T8" fmla="*/ 61 w 65"/>
              <a:gd name="T9" fmla="*/ 31 h 60"/>
              <a:gd name="T10" fmla="*/ 56 w 65"/>
              <a:gd name="T11" fmla="*/ 26 h 60"/>
              <a:gd name="T12" fmla="*/ 55 w 65"/>
              <a:gd name="T13" fmla="*/ 26 h 60"/>
              <a:gd name="T14" fmla="*/ 52 w 65"/>
              <a:gd name="T15" fmla="*/ 26 h 60"/>
              <a:gd name="T16" fmla="*/ 33 w 65"/>
              <a:gd name="T17" fmla="*/ 26 h 60"/>
              <a:gd name="T18" fmla="*/ 34 w 65"/>
              <a:gd name="T19" fmla="*/ 7 h 60"/>
              <a:gd name="T20" fmla="*/ 26 w 65"/>
              <a:gd name="T21" fmla="*/ 2 h 60"/>
              <a:gd name="T22" fmla="*/ 26 w 65"/>
              <a:gd name="T23" fmla="*/ 13 h 60"/>
              <a:gd name="T24" fmla="*/ 18 w 65"/>
              <a:gd name="T25" fmla="*/ 26 h 60"/>
              <a:gd name="T26" fmla="*/ 9 w 65"/>
              <a:gd name="T27" fmla="*/ 32 h 60"/>
              <a:gd name="T28" fmla="*/ 0 w 65"/>
              <a:gd name="T29" fmla="*/ 34 h 60"/>
              <a:gd name="T30" fmla="*/ 0 w 65"/>
              <a:gd name="T31" fmla="*/ 58 h 60"/>
              <a:gd name="T32" fmla="*/ 2 w 65"/>
              <a:gd name="T33" fmla="*/ 57 h 60"/>
              <a:gd name="T34" fmla="*/ 22 w 65"/>
              <a:gd name="T35" fmla="*/ 59 h 60"/>
              <a:gd name="T36" fmla="*/ 45 w 65"/>
              <a:gd name="T37" fmla="*/ 57 h 60"/>
              <a:gd name="T38" fmla="*/ 50 w 65"/>
              <a:gd name="T39" fmla="*/ 52 h 60"/>
              <a:gd name="T40" fmla="*/ 56 w 65"/>
              <a:gd name="T41" fmla="*/ 49 h 60"/>
              <a:gd name="T42" fmla="*/ 55 w 65"/>
              <a:gd name="T43" fmla="*/ 43 h 60"/>
              <a:gd name="T44" fmla="*/ 60 w 65"/>
              <a:gd name="T45" fmla="*/ 42 h 60"/>
              <a:gd name="T46" fmla="*/ 61 w 65"/>
              <a:gd name="T47" fmla="*/ 35 h 6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5"/>
              <a:gd name="T73" fmla="*/ 0 h 60"/>
              <a:gd name="T74" fmla="*/ 65 w 65"/>
              <a:gd name="T75" fmla="*/ 60 h 6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5" h="60">
                <a:moveTo>
                  <a:pt x="61" y="35"/>
                </a:moveTo>
                <a:cubicBezTo>
                  <a:pt x="61" y="35"/>
                  <a:pt x="60" y="35"/>
                  <a:pt x="60" y="35"/>
                </a:cubicBezTo>
                <a:cubicBezTo>
                  <a:pt x="60" y="35"/>
                  <a:pt x="59" y="35"/>
                  <a:pt x="59" y="35"/>
                </a:cubicBezTo>
                <a:cubicBezTo>
                  <a:pt x="59" y="35"/>
                  <a:pt x="59" y="35"/>
                  <a:pt x="59" y="35"/>
                </a:cubicBezTo>
                <a:cubicBezTo>
                  <a:pt x="60" y="34"/>
                  <a:pt x="61" y="33"/>
                  <a:pt x="61" y="31"/>
                </a:cubicBezTo>
                <a:cubicBezTo>
                  <a:pt x="61" y="28"/>
                  <a:pt x="58" y="27"/>
                  <a:pt x="56" y="26"/>
                </a:cubicBezTo>
                <a:cubicBezTo>
                  <a:pt x="56" y="26"/>
                  <a:pt x="55" y="26"/>
                  <a:pt x="55" y="26"/>
                </a:cubicBezTo>
                <a:cubicBezTo>
                  <a:pt x="53" y="26"/>
                  <a:pt x="52" y="26"/>
                  <a:pt x="52" y="26"/>
                </a:cubicBezTo>
                <a:cubicBezTo>
                  <a:pt x="45" y="26"/>
                  <a:pt x="33" y="26"/>
                  <a:pt x="33" y="26"/>
                </a:cubicBezTo>
                <a:cubicBezTo>
                  <a:pt x="34" y="23"/>
                  <a:pt x="36" y="15"/>
                  <a:pt x="34" y="7"/>
                </a:cubicBezTo>
                <a:cubicBezTo>
                  <a:pt x="32" y="0"/>
                  <a:pt x="26" y="2"/>
                  <a:pt x="26" y="2"/>
                </a:cubicBezTo>
                <a:cubicBezTo>
                  <a:pt x="26" y="2"/>
                  <a:pt x="26" y="8"/>
                  <a:pt x="26" y="13"/>
                </a:cubicBezTo>
                <a:cubicBezTo>
                  <a:pt x="26" y="17"/>
                  <a:pt x="21" y="25"/>
                  <a:pt x="18" y="26"/>
                </a:cubicBezTo>
                <a:cubicBezTo>
                  <a:pt x="15" y="27"/>
                  <a:pt x="13" y="28"/>
                  <a:pt x="9" y="32"/>
                </a:cubicBezTo>
                <a:cubicBezTo>
                  <a:pt x="6" y="33"/>
                  <a:pt x="3" y="34"/>
                  <a:pt x="0" y="34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1" y="58"/>
                  <a:pt x="2" y="57"/>
                </a:cubicBezTo>
                <a:cubicBezTo>
                  <a:pt x="5" y="57"/>
                  <a:pt x="15" y="58"/>
                  <a:pt x="22" y="59"/>
                </a:cubicBezTo>
                <a:cubicBezTo>
                  <a:pt x="28" y="60"/>
                  <a:pt x="38" y="59"/>
                  <a:pt x="45" y="57"/>
                </a:cubicBezTo>
                <a:cubicBezTo>
                  <a:pt x="52" y="56"/>
                  <a:pt x="50" y="52"/>
                  <a:pt x="50" y="52"/>
                </a:cubicBezTo>
                <a:cubicBezTo>
                  <a:pt x="50" y="52"/>
                  <a:pt x="53" y="52"/>
                  <a:pt x="56" y="49"/>
                </a:cubicBezTo>
                <a:cubicBezTo>
                  <a:pt x="58" y="47"/>
                  <a:pt x="55" y="43"/>
                  <a:pt x="55" y="43"/>
                </a:cubicBezTo>
                <a:cubicBezTo>
                  <a:pt x="57" y="43"/>
                  <a:pt x="58" y="43"/>
                  <a:pt x="60" y="42"/>
                </a:cubicBezTo>
                <a:cubicBezTo>
                  <a:pt x="65" y="38"/>
                  <a:pt x="61" y="35"/>
                  <a:pt x="61" y="3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5242" name="Freeform 1001">
            <a:extLst>
              <a:ext uri="{FF2B5EF4-FFF2-40B4-BE49-F238E27FC236}">
                <a16:creationId xmlns:a16="http://schemas.microsoft.com/office/drawing/2014/main" id="{BB8767BE-7BC1-4573-8F68-B887877314F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716838" y="4539248"/>
            <a:ext cx="492125" cy="546100"/>
          </a:xfrm>
          <a:custGeom>
            <a:avLst/>
            <a:gdLst>
              <a:gd name="T0" fmla="*/ 56 w 84"/>
              <a:gd name="T1" fmla="*/ 32 h 93"/>
              <a:gd name="T2" fmla="*/ 64 w 84"/>
              <a:gd name="T3" fmla="*/ 14 h 93"/>
              <a:gd name="T4" fmla="*/ 67 w 84"/>
              <a:gd name="T5" fmla="*/ 12 h 93"/>
              <a:gd name="T6" fmla="*/ 65 w 84"/>
              <a:gd name="T7" fmla="*/ 10 h 93"/>
              <a:gd name="T8" fmla="*/ 65 w 84"/>
              <a:gd name="T9" fmla="*/ 10 h 93"/>
              <a:gd name="T10" fmla="*/ 64 w 84"/>
              <a:gd name="T11" fmla="*/ 10 h 93"/>
              <a:gd name="T12" fmla="*/ 63 w 84"/>
              <a:gd name="T13" fmla="*/ 12 h 93"/>
              <a:gd name="T14" fmla="*/ 45 w 84"/>
              <a:gd name="T15" fmla="*/ 28 h 93"/>
              <a:gd name="T16" fmla="*/ 41 w 84"/>
              <a:gd name="T17" fmla="*/ 28 h 93"/>
              <a:gd name="T18" fmla="*/ 40 w 84"/>
              <a:gd name="T19" fmla="*/ 28 h 93"/>
              <a:gd name="T20" fmla="*/ 19 w 84"/>
              <a:gd name="T21" fmla="*/ 2 h 93"/>
              <a:gd name="T22" fmla="*/ 15 w 84"/>
              <a:gd name="T23" fmla="*/ 2 h 93"/>
              <a:gd name="T24" fmla="*/ 17 w 84"/>
              <a:gd name="T25" fmla="*/ 4 h 93"/>
              <a:gd name="T26" fmla="*/ 34 w 84"/>
              <a:gd name="T27" fmla="*/ 29 h 93"/>
              <a:gd name="T28" fmla="*/ 5 w 84"/>
              <a:gd name="T29" fmla="*/ 32 h 93"/>
              <a:gd name="T30" fmla="*/ 0 w 84"/>
              <a:gd name="T31" fmla="*/ 87 h 93"/>
              <a:gd name="T32" fmla="*/ 7 w 84"/>
              <a:gd name="T33" fmla="*/ 92 h 93"/>
              <a:gd name="T34" fmla="*/ 17 w 84"/>
              <a:gd name="T35" fmla="*/ 93 h 93"/>
              <a:gd name="T36" fmla="*/ 67 w 84"/>
              <a:gd name="T37" fmla="*/ 92 h 93"/>
              <a:gd name="T38" fmla="*/ 78 w 84"/>
              <a:gd name="T39" fmla="*/ 93 h 93"/>
              <a:gd name="T40" fmla="*/ 79 w 84"/>
              <a:gd name="T41" fmla="*/ 92 h 93"/>
              <a:gd name="T42" fmla="*/ 84 w 84"/>
              <a:gd name="T43" fmla="*/ 37 h 93"/>
              <a:gd name="T44" fmla="*/ 71 w 84"/>
              <a:gd name="T45" fmla="*/ 80 h 93"/>
              <a:gd name="T46" fmla="*/ 13 w 84"/>
              <a:gd name="T47" fmla="*/ 88 h 93"/>
              <a:gd name="T48" fmla="*/ 4 w 84"/>
              <a:gd name="T49" fmla="*/ 44 h 93"/>
              <a:gd name="T50" fmla="*/ 63 w 84"/>
              <a:gd name="T51" fmla="*/ 36 h 93"/>
              <a:gd name="T52" fmla="*/ 71 w 84"/>
              <a:gd name="T53" fmla="*/ 80 h 93"/>
              <a:gd name="T54" fmla="*/ 74 w 84"/>
              <a:gd name="T55" fmla="*/ 51 h 93"/>
              <a:gd name="T56" fmla="*/ 80 w 84"/>
              <a:gd name="T57" fmla="*/ 51 h 93"/>
              <a:gd name="T58" fmla="*/ 77 w 84"/>
              <a:gd name="T59" fmla="*/ 46 h 93"/>
              <a:gd name="T60" fmla="*/ 77 w 84"/>
              <a:gd name="T61" fmla="*/ 39 h 93"/>
              <a:gd name="T62" fmla="*/ 77 w 84"/>
              <a:gd name="T63" fmla="*/ 46 h 9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4"/>
              <a:gd name="T97" fmla="*/ 0 h 93"/>
              <a:gd name="T98" fmla="*/ 84 w 84"/>
              <a:gd name="T99" fmla="*/ 93 h 9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4" h="93">
                <a:moveTo>
                  <a:pt x="79" y="32"/>
                </a:moveTo>
                <a:cubicBezTo>
                  <a:pt x="56" y="32"/>
                  <a:pt x="56" y="32"/>
                  <a:pt x="56" y="32"/>
                </a:cubicBezTo>
                <a:cubicBezTo>
                  <a:pt x="54" y="31"/>
                  <a:pt x="51" y="29"/>
                  <a:pt x="47" y="28"/>
                </a:cubicBezTo>
                <a:cubicBezTo>
                  <a:pt x="64" y="14"/>
                  <a:pt x="64" y="14"/>
                  <a:pt x="64" y="14"/>
                </a:cubicBezTo>
                <a:cubicBezTo>
                  <a:pt x="64" y="14"/>
                  <a:pt x="64" y="14"/>
                  <a:pt x="65" y="14"/>
                </a:cubicBezTo>
                <a:cubicBezTo>
                  <a:pt x="66" y="14"/>
                  <a:pt x="67" y="13"/>
                  <a:pt x="67" y="12"/>
                </a:cubicBezTo>
                <a:cubicBezTo>
                  <a:pt x="67" y="11"/>
                  <a:pt x="66" y="10"/>
                  <a:pt x="65" y="10"/>
                </a:cubicBezTo>
                <a:cubicBezTo>
                  <a:pt x="65" y="10"/>
                  <a:pt x="65" y="10"/>
                  <a:pt x="65" y="10"/>
                </a:cubicBezTo>
                <a:cubicBezTo>
                  <a:pt x="65" y="10"/>
                  <a:pt x="65" y="10"/>
                  <a:pt x="65" y="10"/>
                </a:cubicBezTo>
                <a:cubicBezTo>
                  <a:pt x="65" y="10"/>
                  <a:pt x="65" y="10"/>
                  <a:pt x="65" y="10"/>
                </a:cubicBezTo>
                <a:cubicBezTo>
                  <a:pt x="65" y="10"/>
                  <a:pt x="64" y="10"/>
                  <a:pt x="64" y="10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10"/>
                  <a:pt x="64" y="10"/>
                  <a:pt x="64" y="10"/>
                </a:cubicBezTo>
                <a:cubicBezTo>
                  <a:pt x="63" y="11"/>
                  <a:pt x="63" y="11"/>
                  <a:pt x="63" y="12"/>
                </a:cubicBezTo>
                <a:cubicBezTo>
                  <a:pt x="63" y="12"/>
                  <a:pt x="63" y="13"/>
                  <a:pt x="63" y="13"/>
                </a:cubicBezTo>
                <a:cubicBezTo>
                  <a:pt x="45" y="28"/>
                  <a:pt x="45" y="28"/>
                  <a:pt x="45" y="28"/>
                </a:cubicBezTo>
                <a:cubicBezTo>
                  <a:pt x="44" y="28"/>
                  <a:pt x="43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9" y="3"/>
                  <a:pt x="19" y="2"/>
                </a:cubicBezTo>
                <a:cubicBezTo>
                  <a:pt x="19" y="1"/>
                  <a:pt x="18" y="0"/>
                  <a:pt x="17" y="0"/>
                </a:cubicBezTo>
                <a:cubicBezTo>
                  <a:pt x="16" y="0"/>
                  <a:pt x="15" y="1"/>
                  <a:pt x="15" y="2"/>
                </a:cubicBezTo>
                <a:cubicBezTo>
                  <a:pt x="15" y="3"/>
                  <a:pt x="16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38" y="28"/>
                  <a:pt x="38" y="28"/>
                  <a:pt x="38" y="28"/>
                </a:cubicBezTo>
                <a:cubicBezTo>
                  <a:pt x="36" y="28"/>
                  <a:pt x="35" y="28"/>
                  <a:pt x="34" y="29"/>
                </a:cubicBezTo>
                <a:cubicBezTo>
                  <a:pt x="31" y="30"/>
                  <a:pt x="28" y="31"/>
                  <a:pt x="27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3" y="32"/>
                  <a:pt x="0" y="34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90"/>
                  <a:pt x="3" y="92"/>
                  <a:pt x="5" y="92"/>
                </a:cubicBezTo>
                <a:cubicBezTo>
                  <a:pt x="7" y="92"/>
                  <a:pt x="7" y="92"/>
                  <a:pt x="7" y="92"/>
                </a:cubicBezTo>
                <a:cubicBezTo>
                  <a:pt x="7" y="93"/>
                  <a:pt x="7" y="93"/>
                  <a:pt x="7" y="93"/>
                </a:cubicBezTo>
                <a:cubicBezTo>
                  <a:pt x="17" y="93"/>
                  <a:pt x="17" y="93"/>
                  <a:pt x="17" y="93"/>
                </a:cubicBezTo>
                <a:cubicBezTo>
                  <a:pt x="17" y="92"/>
                  <a:pt x="17" y="92"/>
                  <a:pt x="17" y="92"/>
                </a:cubicBezTo>
                <a:cubicBezTo>
                  <a:pt x="67" y="92"/>
                  <a:pt x="67" y="92"/>
                  <a:pt x="67" y="92"/>
                </a:cubicBezTo>
                <a:cubicBezTo>
                  <a:pt x="67" y="93"/>
                  <a:pt x="67" y="93"/>
                  <a:pt x="67" y="93"/>
                </a:cubicBezTo>
                <a:cubicBezTo>
                  <a:pt x="78" y="93"/>
                  <a:pt x="78" y="93"/>
                  <a:pt x="78" y="93"/>
                </a:cubicBezTo>
                <a:cubicBezTo>
                  <a:pt x="78" y="92"/>
                  <a:pt x="78" y="92"/>
                  <a:pt x="78" y="92"/>
                </a:cubicBezTo>
                <a:cubicBezTo>
                  <a:pt x="79" y="92"/>
                  <a:pt x="79" y="92"/>
                  <a:pt x="79" y="92"/>
                </a:cubicBezTo>
                <a:cubicBezTo>
                  <a:pt x="82" y="92"/>
                  <a:pt x="84" y="90"/>
                  <a:pt x="84" y="87"/>
                </a:cubicBezTo>
                <a:cubicBezTo>
                  <a:pt x="84" y="37"/>
                  <a:pt x="84" y="37"/>
                  <a:pt x="84" y="37"/>
                </a:cubicBezTo>
                <a:cubicBezTo>
                  <a:pt x="84" y="34"/>
                  <a:pt x="82" y="32"/>
                  <a:pt x="79" y="32"/>
                </a:cubicBezTo>
                <a:close/>
                <a:moveTo>
                  <a:pt x="71" y="80"/>
                </a:moveTo>
                <a:cubicBezTo>
                  <a:pt x="71" y="84"/>
                  <a:pt x="67" y="88"/>
                  <a:pt x="63" y="88"/>
                </a:cubicBezTo>
                <a:cubicBezTo>
                  <a:pt x="13" y="88"/>
                  <a:pt x="13" y="88"/>
                  <a:pt x="13" y="88"/>
                </a:cubicBezTo>
                <a:cubicBezTo>
                  <a:pt x="8" y="88"/>
                  <a:pt x="4" y="84"/>
                  <a:pt x="4" y="80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39"/>
                  <a:pt x="8" y="36"/>
                  <a:pt x="13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7" y="36"/>
                  <a:pt x="71" y="39"/>
                  <a:pt x="71" y="44"/>
                </a:cubicBezTo>
                <a:lnTo>
                  <a:pt x="71" y="80"/>
                </a:lnTo>
                <a:close/>
                <a:moveTo>
                  <a:pt x="77" y="54"/>
                </a:moveTo>
                <a:cubicBezTo>
                  <a:pt x="75" y="54"/>
                  <a:pt x="74" y="52"/>
                  <a:pt x="74" y="51"/>
                </a:cubicBezTo>
                <a:cubicBezTo>
                  <a:pt x="74" y="49"/>
                  <a:pt x="75" y="47"/>
                  <a:pt x="77" y="47"/>
                </a:cubicBezTo>
                <a:cubicBezTo>
                  <a:pt x="79" y="47"/>
                  <a:pt x="80" y="49"/>
                  <a:pt x="80" y="51"/>
                </a:cubicBezTo>
                <a:cubicBezTo>
                  <a:pt x="80" y="52"/>
                  <a:pt x="79" y="54"/>
                  <a:pt x="77" y="54"/>
                </a:cubicBezTo>
                <a:close/>
                <a:moveTo>
                  <a:pt x="77" y="46"/>
                </a:moveTo>
                <a:cubicBezTo>
                  <a:pt x="75" y="46"/>
                  <a:pt x="74" y="44"/>
                  <a:pt x="74" y="43"/>
                </a:cubicBezTo>
                <a:cubicBezTo>
                  <a:pt x="74" y="41"/>
                  <a:pt x="75" y="39"/>
                  <a:pt x="77" y="39"/>
                </a:cubicBezTo>
                <a:cubicBezTo>
                  <a:pt x="79" y="39"/>
                  <a:pt x="80" y="41"/>
                  <a:pt x="80" y="43"/>
                </a:cubicBezTo>
                <a:cubicBezTo>
                  <a:pt x="80" y="44"/>
                  <a:pt x="79" y="46"/>
                  <a:pt x="77" y="46"/>
                </a:cubicBezTo>
                <a:close/>
              </a:path>
            </a:pathLst>
          </a:custGeom>
          <a:solidFill>
            <a:srgbClr val="2DB4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5243" name="Group 123">
            <a:extLst>
              <a:ext uri="{FF2B5EF4-FFF2-40B4-BE49-F238E27FC236}">
                <a16:creationId xmlns:a16="http://schemas.microsoft.com/office/drawing/2014/main" id="{5C6910C8-45B4-4BBC-82F5-FBADF612AC02}"/>
              </a:ext>
            </a:extLst>
          </p:cNvPr>
          <p:cNvGrpSpPr>
            <a:grpSpLocks/>
          </p:cNvGrpSpPr>
          <p:nvPr/>
        </p:nvGrpSpPr>
        <p:grpSpPr bwMode="auto">
          <a:xfrm>
            <a:off x="8651875" y="1573798"/>
            <a:ext cx="1254125" cy="2330450"/>
            <a:chOff x="0" y="0"/>
            <a:chExt cx="1568451" cy="2916238"/>
          </a:xfrm>
        </p:grpSpPr>
        <p:sp>
          <p:nvSpPr>
            <p:cNvPr id="5244" name="AutoShape 4">
              <a:extLst>
                <a:ext uri="{FF2B5EF4-FFF2-40B4-BE49-F238E27FC236}">
                  <a16:creationId xmlns:a16="http://schemas.microsoft.com/office/drawing/2014/main" id="{7CEF024F-7806-43C8-BB4A-BFA0743A385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1566863" cy="288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45" name="Freeform 6">
              <a:extLst>
                <a:ext uri="{FF2B5EF4-FFF2-40B4-BE49-F238E27FC236}">
                  <a16:creationId xmlns:a16="http://schemas.microsoft.com/office/drawing/2014/main" id="{6FD323D4-E8DC-452B-9BF8-DEBA3F064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301" y="2624138"/>
              <a:ext cx="296863" cy="292100"/>
            </a:xfrm>
            <a:custGeom>
              <a:avLst/>
              <a:gdLst>
                <a:gd name="T0" fmla="*/ 3 w 17"/>
                <a:gd name="T1" fmla="*/ 4 h 17"/>
                <a:gd name="T2" fmla="*/ 1 w 17"/>
                <a:gd name="T3" fmla="*/ 11 h 17"/>
                <a:gd name="T4" fmla="*/ 6 w 17"/>
                <a:gd name="T5" fmla="*/ 13 h 17"/>
                <a:gd name="T6" fmla="*/ 8 w 17"/>
                <a:gd name="T7" fmla="*/ 16 h 17"/>
                <a:gd name="T8" fmla="*/ 15 w 17"/>
                <a:gd name="T9" fmla="*/ 13 h 17"/>
                <a:gd name="T10" fmla="*/ 16 w 17"/>
                <a:gd name="T11" fmla="*/ 6 h 17"/>
                <a:gd name="T12" fmla="*/ 17 w 17"/>
                <a:gd name="T13" fmla="*/ 4 h 17"/>
                <a:gd name="T14" fmla="*/ 17 w 17"/>
                <a:gd name="T15" fmla="*/ 0 h 17"/>
                <a:gd name="T16" fmla="*/ 3 w 17"/>
                <a:gd name="T17" fmla="*/ 4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3" y="4"/>
                  </a:moveTo>
                  <a:cubicBezTo>
                    <a:pt x="3" y="4"/>
                    <a:pt x="0" y="9"/>
                    <a:pt x="1" y="11"/>
                  </a:cubicBezTo>
                  <a:cubicBezTo>
                    <a:pt x="1" y="14"/>
                    <a:pt x="4" y="14"/>
                    <a:pt x="6" y="13"/>
                  </a:cubicBezTo>
                  <a:cubicBezTo>
                    <a:pt x="6" y="13"/>
                    <a:pt x="7" y="16"/>
                    <a:pt x="8" y="16"/>
                  </a:cubicBezTo>
                  <a:cubicBezTo>
                    <a:pt x="9" y="17"/>
                    <a:pt x="14" y="15"/>
                    <a:pt x="15" y="13"/>
                  </a:cubicBezTo>
                  <a:cubicBezTo>
                    <a:pt x="16" y="11"/>
                    <a:pt x="15" y="7"/>
                    <a:pt x="16" y="6"/>
                  </a:cubicBezTo>
                  <a:cubicBezTo>
                    <a:pt x="16" y="5"/>
                    <a:pt x="17" y="4"/>
                    <a:pt x="17" y="4"/>
                  </a:cubicBezTo>
                  <a:cubicBezTo>
                    <a:pt x="17" y="4"/>
                    <a:pt x="17" y="2"/>
                    <a:pt x="17" y="0"/>
                  </a:cubicBezTo>
                  <a:cubicBezTo>
                    <a:pt x="17" y="0"/>
                    <a:pt x="6" y="2"/>
                    <a:pt x="3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46" name="Freeform 7">
              <a:extLst>
                <a:ext uri="{FF2B5EF4-FFF2-40B4-BE49-F238E27FC236}">
                  <a16:creationId xmlns:a16="http://schemas.microsoft.com/office/drawing/2014/main" id="{E2AD0B51-3A42-4A45-8C33-719481EF0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988" y="1870075"/>
              <a:ext cx="279400" cy="925513"/>
            </a:xfrm>
            <a:custGeom>
              <a:avLst/>
              <a:gdLst>
                <a:gd name="T0" fmla="*/ 7 w 16"/>
                <a:gd name="T1" fmla="*/ 52 h 54"/>
                <a:gd name="T2" fmla="*/ 8 w 16"/>
                <a:gd name="T3" fmla="*/ 47 h 54"/>
                <a:gd name="T4" fmla="*/ 10 w 16"/>
                <a:gd name="T5" fmla="*/ 40 h 54"/>
                <a:gd name="T6" fmla="*/ 4 w 16"/>
                <a:gd name="T7" fmla="*/ 23 h 54"/>
                <a:gd name="T8" fmla="*/ 2 w 16"/>
                <a:gd name="T9" fmla="*/ 13 h 54"/>
                <a:gd name="T10" fmla="*/ 0 w 16"/>
                <a:gd name="T11" fmla="*/ 1 h 54"/>
                <a:gd name="T12" fmla="*/ 12 w 16"/>
                <a:gd name="T13" fmla="*/ 1 h 54"/>
                <a:gd name="T14" fmla="*/ 11 w 16"/>
                <a:gd name="T15" fmla="*/ 12 h 54"/>
                <a:gd name="T16" fmla="*/ 11 w 16"/>
                <a:gd name="T17" fmla="*/ 15 h 54"/>
                <a:gd name="T18" fmla="*/ 13 w 16"/>
                <a:gd name="T19" fmla="*/ 29 h 54"/>
                <a:gd name="T20" fmla="*/ 15 w 16"/>
                <a:gd name="T21" fmla="*/ 38 h 54"/>
                <a:gd name="T22" fmla="*/ 16 w 16"/>
                <a:gd name="T23" fmla="*/ 45 h 54"/>
                <a:gd name="T24" fmla="*/ 12 w 16"/>
                <a:gd name="T25" fmla="*/ 52 h 54"/>
                <a:gd name="T26" fmla="*/ 7 w 16"/>
                <a:gd name="T27" fmla="*/ 52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54"/>
                <a:gd name="T44" fmla="*/ 16 w 16"/>
                <a:gd name="T45" fmla="*/ 54 h 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54">
                  <a:moveTo>
                    <a:pt x="7" y="52"/>
                  </a:moveTo>
                  <a:cubicBezTo>
                    <a:pt x="7" y="52"/>
                    <a:pt x="8" y="49"/>
                    <a:pt x="8" y="47"/>
                  </a:cubicBezTo>
                  <a:cubicBezTo>
                    <a:pt x="9" y="45"/>
                    <a:pt x="10" y="41"/>
                    <a:pt x="10" y="40"/>
                  </a:cubicBezTo>
                  <a:cubicBezTo>
                    <a:pt x="9" y="40"/>
                    <a:pt x="5" y="26"/>
                    <a:pt x="4" y="23"/>
                  </a:cubicBezTo>
                  <a:cubicBezTo>
                    <a:pt x="3" y="21"/>
                    <a:pt x="3" y="16"/>
                    <a:pt x="2" y="13"/>
                  </a:cubicBezTo>
                  <a:cubicBezTo>
                    <a:pt x="1" y="9"/>
                    <a:pt x="0" y="3"/>
                    <a:pt x="0" y="1"/>
                  </a:cubicBezTo>
                  <a:cubicBezTo>
                    <a:pt x="0" y="0"/>
                    <a:pt x="12" y="1"/>
                    <a:pt x="12" y="1"/>
                  </a:cubicBezTo>
                  <a:cubicBezTo>
                    <a:pt x="12" y="1"/>
                    <a:pt x="11" y="10"/>
                    <a:pt x="11" y="12"/>
                  </a:cubicBezTo>
                  <a:cubicBezTo>
                    <a:pt x="11" y="12"/>
                    <a:pt x="11" y="14"/>
                    <a:pt x="11" y="15"/>
                  </a:cubicBezTo>
                  <a:cubicBezTo>
                    <a:pt x="11" y="16"/>
                    <a:pt x="12" y="20"/>
                    <a:pt x="13" y="29"/>
                  </a:cubicBezTo>
                  <a:cubicBezTo>
                    <a:pt x="14" y="38"/>
                    <a:pt x="15" y="38"/>
                    <a:pt x="15" y="38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2"/>
                    <a:pt x="9" y="54"/>
                    <a:pt x="7" y="52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47" name="Freeform 8">
              <a:extLst>
                <a:ext uri="{FF2B5EF4-FFF2-40B4-BE49-F238E27FC236}">
                  <a16:creationId xmlns:a16="http://schemas.microsoft.com/office/drawing/2014/main" id="{D36CCF9E-82E6-48A8-B102-5F7FA2A11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988" y="1870075"/>
              <a:ext cx="279400" cy="908050"/>
            </a:xfrm>
            <a:custGeom>
              <a:avLst/>
              <a:gdLst>
                <a:gd name="T0" fmla="*/ 13 w 16"/>
                <a:gd name="T1" fmla="*/ 29 h 53"/>
                <a:gd name="T2" fmla="*/ 11 w 16"/>
                <a:gd name="T3" fmla="*/ 15 h 53"/>
                <a:gd name="T4" fmla="*/ 11 w 16"/>
                <a:gd name="T5" fmla="*/ 12 h 53"/>
                <a:gd name="T6" fmla="*/ 12 w 16"/>
                <a:gd name="T7" fmla="*/ 1 h 53"/>
                <a:gd name="T8" fmla="*/ 0 w 16"/>
                <a:gd name="T9" fmla="*/ 1 h 53"/>
                <a:gd name="T10" fmla="*/ 1 w 16"/>
                <a:gd name="T11" fmla="*/ 10 h 53"/>
                <a:gd name="T12" fmla="*/ 4 w 16"/>
                <a:gd name="T13" fmla="*/ 16 h 53"/>
                <a:gd name="T14" fmla="*/ 8 w 16"/>
                <a:gd name="T15" fmla="*/ 14 h 53"/>
                <a:gd name="T16" fmla="*/ 11 w 16"/>
                <a:gd name="T17" fmla="*/ 30 h 53"/>
                <a:gd name="T18" fmla="*/ 8 w 16"/>
                <a:gd name="T19" fmla="*/ 36 h 53"/>
                <a:gd name="T20" fmla="*/ 10 w 16"/>
                <a:gd name="T21" fmla="*/ 40 h 53"/>
                <a:gd name="T22" fmla="*/ 10 w 16"/>
                <a:gd name="T23" fmla="*/ 43 h 53"/>
                <a:gd name="T24" fmla="*/ 13 w 16"/>
                <a:gd name="T25" fmla="*/ 44 h 53"/>
                <a:gd name="T26" fmla="*/ 10 w 16"/>
                <a:gd name="T27" fmla="*/ 53 h 53"/>
                <a:gd name="T28" fmla="*/ 12 w 16"/>
                <a:gd name="T29" fmla="*/ 52 h 53"/>
                <a:gd name="T30" fmla="*/ 16 w 16"/>
                <a:gd name="T31" fmla="*/ 45 h 53"/>
                <a:gd name="T32" fmla="*/ 15 w 16"/>
                <a:gd name="T33" fmla="*/ 38 h 53"/>
                <a:gd name="T34" fmla="*/ 13 w 16"/>
                <a:gd name="T35" fmla="*/ 2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53"/>
                <a:gd name="T56" fmla="*/ 16 w 16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53">
                  <a:moveTo>
                    <a:pt x="13" y="29"/>
                  </a:moveTo>
                  <a:cubicBezTo>
                    <a:pt x="12" y="20"/>
                    <a:pt x="11" y="16"/>
                    <a:pt x="11" y="15"/>
                  </a:cubicBezTo>
                  <a:cubicBezTo>
                    <a:pt x="11" y="14"/>
                    <a:pt x="11" y="12"/>
                    <a:pt x="11" y="12"/>
                  </a:cubicBezTo>
                  <a:cubicBezTo>
                    <a:pt x="11" y="10"/>
                    <a:pt x="12" y="1"/>
                    <a:pt x="12" y="1"/>
                  </a:cubicBezTo>
                  <a:cubicBezTo>
                    <a:pt x="12" y="1"/>
                    <a:pt x="0" y="0"/>
                    <a:pt x="0" y="1"/>
                  </a:cubicBezTo>
                  <a:cubicBezTo>
                    <a:pt x="0" y="2"/>
                    <a:pt x="1" y="6"/>
                    <a:pt x="1" y="10"/>
                  </a:cubicBezTo>
                  <a:cubicBezTo>
                    <a:pt x="3" y="13"/>
                    <a:pt x="4" y="16"/>
                    <a:pt x="4" y="16"/>
                  </a:cubicBezTo>
                  <a:cubicBezTo>
                    <a:pt x="5" y="16"/>
                    <a:pt x="8" y="14"/>
                    <a:pt x="8" y="14"/>
                  </a:cubicBezTo>
                  <a:cubicBezTo>
                    <a:pt x="8" y="14"/>
                    <a:pt x="11" y="23"/>
                    <a:pt x="11" y="30"/>
                  </a:cubicBezTo>
                  <a:cubicBezTo>
                    <a:pt x="12" y="33"/>
                    <a:pt x="10" y="35"/>
                    <a:pt x="8" y="36"/>
                  </a:cubicBezTo>
                  <a:cubicBezTo>
                    <a:pt x="9" y="39"/>
                    <a:pt x="10" y="40"/>
                    <a:pt x="10" y="40"/>
                  </a:cubicBezTo>
                  <a:cubicBezTo>
                    <a:pt x="10" y="41"/>
                    <a:pt x="10" y="42"/>
                    <a:pt x="10" y="43"/>
                  </a:cubicBezTo>
                  <a:cubicBezTo>
                    <a:pt x="11" y="43"/>
                    <a:pt x="12" y="42"/>
                    <a:pt x="13" y="44"/>
                  </a:cubicBezTo>
                  <a:cubicBezTo>
                    <a:pt x="13" y="46"/>
                    <a:pt x="11" y="50"/>
                    <a:pt x="10" y="53"/>
                  </a:cubicBezTo>
                  <a:cubicBezTo>
                    <a:pt x="11" y="53"/>
                    <a:pt x="12" y="52"/>
                    <a:pt x="12" y="52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4" y="38"/>
                    <a:pt x="13" y="29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48" name="Freeform 9">
              <a:extLst>
                <a:ext uri="{FF2B5EF4-FFF2-40B4-BE49-F238E27FC236}">
                  <a16:creationId xmlns:a16="http://schemas.microsoft.com/office/drawing/2014/main" id="{3F4B09B4-A82C-475C-96D1-D2A9A24A4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06450"/>
              <a:ext cx="766763" cy="428625"/>
            </a:xfrm>
            <a:custGeom>
              <a:avLst/>
              <a:gdLst>
                <a:gd name="T0" fmla="*/ 1 w 44"/>
                <a:gd name="T1" fmla="*/ 21 h 25"/>
                <a:gd name="T2" fmla="*/ 6 w 44"/>
                <a:gd name="T3" fmla="*/ 24 h 25"/>
                <a:gd name="T4" fmla="*/ 11 w 44"/>
                <a:gd name="T5" fmla="*/ 24 h 25"/>
                <a:gd name="T6" fmla="*/ 17 w 44"/>
                <a:gd name="T7" fmla="*/ 24 h 25"/>
                <a:gd name="T8" fmla="*/ 18 w 44"/>
                <a:gd name="T9" fmla="*/ 23 h 25"/>
                <a:gd name="T10" fmla="*/ 26 w 44"/>
                <a:gd name="T11" fmla="*/ 22 h 25"/>
                <a:gd name="T12" fmla="*/ 43 w 44"/>
                <a:gd name="T13" fmla="*/ 15 h 25"/>
                <a:gd name="T14" fmla="*/ 40 w 44"/>
                <a:gd name="T15" fmla="*/ 0 h 25"/>
                <a:gd name="T16" fmla="*/ 37 w 44"/>
                <a:gd name="T17" fmla="*/ 11 h 25"/>
                <a:gd name="T18" fmla="*/ 27 w 44"/>
                <a:gd name="T19" fmla="*/ 16 h 25"/>
                <a:gd name="T20" fmla="*/ 16 w 44"/>
                <a:gd name="T21" fmla="*/ 20 h 25"/>
                <a:gd name="T22" fmla="*/ 9 w 44"/>
                <a:gd name="T23" fmla="*/ 21 h 25"/>
                <a:gd name="T24" fmla="*/ 1 w 44"/>
                <a:gd name="T25" fmla="*/ 20 h 25"/>
                <a:gd name="T26" fmla="*/ 1 w 44"/>
                <a:gd name="T27" fmla="*/ 21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"/>
                <a:gd name="T43" fmla="*/ 0 h 25"/>
                <a:gd name="T44" fmla="*/ 44 w 44"/>
                <a:gd name="T45" fmla="*/ 25 h 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" h="25">
                  <a:moveTo>
                    <a:pt x="1" y="21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7" y="25"/>
                    <a:pt x="11" y="24"/>
                  </a:cubicBezTo>
                  <a:cubicBezTo>
                    <a:pt x="11" y="24"/>
                    <a:pt x="15" y="25"/>
                    <a:pt x="17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20" y="23"/>
                    <a:pt x="26" y="22"/>
                  </a:cubicBezTo>
                  <a:cubicBezTo>
                    <a:pt x="32" y="21"/>
                    <a:pt x="41" y="15"/>
                    <a:pt x="43" y="15"/>
                  </a:cubicBezTo>
                  <a:cubicBezTo>
                    <a:pt x="44" y="14"/>
                    <a:pt x="42" y="1"/>
                    <a:pt x="40" y="0"/>
                  </a:cubicBezTo>
                  <a:cubicBezTo>
                    <a:pt x="40" y="0"/>
                    <a:pt x="37" y="10"/>
                    <a:pt x="37" y="11"/>
                  </a:cubicBezTo>
                  <a:cubicBezTo>
                    <a:pt x="37" y="11"/>
                    <a:pt x="31" y="14"/>
                    <a:pt x="27" y="16"/>
                  </a:cubicBezTo>
                  <a:cubicBezTo>
                    <a:pt x="24" y="18"/>
                    <a:pt x="17" y="20"/>
                    <a:pt x="16" y="20"/>
                  </a:cubicBezTo>
                  <a:cubicBezTo>
                    <a:pt x="14" y="20"/>
                    <a:pt x="10" y="20"/>
                    <a:pt x="9" y="21"/>
                  </a:cubicBezTo>
                  <a:cubicBezTo>
                    <a:pt x="8" y="21"/>
                    <a:pt x="3" y="19"/>
                    <a:pt x="1" y="20"/>
                  </a:cubicBezTo>
                  <a:cubicBezTo>
                    <a:pt x="0" y="20"/>
                    <a:pt x="0" y="21"/>
                    <a:pt x="1" y="21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49" name="Freeform 10">
              <a:extLst>
                <a:ext uri="{FF2B5EF4-FFF2-40B4-BE49-F238E27FC236}">
                  <a16:creationId xmlns:a16="http://schemas.microsoft.com/office/drawing/2014/main" id="{42E0F2AD-4D80-478C-A1A6-42FE21BE3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401" y="806450"/>
              <a:ext cx="487363" cy="411163"/>
            </a:xfrm>
            <a:custGeom>
              <a:avLst/>
              <a:gdLst>
                <a:gd name="T0" fmla="*/ 24 w 28"/>
                <a:gd name="T1" fmla="*/ 0 h 24"/>
                <a:gd name="T2" fmla="*/ 24 w 28"/>
                <a:gd name="T3" fmla="*/ 0 h 24"/>
                <a:gd name="T4" fmla="*/ 23 w 28"/>
                <a:gd name="T5" fmla="*/ 3 h 24"/>
                <a:gd name="T6" fmla="*/ 24 w 28"/>
                <a:gd name="T7" fmla="*/ 8 h 24"/>
                <a:gd name="T8" fmla="*/ 23 w 28"/>
                <a:gd name="T9" fmla="*/ 14 h 24"/>
                <a:gd name="T10" fmla="*/ 8 w 28"/>
                <a:gd name="T11" fmla="*/ 21 h 24"/>
                <a:gd name="T12" fmla="*/ 5 w 28"/>
                <a:gd name="T13" fmla="*/ 21 h 24"/>
                <a:gd name="T14" fmla="*/ 0 w 28"/>
                <a:gd name="T15" fmla="*/ 24 h 24"/>
                <a:gd name="T16" fmla="*/ 1 w 28"/>
                <a:gd name="T17" fmla="*/ 24 h 24"/>
                <a:gd name="T18" fmla="*/ 2 w 28"/>
                <a:gd name="T19" fmla="*/ 23 h 24"/>
                <a:gd name="T20" fmla="*/ 10 w 28"/>
                <a:gd name="T21" fmla="*/ 22 h 24"/>
                <a:gd name="T22" fmla="*/ 27 w 28"/>
                <a:gd name="T23" fmla="*/ 15 h 24"/>
                <a:gd name="T24" fmla="*/ 24 w 28"/>
                <a:gd name="T25" fmla="*/ 0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24"/>
                <a:gd name="T41" fmla="*/ 28 w 28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24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1"/>
                    <a:pt x="23" y="3"/>
                  </a:cubicBezTo>
                  <a:cubicBezTo>
                    <a:pt x="24" y="5"/>
                    <a:pt x="24" y="7"/>
                    <a:pt x="24" y="8"/>
                  </a:cubicBezTo>
                  <a:cubicBezTo>
                    <a:pt x="23" y="10"/>
                    <a:pt x="24" y="13"/>
                    <a:pt x="23" y="14"/>
                  </a:cubicBezTo>
                  <a:cubicBezTo>
                    <a:pt x="22" y="15"/>
                    <a:pt x="12" y="21"/>
                    <a:pt x="8" y="21"/>
                  </a:cubicBezTo>
                  <a:cubicBezTo>
                    <a:pt x="8" y="21"/>
                    <a:pt x="6" y="20"/>
                    <a:pt x="5" y="21"/>
                  </a:cubicBezTo>
                  <a:cubicBezTo>
                    <a:pt x="4" y="22"/>
                    <a:pt x="2" y="23"/>
                    <a:pt x="0" y="24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4" y="23"/>
                    <a:pt x="10" y="22"/>
                  </a:cubicBezTo>
                  <a:cubicBezTo>
                    <a:pt x="16" y="21"/>
                    <a:pt x="25" y="15"/>
                    <a:pt x="27" y="15"/>
                  </a:cubicBezTo>
                  <a:cubicBezTo>
                    <a:pt x="28" y="15"/>
                    <a:pt x="26" y="3"/>
                    <a:pt x="24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50" name="Freeform 11">
              <a:extLst>
                <a:ext uri="{FF2B5EF4-FFF2-40B4-BE49-F238E27FC236}">
                  <a16:creationId xmlns:a16="http://schemas.microsoft.com/office/drawing/2014/main" id="{72EDCF36-A060-4E92-9382-2E0FB67D2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538" y="1766888"/>
              <a:ext cx="296863" cy="1081088"/>
            </a:xfrm>
            <a:custGeom>
              <a:avLst/>
              <a:gdLst>
                <a:gd name="T0" fmla="*/ 0 w 17"/>
                <a:gd name="T1" fmla="*/ 60 h 63"/>
                <a:gd name="T2" fmla="*/ 2 w 17"/>
                <a:gd name="T3" fmla="*/ 54 h 63"/>
                <a:gd name="T4" fmla="*/ 4 w 17"/>
                <a:gd name="T5" fmla="*/ 45 h 63"/>
                <a:gd name="T6" fmla="*/ 7 w 17"/>
                <a:gd name="T7" fmla="*/ 18 h 63"/>
                <a:gd name="T8" fmla="*/ 4 w 17"/>
                <a:gd name="T9" fmla="*/ 8 h 63"/>
                <a:gd name="T10" fmla="*/ 8 w 17"/>
                <a:gd name="T11" fmla="*/ 0 h 63"/>
                <a:gd name="T12" fmla="*/ 14 w 17"/>
                <a:gd name="T13" fmla="*/ 6 h 63"/>
                <a:gd name="T14" fmla="*/ 15 w 17"/>
                <a:gd name="T15" fmla="*/ 14 h 63"/>
                <a:gd name="T16" fmla="*/ 16 w 17"/>
                <a:gd name="T17" fmla="*/ 27 h 63"/>
                <a:gd name="T18" fmla="*/ 10 w 17"/>
                <a:gd name="T19" fmla="*/ 44 h 63"/>
                <a:gd name="T20" fmla="*/ 10 w 17"/>
                <a:gd name="T21" fmla="*/ 50 h 63"/>
                <a:gd name="T22" fmla="*/ 8 w 17"/>
                <a:gd name="T23" fmla="*/ 55 h 63"/>
                <a:gd name="T24" fmla="*/ 7 w 17"/>
                <a:gd name="T25" fmla="*/ 59 h 63"/>
                <a:gd name="T26" fmla="*/ 0 w 17"/>
                <a:gd name="T27" fmla="*/ 6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63"/>
                <a:gd name="T44" fmla="*/ 17 w 17"/>
                <a:gd name="T45" fmla="*/ 63 h 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63">
                  <a:moveTo>
                    <a:pt x="0" y="60"/>
                  </a:moveTo>
                  <a:cubicBezTo>
                    <a:pt x="0" y="60"/>
                    <a:pt x="1" y="55"/>
                    <a:pt x="2" y="54"/>
                  </a:cubicBezTo>
                  <a:cubicBezTo>
                    <a:pt x="2" y="52"/>
                    <a:pt x="3" y="45"/>
                    <a:pt x="4" y="45"/>
                  </a:cubicBezTo>
                  <a:cubicBezTo>
                    <a:pt x="4" y="45"/>
                    <a:pt x="7" y="28"/>
                    <a:pt x="7" y="18"/>
                  </a:cubicBezTo>
                  <a:cubicBezTo>
                    <a:pt x="7" y="18"/>
                    <a:pt x="3" y="14"/>
                    <a:pt x="4" y="8"/>
                  </a:cubicBezTo>
                  <a:cubicBezTo>
                    <a:pt x="4" y="2"/>
                    <a:pt x="8" y="0"/>
                    <a:pt x="8" y="0"/>
                  </a:cubicBezTo>
                  <a:cubicBezTo>
                    <a:pt x="8" y="0"/>
                    <a:pt x="14" y="6"/>
                    <a:pt x="14" y="6"/>
                  </a:cubicBezTo>
                  <a:cubicBezTo>
                    <a:pt x="14" y="6"/>
                    <a:pt x="15" y="13"/>
                    <a:pt x="15" y="14"/>
                  </a:cubicBezTo>
                  <a:cubicBezTo>
                    <a:pt x="15" y="15"/>
                    <a:pt x="17" y="23"/>
                    <a:pt x="16" y="27"/>
                  </a:cubicBezTo>
                  <a:cubicBezTo>
                    <a:pt x="15" y="32"/>
                    <a:pt x="11" y="39"/>
                    <a:pt x="10" y="44"/>
                  </a:cubicBezTo>
                  <a:cubicBezTo>
                    <a:pt x="10" y="44"/>
                    <a:pt x="10" y="49"/>
                    <a:pt x="10" y="50"/>
                  </a:cubicBezTo>
                  <a:cubicBezTo>
                    <a:pt x="9" y="50"/>
                    <a:pt x="8" y="54"/>
                    <a:pt x="8" y="55"/>
                  </a:cubicBezTo>
                  <a:cubicBezTo>
                    <a:pt x="8" y="55"/>
                    <a:pt x="8" y="58"/>
                    <a:pt x="7" y="59"/>
                  </a:cubicBezTo>
                  <a:cubicBezTo>
                    <a:pt x="6" y="60"/>
                    <a:pt x="3" y="63"/>
                    <a:pt x="0" y="60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51" name="Freeform 12">
              <a:extLst>
                <a:ext uri="{FF2B5EF4-FFF2-40B4-BE49-F238E27FC236}">
                  <a16:creationId xmlns:a16="http://schemas.microsoft.com/office/drawing/2014/main" id="{0A0053AE-E3CB-4A3A-AA8D-519A44575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001" y="1766888"/>
              <a:ext cx="279400" cy="1081088"/>
            </a:xfrm>
            <a:custGeom>
              <a:avLst/>
              <a:gdLst>
                <a:gd name="T0" fmla="*/ 14 w 16"/>
                <a:gd name="T1" fmla="*/ 14 h 63"/>
                <a:gd name="T2" fmla="*/ 13 w 16"/>
                <a:gd name="T3" fmla="*/ 6 h 63"/>
                <a:gd name="T4" fmla="*/ 7 w 16"/>
                <a:gd name="T5" fmla="*/ 0 h 63"/>
                <a:gd name="T6" fmla="*/ 3 w 16"/>
                <a:gd name="T7" fmla="*/ 8 h 63"/>
                <a:gd name="T8" fmla="*/ 6 w 16"/>
                <a:gd name="T9" fmla="*/ 18 h 63"/>
                <a:gd name="T10" fmla="*/ 6 w 16"/>
                <a:gd name="T11" fmla="*/ 21 h 63"/>
                <a:gd name="T12" fmla="*/ 11 w 16"/>
                <a:gd name="T13" fmla="*/ 20 h 63"/>
                <a:gd name="T14" fmla="*/ 12 w 16"/>
                <a:gd name="T15" fmla="*/ 19 h 63"/>
                <a:gd name="T16" fmla="*/ 11 w 16"/>
                <a:gd name="T17" fmla="*/ 31 h 63"/>
                <a:gd name="T18" fmla="*/ 6 w 16"/>
                <a:gd name="T19" fmla="*/ 46 h 63"/>
                <a:gd name="T20" fmla="*/ 5 w 16"/>
                <a:gd name="T21" fmla="*/ 44 h 63"/>
                <a:gd name="T22" fmla="*/ 7 w 16"/>
                <a:gd name="T23" fmla="*/ 31 h 63"/>
                <a:gd name="T24" fmla="*/ 4 w 16"/>
                <a:gd name="T25" fmla="*/ 43 h 63"/>
                <a:gd name="T26" fmla="*/ 3 w 16"/>
                <a:gd name="T27" fmla="*/ 45 h 63"/>
                <a:gd name="T28" fmla="*/ 3 w 16"/>
                <a:gd name="T29" fmla="*/ 46 h 63"/>
                <a:gd name="T30" fmla="*/ 2 w 16"/>
                <a:gd name="T31" fmla="*/ 55 h 63"/>
                <a:gd name="T32" fmla="*/ 0 w 16"/>
                <a:gd name="T33" fmla="*/ 61 h 63"/>
                <a:gd name="T34" fmla="*/ 6 w 16"/>
                <a:gd name="T35" fmla="*/ 59 h 63"/>
                <a:gd name="T36" fmla="*/ 7 w 16"/>
                <a:gd name="T37" fmla="*/ 55 h 63"/>
                <a:gd name="T38" fmla="*/ 9 w 16"/>
                <a:gd name="T39" fmla="*/ 50 h 63"/>
                <a:gd name="T40" fmla="*/ 9 w 16"/>
                <a:gd name="T41" fmla="*/ 44 h 63"/>
                <a:gd name="T42" fmla="*/ 15 w 16"/>
                <a:gd name="T43" fmla="*/ 27 h 63"/>
                <a:gd name="T44" fmla="*/ 14 w 16"/>
                <a:gd name="T45" fmla="*/ 14 h 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"/>
                <a:gd name="T70" fmla="*/ 0 h 63"/>
                <a:gd name="T71" fmla="*/ 16 w 16"/>
                <a:gd name="T72" fmla="*/ 63 h 6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" h="63">
                  <a:moveTo>
                    <a:pt x="14" y="14"/>
                  </a:moveTo>
                  <a:cubicBezTo>
                    <a:pt x="14" y="13"/>
                    <a:pt x="13" y="6"/>
                    <a:pt x="13" y="6"/>
                  </a:cubicBezTo>
                  <a:cubicBezTo>
                    <a:pt x="13" y="6"/>
                    <a:pt x="7" y="0"/>
                    <a:pt x="7" y="0"/>
                  </a:cubicBezTo>
                  <a:cubicBezTo>
                    <a:pt x="7" y="0"/>
                    <a:pt x="3" y="2"/>
                    <a:pt x="3" y="8"/>
                  </a:cubicBezTo>
                  <a:cubicBezTo>
                    <a:pt x="2" y="14"/>
                    <a:pt x="6" y="18"/>
                    <a:pt x="6" y="18"/>
                  </a:cubicBezTo>
                  <a:cubicBezTo>
                    <a:pt x="6" y="19"/>
                    <a:pt x="6" y="20"/>
                    <a:pt x="6" y="21"/>
                  </a:cubicBezTo>
                  <a:cubicBezTo>
                    <a:pt x="7" y="21"/>
                    <a:pt x="9" y="22"/>
                    <a:pt x="11" y="20"/>
                  </a:cubicBezTo>
                  <a:cubicBezTo>
                    <a:pt x="11" y="20"/>
                    <a:pt x="12" y="18"/>
                    <a:pt x="12" y="19"/>
                  </a:cubicBezTo>
                  <a:cubicBezTo>
                    <a:pt x="12" y="20"/>
                    <a:pt x="14" y="26"/>
                    <a:pt x="11" y="31"/>
                  </a:cubicBezTo>
                  <a:cubicBezTo>
                    <a:pt x="8" y="36"/>
                    <a:pt x="6" y="46"/>
                    <a:pt x="6" y="46"/>
                  </a:cubicBezTo>
                  <a:cubicBezTo>
                    <a:pt x="6" y="47"/>
                    <a:pt x="4" y="47"/>
                    <a:pt x="5" y="44"/>
                  </a:cubicBezTo>
                  <a:cubicBezTo>
                    <a:pt x="6" y="40"/>
                    <a:pt x="7" y="31"/>
                    <a:pt x="7" y="31"/>
                  </a:cubicBezTo>
                  <a:cubicBezTo>
                    <a:pt x="7" y="31"/>
                    <a:pt x="5" y="40"/>
                    <a:pt x="4" y="43"/>
                  </a:cubicBezTo>
                  <a:cubicBezTo>
                    <a:pt x="4" y="44"/>
                    <a:pt x="3" y="45"/>
                    <a:pt x="3" y="45"/>
                  </a:cubicBezTo>
                  <a:cubicBezTo>
                    <a:pt x="3" y="45"/>
                    <a:pt x="3" y="45"/>
                    <a:pt x="3" y="46"/>
                  </a:cubicBezTo>
                  <a:cubicBezTo>
                    <a:pt x="3" y="48"/>
                    <a:pt x="3" y="53"/>
                    <a:pt x="2" y="55"/>
                  </a:cubicBezTo>
                  <a:cubicBezTo>
                    <a:pt x="1" y="57"/>
                    <a:pt x="0" y="59"/>
                    <a:pt x="0" y="61"/>
                  </a:cubicBezTo>
                  <a:cubicBezTo>
                    <a:pt x="2" y="63"/>
                    <a:pt x="5" y="60"/>
                    <a:pt x="6" y="59"/>
                  </a:cubicBezTo>
                  <a:cubicBezTo>
                    <a:pt x="7" y="58"/>
                    <a:pt x="7" y="55"/>
                    <a:pt x="7" y="55"/>
                  </a:cubicBezTo>
                  <a:cubicBezTo>
                    <a:pt x="7" y="54"/>
                    <a:pt x="8" y="50"/>
                    <a:pt x="9" y="50"/>
                  </a:cubicBezTo>
                  <a:cubicBezTo>
                    <a:pt x="9" y="49"/>
                    <a:pt x="9" y="44"/>
                    <a:pt x="9" y="44"/>
                  </a:cubicBezTo>
                  <a:cubicBezTo>
                    <a:pt x="10" y="39"/>
                    <a:pt x="14" y="32"/>
                    <a:pt x="15" y="27"/>
                  </a:cubicBezTo>
                  <a:cubicBezTo>
                    <a:pt x="16" y="23"/>
                    <a:pt x="14" y="15"/>
                    <a:pt x="14" y="14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52" name="Freeform 13">
              <a:extLst>
                <a:ext uri="{FF2B5EF4-FFF2-40B4-BE49-F238E27FC236}">
                  <a16:creationId xmlns:a16="http://schemas.microsoft.com/office/drawing/2014/main" id="{9218F9A4-D31A-47A1-87A1-C578DEF68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1" y="909638"/>
              <a:ext cx="611188" cy="1046163"/>
            </a:xfrm>
            <a:custGeom>
              <a:avLst/>
              <a:gdLst>
                <a:gd name="T0" fmla="*/ 2 w 35"/>
                <a:gd name="T1" fmla="*/ 59 h 61"/>
                <a:gd name="T2" fmla="*/ 31 w 35"/>
                <a:gd name="T3" fmla="*/ 59 h 61"/>
                <a:gd name="T4" fmla="*/ 33 w 35"/>
                <a:gd name="T5" fmla="*/ 44 h 61"/>
                <a:gd name="T6" fmla="*/ 35 w 35"/>
                <a:gd name="T7" fmla="*/ 28 h 61"/>
                <a:gd name="T8" fmla="*/ 33 w 35"/>
                <a:gd name="T9" fmla="*/ 18 h 61"/>
                <a:gd name="T10" fmla="*/ 31 w 35"/>
                <a:gd name="T11" fmla="*/ 11 h 61"/>
                <a:gd name="T12" fmla="*/ 29 w 35"/>
                <a:gd name="T13" fmla="*/ 7 h 61"/>
                <a:gd name="T14" fmla="*/ 30 w 35"/>
                <a:gd name="T15" fmla="*/ 3 h 61"/>
                <a:gd name="T16" fmla="*/ 12 w 35"/>
                <a:gd name="T17" fmla="*/ 1 h 61"/>
                <a:gd name="T18" fmla="*/ 6 w 35"/>
                <a:gd name="T19" fmla="*/ 2 h 61"/>
                <a:gd name="T20" fmla="*/ 5 w 35"/>
                <a:gd name="T21" fmla="*/ 14 h 61"/>
                <a:gd name="T22" fmla="*/ 2 w 35"/>
                <a:gd name="T23" fmla="*/ 59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"/>
                <a:gd name="T37" fmla="*/ 0 h 61"/>
                <a:gd name="T38" fmla="*/ 35 w 35"/>
                <a:gd name="T39" fmla="*/ 61 h 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" h="61">
                  <a:moveTo>
                    <a:pt x="2" y="59"/>
                  </a:moveTo>
                  <a:cubicBezTo>
                    <a:pt x="2" y="59"/>
                    <a:pt x="27" y="61"/>
                    <a:pt x="31" y="59"/>
                  </a:cubicBezTo>
                  <a:cubicBezTo>
                    <a:pt x="31" y="59"/>
                    <a:pt x="32" y="46"/>
                    <a:pt x="33" y="44"/>
                  </a:cubicBezTo>
                  <a:cubicBezTo>
                    <a:pt x="33" y="42"/>
                    <a:pt x="34" y="30"/>
                    <a:pt x="35" y="28"/>
                  </a:cubicBezTo>
                  <a:cubicBezTo>
                    <a:pt x="35" y="26"/>
                    <a:pt x="35" y="20"/>
                    <a:pt x="33" y="18"/>
                  </a:cubicBezTo>
                  <a:cubicBezTo>
                    <a:pt x="32" y="17"/>
                    <a:pt x="31" y="15"/>
                    <a:pt x="31" y="11"/>
                  </a:cubicBezTo>
                  <a:cubicBezTo>
                    <a:pt x="30" y="10"/>
                    <a:pt x="29" y="7"/>
                    <a:pt x="29" y="7"/>
                  </a:cubicBezTo>
                  <a:cubicBezTo>
                    <a:pt x="29" y="7"/>
                    <a:pt x="29" y="4"/>
                    <a:pt x="30" y="3"/>
                  </a:cubicBezTo>
                  <a:cubicBezTo>
                    <a:pt x="30" y="3"/>
                    <a:pt x="20" y="0"/>
                    <a:pt x="12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1"/>
                    <a:pt x="5" y="14"/>
                  </a:cubicBezTo>
                  <a:cubicBezTo>
                    <a:pt x="3" y="16"/>
                    <a:pt x="0" y="26"/>
                    <a:pt x="2" y="59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53" name="Freeform 14">
              <a:extLst>
                <a:ext uri="{FF2B5EF4-FFF2-40B4-BE49-F238E27FC236}">
                  <a16:creationId xmlns:a16="http://schemas.microsoft.com/office/drawing/2014/main" id="{F4691180-84AE-4CAA-AD87-073E00920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301" y="1681163"/>
              <a:ext cx="17463" cy="174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54" name="Freeform 15">
              <a:extLst>
                <a:ext uri="{FF2B5EF4-FFF2-40B4-BE49-F238E27FC236}">
                  <a16:creationId xmlns:a16="http://schemas.microsoft.com/office/drawing/2014/main" id="{D3EC2BBB-D544-49E2-A54F-616DC822C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301" y="169862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55" name="Freeform 16">
              <a:extLst>
                <a:ext uri="{FF2B5EF4-FFF2-40B4-BE49-F238E27FC236}">
                  <a16:creationId xmlns:a16="http://schemas.microsoft.com/office/drawing/2014/main" id="{6CA2B3E7-1CBB-4413-B1A5-AA1F59DEB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838" y="942975"/>
              <a:ext cx="488950" cy="995363"/>
            </a:xfrm>
            <a:custGeom>
              <a:avLst/>
              <a:gdLst>
                <a:gd name="T0" fmla="*/ 17 w 28"/>
                <a:gd name="T1" fmla="*/ 58 h 58"/>
                <a:gd name="T2" fmla="*/ 24 w 28"/>
                <a:gd name="T3" fmla="*/ 57 h 58"/>
                <a:gd name="T4" fmla="*/ 26 w 28"/>
                <a:gd name="T5" fmla="*/ 42 h 58"/>
                <a:gd name="T6" fmla="*/ 28 w 28"/>
                <a:gd name="T7" fmla="*/ 26 h 58"/>
                <a:gd name="T8" fmla="*/ 26 w 28"/>
                <a:gd name="T9" fmla="*/ 16 h 58"/>
                <a:gd name="T10" fmla="*/ 24 w 28"/>
                <a:gd name="T11" fmla="*/ 9 h 58"/>
                <a:gd name="T12" fmla="*/ 22 w 28"/>
                <a:gd name="T13" fmla="*/ 5 h 58"/>
                <a:gd name="T14" fmla="*/ 23 w 28"/>
                <a:gd name="T15" fmla="*/ 1 h 58"/>
                <a:gd name="T16" fmla="*/ 17 w 28"/>
                <a:gd name="T17" fmla="*/ 0 h 58"/>
                <a:gd name="T18" fmla="*/ 17 w 28"/>
                <a:gd name="T19" fmla="*/ 0 h 58"/>
                <a:gd name="T20" fmla="*/ 15 w 28"/>
                <a:gd name="T21" fmla="*/ 5 h 58"/>
                <a:gd name="T22" fmla="*/ 4 w 28"/>
                <a:gd name="T23" fmla="*/ 7 h 58"/>
                <a:gd name="T24" fmla="*/ 16 w 28"/>
                <a:gd name="T25" fmla="*/ 7 h 58"/>
                <a:gd name="T26" fmla="*/ 18 w 28"/>
                <a:gd name="T27" fmla="*/ 10 h 58"/>
                <a:gd name="T28" fmla="*/ 8 w 28"/>
                <a:gd name="T29" fmla="*/ 11 h 58"/>
                <a:gd name="T30" fmla="*/ 18 w 28"/>
                <a:gd name="T31" fmla="*/ 13 h 58"/>
                <a:gd name="T32" fmla="*/ 20 w 28"/>
                <a:gd name="T33" fmla="*/ 17 h 58"/>
                <a:gd name="T34" fmla="*/ 12 w 28"/>
                <a:gd name="T35" fmla="*/ 16 h 58"/>
                <a:gd name="T36" fmla="*/ 18 w 28"/>
                <a:gd name="T37" fmla="*/ 22 h 58"/>
                <a:gd name="T38" fmla="*/ 0 w 28"/>
                <a:gd name="T39" fmla="*/ 22 h 58"/>
                <a:gd name="T40" fmla="*/ 20 w 28"/>
                <a:gd name="T41" fmla="*/ 24 h 58"/>
                <a:gd name="T42" fmla="*/ 9 w 28"/>
                <a:gd name="T43" fmla="*/ 27 h 58"/>
                <a:gd name="T44" fmla="*/ 18 w 28"/>
                <a:gd name="T45" fmla="*/ 27 h 58"/>
                <a:gd name="T46" fmla="*/ 18 w 28"/>
                <a:gd name="T47" fmla="*/ 33 h 58"/>
                <a:gd name="T48" fmla="*/ 4 w 28"/>
                <a:gd name="T49" fmla="*/ 37 h 58"/>
                <a:gd name="T50" fmla="*/ 18 w 28"/>
                <a:gd name="T51" fmla="*/ 38 h 58"/>
                <a:gd name="T52" fmla="*/ 14 w 28"/>
                <a:gd name="T53" fmla="*/ 42 h 58"/>
                <a:gd name="T54" fmla="*/ 2 w 28"/>
                <a:gd name="T55" fmla="*/ 43 h 58"/>
                <a:gd name="T56" fmla="*/ 16 w 28"/>
                <a:gd name="T57" fmla="*/ 44 h 58"/>
                <a:gd name="T58" fmla="*/ 7 w 28"/>
                <a:gd name="T59" fmla="*/ 47 h 58"/>
                <a:gd name="T60" fmla="*/ 20 w 28"/>
                <a:gd name="T61" fmla="*/ 44 h 58"/>
                <a:gd name="T62" fmla="*/ 20 w 28"/>
                <a:gd name="T63" fmla="*/ 48 h 58"/>
                <a:gd name="T64" fmla="*/ 0 w 28"/>
                <a:gd name="T65" fmla="*/ 54 h 58"/>
                <a:gd name="T66" fmla="*/ 17 w 28"/>
                <a:gd name="T67" fmla="*/ 53 h 58"/>
                <a:gd name="T68" fmla="*/ 17 w 28"/>
                <a:gd name="T69" fmla="*/ 58 h 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"/>
                <a:gd name="T106" fmla="*/ 0 h 58"/>
                <a:gd name="T107" fmla="*/ 28 w 28"/>
                <a:gd name="T108" fmla="*/ 58 h 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" h="58">
                  <a:moveTo>
                    <a:pt x="17" y="58"/>
                  </a:moveTo>
                  <a:cubicBezTo>
                    <a:pt x="21" y="58"/>
                    <a:pt x="23" y="58"/>
                    <a:pt x="24" y="57"/>
                  </a:cubicBezTo>
                  <a:cubicBezTo>
                    <a:pt x="24" y="57"/>
                    <a:pt x="25" y="44"/>
                    <a:pt x="26" y="42"/>
                  </a:cubicBezTo>
                  <a:cubicBezTo>
                    <a:pt x="26" y="40"/>
                    <a:pt x="27" y="28"/>
                    <a:pt x="28" y="26"/>
                  </a:cubicBezTo>
                  <a:cubicBezTo>
                    <a:pt x="28" y="24"/>
                    <a:pt x="28" y="18"/>
                    <a:pt x="26" y="16"/>
                  </a:cubicBezTo>
                  <a:cubicBezTo>
                    <a:pt x="25" y="15"/>
                    <a:pt x="24" y="13"/>
                    <a:pt x="24" y="9"/>
                  </a:cubicBezTo>
                  <a:cubicBezTo>
                    <a:pt x="23" y="8"/>
                    <a:pt x="22" y="5"/>
                    <a:pt x="22" y="5"/>
                  </a:cubicBezTo>
                  <a:cubicBezTo>
                    <a:pt x="22" y="5"/>
                    <a:pt x="22" y="2"/>
                    <a:pt x="23" y="1"/>
                  </a:cubicBezTo>
                  <a:cubicBezTo>
                    <a:pt x="23" y="1"/>
                    <a:pt x="20" y="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2"/>
                    <a:pt x="15" y="5"/>
                    <a:pt x="15" y="5"/>
                  </a:cubicBezTo>
                  <a:cubicBezTo>
                    <a:pt x="9" y="5"/>
                    <a:pt x="4" y="7"/>
                    <a:pt x="4" y="7"/>
                  </a:cubicBezTo>
                  <a:cubicBezTo>
                    <a:pt x="8" y="6"/>
                    <a:pt x="16" y="7"/>
                    <a:pt x="16" y="7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5" y="10"/>
                    <a:pt x="8" y="11"/>
                    <a:pt x="8" y="11"/>
                  </a:cubicBezTo>
                  <a:cubicBezTo>
                    <a:pt x="14" y="11"/>
                    <a:pt x="19" y="13"/>
                    <a:pt x="18" y="13"/>
                  </a:cubicBezTo>
                  <a:cubicBezTo>
                    <a:pt x="17" y="14"/>
                    <a:pt x="20" y="17"/>
                    <a:pt x="20" y="17"/>
                  </a:cubicBezTo>
                  <a:cubicBezTo>
                    <a:pt x="16" y="15"/>
                    <a:pt x="12" y="16"/>
                    <a:pt x="12" y="16"/>
                  </a:cubicBezTo>
                  <a:cubicBezTo>
                    <a:pt x="17" y="16"/>
                    <a:pt x="18" y="22"/>
                    <a:pt x="18" y="22"/>
                  </a:cubicBezTo>
                  <a:cubicBezTo>
                    <a:pt x="8" y="19"/>
                    <a:pt x="0" y="22"/>
                    <a:pt x="0" y="22"/>
                  </a:cubicBezTo>
                  <a:cubicBezTo>
                    <a:pt x="14" y="20"/>
                    <a:pt x="20" y="24"/>
                    <a:pt x="20" y="24"/>
                  </a:cubicBezTo>
                  <a:cubicBezTo>
                    <a:pt x="17" y="25"/>
                    <a:pt x="9" y="27"/>
                    <a:pt x="9" y="27"/>
                  </a:cubicBezTo>
                  <a:cubicBezTo>
                    <a:pt x="14" y="26"/>
                    <a:pt x="18" y="27"/>
                    <a:pt x="18" y="27"/>
                  </a:cubicBezTo>
                  <a:cubicBezTo>
                    <a:pt x="18" y="27"/>
                    <a:pt x="19" y="31"/>
                    <a:pt x="18" y="33"/>
                  </a:cubicBezTo>
                  <a:cubicBezTo>
                    <a:pt x="17" y="36"/>
                    <a:pt x="4" y="37"/>
                    <a:pt x="4" y="37"/>
                  </a:cubicBezTo>
                  <a:cubicBezTo>
                    <a:pt x="15" y="36"/>
                    <a:pt x="16" y="36"/>
                    <a:pt x="18" y="38"/>
                  </a:cubicBezTo>
                  <a:cubicBezTo>
                    <a:pt x="20" y="41"/>
                    <a:pt x="14" y="42"/>
                    <a:pt x="14" y="42"/>
                  </a:cubicBezTo>
                  <a:cubicBezTo>
                    <a:pt x="7" y="42"/>
                    <a:pt x="3" y="43"/>
                    <a:pt x="2" y="43"/>
                  </a:cubicBezTo>
                  <a:cubicBezTo>
                    <a:pt x="6" y="43"/>
                    <a:pt x="16" y="44"/>
                    <a:pt x="16" y="44"/>
                  </a:cubicBezTo>
                  <a:cubicBezTo>
                    <a:pt x="15" y="45"/>
                    <a:pt x="7" y="47"/>
                    <a:pt x="7" y="47"/>
                  </a:cubicBezTo>
                  <a:cubicBezTo>
                    <a:pt x="15" y="46"/>
                    <a:pt x="20" y="44"/>
                    <a:pt x="20" y="44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18" y="51"/>
                    <a:pt x="0" y="54"/>
                    <a:pt x="0" y="54"/>
                  </a:cubicBezTo>
                  <a:cubicBezTo>
                    <a:pt x="4" y="54"/>
                    <a:pt x="17" y="53"/>
                    <a:pt x="17" y="53"/>
                  </a:cubicBezTo>
                  <a:cubicBezTo>
                    <a:pt x="16" y="54"/>
                    <a:pt x="17" y="56"/>
                    <a:pt x="17" y="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56" name="Freeform 17">
              <a:extLst>
                <a:ext uri="{FF2B5EF4-FFF2-40B4-BE49-F238E27FC236}">
                  <a16:creationId xmlns:a16="http://schemas.microsoft.com/office/drawing/2014/main" id="{9B68C548-9A39-4D46-93E3-53CE373CE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688" y="241300"/>
              <a:ext cx="279400" cy="479425"/>
            </a:xfrm>
            <a:custGeom>
              <a:avLst/>
              <a:gdLst>
                <a:gd name="T0" fmla="*/ 2 w 16"/>
                <a:gd name="T1" fmla="*/ 28 h 28"/>
                <a:gd name="T2" fmla="*/ 13 w 16"/>
                <a:gd name="T3" fmla="*/ 16 h 28"/>
                <a:gd name="T4" fmla="*/ 16 w 16"/>
                <a:gd name="T5" fmla="*/ 10 h 28"/>
                <a:gd name="T6" fmla="*/ 12 w 16"/>
                <a:gd name="T7" fmla="*/ 0 h 28"/>
                <a:gd name="T8" fmla="*/ 5 w 16"/>
                <a:gd name="T9" fmla="*/ 8 h 28"/>
                <a:gd name="T10" fmla="*/ 4 w 16"/>
                <a:gd name="T11" fmla="*/ 14 h 28"/>
                <a:gd name="T12" fmla="*/ 0 w 16"/>
                <a:gd name="T13" fmla="*/ 21 h 28"/>
                <a:gd name="T14" fmla="*/ 2 w 16"/>
                <a:gd name="T15" fmla="*/ 28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28"/>
                <a:gd name="T26" fmla="*/ 16 w 16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28">
                  <a:moveTo>
                    <a:pt x="2" y="28"/>
                  </a:moveTo>
                  <a:cubicBezTo>
                    <a:pt x="2" y="28"/>
                    <a:pt x="13" y="17"/>
                    <a:pt x="13" y="16"/>
                  </a:cubicBezTo>
                  <a:cubicBezTo>
                    <a:pt x="14" y="15"/>
                    <a:pt x="16" y="10"/>
                    <a:pt x="16" y="1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13"/>
                    <a:pt x="4" y="14"/>
                  </a:cubicBezTo>
                  <a:cubicBezTo>
                    <a:pt x="4" y="14"/>
                    <a:pt x="0" y="20"/>
                    <a:pt x="0" y="21"/>
                  </a:cubicBezTo>
                  <a:cubicBezTo>
                    <a:pt x="1" y="22"/>
                    <a:pt x="2" y="28"/>
                    <a:pt x="2" y="28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57" name="Freeform 18">
              <a:extLst>
                <a:ext uri="{FF2B5EF4-FFF2-40B4-BE49-F238E27FC236}">
                  <a16:creationId xmlns:a16="http://schemas.microsoft.com/office/drawing/2014/main" id="{A81FDD20-0817-443F-A796-9AC115A87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551" y="584200"/>
              <a:ext cx="452438" cy="736600"/>
            </a:xfrm>
            <a:custGeom>
              <a:avLst/>
              <a:gdLst>
                <a:gd name="T0" fmla="*/ 5 w 26"/>
                <a:gd name="T1" fmla="*/ 8 h 43"/>
                <a:gd name="T2" fmla="*/ 18 w 26"/>
                <a:gd name="T3" fmla="*/ 19 h 43"/>
                <a:gd name="T4" fmla="*/ 19 w 26"/>
                <a:gd name="T5" fmla="*/ 21 h 43"/>
                <a:gd name="T6" fmla="*/ 9 w 26"/>
                <a:gd name="T7" fmla="*/ 37 h 43"/>
                <a:gd name="T8" fmla="*/ 5 w 26"/>
                <a:gd name="T9" fmla="*/ 36 h 43"/>
                <a:gd name="T10" fmla="*/ 5 w 26"/>
                <a:gd name="T11" fmla="*/ 34 h 43"/>
                <a:gd name="T12" fmla="*/ 1 w 26"/>
                <a:gd name="T13" fmla="*/ 33 h 43"/>
                <a:gd name="T14" fmla="*/ 2 w 26"/>
                <a:gd name="T15" fmla="*/ 34 h 43"/>
                <a:gd name="T16" fmla="*/ 4 w 26"/>
                <a:gd name="T17" fmla="*/ 35 h 43"/>
                <a:gd name="T18" fmla="*/ 1 w 26"/>
                <a:gd name="T19" fmla="*/ 35 h 43"/>
                <a:gd name="T20" fmla="*/ 1 w 26"/>
                <a:gd name="T21" fmla="*/ 37 h 43"/>
                <a:gd name="T22" fmla="*/ 5 w 26"/>
                <a:gd name="T23" fmla="*/ 37 h 43"/>
                <a:gd name="T24" fmla="*/ 1 w 26"/>
                <a:gd name="T25" fmla="*/ 38 h 43"/>
                <a:gd name="T26" fmla="*/ 3 w 26"/>
                <a:gd name="T27" fmla="*/ 39 h 43"/>
                <a:gd name="T28" fmla="*/ 5 w 26"/>
                <a:gd name="T29" fmla="*/ 40 h 43"/>
                <a:gd name="T30" fmla="*/ 3 w 26"/>
                <a:gd name="T31" fmla="*/ 41 h 43"/>
                <a:gd name="T32" fmla="*/ 4 w 26"/>
                <a:gd name="T33" fmla="*/ 42 h 43"/>
                <a:gd name="T34" fmla="*/ 6 w 26"/>
                <a:gd name="T35" fmla="*/ 42 h 43"/>
                <a:gd name="T36" fmla="*/ 10 w 26"/>
                <a:gd name="T37" fmla="*/ 42 h 43"/>
                <a:gd name="T38" fmla="*/ 13 w 26"/>
                <a:gd name="T39" fmla="*/ 40 h 43"/>
                <a:gd name="T40" fmla="*/ 26 w 26"/>
                <a:gd name="T41" fmla="*/ 20 h 43"/>
                <a:gd name="T42" fmla="*/ 17 w 26"/>
                <a:gd name="T43" fmla="*/ 7 h 43"/>
                <a:gd name="T44" fmla="*/ 12 w 26"/>
                <a:gd name="T45" fmla="*/ 0 h 43"/>
                <a:gd name="T46" fmla="*/ 5 w 26"/>
                <a:gd name="T47" fmla="*/ 8 h 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"/>
                <a:gd name="T73" fmla="*/ 0 h 43"/>
                <a:gd name="T74" fmla="*/ 26 w 26"/>
                <a:gd name="T75" fmla="*/ 43 h 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" h="43">
                  <a:moveTo>
                    <a:pt x="5" y="8"/>
                  </a:moveTo>
                  <a:cubicBezTo>
                    <a:pt x="5" y="8"/>
                    <a:pt x="17" y="16"/>
                    <a:pt x="18" y="19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2" y="35"/>
                    <a:pt x="9" y="37"/>
                  </a:cubicBezTo>
                  <a:cubicBezTo>
                    <a:pt x="9" y="37"/>
                    <a:pt x="6" y="38"/>
                    <a:pt x="5" y="36"/>
                  </a:cubicBezTo>
                  <a:cubicBezTo>
                    <a:pt x="5" y="36"/>
                    <a:pt x="5" y="35"/>
                    <a:pt x="5" y="34"/>
                  </a:cubicBezTo>
                  <a:cubicBezTo>
                    <a:pt x="4" y="33"/>
                    <a:pt x="2" y="32"/>
                    <a:pt x="1" y="33"/>
                  </a:cubicBezTo>
                  <a:cubicBezTo>
                    <a:pt x="1" y="33"/>
                    <a:pt x="1" y="34"/>
                    <a:pt x="2" y="34"/>
                  </a:cubicBezTo>
                  <a:cubicBezTo>
                    <a:pt x="2" y="34"/>
                    <a:pt x="4" y="35"/>
                    <a:pt x="4" y="35"/>
                  </a:cubicBezTo>
                  <a:cubicBezTo>
                    <a:pt x="4" y="35"/>
                    <a:pt x="1" y="35"/>
                    <a:pt x="1" y="35"/>
                  </a:cubicBezTo>
                  <a:cubicBezTo>
                    <a:pt x="0" y="36"/>
                    <a:pt x="0" y="37"/>
                    <a:pt x="1" y="37"/>
                  </a:cubicBezTo>
                  <a:cubicBezTo>
                    <a:pt x="2" y="37"/>
                    <a:pt x="4" y="37"/>
                    <a:pt x="5" y="37"/>
                  </a:cubicBezTo>
                  <a:cubicBezTo>
                    <a:pt x="5" y="37"/>
                    <a:pt x="1" y="38"/>
                    <a:pt x="1" y="38"/>
                  </a:cubicBezTo>
                  <a:cubicBezTo>
                    <a:pt x="1" y="39"/>
                    <a:pt x="1" y="40"/>
                    <a:pt x="3" y="39"/>
                  </a:cubicBezTo>
                  <a:cubicBezTo>
                    <a:pt x="4" y="39"/>
                    <a:pt x="5" y="40"/>
                    <a:pt x="5" y="40"/>
                  </a:cubicBezTo>
                  <a:cubicBezTo>
                    <a:pt x="5" y="40"/>
                    <a:pt x="2" y="40"/>
                    <a:pt x="3" y="41"/>
                  </a:cubicBezTo>
                  <a:cubicBezTo>
                    <a:pt x="3" y="41"/>
                    <a:pt x="3" y="42"/>
                    <a:pt x="4" y="42"/>
                  </a:cubicBezTo>
                  <a:cubicBezTo>
                    <a:pt x="5" y="42"/>
                    <a:pt x="6" y="41"/>
                    <a:pt x="6" y="42"/>
                  </a:cubicBezTo>
                  <a:cubicBezTo>
                    <a:pt x="6" y="42"/>
                    <a:pt x="8" y="43"/>
                    <a:pt x="10" y="42"/>
                  </a:cubicBezTo>
                  <a:cubicBezTo>
                    <a:pt x="13" y="42"/>
                    <a:pt x="12" y="41"/>
                    <a:pt x="13" y="40"/>
                  </a:cubicBezTo>
                  <a:cubicBezTo>
                    <a:pt x="13" y="40"/>
                    <a:pt x="26" y="24"/>
                    <a:pt x="26" y="20"/>
                  </a:cubicBezTo>
                  <a:cubicBezTo>
                    <a:pt x="26" y="17"/>
                    <a:pt x="18" y="8"/>
                    <a:pt x="17" y="7"/>
                  </a:cubicBezTo>
                  <a:cubicBezTo>
                    <a:pt x="16" y="6"/>
                    <a:pt x="15" y="1"/>
                    <a:pt x="12" y="0"/>
                  </a:cubicBezTo>
                  <a:cubicBezTo>
                    <a:pt x="10" y="0"/>
                    <a:pt x="5" y="3"/>
                    <a:pt x="5" y="8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58" name="Freeform 19">
              <a:extLst>
                <a:ext uri="{FF2B5EF4-FFF2-40B4-BE49-F238E27FC236}">
                  <a16:creationId xmlns:a16="http://schemas.microsoft.com/office/drawing/2014/main" id="{0A1A605F-13D8-4F9D-A34A-7998AE094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763" y="342900"/>
              <a:ext cx="69850" cy="103188"/>
            </a:xfrm>
            <a:custGeom>
              <a:avLst/>
              <a:gdLst>
                <a:gd name="T0" fmla="*/ 0 w 4"/>
                <a:gd name="T1" fmla="*/ 2 h 6"/>
                <a:gd name="T2" fmla="*/ 3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0 h 6"/>
                <a:gd name="T10" fmla="*/ 0 w 4"/>
                <a:gd name="T11" fmla="*/ 2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6"/>
                <a:gd name="T20" fmla="*/ 4 w 4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6">
                  <a:moveTo>
                    <a:pt x="0" y="2"/>
                  </a:moveTo>
                  <a:cubicBezTo>
                    <a:pt x="0" y="2"/>
                    <a:pt x="1" y="3"/>
                    <a:pt x="3" y="6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59" name="Freeform 20">
              <a:extLst>
                <a:ext uri="{FF2B5EF4-FFF2-40B4-BE49-F238E27FC236}">
                  <a16:creationId xmlns:a16="http://schemas.microsoft.com/office/drawing/2014/main" id="{BD5D6E8C-B61C-4B1F-8F55-FC24543EE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538" y="241300"/>
              <a:ext cx="209550" cy="257175"/>
            </a:xfrm>
            <a:custGeom>
              <a:avLst/>
              <a:gdLst>
                <a:gd name="T0" fmla="*/ 12 w 12"/>
                <a:gd name="T1" fmla="*/ 10 h 15"/>
                <a:gd name="T2" fmla="*/ 8 w 12"/>
                <a:gd name="T3" fmla="*/ 0 h 15"/>
                <a:gd name="T4" fmla="*/ 1 w 12"/>
                <a:gd name="T5" fmla="*/ 8 h 15"/>
                <a:gd name="T6" fmla="*/ 0 w 12"/>
                <a:gd name="T7" fmla="*/ 12 h 15"/>
                <a:gd name="T8" fmla="*/ 2 w 12"/>
                <a:gd name="T9" fmla="*/ 11 h 15"/>
                <a:gd name="T10" fmla="*/ 8 w 12"/>
                <a:gd name="T11" fmla="*/ 14 h 15"/>
                <a:gd name="T12" fmla="*/ 10 w 12"/>
                <a:gd name="T13" fmla="*/ 13 h 15"/>
                <a:gd name="T14" fmla="*/ 12 w 12"/>
                <a:gd name="T15" fmla="*/ 10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5"/>
                <a:gd name="T26" fmla="*/ 12 w 12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5">
                  <a:moveTo>
                    <a:pt x="12" y="1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10"/>
                    <a:pt x="0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5"/>
                    <a:pt x="8" y="14"/>
                  </a:cubicBezTo>
                  <a:cubicBezTo>
                    <a:pt x="9" y="14"/>
                    <a:pt x="10" y="14"/>
                    <a:pt x="10" y="13"/>
                  </a:cubicBezTo>
                  <a:cubicBezTo>
                    <a:pt x="11" y="11"/>
                    <a:pt x="12" y="10"/>
                    <a:pt x="12" y="10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60" name="Freeform 21">
              <a:extLst>
                <a:ext uri="{FF2B5EF4-FFF2-40B4-BE49-F238E27FC236}">
                  <a16:creationId xmlns:a16="http://schemas.microsoft.com/office/drawing/2014/main" id="{B2BC402D-33CD-4F68-9E06-322A9FFFC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688" y="498475"/>
              <a:ext cx="87313" cy="222250"/>
            </a:xfrm>
            <a:custGeom>
              <a:avLst/>
              <a:gdLst>
                <a:gd name="T0" fmla="*/ 4 w 5"/>
                <a:gd name="T1" fmla="*/ 11 h 13"/>
                <a:gd name="T2" fmla="*/ 4 w 5"/>
                <a:gd name="T3" fmla="*/ 5 h 13"/>
                <a:gd name="T4" fmla="*/ 3 w 5"/>
                <a:gd name="T5" fmla="*/ 0 h 13"/>
                <a:gd name="T6" fmla="*/ 0 w 5"/>
                <a:gd name="T7" fmla="*/ 6 h 13"/>
                <a:gd name="T8" fmla="*/ 2 w 5"/>
                <a:gd name="T9" fmla="*/ 13 h 13"/>
                <a:gd name="T10" fmla="*/ 4 w 5"/>
                <a:gd name="T11" fmla="*/ 1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13"/>
                <a:gd name="T20" fmla="*/ 5 w 5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13">
                  <a:moveTo>
                    <a:pt x="4" y="11"/>
                  </a:moveTo>
                  <a:cubicBezTo>
                    <a:pt x="4" y="9"/>
                    <a:pt x="4" y="7"/>
                    <a:pt x="4" y="5"/>
                  </a:cubicBezTo>
                  <a:cubicBezTo>
                    <a:pt x="5" y="3"/>
                    <a:pt x="4" y="1"/>
                    <a:pt x="3" y="0"/>
                  </a:cubicBezTo>
                  <a:cubicBezTo>
                    <a:pt x="2" y="2"/>
                    <a:pt x="0" y="5"/>
                    <a:pt x="0" y="6"/>
                  </a:cubicBezTo>
                  <a:cubicBezTo>
                    <a:pt x="1" y="7"/>
                    <a:pt x="2" y="13"/>
                    <a:pt x="2" y="13"/>
                  </a:cubicBezTo>
                  <a:cubicBezTo>
                    <a:pt x="2" y="13"/>
                    <a:pt x="3" y="12"/>
                    <a:pt x="4" y="11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61" name="Freeform 22">
              <a:extLst>
                <a:ext uri="{FF2B5EF4-FFF2-40B4-BE49-F238E27FC236}">
                  <a16:creationId xmlns:a16="http://schemas.microsoft.com/office/drawing/2014/main" id="{8BDCB7AC-D3E2-47CB-B7FE-D69476F93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988" y="428625"/>
              <a:ext cx="714375" cy="549275"/>
            </a:xfrm>
            <a:custGeom>
              <a:avLst/>
              <a:gdLst>
                <a:gd name="T0" fmla="*/ 1 w 41"/>
                <a:gd name="T1" fmla="*/ 12 h 32"/>
                <a:gd name="T2" fmla="*/ 5 w 41"/>
                <a:gd name="T3" fmla="*/ 6 h 32"/>
                <a:gd name="T4" fmla="*/ 11 w 41"/>
                <a:gd name="T5" fmla="*/ 3 h 32"/>
                <a:gd name="T6" fmla="*/ 12 w 41"/>
                <a:gd name="T7" fmla="*/ 3 h 32"/>
                <a:gd name="T8" fmla="*/ 10 w 41"/>
                <a:gd name="T9" fmla="*/ 10 h 32"/>
                <a:gd name="T10" fmla="*/ 10 w 41"/>
                <a:gd name="T11" fmla="*/ 16 h 32"/>
                <a:gd name="T12" fmla="*/ 14 w 41"/>
                <a:gd name="T13" fmla="*/ 10 h 32"/>
                <a:gd name="T14" fmla="*/ 18 w 41"/>
                <a:gd name="T15" fmla="*/ 5 h 32"/>
                <a:gd name="T16" fmla="*/ 18 w 41"/>
                <a:gd name="T17" fmla="*/ 2 h 32"/>
                <a:gd name="T18" fmla="*/ 21 w 41"/>
                <a:gd name="T19" fmla="*/ 0 h 32"/>
                <a:gd name="T20" fmla="*/ 24 w 41"/>
                <a:gd name="T21" fmla="*/ 2 h 32"/>
                <a:gd name="T22" fmla="*/ 28 w 41"/>
                <a:gd name="T23" fmla="*/ 3 h 32"/>
                <a:gd name="T24" fmla="*/ 37 w 41"/>
                <a:gd name="T25" fmla="*/ 7 h 32"/>
                <a:gd name="T26" fmla="*/ 41 w 41"/>
                <a:gd name="T27" fmla="*/ 14 h 32"/>
                <a:gd name="T28" fmla="*/ 34 w 41"/>
                <a:gd name="T29" fmla="*/ 20 h 32"/>
                <a:gd name="T30" fmla="*/ 35 w 41"/>
                <a:gd name="T31" fmla="*/ 20 h 32"/>
                <a:gd name="T32" fmla="*/ 32 w 41"/>
                <a:gd name="T33" fmla="*/ 20 h 32"/>
                <a:gd name="T34" fmla="*/ 31 w 41"/>
                <a:gd name="T35" fmla="*/ 20 h 32"/>
                <a:gd name="T36" fmla="*/ 28 w 41"/>
                <a:gd name="T37" fmla="*/ 27 h 32"/>
                <a:gd name="T38" fmla="*/ 27 w 41"/>
                <a:gd name="T39" fmla="*/ 31 h 32"/>
                <a:gd name="T40" fmla="*/ 3 w 41"/>
                <a:gd name="T41" fmla="*/ 30 h 32"/>
                <a:gd name="T42" fmla="*/ 2 w 41"/>
                <a:gd name="T43" fmla="*/ 25 h 32"/>
                <a:gd name="T44" fmla="*/ 0 w 41"/>
                <a:gd name="T45" fmla="*/ 19 h 32"/>
                <a:gd name="T46" fmla="*/ 1 w 41"/>
                <a:gd name="T47" fmla="*/ 12 h 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"/>
                <a:gd name="T73" fmla="*/ 0 h 32"/>
                <a:gd name="T74" fmla="*/ 41 w 41"/>
                <a:gd name="T75" fmla="*/ 32 h 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" h="32">
                  <a:moveTo>
                    <a:pt x="1" y="12"/>
                  </a:moveTo>
                  <a:cubicBezTo>
                    <a:pt x="2" y="10"/>
                    <a:pt x="4" y="7"/>
                    <a:pt x="5" y="6"/>
                  </a:cubicBezTo>
                  <a:cubicBezTo>
                    <a:pt x="7" y="6"/>
                    <a:pt x="10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0" y="8"/>
                    <a:pt x="10" y="10"/>
                  </a:cubicBezTo>
                  <a:cubicBezTo>
                    <a:pt x="10" y="12"/>
                    <a:pt x="10" y="15"/>
                    <a:pt x="10" y="16"/>
                  </a:cubicBezTo>
                  <a:cubicBezTo>
                    <a:pt x="10" y="16"/>
                    <a:pt x="13" y="12"/>
                    <a:pt x="14" y="10"/>
                  </a:cubicBezTo>
                  <a:cubicBezTo>
                    <a:pt x="14" y="8"/>
                    <a:pt x="17" y="7"/>
                    <a:pt x="18" y="5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21" y="1"/>
                    <a:pt x="21" y="0"/>
                  </a:cubicBezTo>
                  <a:cubicBezTo>
                    <a:pt x="21" y="0"/>
                    <a:pt x="23" y="2"/>
                    <a:pt x="24" y="2"/>
                  </a:cubicBezTo>
                  <a:cubicBezTo>
                    <a:pt x="26" y="2"/>
                    <a:pt x="28" y="3"/>
                    <a:pt x="28" y="3"/>
                  </a:cubicBezTo>
                  <a:cubicBezTo>
                    <a:pt x="29" y="3"/>
                    <a:pt x="35" y="5"/>
                    <a:pt x="37" y="7"/>
                  </a:cubicBezTo>
                  <a:cubicBezTo>
                    <a:pt x="38" y="9"/>
                    <a:pt x="40" y="11"/>
                    <a:pt x="41" y="14"/>
                  </a:cubicBezTo>
                  <a:cubicBezTo>
                    <a:pt x="41" y="14"/>
                    <a:pt x="34" y="19"/>
                    <a:pt x="34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3" y="20"/>
                    <a:pt x="32" y="20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0" y="21"/>
                    <a:pt x="28" y="26"/>
                    <a:pt x="28" y="27"/>
                  </a:cubicBezTo>
                  <a:cubicBezTo>
                    <a:pt x="28" y="28"/>
                    <a:pt x="28" y="31"/>
                    <a:pt x="27" y="31"/>
                  </a:cubicBezTo>
                  <a:cubicBezTo>
                    <a:pt x="27" y="31"/>
                    <a:pt x="4" y="32"/>
                    <a:pt x="3" y="30"/>
                  </a:cubicBezTo>
                  <a:cubicBezTo>
                    <a:pt x="3" y="30"/>
                    <a:pt x="3" y="26"/>
                    <a:pt x="2" y="25"/>
                  </a:cubicBezTo>
                  <a:cubicBezTo>
                    <a:pt x="2" y="23"/>
                    <a:pt x="0" y="22"/>
                    <a:pt x="0" y="19"/>
                  </a:cubicBezTo>
                  <a:cubicBezTo>
                    <a:pt x="0" y="17"/>
                    <a:pt x="1" y="14"/>
                    <a:pt x="1" y="12"/>
                  </a:cubicBez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62" name="Freeform 23">
              <a:extLst>
                <a:ext uri="{FF2B5EF4-FFF2-40B4-BE49-F238E27FC236}">
                  <a16:creationId xmlns:a16="http://schemas.microsoft.com/office/drawing/2014/main" id="{C10DAD08-6E84-4D6D-B10F-8582F65C3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26" y="17463"/>
              <a:ext cx="558800" cy="703263"/>
            </a:xfrm>
            <a:custGeom>
              <a:avLst/>
              <a:gdLst>
                <a:gd name="T0" fmla="*/ 27 w 32"/>
                <a:gd name="T1" fmla="*/ 21 h 41"/>
                <a:gd name="T2" fmla="*/ 25 w 32"/>
                <a:gd name="T3" fmla="*/ 14 h 41"/>
                <a:gd name="T4" fmla="*/ 22 w 32"/>
                <a:gd name="T5" fmla="*/ 5 h 41"/>
                <a:gd name="T6" fmla="*/ 14 w 32"/>
                <a:gd name="T7" fmla="*/ 0 h 41"/>
                <a:gd name="T8" fmla="*/ 5 w 32"/>
                <a:gd name="T9" fmla="*/ 4 h 41"/>
                <a:gd name="T10" fmla="*/ 3 w 32"/>
                <a:gd name="T11" fmla="*/ 12 h 41"/>
                <a:gd name="T12" fmla="*/ 4 w 32"/>
                <a:gd name="T13" fmla="*/ 16 h 41"/>
                <a:gd name="T14" fmla="*/ 6 w 32"/>
                <a:gd name="T15" fmla="*/ 18 h 41"/>
                <a:gd name="T16" fmla="*/ 7 w 32"/>
                <a:gd name="T17" fmla="*/ 22 h 41"/>
                <a:gd name="T18" fmla="*/ 8 w 32"/>
                <a:gd name="T19" fmla="*/ 23 h 41"/>
                <a:gd name="T20" fmla="*/ 8 w 32"/>
                <a:gd name="T21" fmla="*/ 22 h 41"/>
                <a:gd name="T22" fmla="*/ 8 w 32"/>
                <a:gd name="T23" fmla="*/ 19 h 41"/>
                <a:gd name="T24" fmla="*/ 6 w 32"/>
                <a:gd name="T25" fmla="*/ 12 h 41"/>
                <a:gd name="T26" fmla="*/ 7 w 32"/>
                <a:gd name="T27" fmla="*/ 15 h 41"/>
                <a:gd name="T28" fmla="*/ 9 w 32"/>
                <a:gd name="T29" fmla="*/ 18 h 41"/>
                <a:gd name="T30" fmla="*/ 8 w 32"/>
                <a:gd name="T31" fmla="*/ 21 h 41"/>
                <a:gd name="T32" fmla="*/ 8 w 32"/>
                <a:gd name="T33" fmla="*/ 27 h 41"/>
                <a:gd name="T34" fmla="*/ 7 w 32"/>
                <a:gd name="T35" fmla="*/ 30 h 41"/>
                <a:gd name="T36" fmla="*/ 14 w 32"/>
                <a:gd name="T37" fmla="*/ 26 h 41"/>
                <a:gd name="T38" fmla="*/ 12 w 32"/>
                <a:gd name="T39" fmla="*/ 23 h 41"/>
                <a:gd name="T40" fmla="*/ 20 w 32"/>
                <a:gd name="T41" fmla="*/ 16 h 41"/>
                <a:gd name="T42" fmla="*/ 21 w 32"/>
                <a:gd name="T43" fmla="*/ 20 h 41"/>
                <a:gd name="T44" fmla="*/ 21 w 32"/>
                <a:gd name="T45" fmla="*/ 25 h 41"/>
                <a:gd name="T46" fmla="*/ 24 w 32"/>
                <a:gd name="T47" fmla="*/ 27 h 41"/>
                <a:gd name="T48" fmla="*/ 24 w 32"/>
                <a:gd name="T49" fmla="*/ 29 h 41"/>
                <a:gd name="T50" fmla="*/ 25 w 32"/>
                <a:gd name="T51" fmla="*/ 27 h 41"/>
                <a:gd name="T52" fmla="*/ 25 w 32"/>
                <a:gd name="T53" fmla="*/ 28 h 41"/>
                <a:gd name="T54" fmla="*/ 25 w 32"/>
                <a:gd name="T55" fmla="*/ 30 h 41"/>
                <a:gd name="T56" fmla="*/ 25 w 32"/>
                <a:gd name="T57" fmla="*/ 33 h 41"/>
                <a:gd name="T58" fmla="*/ 25 w 32"/>
                <a:gd name="T59" fmla="*/ 33 h 41"/>
                <a:gd name="T60" fmla="*/ 25 w 32"/>
                <a:gd name="T61" fmla="*/ 33 h 41"/>
                <a:gd name="T62" fmla="*/ 26 w 32"/>
                <a:gd name="T63" fmla="*/ 32 h 41"/>
                <a:gd name="T64" fmla="*/ 26 w 32"/>
                <a:gd name="T65" fmla="*/ 38 h 41"/>
                <a:gd name="T66" fmla="*/ 24 w 32"/>
                <a:gd name="T67" fmla="*/ 39 h 41"/>
                <a:gd name="T68" fmla="*/ 27 w 32"/>
                <a:gd name="T69" fmla="*/ 39 h 41"/>
                <a:gd name="T70" fmla="*/ 28 w 32"/>
                <a:gd name="T71" fmla="*/ 33 h 41"/>
                <a:gd name="T72" fmla="*/ 31 w 32"/>
                <a:gd name="T73" fmla="*/ 28 h 41"/>
                <a:gd name="T74" fmla="*/ 32 w 32"/>
                <a:gd name="T75" fmla="*/ 28 h 41"/>
                <a:gd name="T76" fmla="*/ 27 w 32"/>
                <a:gd name="T77" fmla="*/ 21 h 4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2"/>
                <a:gd name="T118" fmla="*/ 0 h 41"/>
                <a:gd name="T119" fmla="*/ 32 w 32"/>
                <a:gd name="T120" fmla="*/ 41 h 4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2" h="41">
                  <a:moveTo>
                    <a:pt x="27" y="21"/>
                  </a:moveTo>
                  <a:cubicBezTo>
                    <a:pt x="26" y="21"/>
                    <a:pt x="25" y="15"/>
                    <a:pt x="25" y="14"/>
                  </a:cubicBezTo>
                  <a:cubicBezTo>
                    <a:pt x="25" y="13"/>
                    <a:pt x="23" y="6"/>
                    <a:pt x="22" y="5"/>
                  </a:cubicBezTo>
                  <a:cubicBezTo>
                    <a:pt x="20" y="1"/>
                    <a:pt x="14" y="0"/>
                    <a:pt x="14" y="0"/>
                  </a:cubicBezTo>
                  <a:cubicBezTo>
                    <a:pt x="11" y="0"/>
                    <a:pt x="8" y="1"/>
                    <a:pt x="5" y="4"/>
                  </a:cubicBezTo>
                  <a:cubicBezTo>
                    <a:pt x="0" y="5"/>
                    <a:pt x="3" y="11"/>
                    <a:pt x="3" y="12"/>
                  </a:cubicBezTo>
                  <a:cubicBezTo>
                    <a:pt x="4" y="14"/>
                    <a:pt x="4" y="13"/>
                    <a:pt x="4" y="16"/>
                  </a:cubicBezTo>
                  <a:cubicBezTo>
                    <a:pt x="4" y="18"/>
                    <a:pt x="6" y="17"/>
                    <a:pt x="6" y="18"/>
                  </a:cubicBezTo>
                  <a:cubicBezTo>
                    <a:pt x="6" y="19"/>
                    <a:pt x="5" y="21"/>
                    <a:pt x="7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7" y="22"/>
                    <a:pt x="7" y="20"/>
                    <a:pt x="8" y="19"/>
                  </a:cubicBezTo>
                  <a:cubicBezTo>
                    <a:pt x="8" y="18"/>
                    <a:pt x="6" y="12"/>
                    <a:pt x="6" y="12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5"/>
                    <a:pt x="7" y="26"/>
                    <a:pt x="8" y="27"/>
                  </a:cubicBezTo>
                  <a:cubicBezTo>
                    <a:pt x="8" y="28"/>
                    <a:pt x="7" y="30"/>
                    <a:pt x="7" y="30"/>
                  </a:cubicBezTo>
                  <a:cubicBezTo>
                    <a:pt x="11" y="28"/>
                    <a:pt x="14" y="27"/>
                    <a:pt x="14" y="26"/>
                  </a:cubicBezTo>
                  <a:cubicBezTo>
                    <a:pt x="14" y="25"/>
                    <a:pt x="12" y="23"/>
                    <a:pt x="12" y="23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2" y="20"/>
                    <a:pt x="21" y="20"/>
                  </a:cubicBezTo>
                  <a:cubicBezTo>
                    <a:pt x="21" y="21"/>
                    <a:pt x="21" y="24"/>
                    <a:pt x="21" y="25"/>
                  </a:cubicBezTo>
                  <a:cubicBezTo>
                    <a:pt x="21" y="25"/>
                    <a:pt x="23" y="27"/>
                    <a:pt x="24" y="27"/>
                  </a:cubicBezTo>
                  <a:cubicBezTo>
                    <a:pt x="25" y="27"/>
                    <a:pt x="24" y="29"/>
                    <a:pt x="24" y="29"/>
                  </a:cubicBezTo>
                  <a:cubicBezTo>
                    <a:pt x="25" y="28"/>
                    <a:pt x="25" y="27"/>
                    <a:pt x="25" y="27"/>
                  </a:cubicBezTo>
                  <a:cubicBezTo>
                    <a:pt x="25" y="27"/>
                    <a:pt x="25" y="27"/>
                    <a:pt x="25" y="28"/>
                  </a:cubicBezTo>
                  <a:cubicBezTo>
                    <a:pt x="26" y="28"/>
                    <a:pt x="26" y="29"/>
                    <a:pt x="25" y="30"/>
                  </a:cubicBezTo>
                  <a:cubicBezTo>
                    <a:pt x="25" y="32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6" y="32"/>
                    <a:pt x="26" y="32"/>
                  </a:cubicBezTo>
                  <a:cubicBezTo>
                    <a:pt x="26" y="34"/>
                    <a:pt x="27" y="36"/>
                    <a:pt x="26" y="38"/>
                  </a:cubicBezTo>
                  <a:cubicBezTo>
                    <a:pt x="26" y="41"/>
                    <a:pt x="24" y="39"/>
                    <a:pt x="24" y="39"/>
                  </a:cubicBezTo>
                  <a:cubicBezTo>
                    <a:pt x="25" y="41"/>
                    <a:pt x="26" y="40"/>
                    <a:pt x="27" y="39"/>
                  </a:cubicBezTo>
                  <a:cubicBezTo>
                    <a:pt x="28" y="38"/>
                    <a:pt x="28" y="36"/>
                    <a:pt x="28" y="33"/>
                  </a:cubicBezTo>
                  <a:cubicBezTo>
                    <a:pt x="28" y="30"/>
                    <a:pt x="30" y="29"/>
                    <a:pt x="31" y="28"/>
                  </a:cubicBezTo>
                  <a:cubicBezTo>
                    <a:pt x="31" y="27"/>
                    <a:pt x="32" y="28"/>
                    <a:pt x="32" y="28"/>
                  </a:cubicBezTo>
                  <a:cubicBezTo>
                    <a:pt x="32" y="27"/>
                    <a:pt x="29" y="22"/>
                    <a:pt x="27" y="21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63" name="Rectangle 24">
              <a:extLst>
                <a:ext uri="{FF2B5EF4-FFF2-40B4-BE49-F238E27FC236}">
                  <a16:creationId xmlns:a16="http://schemas.microsoft.com/office/drawing/2014/main" id="{237029A5-8711-4E2D-B19F-61DE6EC56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088" y="584200"/>
              <a:ext cx="1588" cy="1588"/>
            </a:xfrm>
            <a:prstGeom prst="rect">
              <a:avLst/>
            </a:pr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64" name="Freeform 25">
              <a:extLst>
                <a:ext uri="{FF2B5EF4-FFF2-40B4-BE49-F238E27FC236}">
                  <a16:creationId xmlns:a16="http://schemas.microsoft.com/office/drawing/2014/main" id="{A3ACDF2E-1BBE-4396-BD22-32DCC7A6A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838" y="120650"/>
              <a:ext cx="314325" cy="342900"/>
            </a:xfrm>
            <a:custGeom>
              <a:avLst/>
              <a:gdLst>
                <a:gd name="T0" fmla="*/ 8 w 18"/>
                <a:gd name="T1" fmla="*/ 20 h 20"/>
                <a:gd name="T2" fmla="*/ 15 w 18"/>
                <a:gd name="T3" fmla="*/ 14 h 20"/>
                <a:gd name="T4" fmla="*/ 15 w 18"/>
                <a:gd name="T5" fmla="*/ 10 h 20"/>
                <a:gd name="T6" fmla="*/ 17 w 18"/>
                <a:gd name="T7" fmla="*/ 9 h 20"/>
                <a:gd name="T8" fmla="*/ 17 w 18"/>
                <a:gd name="T9" fmla="*/ 3 h 20"/>
                <a:gd name="T10" fmla="*/ 15 w 18"/>
                <a:gd name="T11" fmla="*/ 4 h 20"/>
                <a:gd name="T12" fmla="*/ 14 w 18"/>
                <a:gd name="T13" fmla="*/ 7 h 20"/>
                <a:gd name="T14" fmla="*/ 13 w 18"/>
                <a:gd name="T15" fmla="*/ 7 h 20"/>
                <a:gd name="T16" fmla="*/ 11 w 18"/>
                <a:gd name="T17" fmla="*/ 4 h 20"/>
                <a:gd name="T18" fmla="*/ 7 w 18"/>
                <a:gd name="T19" fmla="*/ 1 h 20"/>
                <a:gd name="T20" fmla="*/ 3 w 18"/>
                <a:gd name="T21" fmla="*/ 2 h 20"/>
                <a:gd name="T22" fmla="*/ 0 w 18"/>
                <a:gd name="T23" fmla="*/ 2 h 20"/>
                <a:gd name="T24" fmla="*/ 0 w 18"/>
                <a:gd name="T25" fmla="*/ 9 h 20"/>
                <a:gd name="T26" fmla="*/ 2 w 18"/>
                <a:gd name="T27" fmla="*/ 11 h 20"/>
                <a:gd name="T28" fmla="*/ 2 w 18"/>
                <a:gd name="T29" fmla="*/ 14 h 20"/>
                <a:gd name="T30" fmla="*/ 5 w 18"/>
                <a:gd name="T31" fmla="*/ 17 h 20"/>
                <a:gd name="T32" fmla="*/ 6 w 18"/>
                <a:gd name="T33" fmla="*/ 19 h 20"/>
                <a:gd name="T34" fmla="*/ 8 w 18"/>
                <a:gd name="T35" fmla="*/ 2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20"/>
                <a:gd name="T56" fmla="*/ 18 w 18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20">
                  <a:moveTo>
                    <a:pt x="8" y="20"/>
                  </a:moveTo>
                  <a:cubicBezTo>
                    <a:pt x="9" y="19"/>
                    <a:pt x="14" y="16"/>
                    <a:pt x="15" y="14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6" y="10"/>
                    <a:pt x="17" y="9"/>
                  </a:cubicBezTo>
                  <a:cubicBezTo>
                    <a:pt x="17" y="8"/>
                    <a:pt x="18" y="4"/>
                    <a:pt x="17" y="3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4"/>
                    <a:pt x="14" y="6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6"/>
                    <a:pt x="11" y="4"/>
                  </a:cubicBezTo>
                  <a:cubicBezTo>
                    <a:pt x="11" y="4"/>
                    <a:pt x="9" y="2"/>
                    <a:pt x="7" y="1"/>
                  </a:cubicBezTo>
                  <a:cubicBezTo>
                    <a:pt x="6" y="0"/>
                    <a:pt x="3" y="2"/>
                    <a:pt x="3" y="2"/>
                  </a:cubicBezTo>
                  <a:cubicBezTo>
                    <a:pt x="3" y="2"/>
                    <a:pt x="0" y="2"/>
                    <a:pt x="0" y="2"/>
                  </a:cubicBezTo>
                  <a:cubicBezTo>
                    <a:pt x="0" y="3"/>
                    <a:pt x="0" y="8"/>
                    <a:pt x="0" y="9"/>
                  </a:cubicBezTo>
                  <a:cubicBezTo>
                    <a:pt x="0" y="9"/>
                    <a:pt x="1" y="10"/>
                    <a:pt x="2" y="11"/>
                  </a:cubicBezTo>
                  <a:cubicBezTo>
                    <a:pt x="2" y="11"/>
                    <a:pt x="2" y="13"/>
                    <a:pt x="2" y="14"/>
                  </a:cubicBezTo>
                  <a:cubicBezTo>
                    <a:pt x="3" y="14"/>
                    <a:pt x="5" y="16"/>
                    <a:pt x="5" y="17"/>
                  </a:cubicBezTo>
                  <a:cubicBezTo>
                    <a:pt x="5" y="18"/>
                    <a:pt x="6" y="18"/>
                    <a:pt x="6" y="19"/>
                  </a:cubicBezTo>
                  <a:cubicBezTo>
                    <a:pt x="7" y="19"/>
                    <a:pt x="7" y="20"/>
                    <a:pt x="8" y="20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65" name="Freeform 26">
              <a:extLst>
                <a:ext uri="{FF2B5EF4-FFF2-40B4-BE49-F238E27FC236}">
                  <a16:creationId xmlns:a16="http://schemas.microsoft.com/office/drawing/2014/main" id="{C9393928-F8E9-4A75-BBD1-868039CDE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3326" y="617538"/>
              <a:ext cx="347663" cy="703263"/>
            </a:xfrm>
            <a:custGeom>
              <a:avLst/>
              <a:gdLst>
                <a:gd name="T0" fmla="*/ 4 w 20"/>
                <a:gd name="T1" fmla="*/ 40 h 41"/>
                <a:gd name="T2" fmla="*/ 7 w 20"/>
                <a:gd name="T3" fmla="*/ 38 h 41"/>
                <a:gd name="T4" fmla="*/ 20 w 20"/>
                <a:gd name="T5" fmla="*/ 18 h 41"/>
                <a:gd name="T6" fmla="*/ 11 w 20"/>
                <a:gd name="T7" fmla="*/ 5 h 41"/>
                <a:gd name="T8" fmla="*/ 8 w 20"/>
                <a:gd name="T9" fmla="*/ 0 h 41"/>
                <a:gd name="T10" fmla="*/ 2 w 20"/>
                <a:gd name="T11" fmla="*/ 8 h 41"/>
                <a:gd name="T12" fmla="*/ 6 w 20"/>
                <a:gd name="T13" fmla="*/ 11 h 41"/>
                <a:gd name="T14" fmla="*/ 7 w 20"/>
                <a:gd name="T15" fmla="*/ 6 h 41"/>
                <a:gd name="T16" fmla="*/ 11 w 20"/>
                <a:gd name="T17" fmla="*/ 9 h 41"/>
                <a:gd name="T18" fmla="*/ 19 w 20"/>
                <a:gd name="T19" fmla="*/ 18 h 41"/>
                <a:gd name="T20" fmla="*/ 7 w 20"/>
                <a:gd name="T21" fmla="*/ 36 h 41"/>
                <a:gd name="T22" fmla="*/ 5 w 20"/>
                <a:gd name="T23" fmla="*/ 38 h 41"/>
                <a:gd name="T24" fmla="*/ 3 w 20"/>
                <a:gd name="T25" fmla="*/ 35 h 41"/>
                <a:gd name="T26" fmla="*/ 0 w 20"/>
                <a:gd name="T27" fmla="*/ 35 h 41"/>
                <a:gd name="T28" fmla="*/ 0 w 20"/>
                <a:gd name="T29" fmla="*/ 35 h 41"/>
                <a:gd name="T30" fmla="*/ 2 w 20"/>
                <a:gd name="T31" fmla="*/ 39 h 41"/>
                <a:gd name="T32" fmla="*/ 2 w 20"/>
                <a:gd name="T33" fmla="*/ 40 h 41"/>
                <a:gd name="T34" fmla="*/ 4 w 20"/>
                <a:gd name="T35" fmla="*/ 4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"/>
                <a:gd name="T55" fmla="*/ 0 h 41"/>
                <a:gd name="T56" fmla="*/ 20 w 20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" h="41">
                  <a:moveTo>
                    <a:pt x="4" y="40"/>
                  </a:moveTo>
                  <a:cubicBezTo>
                    <a:pt x="7" y="40"/>
                    <a:pt x="6" y="39"/>
                    <a:pt x="7" y="38"/>
                  </a:cubicBezTo>
                  <a:cubicBezTo>
                    <a:pt x="7" y="38"/>
                    <a:pt x="20" y="22"/>
                    <a:pt x="20" y="18"/>
                  </a:cubicBezTo>
                  <a:cubicBezTo>
                    <a:pt x="20" y="15"/>
                    <a:pt x="12" y="6"/>
                    <a:pt x="11" y="5"/>
                  </a:cubicBezTo>
                  <a:cubicBezTo>
                    <a:pt x="10" y="4"/>
                    <a:pt x="9" y="2"/>
                    <a:pt x="8" y="0"/>
                  </a:cubicBezTo>
                  <a:cubicBezTo>
                    <a:pt x="5" y="2"/>
                    <a:pt x="2" y="5"/>
                    <a:pt x="2" y="8"/>
                  </a:cubicBezTo>
                  <a:cubicBezTo>
                    <a:pt x="3" y="9"/>
                    <a:pt x="5" y="10"/>
                    <a:pt x="6" y="11"/>
                  </a:cubicBezTo>
                  <a:cubicBezTo>
                    <a:pt x="6" y="9"/>
                    <a:pt x="6" y="7"/>
                    <a:pt x="7" y="6"/>
                  </a:cubicBezTo>
                  <a:cubicBezTo>
                    <a:pt x="9" y="6"/>
                    <a:pt x="11" y="8"/>
                    <a:pt x="11" y="9"/>
                  </a:cubicBezTo>
                  <a:cubicBezTo>
                    <a:pt x="12" y="11"/>
                    <a:pt x="17" y="17"/>
                    <a:pt x="19" y="18"/>
                  </a:cubicBezTo>
                  <a:cubicBezTo>
                    <a:pt x="19" y="18"/>
                    <a:pt x="10" y="34"/>
                    <a:pt x="7" y="36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6"/>
                    <a:pt x="3" y="35"/>
                  </a:cubicBezTo>
                  <a:cubicBezTo>
                    <a:pt x="3" y="35"/>
                    <a:pt x="1" y="36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2" y="37"/>
                    <a:pt x="2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3" y="41"/>
                    <a:pt x="3" y="41"/>
                    <a:pt x="4" y="4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66" name="Freeform 27">
              <a:extLst>
                <a:ext uri="{FF2B5EF4-FFF2-40B4-BE49-F238E27FC236}">
                  <a16:creationId xmlns:a16="http://schemas.microsoft.com/office/drawing/2014/main" id="{648A1F17-0694-4BBF-95A4-37822E9B5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076" y="120650"/>
              <a:ext cx="52388" cy="50800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3 h 3"/>
                <a:gd name="T4" fmla="*/ 2 w 3"/>
                <a:gd name="T5" fmla="*/ 1 h 3"/>
                <a:gd name="T6" fmla="*/ 0 w 3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1"/>
                  </a:moveTo>
                  <a:cubicBezTo>
                    <a:pt x="0" y="1"/>
                    <a:pt x="2" y="2"/>
                    <a:pt x="1" y="3"/>
                  </a:cubicBezTo>
                  <a:cubicBezTo>
                    <a:pt x="1" y="3"/>
                    <a:pt x="3" y="2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67" name="Freeform 28">
              <a:extLst>
                <a:ext uri="{FF2B5EF4-FFF2-40B4-BE49-F238E27FC236}">
                  <a16:creationId xmlns:a16="http://schemas.microsoft.com/office/drawing/2014/main" id="{B9E5597A-112C-496E-8D28-257F274AD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81013"/>
              <a:ext cx="469900" cy="479425"/>
            </a:xfrm>
            <a:custGeom>
              <a:avLst/>
              <a:gdLst>
                <a:gd name="T0" fmla="*/ 27 w 27"/>
                <a:gd name="T1" fmla="*/ 11 h 28"/>
                <a:gd name="T2" fmla="*/ 23 w 27"/>
                <a:gd name="T3" fmla="*/ 4 h 28"/>
                <a:gd name="T4" fmla="*/ 14 w 27"/>
                <a:gd name="T5" fmla="*/ 0 h 28"/>
                <a:gd name="T6" fmla="*/ 14 w 27"/>
                <a:gd name="T7" fmla="*/ 0 h 28"/>
                <a:gd name="T8" fmla="*/ 14 w 27"/>
                <a:gd name="T9" fmla="*/ 3 h 28"/>
                <a:gd name="T10" fmla="*/ 21 w 27"/>
                <a:gd name="T11" fmla="*/ 10 h 28"/>
                <a:gd name="T12" fmla="*/ 15 w 27"/>
                <a:gd name="T13" fmla="*/ 10 h 28"/>
                <a:gd name="T14" fmla="*/ 7 w 27"/>
                <a:gd name="T15" fmla="*/ 14 h 28"/>
                <a:gd name="T16" fmla="*/ 14 w 27"/>
                <a:gd name="T17" fmla="*/ 13 h 28"/>
                <a:gd name="T18" fmla="*/ 6 w 27"/>
                <a:gd name="T19" fmla="*/ 20 h 28"/>
                <a:gd name="T20" fmla="*/ 0 w 27"/>
                <a:gd name="T21" fmla="*/ 23 h 28"/>
                <a:gd name="T22" fmla="*/ 6 w 27"/>
                <a:gd name="T23" fmla="*/ 23 h 28"/>
                <a:gd name="T24" fmla="*/ 4 w 27"/>
                <a:gd name="T25" fmla="*/ 28 h 28"/>
                <a:gd name="T26" fmla="*/ 13 w 27"/>
                <a:gd name="T27" fmla="*/ 28 h 28"/>
                <a:gd name="T28" fmla="*/ 14 w 27"/>
                <a:gd name="T29" fmla="*/ 24 h 28"/>
                <a:gd name="T30" fmla="*/ 17 w 27"/>
                <a:gd name="T31" fmla="*/ 17 h 28"/>
                <a:gd name="T32" fmla="*/ 18 w 27"/>
                <a:gd name="T33" fmla="*/ 17 h 28"/>
                <a:gd name="T34" fmla="*/ 21 w 27"/>
                <a:gd name="T35" fmla="*/ 17 h 28"/>
                <a:gd name="T36" fmla="*/ 20 w 27"/>
                <a:gd name="T37" fmla="*/ 17 h 28"/>
                <a:gd name="T38" fmla="*/ 27 w 27"/>
                <a:gd name="T39" fmla="*/ 11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28"/>
                <a:gd name="T62" fmla="*/ 27 w 27"/>
                <a:gd name="T63" fmla="*/ 28 h 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28">
                  <a:moveTo>
                    <a:pt x="27" y="11"/>
                  </a:moveTo>
                  <a:cubicBezTo>
                    <a:pt x="26" y="8"/>
                    <a:pt x="24" y="6"/>
                    <a:pt x="23" y="4"/>
                  </a:cubicBezTo>
                  <a:cubicBezTo>
                    <a:pt x="21" y="2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3"/>
                    <a:pt x="14" y="3"/>
                  </a:cubicBezTo>
                  <a:cubicBezTo>
                    <a:pt x="19" y="5"/>
                    <a:pt x="21" y="10"/>
                    <a:pt x="21" y="10"/>
                  </a:cubicBezTo>
                  <a:cubicBezTo>
                    <a:pt x="21" y="10"/>
                    <a:pt x="16" y="8"/>
                    <a:pt x="15" y="10"/>
                  </a:cubicBezTo>
                  <a:cubicBezTo>
                    <a:pt x="14" y="12"/>
                    <a:pt x="7" y="14"/>
                    <a:pt x="7" y="14"/>
                  </a:cubicBezTo>
                  <a:cubicBezTo>
                    <a:pt x="9" y="14"/>
                    <a:pt x="13" y="13"/>
                    <a:pt x="14" y="13"/>
                  </a:cubicBezTo>
                  <a:cubicBezTo>
                    <a:pt x="12" y="13"/>
                    <a:pt x="7" y="18"/>
                    <a:pt x="6" y="20"/>
                  </a:cubicBezTo>
                  <a:cubicBezTo>
                    <a:pt x="5" y="22"/>
                    <a:pt x="0" y="23"/>
                    <a:pt x="0" y="23"/>
                  </a:cubicBezTo>
                  <a:cubicBezTo>
                    <a:pt x="1" y="24"/>
                    <a:pt x="6" y="23"/>
                    <a:pt x="6" y="23"/>
                  </a:cubicBezTo>
                  <a:cubicBezTo>
                    <a:pt x="6" y="24"/>
                    <a:pt x="5" y="27"/>
                    <a:pt x="4" y="28"/>
                  </a:cubicBezTo>
                  <a:cubicBezTo>
                    <a:pt x="9" y="28"/>
                    <a:pt x="13" y="28"/>
                    <a:pt x="13" y="28"/>
                  </a:cubicBezTo>
                  <a:cubicBezTo>
                    <a:pt x="14" y="28"/>
                    <a:pt x="14" y="25"/>
                    <a:pt x="14" y="24"/>
                  </a:cubicBezTo>
                  <a:cubicBezTo>
                    <a:pt x="14" y="23"/>
                    <a:pt x="16" y="18"/>
                    <a:pt x="17" y="17"/>
                  </a:cubicBezTo>
                  <a:cubicBezTo>
                    <a:pt x="17" y="17"/>
                    <a:pt x="17" y="16"/>
                    <a:pt x="18" y="17"/>
                  </a:cubicBezTo>
                  <a:cubicBezTo>
                    <a:pt x="19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6"/>
                    <a:pt x="27" y="11"/>
                    <a:pt x="27" y="11"/>
                  </a:cubicBezTo>
                  <a:close/>
                </a:path>
              </a:pathLst>
            </a:custGeom>
            <a:solidFill>
              <a:srgbClr val="DA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68" name="Freeform 29">
              <a:extLst>
                <a:ext uri="{FF2B5EF4-FFF2-40B4-BE49-F238E27FC236}">
                  <a16:creationId xmlns:a16="http://schemas.microsoft.com/office/drawing/2014/main" id="{1F2989FB-36AC-48A9-B1AC-83AA770F5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76" y="669925"/>
              <a:ext cx="1" cy="33338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A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69" name="Freeform 30">
              <a:extLst>
                <a:ext uri="{FF2B5EF4-FFF2-40B4-BE49-F238E27FC236}">
                  <a16:creationId xmlns:a16="http://schemas.microsoft.com/office/drawing/2014/main" id="{E00E8B2F-6256-4018-8E72-B98364C02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76" y="514350"/>
              <a:ext cx="104775" cy="155575"/>
            </a:xfrm>
            <a:custGeom>
              <a:avLst/>
              <a:gdLst>
                <a:gd name="T0" fmla="*/ 3 w 6"/>
                <a:gd name="T1" fmla="*/ 5 h 9"/>
                <a:gd name="T2" fmla="*/ 5 w 6"/>
                <a:gd name="T3" fmla="*/ 8 h 9"/>
                <a:gd name="T4" fmla="*/ 5 w 6"/>
                <a:gd name="T5" fmla="*/ 4 h 9"/>
                <a:gd name="T6" fmla="*/ 5 w 6"/>
                <a:gd name="T7" fmla="*/ 0 h 9"/>
                <a:gd name="T8" fmla="*/ 2 w 6"/>
                <a:gd name="T9" fmla="*/ 1 h 9"/>
                <a:gd name="T10" fmla="*/ 1 w 6"/>
                <a:gd name="T11" fmla="*/ 2 h 9"/>
                <a:gd name="T12" fmla="*/ 0 w 6"/>
                <a:gd name="T13" fmla="*/ 9 h 9"/>
                <a:gd name="T14" fmla="*/ 3 w 6"/>
                <a:gd name="T15" fmla="*/ 3 h 9"/>
                <a:gd name="T16" fmla="*/ 3 w 6"/>
                <a:gd name="T17" fmla="*/ 5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9"/>
                <a:gd name="T29" fmla="*/ 6 w 6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9">
                  <a:moveTo>
                    <a:pt x="3" y="5"/>
                  </a:moveTo>
                  <a:cubicBezTo>
                    <a:pt x="4" y="6"/>
                    <a:pt x="5" y="8"/>
                    <a:pt x="5" y="8"/>
                  </a:cubicBezTo>
                  <a:cubicBezTo>
                    <a:pt x="6" y="6"/>
                    <a:pt x="5" y="4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1" y="6"/>
                    <a:pt x="3" y="3"/>
                    <a:pt x="3" y="3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A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70" name="Freeform 31">
              <a:extLst>
                <a:ext uri="{FF2B5EF4-FFF2-40B4-BE49-F238E27FC236}">
                  <a16:creationId xmlns:a16="http://schemas.microsoft.com/office/drawing/2014/main" id="{7E744DAD-C477-445D-AC2C-83CD6BBDA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001" y="498475"/>
              <a:ext cx="122238" cy="187325"/>
            </a:xfrm>
            <a:custGeom>
              <a:avLst/>
              <a:gdLst>
                <a:gd name="T0" fmla="*/ 0 w 7"/>
                <a:gd name="T1" fmla="*/ 11 h 11"/>
                <a:gd name="T2" fmla="*/ 5 w 7"/>
                <a:gd name="T3" fmla="*/ 5 h 11"/>
                <a:gd name="T4" fmla="*/ 7 w 7"/>
                <a:gd name="T5" fmla="*/ 0 h 11"/>
                <a:gd name="T6" fmla="*/ 6 w 7"/>
                <a:gd name="T7" fmla="*/ 6 h 11"/>
                <a:gd name="T8" fmla="*/ 0 w 7"/>
                <a:gd name="T9" fmla="*/ 1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1"/>
                <a:gd name="T17" fmla="*/ 7 w 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1">
                  <a:moveTo>
                    <a:pt x="0" y="11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2"/>
                    <a:pt x="7" y="0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DA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71" name="Freeform 32">
              <a:extLst>
                <a:ext uri="{FF2B5EF4-FFF2-40B4-BE49-F238E27FC236}">
                  <a16:creationId xmlns:a16="http://schemas.microsoft.com/office/drawing/2014/main" id="{89B911C6-06C7-452E-B03A-FB48C0413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838" y="138113"/>
              <a:ext cx="314325" cy="325438"/>
            </a:xfrm>
            <a:custGeom>
              <a:avLst/>
              <a:gdLst>
                <a:gd name="T0" fmla="*/ 17 w 18"/>
                <a:gd name="T1" fmla="*/ 2 h 19"/>
                <a:gd name="T2" fmla="*/ 15 w 18"/>
                <a:gd name="T3" fmla="*/ 3 h 19"/>
                <a:gd name="T4" fmla="*/ 14 w 18"/>
                <a:gd name="T5" fmla="*/ 6 h 19"/>
                <a:gd name="T6" fmla="*/ 13 w 18"/>
                <a:gd name="T7" fmla="*/ 6 h 19"/>
                <a:gd name="T8" fmla="*/ 11 w 18"/>
                <a:gd name="T9" fmla="*/ 3 h 19"/>
                <a:gd name="T10" fmla="*/ 7 w 18"/>
                <a:gd name="T11" fmla="*/ 0 h 19"/>
                <a:gd name="T12" fmla="*/ 5 w 18"/>
                <a:gd name="T13" fmla="*/ 0 h 19"/>
                <a:gd name="T14" fmla="*/ 5 w 18"/>
                <a:gd name="T15" fmla="*/ 0 h 19"/>
                <a:gd name="T16" fmla="*/ 3 w 18"/>
                <a:gd name="T17" fmla="*/ 1 h 19"/>
                <a:gd name="T18" fmla="*/ 0 w 18"/>
                <a:gd name="T19" fmla="*/ 1 h 19"/>
                <a:gd name="T20" fmla="*/ 0 w 18"/>
                <a:gd name="T21" fmla="*/ 2 h 19"/>
                <a:gd name="T22" fmla="*/ 6 w 18"/>
                <a:gd name="T23" fmla="*/ 2 h 19"/>
                <a:gd name="T24" fmla="*/ 8 w 18"/>
                <a:gd name="T25" fmla="*/ 5 h 19"/>
                <a:gd name="T26" fmla="*/ 9 w 18"/>
                <a:gd name="T27" fmla="*/ 8 h 19"/>
                <a:gd name="T28" fmla="*/ 11 w 18"/>
                <a:gd name="T29" fmla="*/ 12 h 19"/>
                <a:gd name="T30" fmla="*/ 9 w 18"/>
                <a:gd name="T31" fmla="*/ 17 h 19"/>
                <a:gd name="T32" fmla="*/ 7 w 18"/>
                <a:gd name="T33" fmla="*/ 19 h 19"/>
                <a:gd name="T34" fmla="*/ 8 w 18"/>
                <a:gd name="T35" fmla="*/ 19 h 19"/>
                <a:gd name="T36" fmla="*/ 15 w 18"/>
                <a:gd name="T37" fmla="*/ 13 h 19"/>
                <a:gd name="T38" fmla="*/ 15 w 18"/>
                <a:gd name="T39" fmla="*/ 9 h 19"/>
                <a:gd name="T40" fmla="*/ 17 w 18"/>
                <a:gd name="T41" fmla="*/ 8 h 19"/>
                <a:gd name="T42" fmla="*/ 17 w 18"/>
                <a:gd name="T43" fmla="*/ 2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"/>
                <a:gd name="T67" fmla="*/ 0 h 19"/>
                <a:gd name="T68" fmla="*/ 18 w 18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" h="19">
                  <a:moveTo>
                    <a:pt x="17" y="2"/>
                  </a:moveTo>
                  <a:cubicBezTo>
                    <a:pt x="16" y="1"/>
                    <a:pt x="15" y="2"/>
                    <a:pt x="15" y="3"/>
                  </a:cubicBezTo>
                  <a:cubicBezTo>
                    <a:pt x="15" y="3"/>
                    <a:pt x="14" y="5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5"/>
                    <a:pt x="11" y="3"/>
                  </a:cubicBezTo>
                  <a:cubicBezTo>
                    <a:pt x="11" y="3"/>
                    <a:pt x="9" y="1"/>
                    <a:pt x="7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3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1"/>
                    <a:pt x="4" y="1"/>
                    <a:pt x="6" y="2"/>
                  </a:cubicBezTo>
                  <a:cubicBezTo>
                    <a:pt x="6" y="4"/>
                    <a:pt x="8" y="4"/>
                    <a:pt x="8" y="5"/>
                  </a:cubicBezTo>
                  <a:cubicBezTo>
                    <a:pt x="8" y="5"/>
                    <a:pt x="10" y="6"/>
                    <a:pt x="9" y="8"/>
                  </a:cubicBezTo>
                  <a:cubicBezTo>
                    <a:pt x="9" y="10"/>
                    <a:pt x="10" y="12"/>
                    <a:pt x="11" y="12"/>
                  </a:cubicBezTo>
                  <a:cubicBezTo>
                    <a:pt x="12" y="12"/>
                    <a:pt x="12" y="15"/>
                    <a:pt x="9" y="17"/>
                  </a:cubicBezTo>
                  <a:cubicBezTo>
                    <a:pt x="8" y="18"/>
                    <a:pt x="8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14" y="15"/>
                    <a:pt x="15" y="13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9"/>
                    <a:pt x="16" y="9"/>
                    <a:pt x="17" y="8"/>
                  </a:cubicBezTo>
                  <a:cubicBezTo>
                    <a:pt x="17" y="7"/>
                    <a:pt x="18" y="3"/>
                    <a:pt x="17" y="2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pic>
        <p:nvPicPr>
          <p:cNvPr id="5275" name="图片 801">
            <a:extLst>
              <a:ext uri="{FF2B5EF4-FFF2-40B4-BE49-F238E27FC236}">
                <a16:creationId xmlns:a16="http://schemas.microsoft.com/office/drawing/2014/main" id="{46A44E8B-22CC-4225-B6F7-5624DF4FE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7" t="62604"/>
          <a:stretch>
            <a:fillRect/>
          </a:stretch>
        </p:blipFill>
        <p:spPr bwMode="auto">
          <a:xfrm>
            <a:off x="9020175" y="5292725"/>
            <a:ext cx="317182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76" name="图片 1">
            <a:extLst>
              <a:ext uri="{FF2B5EF4-FFF2-40B4-BE49-F238E27FC236}">
                <a16:creationId xmlns:a16="http://schemas.microsoft.com/office/drawing/2014/main" id="{E4078727-A6D8-459E-B8A9-75BC261B5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4348748"/>
            <a:ext cx="6159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77" name="图片 1092">
            <a:extLst>
              <a:ext uri="{FF2B5EF4-FFF2-40B4-BE49-F238E27FC236}">
                <a16:creationId xmlns:a16="http://schemas.microsoft.com/office/drawing/2014/main" id="{6E5C9598-EF24-437D-A3B0-EADD6C50A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79311" r="74771" b="687"/>
          <a:stretch>
            <a:fillRect/>
          </a:stretch>
        </p:blipFill>
        <p:spPr bwMode="auto">
          <a:xfrm>
            <a:off x="1527175" y="4448761"/>
            <a:ext cx="9779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78" name="图片 1093">
            <a:extLst>
              <a:ext uri="{FF2B5EF4-FFF2-40B4-BE49-F238E27FC236}">
                <a16:creationId xmlns:a16="http://schemas.microsoft.com/office/drawing/2014/main" id="{D039318B-B3CA-4E99-8EDE-56A9E0B99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5" t="893"/>
          <a:stretch>
            <a:fillRect/>
          </a:stretch>
        </p:blipFill>
        <p:spPr bwMode="auto">
          <a:xfrm>
            <a:off x="10166350" y="1983373"/>
            <a:ext cx="188595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43AE4772-03C2-4B03-A14A-680AC3DAE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t="13739" r="10732" b="13994"/>
          <a:stretch>
            <a:fillRect/>
          </a:stretch>
        </p:blipFill>
        <p:spPr bwMode="auto">
          <a:xfrm>
            <a:off x="112713" y="23813"/>
            <a:ext cx="12079287" cy="6834187"/>
          </a:xfrm>
          <a:prstGeom prst="rect">
            <a:avLst/>
          </a:prstGeom>
          <a:blipFill dpi="0" rotWithShape="1">
            <a:blip r:embed="rId2"/>
            <a:srcRect l="14134" t="13739" r="10732" b="1399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3">
            <a:extLst>
              <a:ext uri="{FF2B5EF4-FFF2-40B4-BE49-F238E27FC236}">
                <a16:creationId xmlns:a16="http://schemas.microsoft.com/office/drawing/2014/main" id="{60838255-84B4-4821-AD2D-86D0CA396937}"/>
              </a:ext>
            </a:extLst>
          </p:cNvPr>
          <p:cNvGrpSpPr>
            <a:grpSpLocks/>
          </p:cNvGrpSpPr>
          <p:nvPr/>
        </p:nvGrpSpPr>
        <p:grpSpPr bwMode="auto">
          <a:xfrm>
            <a:off x="1241425" y="900113"/>
            <a:ext cx="6833773" cy="442912"/>
            <a:chOff x="0" y="0"/>
            <a:chExt cx="6832741" cy="441699"/>
          </a:xfrm>
        </p:grpSpPr>
        <p:pic>
          <p:nvPicPr>
            <p:cNvPr id="7172" name="图片 15">
              <a:extLst>
                <a:ext uri="{FF2B5EF4-FFF2-40B4-BE49-F238E27FC236}">
                  <a16:creationId xmlns:a16="http://schemas.microsoft.com/office/drawing/2014/main" id="{02AB1AD5-5754-46BA-A2E8-7D897207E8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45349" cy="44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3" name="文本框 16">
              <a:extLst>
                <a:ext uri="{FF2B5EF4-FFF2-40B4-BE49-F238E27FC236}">
                  <a16:creationId xmlns:a16="http://schemas.microsoft.com/office/drawing/2014/main" id="{0CFFB072-8FCD-4107-8B95-C031D31EC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14" y="28338"/>
              <a:ext cx="63850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Background and meaning of selecting topics</a:t>
              </a:r>
            </a:p>
          </p:txBody>
        </p:sp>
      </p:grpSp>
      <p:pic>
        <p:nvPicPr>
          <p:cNvPr id="7174" name="图片 72">
            <a:extLst>
              <a:ext uri="{FF2B5EF4-FFF2-40B4-BE49-F238E27FC236}">
                <a16:creationId xmlns:a16="http://schemas.microsoft.com/office/drawing/2014/main" id="{A40F6D54-48F1-469E-94BB-18E76D90C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5" t="893"/>
          <a:stretch>
            <a:fillRect/>
          </a:stretch>
        </p:blipFill>
        <p:spPr bwMode="auto">
          <a:xfrm>
            <a:off x="10109200" y="4670425"/>
            <a:ext cx="1887538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图片 73">
            <a:extLst>
              <a:ext uri="{FF2B5EF4-FFF2-40B4-BE49-F238E27FC236}">
                <a16:creationId xmlns:a16="http://schemas.microsoft.com/office/drawing/2014/main" id="{920BEA0B-8A23-43D7-86DC-41B22EBC6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3" t="82581" r="42166"/>
          <a:stretch>
            <a:fillRect/>
          </a:stretch>
        </p:blipFill>
        <p:spPr bwMode="auto">
          <a:xfrm>
            <a:off x="757238" y="5313363"/>
            <a:ext cx="38782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图片 74">
            <a:extLst>
              <a:ext uri="{FF2B5EF4-FFF2-40B4-BE49-F238E27FC236}">
                <a16:creationId xmlns:a16="http://schemas.microsoft.com/office/drawing/2014/main" id="{3644BFD8-A9DC-4DF5-9513-F3EBA1926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79311" r="74771" b="687"/>
          <a:stretch>
            <a:fillRect/>
          </a:stretch>
        </p:blipFill>
        <p:spPr bwMode="auto">
          <a:xfrm>
            <a:off x="1654175" y="5681663"/>
            <a:ext cx="9779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7" name="Group 9">
            <a:extLst>
              <a:ext uri="{FF2B5EF4-FFF2-40B4-BE49-F238E27FC236}">
                <a16:creationId xmlns:a16="http://schemas.microsoft.com/office/drawing/2014/main" id="{A621241A-D70A-4E8F-A446-73A52A1450FC}"/>
              </a:ext>
            </a:extLst>
          </p:cNvPr>
          <p:cNvGrpSpPr>
            <a:grpSpLocks/>
          </p:cNvGrpSpPr>
          <p:nvPr/>
        </p:nvGrpSpPr>
        <p:grpSpPr bwMode="auto">
          <a:xfrm>
            <a:off x="5283200" y="4206875"/>
            <a:ext cx="1665288" cy="1722082"/>
            <a:chOff x="0" y="0"/>
            <a:chExt cx="1664683" cy="1722168"/>
          </a:xfrm>
        </p:grpSpPr>
        <p:sp>
          <p:nvSpPr>
            <p:cNvPr id="7178" name="文本框 93">
              <a:extLst>
                <a:ext uri="{FF2B5EF4-FFF2-40B4-BE49-F238E27FC236}">
                  <a16:creationId xmlns:a16="http://schemas.microsoft.com/office/drawing/2014/main" id="{B2FBA949-E3D3-44D5-A151-048A056E8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0"/>
              <a:ext cx="1664682" cy="310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400" b="1" dirty="0">
                  <a:solidFill>
                    <a:srgbClr val="1AADA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7179" name="文本框 94">
              <a:extLst>
                <a:ext uri="{FF2B5EF4-FFF2-40B4-BE49-F238E27FC236}">
                  <a16:creationId xmlns:a16="http://schemas.microsoft.com/office/drawing/2014/main" id="{07D9354B-8C86-4DAB-8522-B44967145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5546"/>
              <a:ext cx="1493916" cy="1446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Enter your content here, the language should be concise, the expression should be clear, accurate, let people see at a glance.</a:t>
              </a:r>
              <a:endParaRPr lang="zh-CN" altLang="en-US" sz="1000" dirty="0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  <a:p>
              <a:endParaRPr lang="zh-CN" altLang="en-US" dirty="0"/>
            </a:p>
          </p:txBody>
        </p:sp>
      </p:grpSp>
      <p:grpSp>
        <p:nvGrpSpPr>
          <p:cNvPr id="7180" name="Group 12">
            <a:extLst>
              <a:ext uri="{FF2B5EF4-FFF2-40B4-BE49-F238E27FC236}">
                <a16:creationId xmlns:a16="http://schemas.microsoft.com/office/drawing/2014/main" id="{3F61BDEB-464D-48AC-9604-FC67FFE3F0F1}"/>
              </a:ext>
            </a:extLst>
          </p:cNvPr>
          <p:cNvGrpSpPr>
            <a:grpSpLocks/>
          </p:cNvGrpSpPr>
          <p:nvPr/>
        </p:nvGrpSpPr>
        <p:grpSpPr bwMode="auto">
          <a:xfrm>
            <a:off x="3568700" y="4202113"/>
            <a:ext cx="1884363" cy="1722082"/>
            <a:chOff x="0" y="0"/>
            <a:chExt cx="1885583" cy="1722169"/>
          </a:xfrm>
        </p:grpSpPr>
        <p:sp>
          <p:nvSpPr>
            <p:cNvPr id="7181" name="文本框 96">
              <a:extLst>
                <a:ext uri="{FF2B5EF4-FFF2-40B4-BE49-F238E27FC236}">
                  <a16:creationId xmlns:a16="http://schemas.microsoft.com/office/drawing/2014/main" id="{39F8AB5D-8B85-4691-A4B2-C2D3D07F1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8558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400" b="1" dirty="0">
                  <a:solidFill>
                    <a:srgbClr val="E3A72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7182" name="文本框 97">
              <a:extLst>
                <a:ext uri="{FF2B5EF4-FFF2-40B4-BE49-F238E27FC236}">
                  <a16:creationId xmlns:a16="http://schemas.microsoft.com/office/drawing/2014/main" id="{CE7CC2F9-6001-4D2D-972C-D8C755F76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5546"/>
              <a:ext cx="1493916" cy="1446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Enter your content here, the language should be concise, the expression should be clear, accurate, let people see at a glance.</a:t>
              </a:r>
              <a:endParaRPr lang="zh-CN" altLang="en-US" sz="1000" dirty="0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  <a:p>
              <a:endParaRPr lang="zh-CN" altLang="en-US" dirty="0"/>
            </a:p>
          </p:txBody>
        </p:sp>
      </p:grpSp>
      <p:grpSp>
        <p:nvGrpSpPr>
          <p:cNvPr id="7183" name="Group 15">
            <a:extLst>
              <a:ext uri="{FF2B5EF4-FFF2-40B4-BE49-F238E27FC236}">
                <a16:creationId xmlns:a16="http://schemas.microsoft.com/office/drawing/2014/main" id="{8BBA903C-7BA7-4E6B-8301-9EF7251264EA}"/>
              </a:ext>
            </a:extLst>
          </p:cNvPr>
          <p:cNvGrpSpPr>
            <a:grpSpLocks/>
          </p:cNvGrpSpPr>
          <p:nvPr/>
        </p:nvGrpSpPr>
        <p:grpSpPr bwMode="auto">
          <a:xfrm>
            <a:off x="1854200" y="4194175"/>
            <a:ext cx="1714500" cy="1629748"/>
            <a:chOff x="0" y="0"/>
            <a:chExt cx="1714817" cy="1629828"/>
          </a:xfrm>
        </p:grpSpPr>
        <p:sp>
          <p:nvSpPr>
            <p:cNvPr id="7184" name="文本框 99">
              <a:extLst>
                <a:ext uri="{FF2B5EF4-FFF2-40B4-BE49-F238E27FC236}">
                  <a16:creationId xmlns:a16="http://schemas.microsoft.com/office/drawing/2014/main" id="{7D212CC2-F194-44F8-A3C7-6D8FC32A2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71481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400" b="1" dirty="0">
                  <a:solidFill>
                    <a:srgbClr val="DE40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7185" name="文本框 100">
              <a:extLst>
                <a:ext uri="{FF2B5EF4-FFF2-40B4-BE49-F238E27FC236}">
                  <a16:creationId xmlns:a16="http://schemas.microsoft.com/office/drawing/2014/main" id="{8F6310DF-DAAE-42D8-BA05-EE5730F9C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5545"/>
              <a:ext cx="1493916" cy="1354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Enter your content here, the language should be concise, the expression should be clear, accurate, let people see at a glance.</a:t>
              </a:r>
              <a:endParaRPr lang="zh-CN" altLang="en-US" sz="1000" dirty="0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  <a:p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186" name="Group 18">
            <a:extLst>
              <a:ext uri="{FF2B5EF4-FFF2-40B4-BE49-F238E27FC236}">
                <a16:creationId xmlns:a16="http://schemas.microsoft.com/office/drawing/2014/main" id="{3A66B9CB-6246-48F4-B3B7-DAE6663C9590}"/>
              </a:ext>
            </a:extLst>
          </p:cNvPr>
          <p:cNvGrpSpPr>
            <a:grpSpLocks/>
          </p:cNvGrpSpPr>
          <p:nvPr/>
        </p:nvGrpSpPr>
        <p:grpSpPr bwMode="auto">
          <a:xfrm>
            <a:off x="7169150" y="4197350"/>
            <a:ext cx="1714500" cy="1722082"/>
            <a:chOff x="0" y="0"/>
            <a:chExt cx="1714817" cy="1722168"/>
          </a:xfrm>
        </p:grpSpPr>
        <p:sp>
          <p:nvSpPr>
            <p:cNvPr id="7187" name="文本框 102">
              <a:extLst>
                <a:ext uri="{FF2B5EF4-FFF2-40B4-BE49-F238E27FC236}">
                  <a16:creationId xmlns:a16="http://schemas.microsoft.com/office/drawing/2014/main" id="{53505C09-DCC9-406C-B9B4-A8A37D650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0"/>
              <a:ext cx="17148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400" b="1" dirty="0">
                  <a:solidFill>
                    <a:srgbClr val="A4AC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7188" name="文本框 103">
              <a:extLst>
                <a:ext uri="{FF2B5EF4-FFF2-40B4-BE49-F238E27FC236}">
                  <a16:creationId xmlns:a16="http://schemas.microsoft.com/office/drawing/2014/main" id="{ECC6A7F8-CA90-4608-B4B4-055CBFEC0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5546"/>
              <a:ext cx="1493916" cy="1446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Enter your content here, the language should be concise, the expression should be clear, accurate, let people see at a glance.</a:t>
              </a:r>
              <a:endParaRPr lang="zh-CN" altLang="en-US" sz="1000" dirty="0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  <a:p>
              <a:endParaRPr lang="zh-CN" altLang="en-US" dirty="0"/>
            </a:p>
          </p:txBody>
        </p:sp>
      </p:grpSp>
      <p:grpSp>
        <p:nvGrpSpPr>
          <p:cNvPr id="7189" name="Group 21">
            <a:extLst>
              <a:ext uri="{FF2B5EF4-FFF2-40B4-BE49-F238E27FC236}">
                <a16:creationId xmlns:a16="http://schemas.microsoft.com/office/drawing/2014/main" id="{9E96D1EC-A043-487A-B757-0F442C8B390C}"/>
              </a:ext>
            </a:extLst>
          </p:cNvPr>
          <p:cNvGrpSpPr>
            <a:grpSpLocks/>
          </p:cNvGrpSpPr>
          <p:nvPr/>
        </p:nvGrpSpPr>
        <p:grpSpPr bwMode="auto">
          <a:xfrm>
            <a:off x="8994775" y="4202113"/>
            <a:ext cx="1665288" cy="1445083"/>
            <a:chOff x="0" y="0"/>
            <a:chExt cx="1665189" cy="1445156"/>
          </a:xfrm>
        </p:grpSpPr>
        <p:sp>
          <p:nvSpPr>
            <p:cNvPr id="7190" name="文本框 105">
              <a:extLst>
                <a:ext uri="{FF2B5EF4-FFF2-40B4-BE49-F238E27FC236}">
                  <a16:creationId xmlns:a16="http://schemas.microsoft.com/office/drawing/2014/main" id="{F2EFB499-A049-4D7E-8935-5618B5372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0"/>
              <a:ext cx="1665188" cy="31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400" b="1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7191" name="文本框 106">
              <a:extLst>
                <a:ext uri="{FF2B5EF4-FFF2-40B4-BE49-F238E27FC236}">
                  <a16:creationId xmlns:a16="http://schemas.microsoft.com/office/drawing/2014/main" id="{EB28279B-4A39-46DB-8EBA-CD9A847AE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5546"/>
              <a:ext cx="1493916" cy="1169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Enter your content here, the language should be concise, the expression should be clear, accurate, let people see at a glance.</a:t>
              </a:r>
              <a:endParaRPr lang="zh-CN" altLang="en-US" sz="1000" dirty="0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7192" name="Group 24">
            <a:extLst>
              <a:ext uri="{FF2B5EF4-FFF2-40B4-BE49-F238E27FC236}">
                <a16:creationId xmlns:a16="http://schemas.microsoft.com/office/drawing/2014/main" id="{B1CFA7E4-D178-45EA-A401-D49D197DA604}"/>
              </a:ext>
            </a:extLst>
          </p:cNvPr>
          <p:cNvGrpSpPr>
            <a:grpSpLocks/>
          </p:cNvGrpSpPr>
          <p:nvPr/>
        </p:nvGrpSpPr>
        <p:grpSpPr bwMode="auto">
          <a:xfrm>
            <a:off x="8704263" y="1860550"/>
            <a:ext cx="1506537" cy="1728788"/>
            <a:chOff x="0" y="0"/>
            <a:chExt cx="1505961" cy="1729520"/>
          </a:xfrm>
        </p:grpSpPr>
        <p:sp>
          <p:nvSpPr>
            <p:cNvPr id="7193" name="矩形 108">
              <a:extLst>
                <a:ext uri="{FF2B5EF4-FFF2-40B4-BE49-F238E27FC236}">
                  <a16:creationId xmlns:a16="http://schemas.microsoft.com/office/drawing/2014/main" id="{41862E8C-A580-489E-A08F-BD8AE23637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70473">
              <a:off x="0" y="0"/>
              <a:ext cx="1505961" cy="1505961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94" name="Freeform 42">
              <a:extLst>
                <a:ext uri="{FF2B5EF4-FFF2-40B4-BE49-F238E27FC236}">
                  <a16:creationId xmlns:a16="http://schemas.microsoft.com/office/drawing/2014/main" id="{6065186E-F37B-4DD4-B16F-7AEBD6854BF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56317" y="81887"/>
              <a:ext cx="357390" cy="401000"/>
            </a:xfrm>
            <a:custGeom>
              <a:avLst/>
              <a:gdLst>
                <a:gd name="T0" fmla="*/ 142 w 142"/>
                <a:gd name="T1" fmla="*/ 158 h 158"/>
                <a:gd name="T2" fmla="*/ 0 w 142"/>
                <a:gd name="T3" fmla="*/ 158 h 158"/>
                <a:gd name="T4" fmla="*/ 0 w 142"/>
                <a:gd name="T5" fmla="*/ 137 h 158"/>
                <a:gd name="T6" fmla="*/ 12 w 142"/>
                <a:gd name="T7" fmla="*/ 120 h 158"/>
                <a:gd name="T8" fmla="*/ 12 w 142"/>
                <a:gd name="T9" fmla="*/ 112 h 158"/>
                <a:gd name="T10" fmla="*/ 0 w 142"/>
                <a:gd name="T11" fmla="*/ 112 h 158"/>
                <a:gd name="T12" fmla="*/ 0 w 142"/>
                <a:gd name="T13" fmla="*/ 0 h 158"/>
                <a:gd name="T14" fmla="*/ 142 w 142"/>
                <a:gd name="T15" fmla="*/ 0 h 158"/>
                <a:gd name="T16" fmla="*/ 142 w 142"/>
                <a:gd name="T17" fmla="*/ 112 h 158"/>
                <a:gd name="T18" fmla="*/ 128 w 142"/>
                <a:gd name="T19" fmla="*/ 112 h 158"/>
                <a:gd name="T20" fmla="*/ 128 w 142"/>
                <a:gd name="T21" fmla="*/ 120 h 158"/>
                <a:gd name="T22" fmla="*/ 142 w 142"/>
                <a:gd name="T23" fmla="*/ 137 h 158"/>
                <a:gd name="T24" fmla="*/ 142 w 142"/>
                <a:gd name="T25" fmla="*/ 158 h 158"/>
                <a:gd name="T26" fmla="*/ 128 w 142"/>
                <a:gd name="T27" fmla="*/ 88 h 158"/>
                <a:gd name="T28" fmla="*/ 128 w 142"/>
                <a:gd name="T29" fmla="*/ 15 h 158"/>
                <a:gd name="T30" fmla="*/ 124 w 142"/>
                <a:gd name="T31" fmla="*/ 10 h 158"/>
                <a:gd name="T32" fmla="*/ 19 w 142"/>
                <a:gd name="T33" fmla="*/ 10 h 158"/>
                <a:gd name="T34" fmla="*/ 14 w 142"/>
                <a:gd name="T35" fmla="*/ 15 h 158"/>
                <a:gd name="T36" fmla="*/ 14 w 142"/>
                <a:gd name="T37" fmla="*/ 88 h 158"/>
                <a:gd name="T38" fmla="*/ 19 w 142"/>
                <a:gd name="T39" fmla="*/ 93 h 158"/>
                <a:gd name="T40" fmla="*/ 124 w 142"/>
                <a:gd name="T41" fmla="*/ 93 h 158"/>
                <a:gd name="T42" fmla="*/ 128 w 142"/>
                <a:gd name="T43" fmla="*/ 88 h 1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2"/>
                <a:gd name="T67" fmla="*/ 0 h 158"/>
                <a:gd name="T68" fmla="*/ 142 w 142"/>
                <a:gd name="T69" fmla="*/ 158 h 1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2" h="158">
                  <a:moveTo>
                    <a:pt x="142" y="158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112"/>
                    <a:pt x="142" y="112"/>
                    <a:pt x="142" y="112"/>
                  </a:cubicBezTo>
                  <a:cubicBezTo>
                    <a:pt x="128" y="112"/>
                    <a:pt x="128" y="112"/>
                    <a:pt x="128" y="112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42" y="137"/>
                    <a:pt x="142" y="137"/>
                    <a:pt x="142" y="137"/>
                  </a:cubicBezTo>
                  <a:cubicBezTo>
                    <a:pt x="142" y="158"/>
                    <a:pt x="142" y="158"/>
                    <a:pt x="142" y="158"/>
                  </a:cubicBezTo>
                  <a:close/>
                  <a:moveTo>
                    <a:pt x="128" y="88"/>
                  </a:moveTo>
                  <a:cubicBezTo>
                    <a:pt x="128" y="15"/>
                    <a:pt x="128" y="15"/>
                    <a:pt x="128" y="15"/>
                  </a:cubicBezTo>
                  <a:cubicBezTo>
                    <a:pt x="128" y="11"/>
                    <a:pt x="127" y="10"/>
                    <a:pt x="124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6" y="10"/>
                    <a:pt x="14" y="11"/>
                    <a:pt x="14" y="15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4" y="91"/>
                    <a:pt x="16" y="93"/>
                    <a:pt x="19" y="93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27" y="93"/>
                    <a:pt x="128" y="91"/>
                    <a:pt x="128" y="88"/>
                  </a:cubicBezTo>
                  <a:close/>
                </a:path>
              </a:pathLst>
            </a:custGeom>
            <a:solidFill>
              <a:srgbClr val="F5F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95" name="文本框 110">
              <a:extLst>
                <a:ext uri="{FF2B5EF4-FFF2-40B4-BE49-F238E27FC236}">
                  <a16:creationId xmlns:a16="http://schemas.microsoft.com/office/drawing/2014/main" id="{C323B8EE-3421-4203-972F-6E3150B9D8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833630">
              <a:off x="542396" y="788770"/>
              <a:ext cx="15121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title.</a:t>
              </a:r>
            </a:p>
          </p:txBody>
        </p:sp>
      </p:grpSp>
      <p:grpSp>
        <p:nvGrpSpPr>
          <p:cNvPr id="7196" name="Group 28">
            <a:extLst>
              <a:ext uri="{FF2B5EF4-FFF2-40B4-BE49-F238E27FC236}">
                <a16:creationId xmlns:a16="http://schemas.microsoft.com/office/drawing/2014/main" id="{7B4585FE-0BB0-4875-91E9-432127E3A2BF}"/>
              </a:ext>
            </a:extLst>
          </p:cNvPr>
          <p:cNvGrpSpPr>
            <a:grpSpLocks/>
          </p:cNvGrpSpPr>
          <p:nvPr/>
        </p:nvGrpSpPr>
        <p:grpSpPr bwMode="auto">
          <a:xfrm>
            <a:off x="1895475" y="1912938"/>
            <a:ext cx="1504950" cy="2043112"/>
            <a:chOff x="0" y="0"/>
            <a:chExt cx="1505961" cy="2043987"/>
          </a:xfrm>
        </p:grpSpPr>
        <p:sp>
          <p:nvSpPr>
            <p:cNvPr id="7197" name="矩形 112">
              <a:extLst>
                <a:ext uri="{FF2B5EF4-FFF2-40B4-BE49-F238E27FC236}">
                  <a16:creationId xmlns:a16="http://schemas.microsoft.com/office/drawing/2014/main" id="{05B059A7-68D6-4A33-A845-294757BAB1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70473">
              <a:off x="0" y="0"/>
              <a:ext cx="1505961" cy="1505961"/>
            </a:xfrm>
            <a:prstGeom prst="rect">
              <a:avLst/>
            </a:prstGeom>
            <a:solidFill>
              <a:srgbClr val="D54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7198" name="Group 30">
              <a:extLst>
                <a:ext uri="{FF2B5EF4-FFF2-40B4-BE49-F238E27FC236}">
                  <a16:creationId xmlns:a16="http://schemas.microsoft.com/office/drawing/2014/main" id="{C4195CDE-0FDE-4A0E-8298-FA7C402221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392" y="72282"/>
              <a:ext cx="445136" cy="388888"/>
              <a:chOff x="0" y="0"/>
              <a:chExt cx="728663" cy="636588"/>
            </a:xfrm>
          </p:grpSpPr>
          <p:sp>
            <p:nvSpPr>
              <p:cNvPr id="7199" name="Freeform 40">
                <a:extLst>
                  <a:ext uri="{FF2B5EF4-FFF2-40B4-BE49-F238E27FC236}">
                    <a16:creationId xmlns:a16="http://schemas.microsoft.com/office/drawing/2014/main" id="{CBFEE892-544C-40C5-A209-F076DC6A1840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0" y="150813"/>
                <a:ext cx="728663" cy="485775"/>
              </a:xfrm>
              <a:custGeom>
                <a:avLst/>
                <a:gdLst>
                  <a:gd name="T0" fmla="*/ 175 w 194"/>
                  <a:gd name="T1" fmla="*/ 0 h 128"/>
                  <a:gd name="T2" fmla="*/ 194 w 194"/>
                  <a:gd name="T3" fmla="*/ 109 h 128"/>
                  <a:gd name="T4" fmla="*/ 20 w 194"/>
                  <a:gd name="T5" fmla="*/ 128 h 128"/>
                  <a:gd name="T6" fmla="*/ 0 w 194"/>
                  <a:gd name="T7" fmla="*/ 19 h 128"/>
                  <a:gd name="T8" fmla="*/ 19 w 194"/>
                  <a:gd name="T9" fmla="*/ 23 h 128"/>
                  <a:gd name="T10" fmla="*/ 14 w 194"/>
                  <a:gd name="T11" fmla="*/ 29 h 128"/>
                  <a:gd name="T12" fmla="*/ 96 w 194"/>
                  <a:gd name="T13" fmla="*/ 34 h 128"/>
                  <a:gd name="T14" fmla="*/ 101 w 194"/>
                  <a:gd name="T15" fmla="*/ 29 h 128"/>
                  <a:gd name="T16" fmla="*/ 19 w 194"/>
                  <a:gd name="T17" fmla="*/ 23 h 128"/>
                  <a:gd name="T18" fmla="*/ 14 w 194"/>
                  <a:gd name="T19" fmla="*/ 46 h 128"/>
                  <a:gd name="T20" fmla="*/ 19 w 194"/>
                  <a:gd name="T21" fmla="*/ 52 h 128"/>
                  <a:gd name="T22" fmla="*/ 101 w 194"/>
                  <a:gd name="T23" fmla="*/ 46 h 128"/>
                  <a:gd name="T24" fmla="*/ 96 w 194"/>
                  <a:gd name="T25" fmla="*/ 41 h 128"/>
                  <a:gd name="T26" fmla="*/ 19 w 194"/>
                  <a:gd name="T27" fmla="*/ 59 h 128"/>
                  <a:gd name="T28" fmla="*/ 14 w 194"/>
                  <a:gd name="T29" fmla="*/ 64 h 128"/>
                  <a:gd name="T30" fmla="*/ 96 w 194"/>
                  <a:gd name="T31" fmla="*/ 69 h 128"/>
                  <a:gd name="T32" fmla="*/ 101 w 194"/>
                  <a:gd name="T33" fmla="*/ 64 h 128"/>
                  <a:gd name="T34" fmla="*/ 19 w 194"/>
                  <a:gd name="T35" fmla="*/ 59 h 128"/>
                  <a:gd name="T36" fmla="*/ 14 w 194"/>
                  <a:gd name="T37" fmla="*/ 82 h 128"/>
                  <a:gd name="T38" fmla="*/ 19 w 194"/>
                  <a:gd name="T39" fmla="*/ 87 h 128"/>
                  <a:gd name="T40" fmla="*/ 101 w 194"/>
                  <a:gd name="T41" fmla="*/ 82 h 128"/>
                  <a:gd name="T42" fmla="*/ 96 w 194"/>
                  <a:gd name="T43" fmla="*/ 77 h 128"/>
                  <a:gd name="T44" fmla="*/ 19 w 194"/>
                  <a:gd name="T45" fmla="*/ 94 h 128"/>
                  <a:gd name="T46" fmla="*/ 14 w 194"/>
                  <a:gd name="T47" fmla="*/ 100 h 128"/>
                  <a:gd name="T48" fmla="*/ 96 w 194"/>
                  <a:gd name="T49" fmla="*/ 105 h 128"/>
                  <a:gd name="T50" fmla="*/ 101 w 194"/>
                  <a:gd name="T51" fmla="*/ 100 h 128"/>
                  <a:gd name="T52" fmla="*/ 19 w 194"/>
                  <a:gd name="T53" fmla="*/ 94 h 128"/>
                  <a:gd name="T54" fmla="*/ 113 w 194"/>
                  <a:gd name="T55" fmla="*/ 64 h 128"/>
                  <a:gd name="T56" fmla="*/ 184 w 194"/>
                  <a:gd name="T57" fmla="*/ 64 h 128"/>
                  <a:gd name="T58" fmla="*/ 148 w 194"/>
                  <a:gd name="T59" fmla="*/ 35 h 128"/>
                  <a:gd name="T60" fmla="*/ 148 w 194"/>
                  <a:gd name="T61" fmla="*/ 93 h 128"/>
                  <a:gd name="T62" fmla="*/ 148 w 194"/>
                  <a:gd name="T63" fmla="*/ 35 h 12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4"/>
                  <a:gd name="T97" fmla="*/ 0 h 128"/>
                  <a:gd name="T98" fmla="*/ 194 w 194"/>
                  <a:gd name="T99" fmla="*/ 128 h 12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4" h="128">
                    <a:moveTo>
                      <a:pt x="20" y="0"/>
                    </a:moveTo>
                    <a:cubicBezTo>
                      <a:pt x="175" y="0"/>
                      <a:pt x="175" y="0"/>
                      <a:pt x="175" y="0"/>
                    </a:cubicBezTo>
                    <a:cubicBezTo>
                      <a:pt x="186" y="0"/>
                      <a:pt x="194" y="9"/>
                      <a:pt x="194" y="19"/>
                    </a:cubicBezTo>
                    <a:cubicBezTo>
                      <a:pt x="194" y="109"/>
                      <a:pt x="194" y="109"/>
                      <a:pt x="194" y="109"/>
                    </a:cubicBezTo>
                    <a:cubicBezTo>
                      <a:pt x="194" y="119"/>
                      <a:pt x="186" y="128"/>
                      <a:pt x="175" y="128"/>
                    </a:cubicBezTo>
                    <a:cubicBezTo>
                      <a:pt x="20" y="128"/>
                      <a:pt x="20" y="128"/>
                      <a:pt x="20" y="128"/>
                    </a:cubicBezTo>
                    <a:cubicBezTo>
                      <a:pt x="9" y="128"/>
                      <a:pt x="0" y="119"/>
                      <a:pt x="0" y="10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20" y="0"/>
                    </a:cubicBezTo>
                    <a:close/>
                    <a:moveTo>
                      <a:pt x="19" y="23"/>
                    </a:moveTo>
                    <a:cubicBezTo>
                      <a:pt x="16" y="23"/>
                      <a:pt x="14" y="26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32"/>
                      <a:pt x="16" y="34"/>
                      <a:pt x="19" y="34"/>
                    </a:cubicBezTo>
                    <a:cubicBezTo>
                      <a:pt x="96" y="34"/>
                      <a:pt x="96" y="34"/>
                      <a:pt x="96" y="34"/>
                    </a:cubicBezTo>
                    <a:cubicBezTo>
                      <a:pt x="99" y="34"/>
                      <a:pt x="101" y="32"/>
                      <a:pt x="101" y="29"/>
                    </a:cubicBezTo>
                    <a:cubicBezTo>
                      <a:pt x="101" y="29"/>
                      <a:pt x="101" y="29"/>
                      <a:pt x="101" y="29"/>
                    </a:cubicBezTo>
                    <a:cubicBezTo>
                      <a:pt x="101" y="26"/>
                      <a:pt x="99" y="23"/>
                      <a:pt x="96" y="23"/>
                    </a:cubicBezTo>
                    <a:cubicBezTo>
                      <a:pt x="19" y="23"/>
                      <a:pt x="19" y="23"/>
                      <a:pt x="19" y="23"/>
                    </a:cubicBezTo>
                    <a:close/>
                    <a:moveTo>
                      <a:pt x="19" y="41"/>
                    </a:moveTo>
                    <a:cubicBezTo>
                      <a:pt x="16" y="41"/>
                      <a:pt x="14" y="44"/>
                      <a:pt x="14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4" y="49"/>
                      <a:pt x="16" y="52"/>
                      <a:pt x="19" y="52"/>
                    </a:cubicBezTo>
                    <a:cubicBezTo>
                      <a:pt x="96" y="52"/>
                      <a:pt x="96" y="52"/>
                      <a:pt x="96" y="52"/>
                    </a:cubicBezTo>
                    <a:cubicBezTo>
                      <a:pt x="99" y="52"/>
                      <a:pt x="101" y="49"/>
                      <a:pt x="101" y="46"/>
                    </a:cubicBezTo>
                    <a:cubicBezTo>
                      <a:pt x="101" y="46"/>
                      <a:pt x="101" y="46"/>
                      <a:pt x="101" y="46"/>
                    </a:cubicBezTo>
                    <a:cubicBezTo>
                      <a:pt x="101" y="44"/>
                      <a:pt x="99" y="41"/>
                      <a:pt x="96" y="41"/>
                    </a:cubicBezTo>
                    <a:cubicBezTo>
                      <a:pt x="19" y="41"/>
                      <a:pt x="19" y="41"/>
                      <a:pt x="19" y="41"/>
                    </a:cubicBezTo>
                    <a:close/>
                    <a:moveTo>
                      <a:pt x="19" y="59"/>
                    </a:moveTo>
                    <a:cubicBezTo>
                      <a:pt x="16" y="59"/>
                      <a:pt x="14" y="61"/>
                      <a:pt x="14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7"/>
                      <a:pt x="16" y="69"/>
                      <a:pt x="19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9" y="69"/>
                      <a:pt x="101" y="67"/>
                      <a:pt x="101" y="64"/>
                    </a:cubicBezTo>
                    <a:cubicBezTo>
                      <a:pt x="101" y="64"/>
                      <a:pt x="101" y="64"/>
                      <a:pt x="101" y="64"/>
                    </a:cubicBezTo>
                    <a:cubicBezTo>
                      <a:pt x="101" y="61"/>
                      <a:pt x="99" y="59"/>
                      <a:pt x="96" y="59"/>
                    </a:cubicBezTo>
                    <a:cubicBezTo>
                      <a:pt x="19" y="59"/>
                      <a:pt x="19" y="59"/>
                      <a:pt x="19" y="59"/>
                    </a:cubicBezTo>
                    <a:close/>
                    <a:moveTo>
                      <a:pt x="19" y="77"/>
                    </a:moveTo>
                    <a:cubicBezTo>
                      <a:pt x="16" y="77"/>
                      <a:pt x="14" y="79"/>
                      <a:pt x="14" y="82"/>
                    </a:cubicBezTo>
                    <a:cubicBezTo>
                      <a:pt x="14" y="82"/>
                      <a:pt x="14" y="82"/>
                      <a:pt x="14" y="82"/>
                    </a:cubicBezTo>
                    <a:cubicBezTo>
                      <a:pt x="14" y="85"/>
                      <a:pt x="16" y="87"/>
                      <a:pt x="19" y="87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9" y="87"/>
                      <a:pt x="101" y="85"/>
                      <a:pt x="101" y="82"/>
                    </a:cubicBezTo>
                    <a:cubicBezTo>
                      <a:pt x="101" y="82"/>
                      <a:pt x="101" y="82"/>
                      <a:pt x="101" y="82"/>
                    </a:cubicBezTo>
                    <a:cubicBezTo>
                      <a:pt x="101" y="79"/>
                      <a:pt x="99" y="77"/>
                      <a:pt x="96" y="77"/>
                    </a:cubicBezTo>
                    <a:cubicBezTo>
                      <a:pt x="19" y="77"/>
                      <a:pt x="19" y="77"/>
                      <a:pt x="19" y="77"/>
                    </a:cubicBezTo>
                    <a:close/>
                    <a:moveTo>
                      <a:pt x="19" y="94"/>
                    </a:moveTo>
                    <a:cubicBezTo>
                      <a:pt x="16" y="94"/>
                      <a:pt x="14" y="97"/>
                      <a:pt x="14" y="100"/>
                    </a:cubicBezTo>
                    <a:cubicBezTo>
                      <a:pt x="14" y="100"/>
                      <a:pt x="14" y="100"/>
                      <a:pt x="14" y="100"/>
                    </a:cubicBezTo>
                    <a:cubicBezTo>
                      <a:pt x="14" y="102"/>
                      <a:pt x="16" y="105"/>
                      <a:pt x="19" y="105"/>
                    </a:cubicBezTo>
                    <a:cubicBezTo>
                      <a:pt x="96" y="105"/>
                      <a:pt x="96" y="105"/>
                      <a:pt x="96" y="105"/>
                    </a:cubicBezTo>
                    <a:cubicBezTo>
                      <a:pt x="99" y="105"/>
                      <a:pt x="101" y="102"/>
                      <a:pt x="101" y="100"/>
                    </a:cubicBezTo>
                    <a:cubicBezTo>
                      <a:pt x="101" y="100"/>
                      <a:pt x="101" y="100"/>
                      <a:pt x="101" y="100"/>
                    </a:cubicBezTo>
                    <a:cubicBezTo>
                      <a:pt x="101" y="97"/>
                      <a:pt x="99" y="94"/>
                      <a:pt x="96" y="94"/>
                    </a:cubicBezTo>
                    <a:cubicBezTo>
                      <a:pt x="19" y="94"/>
                      <a:pt x="19" y="94"/>
                      <a:pt x="19" y="94"/>
                    </a:cubicBezTo>
                    <a:close/>
                    <a:moveTo>
                      <a:pt x="148" y="29"/>
                    </a:moveTo>
                    <a:cubicBezTo>
                      <a:pt x="129" y="29"/>
                      <a:pt x="113" y="44"/>
                      <a:pt x="113" y="64"/>
                    </a:cubicBezTo>
                    <a:cubicBezTo>
                      <a:pt x="113" y="84"/>
                      <a:pt x="129" y="100"/>
                      <a:pt x="148" y="100"/>
                    </a:cubicBezTo>
                    <a:cubicBezTo>
                      <a:pt x="168" y="100"/>
                      <a:pt x="184" y="84"/>
                      <a:pt x="184" y="64"/>
                    </a:cubicBezTo>
                    <a:cubicBezTo>
                      <a:pt x="184" y="44"/>
                      <a:pt x="168" y="29"/>
                      <a:pt x="148" y="29"/>
                    </a:cubicBezTo>
                    <a:close/>
                    <a:moveTo>
                      <a:pt x="148" y="35"/>
                    </a:moveTo>
                    <a:cubicBezTo>
                      <a:pt x="133" y="35"/>
                      <a:pt x="120" y="48"/>
                      <a:pt x="120" y="64"/>
                    </a:cubicBezTo>
                    <a:cubicBezTo>
                      <a:pt x="120" y="80"/>
                      <a:pt x="133" y="93"/>
                      <a:pt x="148" y="93"/>
                    </a:cubicBezTo>
                    <a:cubicBezTo>
                      <a:pt x="164" y="93"/>
                      <a:pt x="177" y="80"/>
                      <a:pt x="177" y="64"/>
                    </a:cubicBezTo>
                    <a:cubicBezTo>
                      <a:pt x="177" y="48"/>
                      <a:pt x="164" y="35"/>
                      <a:pt x="148" y="35"/>
                    </a:cubicBezTo>
                    <a:close/>
                  </a:path>
                </a:pathLst>
              </a:custGeom>
              <a:solidFill>
                <a:srgbClr val="F5F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00" name="Freeform 41">
                <a:extLst>
                  <a:ext uri="{FF2B5EF4-FFF2-40B4-BE49-F238E27FC236}">
                    <a16:creationId xmlns:a16="http://schemas.microsoft.com/office/drawing/2014/main" id="{522B8500-BD78-437A-8F0E-A28500C7EE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262" y="0"/>
                <a:ext cx="487363" cy="185738"/>
              </a:xfrm>
              <a:custGeom>
                <a:avLst/>
                <a:gdLst>
                  <a:gd name="T0" fmla="*/ 0 w 307"/>
                  <a:gd name="T1" fmla="*/ 19 h 117"/>
                  <a:gd name="T2" fmla="*/ 300 w 307"/>
                  <a:gd name="T3" fmla="*/ 117 h 117"/>
                  <a:gd name="T4" fmla="*/ 307 w 307"/>
                  <a:gd name="T5" fmla="*/ 98 h 117"/>
                  <a:gd name="T6" fmla="*/ 7 w 307"/>
                  <a:gd name="T7" fmla="*/ 0 h 117"/>
                  <a:gd name="T8" fmla="*/ 0 w 307"/>
                  <a:gd name="T9" fmla="*/ 19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117"/>
                  <a:gd name="T17" fmla="*/ 307 w 307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117">
                    <a:moveTo>
                      <a:pt x="0" y="19"/>
                    </a:moveTo>
                    <a:lnTo>
                      <a:pt x="300" y="117"/>
                    </a:lnTo>
                    <a:lnTo>
                      <a:pt x="307" y="98"/>
                    </a:lnTo>
                    <a:lnTo>
                      <a:pt x="7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5F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7201" name="文本框 114">
              <a:extLst>
                <a:ext uri="{FF2B5EF4-FFF2-40B4-BE49-F238E27FC236}">
                  <a16:creationId xmlns:a16="http://schemas.microsoft.com/office/drawing/2014/main" id="{1921D917-DAD0-4558-A944-C36EADEF0C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20642">
              <a:off x="-229507" y="1103237"/>
              <a:ext cx="15121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title.</a:t>
              </a:r>
            </a:p>
          </p:txBody>
        </p:sp>
      </p:grpSp>
      <p:grpSp>
        <p:nvGrpSpPr>
          <p:cNvPr id="7202" name="Group 34">
            <a:extLst>
              <a:ext uri="{FF2B5EF4-FFF2-40B4-BE49-F238E27FC236}">
                <a16:creationId xmlns:a16="http://schemas.microsoft.com/office/drawing/2014/main" id="{AE4A7722-B7A5-461F-800F-3E9202EA46AB}"/>
              </a:ext>
            </a:extLst>
          </p:cNvPr>
          <p:cNvGrpSpPr>
            <a:grpSpLocks/>
          </p:cNvGrpSpPr>
          <p:nvPr/>
        </p:nvGrpSpPr>
        <p:grpSpPr bwMode="auto">
          <a:xfrm>
            <a:off x="3406775" y="1898650"/>
            <a:ext cx="1506538" cy="2005013"/>
            <a:chOff x="0" y="0"/>
            <a:chExt cx="1505961" cy="2004404"/>
          </a:xfrm>
        </p:grpSpPr>
        <p:sp>
          <p:nvSpPr>
            <p:cNvPr id="7203" name="矩形 118">
              <a:extLst>
                <a:ext uri="{FF2B5EF4-FFF2-40B4-BE49-F238E27FC236}">
                  <a16:creationId xmlns:a16="http://schemas.microsoft.com/office/drawing/2014/main" id="{1CF65399-72B8-458D-A9B2-70BCB0FDD1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70473">
              <a:off x="0" y="0"/>
              <a:ext cx="1505961" cy="1505961"/>
            </a:xfrm>
            <a:prstGeom prst="rect">
              <a:avLst/>
            </a:prstGeom>
            <a:solidFill>
              <a:srgbClr val="F79E1E"/>
            </a:solidFill>
            <a:ln w="57150" cap="flat" cmpd="sng">
              <a:solidFill>
                <a:srgbClr val="F5F5E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04" name="Freeform 186">
              <a:extLst>
                <a:ext uri="{FF2B5EF4-FFF2-40B4-BE49-F238E27FC236}">
                  <a16:creationId xmlns:a16="http://schemas.microsoft.com/office/drawing/2014/main" id="{71E71F35-B8F0-45D8-8A75-835072EA10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98444">
              <a:off x="571140" y="52970"/>
              <a:ext cx="160701" cy="454246"/>
            </a:xfrm>
            <a:custGeom>
              <a:avLst/>
              <a:gdLst>
                <a:gd name="T0" fmla="*/ 63 w 63"/>
                <a:gd name="T1" fmla="*/ 204 h 213"/>
                <a:gd name="T2" fmla="*/ 47 w 63"/>
                <a:gd name="T3" fmla="*/ 213 h 213"/>
                <a:gd name="T4" fmla="*/ 13 w 63"/>
                <a:gd name="T5" fmla="*/ 205 h 213"/>
                <a:gd name="T6" fmla="*/ 0 w 63"/>
                <a:gd name="T7" fmla="*/ 110 h 213"/>
                <a:gd name="T8" fmla="*/ 4 w 63"/>
                <a:gd name="T9" fmla="*/ 58 h 213"/>
                <a:gd name="T10" fmla="*/ 13 w 63"/>
                <a:gd name="T11" fmla="*/ 8 h 213"/>
                <a:gd name="T12" fmla="*/ 47 w 63"/>
                <a:gd name="T13" fmla="*/ 0 h 213"/>
                <a:gd name="T14" fmla="*/ 63 w 63"/>
                <a:gd name="T15" fmla="*/ 9 h 213"/>
                <a:gd name="T16" fmla="*/ 60 w 63"/>
                <a:gd name="T17" fmla="*/ 52 h 213"/>
                <a:gd name="T18" fmla="*/ 37 w 63"/>
                <a:gd name="T19" fmla="*/ 67 h 213"/>
                <a:gd name="T20" fmla="*/ 28 w 63"/>
                <a:gd name="T21" fmla="*/ 89 h 213"/>
                <a:gd name="T22" fmla="*/ 27 w 63"/>
                <a:gd name="T23" fmla="*/ 113 h 213"/>
                <a:gd name="T24" fmla="*/ 34 w 63"/>
                <a:gd name="T25" fmla="*/ 143 h 213"/>
                <a:gd name="T26" fmla="*/ 60 w 63"/>
                <a:gd name="T27" fmla="*/ 161 h 213"/>
                <a:gd name="T28" fmla="*/ 63 w 63"/>
                <a:gd name="T29" fmla="*/ 204 h 2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3"/>
                <a:gd name="T46" fmla="*/ 0 h 213"/>
                <a:gd name="T47" fmla="*/ 63 w 63"/>
                <a:gd name="T48" fmla="*/ 213 h 2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3" h="213">
                  <a:moveTo>
                    <a:pt x="63" y="204"/>
                  </a:moveTo>
                  <a:cubicBezTo>
                    <a:pt x="60" y="206"/>
                    <a:pt x="54" y="209"/>
                    <a:pt x="47" y="213"/>
                  </a:cubicBezTo>
                  <a:cubicBezTo>
                    <a:pt x="35" y="213"/>
                    <a:pt x="24" y="210"/>
                    <a:pt x="13" y="205"/>
                  </a:cubicBezTo>
                  <a:cubicBezTo>
                    <a:pt x="5" y="182"/>
                    <a:pt x="0" y="150"/>
                    <a:pt x="0" y="110"/>
                  </a:cubicBezTo>
                  <a:cubicBezTo>
                    <a:pt x="0" y="96"/>
                    <a:pt x="1" y="78"/>
                    <a:pt x="4" y="58"/>
                  </a:cubicBezTo>
                  <a:cubicBezTo>
                    <a:pt x="6" y="35"/>
                    <a:pt x="9" y="18"/>
                    <a:pt x="13" y="8"/>
                  </a:cubicBezTo>
                  <a:cubicBezTo>
                    <a:pt x="24" y="3"/>
                    <a:pt x="35" y="0"/>
                    <a:pt x="47" y="0"/>
                  </a:cubicBezTo>
                  <a:cubicBezTo>
                    <a:pt x="51" y="1"/>
                    <a:pt x="56" y="4"/>
                    <a:pt x="63" y="9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2" y="74"/>
                    <a:pt x="29" y="81"/>
                    <a:pt x="28" y="89"/>
                  </a:cubicBezTo>
                  <a:cubicBezTo>
                    <a:pt x="28" y="92"/>
                    <a:pt x="27" y="101"/>
                    <a:pt x="27" y="113"/>
                  </a:cubicBezTo>
                  <a:cubicBezTo>
                    <a:pt x="27" y="127"/>
                    <a:pt x="30" y="137"/>
                    <a:pt x="34" y="143"/>
                  </a:cubicBezTo>
                  <a:cubicBezTo>
                    <a:pt x="37" y="145"/>
                    <a:pt x="45" y="151"/>
                    <a:pt x="60" y="161"/>
                  </a:cubicBezTo>
                  <a:lnTo>
                    <a:pt x="63" y="204"/>
                  </a:lnTo>
                  <a:close/>
                </a:path>
              </a:pathLst>
            </a:custGeom>
            <a:solidFill>
              <a:srgbClr val="F5F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205" name="文本框 120">
              <a:extLst>
                <a:ext uri="{FF2B5EF4-FFF2-40B4-BE49-F238E27FC236}">
                  <a16:creationId xmlns:a16="http://schemas.microsoft.com/office/drawing/2014/main" id="{F502EEF1-5E46-4B30-9C57-3D942E6C30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20642">
              <a:off x="-215577" y="1063654"/>
              <a:ext cx="15121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title.</a:t>
              </a:r>
            </a:p>
          </p:txBody>
        </p:sp>
      </p:grpSp>
      <p:grpSp>
        <p:nvGrpSpPr>
          <p:cNvPr id="7206" name="Group 38">
            <a:extLst>
              <a:ext uri="{FF2B5EF4-FFF2-40B4-BE49-F238E27FC236}">
                <a16:creationId xmlns:a16="http://schemas.microsoft.com/office/drawing/2014/main" id="{E1F79963-74BF-4C45-8916-01D1010DCB2C}"/>
              </a:ext>
            </a:extLst>
          </p:cNvPr>
          <p:cNvGrpSpPr>
            <a:grpSpLocks/>
          </p:cNvGrpSpPr>
          <p:nvPr/>
        </p:nvGrpSpPr>
        <p:grpSpPr bwMode="auto">
          <a:xfrm>
            <a:off x="7192963" y="1873250"/>
            <a:ext cx="2005012" cy="1506538"/>
            <a:chOff x="0" y="0"/>
            <a:chExt cx="2005725" cy="1505961"/>
          </a:xfrm>
        </p:grpSpPr>
        <p:sp>
          <p:nvSpPr>
            <p:cNvPr id="7207" name="矩形 122">
              <a:extLst>
                <a:ext uri="{FF2B5EF4-FFF2-40B4-BE49-F238E27FC236}">
                  <a16:creationId xmlns:a16="http://schemas.microsoft.com/office/drawing/2014/main" id="{F0728953-0631-4BA8-B410-60F2B73884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70473">
              <a:off x="0" y="0"/>
              <a:ext cx="1505961" cy="1505961"/>
            </a:xfrm>
            <a:prstGeom prst="rect">
              <a:avLst/>
            </a:prstGeom>
            <a:solidFill>
              <a:srgbClr val="9CB81F"/>
            </a:solidFill>
            <a:ln w="57150" cap="flat" cmpd="sng">
              <a:solidFill>
                <a:srgbClr val="F5F5E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7208" name="Group 40">
              <a:extLst>
                <a:ext uri="{FF2B5EF4-FFF2-40B4-BE49-F238E27FC236}">
                  <a16:creationId xmlns:a16="http://schemas.microsoft.com/office/drawing/2014/main" id="{E9C03842-1DCA-4832-8D73-76773A7C78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413" y="68521"/>
              <a:ext cx="463231" cy="533975"/>
              <a:chOff x="0" y="0"/>
              <a:chExt cx="758826" cy="874713"/>
            </a:xfrm>
          </p:grpSpPr>
          <p:sp>
            <p:nvSpPr>
              <p:cNvPr id="7209" name="Freeform 179">
                <a:extLst>
                  <a:ext uri="{FF2B5EF4-FFF2-40B4-BE49-F238E27FC236}">
                    <a16:creationId xmlns:a16="http://schemas.microsoft.com/office/drawing/2014/main" id="{AD61F109-BB16-4952-846C-4AC06E808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713" y="198438"/>
                <a:ext cx="38100" cy="19050"/>
              </a:xfrm>
              <a:custGeom>
                <a:avLst/>
                <a:gdLst>
                  <a:gd name="T0" fmla="*/ 10 w 10"/>
                  <a:gd name="T1" fmla="*/ 5 h 5"/>
                  <a:gd name="T2" fmla="*/ 5 w 10"/>
                  <a:gd name="T3" fmla="*/ 0 h 5"/>
                  <a:gd name="T4" fmla="*/ 0 w 10"/>
                  <a:gd name="T5" fmla="*/ 5 h 5"/>
                  <a:gd name="T6" fmla="*/ 10 w 10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5"/>
                  <a:gd name="T14" fmla="*/ 10 w 10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5">
                    <a:moveTo>
                      <a:pt x="10" y="5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2"/>
                      <a:pt x="7" y="2"/>
                      <a:pt x="10" y="5"/>
                    </a:cubicBezTo>
                    <a:close/>
                  </a:path>
                </a:pathLst>
              </a:custGeom>
              <a:solidFill>
                <a:srgbClr val="F5F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10" name="Freeform 180">
                <a:extLst>
                  <a:ext uri="{FF2B5EF4-FFF2-40B4-BE49-F238E27FC236}">
                    <a16:creationId xmlns:a16="http://schemas.microsoft.com/office/drawing/2014/main" id="{B083C440-DC7D-4470-AAA0-F1D2C406D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288" y="0"/>
                <a:ext cx="468313" cy="236538"/>
              </a:xfrm>
              <a:custGeom>
                <a:avLst/>
                <a:gdLst>
                  <a:gd name="T0" fmla="*/ 64 w 123"/>
                  <a:gd name="T1" fmla="*/ 60 h 62"/>
                  <a:gd name="T2" fmla="*/ 66 w 123"/>
                  <a:gd name="T3" fmla="*/ 60 h 62"/>
                  <a:gd name="T4" fmla="*/ 74 w 123"/>
                  <a:gd name="T5" fmla="*/ 62 h 62"/>
                  <a:gd name="T6" fmla="*/ 120 w 123"/>
                  <a:gd name="T7" fmla="*/ 14 h 62"/>
                  <a:gd name="T8" fmla="*/ 120 w 123"/>
                  <a:gd name="T9" fmla="*/ 4 h 62"/>
                  <a:gd name="T10" fmla="*/ 110 w 123"/>
                  <a:gd name="T11" fmla="*/ 4 h 62"/>
                  <a:gd name="T12" fmla="*/ 64 w 123"/>
                  <a:gd name="T13" fmla="*/ 52 h 62"/>
                  <a:gd name="T14" fmla="*/ 69 w 123"/>
                  <a:gd name="T15" fmla="*/ 57 h 62"/>
                  <a:gd name="T16" fmla="*/ 59 w 123"/>
                  <a:gd name="T17" fmla="*/ 57 h 62"/>
                  <a:gd name="T18" fmla="*/ 64 w 123"/>
                  <a:gd name="T19" fmla="*/ 52 h 62"/>
                  <a:gd name="T20" fmla="*/ 13 w 123"/>
                  <a:gd name="T21" fmla="*/ 3 h 62"/>
                  <a:gd name="T22" fmla="*/ 3 w 123"/>
                  <a:gd name="T23" fmla="*/ 3 h 62"/>
                  <a:gd name="T24" fmla="*/ 3 w 123"/>
                  <a:gd name="T25" fmla="*/ 13 h 62"/>
                  <a:gd name="T26" fmla="*/ 54 w 123"/>
                  <a:gd name="T27" fmla="*/ 62 h 62"/>
                  <a:gd name="T28" fmla="*/ 62 w 123"/>
                  <a:gd name="T29" fmla="*/ 60 h 62"/>
                  <a:gd name="T30" fmla="*/ 64 w 123"/>
                  <a:gd name="T31" fmla="*/ 60 h 6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3"/>
                  <a:gd name="T49" fmla="*/ 0 h 62"/>
                  <a:gd name="T50" fmla="*/ 123 w 123"/>
                  <a:gd name="T51" fmla="*/ 62 h 6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3" h="62">
                    <a:moveTo>
                      <a:pt x="64" y="60"/>
                    </a:moveTo>
                    <a:cubicBezTo>
                      <a:pt x="65" y="60"/>
                      <a:pt x="65" y="60"/>
                      <a:pt x="66" y="60"/>
                    </a:cubicBezTo>
                    <a:cubicBezTo>
                      <a:pt x="69" y="60"/>
                      <a:pt x="72" y="61"/>
                      <a:pt x="74" y="62"/>
                    </a:cubicBezTo>
                    <a:cubicBezTo>
                      <a:pt x="120" y="14"/>
                      <a:pt x="120" y="14"/>
                      <a:pt x="120" y="14"/>
                    </a:cubicBezTo>
                    <a:cubicBezTo>
                      <a:pt x="123" y="11"/>
                      <a:pt x="123" y="7"/>
                      <a:pt x="120" y="4"/>
                    </a:cubicBezTo>
                    <a:cubicBezTo>
                      <a:pt x="117" y="1"/>
                      <a:pt x="112" y="1"/>
                      <a:pt x="110" y="4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9" y="57"/>
                      <a:pt x="69" y="57"/>
                      <a:pt x="69" y="57"/>
                    </a:cubicBezTo>
                    <a:cubicBezTo>
                      <a:pt x="66" y="54"/>
                      <a:pt x="61" y="54"/>
                      <a:pt x="59" y="57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0" y="0"/>
                      <a:pt x="5" y="0"/>
                      <a:pt x="3" y="3"/>
                    </a:cubicBezTo>
                    <a:cubicBezTo>
                      <a:pt x="0" y="6"/>
                      <a:pt x="0" y="10"/>
                      <a:pt x="3" y="13"/>
                    </a:cubicBezTo>
                    <a:cubicBezTo>
                      <a:pt x="54" y="62"/>
                      <a:pt x="54" y="62"/>
                      <a:pt x="54" y="62"/>
                    </a:cubicBezTo>
                    <a:cubicBezTo>
                      <a:pt x="56" y="61"/>
                      <a:pt x="59" y="60"/>
                      <a:pt x="62" y="60"/>
                    </a:cubicBezTo>
                    <a:cubicBezTo>
                      <a:pt x="62" y="60"/>
                      <a:pt x="63" y="60"/>
                      <a:pt x="64" y="60"/>
                    </a:cubicBezTo>
                    <a:close/>
                  </a:path>
                </a:pathLst>
              </a:custGeom>
              <a:solidFill>
                <a:srgbClr val="F5F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11" name="Freeform 181">
                <a:extLst>
                  <a:ext uri="{FF2B5EF4-FFF2-40B4-BE49-F238E27FC236}">
                    <a16:creationId xmlns:a16="http://schemas.microsoft.com/office/drawing/2014/main" id="{A5639B1B-A4A2-4FA4-BD2C-43486A953982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0" y="236538"/>
                <a:ext cx="758826" cy="638175"/>
              </a:xfrm>
              <a:custGeom>
                <a:avLst/>
                <a:gdLst>
                  <a:gd name="T0" fmla="*/ 170 w 199"/>
                  <a:gd name="T1" fmla="*/ 9 h 168"/>
                  <a:gd name="T2" fmla="*/ 116 w 199"/>
                  <a:gd name="T3" fmla="*/ 9 h 168"/>
                  <a:gd name="T4" fmla="*/ 116 w 199"/>
                  <a:gd name="T5" fmla="*/ 8 h 168"/>
                  <a:gd name="T6" fmla="*/ 111 w 199"/>
                  <a:gd name="T7" fmla="*/ 0 h 168"/>
                  <a:gd name="T8" fmla="*/ 106 w 199"/>
                  <a:gd name="T9" fmla="*/ 5 h 168"/>
                  <a:gd name="T10" fmla="*/ 96 w 199"/>
                  <a:gd name="T11" fmla="*/ 5 h 168"/>
                  <a:gd name="T12" fmla="*/ 91 w 199"/>
                  <a:gd name="T13" fmla="*/ 0 h 168"/>
                  <a:gd name="T14" fmla="*/ 86 w 199"/>
                  <a:gd name="T15" fmla="*/ 8 h 168"/>
                  <a:gd name="T16" fmla="*/ 86 w 199"/>
                  <a:gd name="T17" fmla="*/ 9 h 168"/>
                  <a:gd name="T18" fmla="*/ 30 w 199"/>
                  <a:gd name="T19" fmla="*/ 9 h 168"/>
                  <a:gd name="T20" fmla="*/ 0 w 199"/>
                  <a:gd name="T21" fmla="*/ 39 h 168"/>
                  <a:gd name="T22" fmla="*/ 0 w 199"/>
                  <a:gd name="T23" fmla="*/ 133 h 168"/>
                  <a:gd name="T24" fmla="*/ 30 w 199"/>
                  <a:gd name="T25" fmla="*/ 163 h 168"/>
                  <a:gd name="T26" fmla="*/ 34 w 199"/>
                  <a:gd name="T27" fmla="*/ 163 h 168"/>
                  <a:gd name="T28" fmla="*/ 34 w 199"/>
                  <a:gd name="T29" fmla="*/ 168 h 168"/>
                  <a:gd name="T30" fmla="*/ 167 w 199"/>
                  <a:gd name="T31" fmla="*/ 168 h 168"/>
                  <a:gd name="T32" fmla="*/ 167 w 199"/>
                  <a:gd name="T33" fmla="*/ 163 h 168"/>
                  <a:gd name="T34" fmla="*/ 170 w 199"/>
                  <a:gd name="T35" fmla="*/ 163 h 168"/>
                  <a:gd name="T36" fmla="*/ 199 w 199"/>
                  <a:gd name="T37" fmla="*/ 133 h 168"/>
                  <a:gd name="T38" fmla="*/ 199 w 199"/>
                  <a:gd name="T39" fmla="*/ 39 h 168"/>
                  <a:gd name="T40" fmla="*/ 170 w 199"/>
                  <a:gd name="T41" fmla="*/ 9 h 168"/>
                  <a:gd name="T42" fmla="*/ 157 w 199"/>
                  <a:gd name="T43" fmla="*/ 163 h 168"/>
                  <a:gd name="T44" fmla="*/ 150 w 199"/>
                  <a:gd name="T45" fmla="*/ 155 h 168"/>
                  <a:gd name="T46" fmla="*/ 157 w 199"/>
                  <a:gd name="T47" fmla="*/ 148 h 168"/>
                  <a:gd name="T48" fmla="*/ 164 w 199"/>
                  <a:gd name="T49" fmla="*/ 155 h 168"/>
                  <a:gd name="T50" fmla="*/ 157 w 199"/>
                  <a:gd name="T51" fmla="*/ 163 h 168"/>
                  <a:gd name="T52" fmla="*/ 175 w 199"/>
                  <a:gd name="T53" fmla="*/ 122 h 168"/>
                  <a:gd name="T54" fmla="*/ 153 w 199"/>
                  <a:gd name="T55" fmla="*/ 144 h 168"/>
                  <a:gd name="T56" fmla="*/ 47 w 199"/>
                  <a:gd name="T57" fmla="*/ 144 h 168"/>
                  <a:gd name="T58" fmla="*/ 25 w 199"/>
                  <a:gd name="T59" fmla="*/ 122 h 168"/>
                  <a:gd name="T60" fmla="*/ 25 w 199"/>
                  <a:gd name="T61" fmla="*/ 51 h 168"/>
                  <a:gd name="T62" fmla="*/ 47 w 199"/>
                  <a:gd name="T63" fmla="*/ 28 h 168"/>
                  <a:gd name="T64" fmla="*/ 153 w 199"/>
                  <a:gd name="T65" fmla="*/ 28 h 168"/>
                  <a:gd name="T66" fmla="*/ 175 w 199"/>
                  <a:gd name="T67" fmla="*/ 51 h 168"/>
                  <a:gd name="T68" fmla="*/ 175 w 199"/>
                  <a:gd name="T69" fmla="*/ 122 h 16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99"/>
                  <a:gd name="T106" fmla="*/ 0 h 168"/>
                  <a:gd name="T107" fmla="*/ 199 w 199"/>
                  <a:gd name="T108" fmla="*/ 168 h 16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99" h="168">
                    <a:moveTo>
                      <a:pt x="170" y="9"/>
                    </a:moveTo>
                    <a:cubicBezTo>
                      <a:pt x="116" y="9"/>
                      <a:pt x="116" y="9"/>
                      <a:pt x="116" y="9"/>
                    </a:cubicBezTo>
                    <a:cubicBezTo>
                      <a:pt x="116" y="9"/>
                      <a:pt x="116" y="8"/>
                      <a:pt x="116" y="8"/>
                    </a:cubicBezTo>
                    <a:cubicBezTo>
                      <a:pt x="116" y="5"/>
                      <a:pt x="114" y="2"/>
                      <a:pt x="111" y="0"/>
                    </a:cubicBezTo>
                    <a:cubicBezTo>
                      <a:pt x="106" y="5"/>
                      <a:pt x="106" y="5"/>
                      <a:pt x="106" y="5"/>
                    </a:cubicBezTo>
                    <a:cubicBezTo>
                      <a:pt x="103" y="8"/>
                      <a:pt x="99" y="8"/>
                      <a:pt x="96" y="5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8" y="2"/>
                      <a:pt x="86" y="5"/>
                      <a:pt x="86" y="8"/>
                    </a:cubicBezTo>
                    <a:cubicBezTo>
                      <a:pt x="86" y="8"/>
                      <a:pt x="86" y="9"/>
                      <a:pt x="86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14" y="9"/>
                      <a:pt x="0" y="23"/>
                      <a:pt x="0" y="39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50"/>
                      <a:pt x="14" y="163"/>
                      <a:pt x="30" y="163"/>
                    </a:cubicBezTo>
                    <a:cubicBezTo>
                      <a:pt x="34" y="163"/>
                      <a:pt x="34" y="163"/>
                      <a:pt x="34" y="163"/>
                    </a:cubicBezTo>
                    <a:cubicBezTo>
                      <a:pt x="34" y="168"/>
                      <a:pt x="34" y="168"/>
                      <a:pt x="34" y="168"/>
                    </a:cubicBezTo>
                    <a:cubicBezTo>
                      <a:pt x="167" y="168"/>
                      <a:pt x="167" y="168"/>
                      <a:pt x="167" y="168"/>
                    </a:cubicBezTo>
                    <a:cubicBezTo>
                      <a:pt x="167" y="163"/>
                      <a:pt x="167" y="163"/>
                      <a:pt x="167" y="163"/>
                    </a:cubicBezTo>
                    <a:cubicBezTo>
                      <a:pt x="170" y="163"/>
                      <a:pt x="170" y="163"/>
                      <a:pt x="170" y="163"/>
                    </a:cubicBezTo>
                    <a:cubicBezTo>
                      <a:pt x="186" y="163"/>
                      <a:pt x="199" y="150"/>
                      <a:pt x="199" y="133"/>
                    </a:cubicBezTo>
                    <a:cubicBezTo>
                      <a:pt x="199" y="39"/>
                      <a:pt x="199" y="39"/>
                      <a:pt x="199" y="39"/>
                    </a:cubicBezTo>
                    <a:cubicBezTo>
                      <a:pt x="199" y="23"/>
                      <a:pt x="186" y="9"/>
                      <a:pt x="170" y="9"/>
                    </a:cubicBezTo>
                    <a:close/>
                    <a:moveTo>
                      <a:pt x="157" y="163"/>
                    </a:moveTo>
                    <a:cubicBezTo>
                      <a:pt x="153" y="163"/>
                      <a:pt x="150" y="159"/>
                      <a:pt x="150" y="155"/>
                    </a:cubicBezTo>
                    <a:cubicBezTo>
                      <a:pt x="150" y="152"/>
                      <a:pt x="153" y="148"/>
                      <a:pt x="157" y="148"/>
                    </a:cubicBezTo>
                    <a:cubicBezTo>
                      <a:pt x="161" y="148"/>
                      <a:pt x="164" y="152"/>
                      <a:pt x="164" y="155"/>
                    </a:cubicBezTo>
                    <a:cubicBezTo>
                      <a:pt x="164" y="159"/>
                      <a:pt x="161" y="163"/>
                      <a:pt x="157" y="163"/>
                    </a:cubicBezTo>
                    <a:close/>
                    <a:moveTo>
                      <a:pt x="175" y="122"/>
                    </a:moveTo>
                    <a:cubicBezTo>
                      <a:pt x="175" y="134"/>
                      <a:pt x="164" y="144"/>
                      <a:pt x="153" y="144"/>
                    </a:cubicBezTo>
                    <a:cubicBezTo>
                      <a:pt x="47" y="144"/>
                      <a:pt x="47" y="144"/>
                      <a:pt x="47" y="144"/>
                    </a:cubicBezTo>
                    <a:cubicBezTo>
                      <a:pt x="34" y="144"/>
                      <a:pt x="25" y="134"/>
                      <a:pt x="25" y="122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38"/>
                      <a:pt x="34" y="28"/>
                      <a:pt x="47" y="28"/>
                    </a:cubicBezTo>
                    <a:cubicBezTo>
                      <a:pt x="153" y="28"/>
                      <a:pt x="153" y="28"/>
                      <a:pt x="153" y="28"/>
                    </a:cubicBezTo>
                    <a:cubicBezTo>
                      <a:pt x="164" y="28"/>
                      <a:pt x="175" y="38"/>
                      <a:pt x="175" y="51"/>
                    </a:cubicBezTo>
                    <a:lnTo>
                      <a:pt x="175" y="122"/>
                    </a:lnTo>
                    <a:close/>
                  </a:path>
                </a:pathLst>
              </a:custGeom>
              <a:solidFill>
                <a:srgbClr val="F5F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12" name="Freeform 182">
                <a:extLst>
                  <a:ext uri="{FF2B5EF4-FFF2-40B4-BE49-F238E27FC236}">
                    <a16:creationId xmlns:a16="http://schemas.microsoft.com/office/drawing/2014/main" id="{0B89DF18-D822-450C-96CE-BCAA478A9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663" y="228601"/>
                <a:ext cx="76200" cy="38100"/>
              </a:xfrm>
              <a:custGeom>
                <a:avLst/>
                <a:gdLst>
                  <a:gd name="T0" fmla="*/ 15 w 20"/>
                  <a:gd name="T1" fmla="*/ 7 h 10"/>
                  <a:gd name="T2" fmla="*/ 20 w 20"/>
                  <a:gd name="T3" fmla="*/ 2 h 10"/>
                  <a:gd name="T4" fmla="*/ 12 w 20"/>
                  <a:gd name="T5" fmla="*/ 0 h 10"/>
                  <a:gd name="T6" fmla="*/ 10 w 20"/>
                  <a:gd name="T7" fmla="*/ 0 h 10"/>
                  <a:gd name="T8" fmla="*/ 8 w 20"/>
                  <a:gd name="T9" fmla="*/ 0 h 10"/>
                  <a:gd name="T10" fmla="*/ 0 w 20"/>
                  <a:gd name="T11" fmla="*/ 2 h 10"/>
                  <a:gd name="T12" fmla="*/ 5 w 20"/>
                  <a:gd name="T13" fmla="*/ 7 h 10"/>
                  <a:gd name="T14" fmla="*/ 15 w 20"/>
                  <a:gd name="T15" fmla="*/ 7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10"/>
                  <a:gd name="T26" fmla="*/ 20 w 20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10">
                    <a:moveTo>
                      <a:pt x="15" y="7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18" y="1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5" y="0"/>
                      <a:pt x="2" y="1"/>
                      <a:pt x="0" y="2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8" y="10"/>
                      <a:pt x="12" y="10"/>
                      <a:pt x="15" y="7"/>
                    </a:cubicBezTo>
                    <a:close/>
                  </a:path>
                </a:pathLst>
              </a:custGeom>
              <a:solidFill>
                <a:srgbClr val="F5F5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7213" name="文本框 124">
              <a:extLst>
                <a:ext uri="{FF2B5EF4-FFF2-40B4-BE49-F238E27FC236}">
                  <a16:creationId xmlns:a16="http://schemas.microsoft.com/office/drawing/2014/main" id="{BF33FB41-AF7D-4E31-B4CD-0F86E333B4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14665">
              <a:off x="493557" y="776862"/>
              <a:ext cx="15121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title.</a:t>
              </a:r>
            </a:p>
          </p:txBody>
        </p:sp>
      </p:grpSp>
      <p:grpSp>
        <p:nvGrpSpPr>
          <p:cNvPr id="7214" name="Group 46">
            <a:extLst>
              <a:ext uri="{FF2B5EF4-FFF2-40B4-BE49-F238E27FC236}">
                <a16:creationId xmlns:a16="http://schemas.microsoft.com/office/drawing/2014/main" id="{9D7D5FB6-C89E-4BF3-A1B9-BEC63F0ADA28}"/>
              </a:ext>
            </a:extLst>
          </p:cNvPr>
          <p:cNvGrpSpPr>
            <a:grpSpLocks/>
          </p:cNvGrpSpPr>
          <p:nvPr/>
        </p:nvGrpSpPr>
        <p:grpSpPr bwMode="auto">
          <a:xfrm>
            <a:off x="5008563" y="1581150"/>
            <a:ext cx="2089150" cy="2089150"/>
            <a:chOff x="0" y="0"/>
            <a:chExt cx="2088232" cy="2088232"/>
          </a:xfrm>
        </p:grpSpPr>
        <p:sp>
          <p:nvSpPr>
            <p:cNvPr id="7215" name="矩形 130">
              <a:extLst>
                <a:ext uri="{FF2B5EF4-FFF2-40B4-BE49-F238E27FC236}">
                  <a16:creationId xmlns:a16="http://schemas.microsoft.com/office/drawing/2014/main" id="{DBB75907-BAA0-4739-B1A3-D72D4B5F54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70473">
              <a:off x="0" y="0"/>
              <a:ext cx="2088232" cy="2088232"/>
            </a:xfrm>
            <a:prstGeom prst="rect">
              <a:avLst/>
            </a:prstGeom>
            <a:solidFill>
              <a:srgbClr val="1AADA9"/>
            </a:solidFill>
            <a:ln w="57150" cap="flat" cmpd="sng">
              <a:solidFill>
                <a:srgbClr val="F5F5E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16" name="Freeform 65">
              <a:extLst>
                <a:ext uri="{FF2B5EF4-FFF2-40B4-BE49-F238E27FC236}">
                  <a16:creationId xmlns:a16="http://schemas.microsoft.com/office/drawing/2014/main" id="{AF629AD0-3B3B-4A61-8893-83C65D1C9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560" y="359656"/>
              <a:ext cx="844350" cy="819840"/>
            </a:xfrm>
            <a:custGeom>
              <a:avLst/>
              <a:gdLst>
                <a:gd name="T0" fmla="*/ 61 w 65"/>
                <a:gd name="T1" fmla="*/ 35 h 60"/>
                <a:gd name="T2" fmla="*/ 60 w 65"/>
                <a:gd name="T3" fmla="*/ 35 h 60"/>
                <a:gd name="T4" fmla="*/ 59 w 65"/>
                <a:gd name="T5" fmla="*/ 35 h 60"/>
                <a:gd name="T6" fmla="*/ 59 w 65"/>
                <a:gd name="T7" fmla="*/ 35 h 60"/>
                <a:gd name="T8" fmla="*/ 61 w 65"/>
                <a:gd name="T9" fmla="*/ 31 h 60"/>
                <a:gd name="T10" fmla="*/ 56 w 65"/>
                <a:gd name="T11" fmla="*/ 26 h 60"/>
                <a:gd name="T12" fmla="*/ 55 w 65"/>
                <a:gd name="T13" fmla="*/ 26 h 60"/>
                <a:gd name="T14" fmla="*/ 52 w 65"/>
                <a:gd name="T15" fmla="*/ 26 h 60"/>
                <a:gd name="T16" fmla="*/ 33 w 65"/>
                <a:gd name="T17" fmla="*/ 26 h 60"/>
                <a:gd name="T18" fmla="*/ 34 w 65"/>
                <a:gd name="T19" fmla="*/ 7 h 60"/>
                <a:gd name="T20" fmla="*/ 26 w 65"/>
                <a:gd name="T21" fmla="*/ 2 h 60"/>
                <a:gd name="T22" fmla="*/ 26 w 65"/>
                <a:gd name="T23" fmla="*/ 13 h 60"/>
                <a:gd name="T24" fmla="*/ 18 w 65"/>
                <a:gd name="T25" fmla="*/ 26 h 60"/>
                <a:gd name="T26" fmla="*/ 9 w 65"/>
                <a:gd name="T27" fmla="*/ 32 h 60"/>
                <a:gd name="T28" fmla="*/ 0 w 65"/>
                <a:gd name="T29" fmla="*/ 34 h 60"/>
                <a:gd name="T30" fmla="*/ 0 w 65"/>
                <a:gd name="T31" fmla="*/ 58 h 60"/>
                <a:gd name="T32" fmla="*/ 2 w 65"/>
                <a:gd name="T33" fmla="*/ 57 h 60"/>
                <a:gd name="T34" fmla="*/ 22 w 65"/>
                <a:gd name="T35" fmla="*/ 59 h 60"/>
                <a:gd name="T36" fmla="*/ 45 w 65"/>
                <a:gd name="T37" fmla="*/ 57 h 60"/>
                <a:gd name="T38" fmla="*/ 50 w 65"/>
                <a:gd name="T39" fmla="*/ 52 h 60"/>
                <a:gd name="T40" fmla="*/ 56 w 65"/>
                <a:gd name="T41" fmla="*/ 49 h 60"/>
                <a:gd name="T42" fmla="*/ 55 w 65"/>
                <a:gd name="T43" fmla="*/ 43 h 60"/>
                <a:gd name="T44" fmla="*/ 60 w 65"/>
                <a:gd name="T45" fmla="*/ 42 h 60"/>
                <a:gd name="T46" fmla="*/ 61 w 65"/>
                <a:gd name="T47" fmla="*/ 35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5"/>
                <a:gd name="T73" fmla="*/ 0 h 60"/>
                <a:gd name="T74" fmla="*/ 65 w 65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5" h="60">
                  <a:moveTo>
                    <a:pt x="61" y="35"/>
                  </a:moveTo>
                  <a:cubicBezTo>
                    <a:pt x="61" y="35"/>
                    <a:pt x="60" y="35"/>
                    <a:pt x="60" y="35"/>
                  </a:cubicBezTo>
                  <a:cubicBezTo>
                    <a:pt x="60" y="35"/>
                    <a:pt x="59" y="35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0" y="34"/>
                    <a:pt x="61" y="33"/>
                    <a:pt x="61" y="31"/>
                  </a:cubicBezTo>
                  <a:cubicBezTo>
                    <a:pt x="61" y="28"/>
                    <a:pt x="58" y="27"/>
                    <a:pt x="56" y="26"/>
                  </a:cubicBezTo>
                  <a:cubicBezTo>
                    <a:pt x="56" y="26"/>
                    <a:pt x="55" y="26"/>
                    <a:pt x="55" y="26"/>
                  </a:cubicBezTo>
                  <a:cubicBezTo>
                    <a:pt x="53" y="26"/>
                    <a:pt x="52" y="26"/>
                    <a:pt x="52" y="26"/>
                  </a:cubicBezTo>
                  <a:cubicBezTo>
                    <a:pt x="45" y="26"/>
                    <a:pt x="33" y="26"/>
                    <a:pt x="33" y="26"/>
                  </a:cubicBezTo>
                  <a:cubicBezTo>
                    <a:pt x="34" y="23"/>
                    <a:pt x="36" y="15"/>
                    <a:pt x="34" y="7"/>
                  </a:cubicBezTo>
                  <a:cubicBezTo>
                    <a:pt x="32" y="0"/>
                    <a:pt x="26" y="2"/>
                    <a:pt x="26" y="2"/>
                  </a:cubicBezTo>
                  <a:cubicBezTo>
                    <a:pt x="26" y="2"/>
                    <a:pt x="26" y="8"/>
                    <a:pt x="26" y="13"/>
                  </a:cubicBezTo>
                  <a:cubicBezTo>
                    <a:pt x="26" y="17"/>
                    <a:pt x="21" y="25"/>
                    <a:pt x="18" y="26"/>
                  </a:cubicBezTo>
                  <a:cubicBezTo>
                    <a:pt x="15" y="27"/>
                    <a:pt x="13" y="28"/>
                    <a:pt x="9" y="32"/>
                  </a:cubicBezTo>
                  <a:cubicBezTo>
                    <a:pt x="6" y="33"/>
                    <a:pt x="3" y="34"/>
                    <a:pt x="0" y="3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1" y="58"/>
                    <a:pt x="2" y="57"/>
                  </a:cubicBezTo>
                  <a:cubicBezTo>
                    <a:pt x="5" y="57"/>
                    <a:pt x="15" y="58"/>
                    <a:pt x="22" y="59"/>
                  </a:cubicBezTo>
                  <a:cubicBezTo>
                    <a:pt x="28" y="60"/>
                    <a:pt x="38" y="59"/>
                    <a:pt x="45" y="57"/>
                  </a:cubicBezTo>
                  <a:cubicBezTo>
                    <a:pt x="52" y="56"/>
                    <a:pt x="50" y="52"/>
                    <a:pt x="50" y="52"/>
                  </a:cubicBezTo>
                  <a:cubicBezTo>
                    <a:pt x="50" y="52"/>
                    <a:pt x="53" y="52"/>
                    <a:pt x="56" y="49"/>
                  </a:cubicBezTo>
                  <a:cubicBezTo>
                    <a:pt x="58" y="47"/>
                    <a:pt x="55" y="43"/>
                    <a:pt x="55" y="43"/>
                  </a:cubicBezTo>
                  <a:cubicBezTo>
                    <a:pt x="57" y="43"/>
                    <a:pt x="58" y="43"/>
                    <a:pt x="60" y="42"/>
                  </a:cubicBezTo>
                  <a:cubicBezTo>
                    <a:pt x="65" y="38"/>
                    <a:pt x="61" y="35"/>
                    <a:pt x="61" y="35"/>
                  </a:cubicBezTo>
                  <a:close/>
                </a:path>
              </a:pathLst>
            </a:custGeom>
            <a:solidFill>
              <a:srgbClr val="F5F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217" name="文本框 132">
              <a:extLst>
                <a:ext uri="{FF2B5EF4-FFF2-40B4-BE49-F238E27FC236}">
                  <a16:creationId xmlns:a16="http://schemas.microsoft.com/office/drawing/2014/main" id="{605B1F7B-EF40-4AAC-AD84-911CEA84C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684" y="1224074"/>
              <a:ext cx="17999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Your title.</a:t>
              </a: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>
            <a:extLst>
              <a:ext uri="{FF2B5EF4-FFF2-40B4-BE49-F238E27FC236}">
                <a16:creationId xmlns:a16="http://schemas.microsoft.com/office/drawing/2014/main" id="{74E17FFE-1CCA-420F-8967-3E12639B7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t="13739" r="10732" b="13994"/>
          <a:stretch>
            <a:fillRect/>
          </a:stretch>
        </p:blipFill>
        <p:spPr bwMode="auto">
          <a:xfrm>
            <a:off x="112713" y="23813"/>
            <a:ext cx="12079287" cy="6834187"/>
          </a:xfrm>
          <a:prstGeom prst="rect">
            <a:avLst/>
          </a:prstGeom>
          <a:blipFill dpi="0" rotWithShape="1">
            <a:blip r:embed="rId2"/>
            <a:srcRect l="14134" t="13739" r="10732" b="1399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3">
            <a:extLst>
              <a:ext uri="{FF2B5EF4-FFF2-40B4-BE49-F238E27FC236}">
                <a16:creationId xmlns:a16="http://schemas.microsoft.com/office/drawing/2014/main" id="{9E9C98FD-68C4-46E1-BAA5-3C6E0C037FA3}"/>
              </a:ext>
            </a:extLst>
          </p:cNvPr>
          <p:cNvGrpSpPr>
            <a:grpSpLocks/>
          </p:cNvGrpSpPr>
          <p:nvPr/>
        </p:nvGrpSpPr>
        <p:grpSpPr bwMode="auto">
          <a:xfrm>
            <a:off x="1241425" y="900113"/>
            <a:ext cx="2701925" cy="442912"/>
            <a:chOff x="0" y="0"/>
            <a:chExt cx="2701517" cy="441699"/>
          </a:xfrm>
        </p:grpSpPr>
        <p:pic>
          <p:nvPicPr>
            <p:cNvPr id="8196" name="图片 11">
              <a:extLst>
                <a:ext uri="{FF2B5EF4-FFF2-40B4-BE49-F238E27FC236}">
                  <a16:creationId xmlns:a16="http://schemas.microsoft.com/office/drawing/2014/main" id="{503DB995-8E44-46C1-9C80-4E8E074C6B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45349" cy="44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7" name="文本框 12">
              <a:extLst>
                <a:ext uri="{FF2B5EF4-FFF2-40B4-BE49-F238E27FC236}">
                  <a16:creationId xmlns:a16="http://schemas.microsoft.com/office/drawing/2014/main" id="{6214B66A-0F45-49F1-B233-0A07FFFBB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14" y="28338"/>
              <a:ext cx="225380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Background and meaning of selecting topics</a:t>
              </a:r>
              <a:endParaRPr lang="zh-CN" altLang="en-US"/>
            </a:p>
          </p:txBody>
        </p:sp>
      </p:grpSp>
      <p:pic>
        <p:nvPicPr>
          <p:cNvPr id="8198" name="图片 13">
            <a:extLst>
              <a:ext uri="{FF2B5EF4-FFF2-40B4-BE49-F238E27FC236}">
                <a16:creationId xmlns:a16="http://schemas.microsoft.com/office/drawing/2014/main" id="{5C67DDC6-8764-48CD-912F-425AAD890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3" t="82581" r="42166"/>
          <a:stretch>
            <a:fillRect/>
          </a:stretch>
        </p:blipFill>
        <p:spPr bwMode="auto">
          <a:xfrm>
            <a:off x="757238" y="5313363"/>
            <a:ext cx="38782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图片 10">
            <a:extLst>
              <a:ext uri="{FF2B5EF4-FFF2-40B4-BE49-F238E27FC236}">
                <a16:creationId xmlns:a16="http://schemas.microsoft.com/office/drawing/2014/main" id="{FCF8031D-222F-497F-A807-FF4F1485F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5" t="893"/>
          <a:stretch>
            <a:fillRect/>
          </a:stretch>
        </p:blipFill>
        <p:spPr bwMode="auto">
          <a:xfrm>
            <a:off x="10109200" y="4670425"/>
            <a:ext cx="1887538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图片 15">
            <a:extLst>
              <a:ext uri="{FF2B5EF4-FFF2-40B4-BE49-F238E27FC236}">
                <a16:creationId xmlns:a16="http://schemas.microsoft.com/office/drawing/2014/main" id="{2745A933-88D3-46D2-B467-DE31E0B35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79311" r="74771" b="687"/>
          <a:stretch>
            <a:fillRect/>
          </a:stretch>
        </p:blipFill>
        <p:spPr bwMode="auto">
          <a:xfrm>
            <a:off x="1654175" y="5681663"/>
            <a:ext cx="9779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Freeform 5">
            <a:extLst>
              <a:ext uri="{FF2B5EF4-FFF2-40B4-BE49-F238E27FC236}">
                <a16:creationId xmlns:a16="http://schemas.microsoft.com/office/drawing/2014/main" id="{253EC938-F5B4-402A-8036-7E555FE12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2506663"/>
            <a:ext cx="601662" cy="762000"/>
          </a:xfrm>
          <a:custGeom>
            <a:avLst/>
            <a:gdLst>
              <a:gd name="T0" fmla="*/ 114 w 136"/>
              <a:gd name="T1" fmla="*/ 63 h 172"/>
              <a:gd name="T2" fmla="*/ 121 w 136"/>
              <a:gd name="T3" fmla="*/ 61 h 172"/>
              <a:gd name="T4" fmla="*/ 135 w 136"/>
              <a:gd name="T5" fmla="*/ 6 h 172"/>
              <a:gd name="T6" fmla="*/ 130 w 136"/>
              <a:gd name="T7" fmla="*/ 2 h 172"/>
              <a:gd name="T8" fmla="*/ 79 w 136"/>
              <a:gd name="T9" fmla="*/ 23 h 172"/>
              <a:gd name="T10" fmla="*/ 77 w 136"/>
              <a:gd name="T11" fmla="*/ 31 h 172"/>
              <a:gd name="T12" fmla="*/ 84 w 136"/>
              <a:gd name="T13" fmla="*/ 37 h 172"/>
              <a:gd name="T14" fmla="*/ 67 w 136"/>
              <a:gd name="T15" fmla="*/ 56 h 172"/>
              <a:gd name="T16" fmla="*/ 0 w 136"/>
              <a:gd name="T17" fmla="*/ 38 h 172"/>
              <a:gd name="T18" fmla="*/ 0 w 136"/>
              <a:gd name="T19" fmla="*/ 172 h 172"/>
              <a:gd name="T20" fmla="*/ 126 w 136"/>
              <a:gd name="T21" fmla="*/ 128 h 172"/>
              <a:gd name="T22" fmla="*/ 92 w 136"/>
              <a:gd name="T23" fmla="*/ 75 h 172"/>
              <a:gd name="T24" fmla="*/ 107 w 136"/>
              <a:gd name="T25" fmla="*/ 57 h 172"/>
              <a:gd name="T26" fmla="*/ 114 w 136"/>
              <a:gd name="T27" fmla="*/ 63 h 1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36"/>
              <a:gd name="T43" fmla="*/ 0 h 172"/>
              <a:gd name="T44" fmla="*/ 136 w 136"/>
              <a:gd name="T45" fmla="*/ 172 h 17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36" h="172">
                <a:moveTo>
                  <a:pt x="114" y="63"/>
                </a:moveTo>
                <a:cubicBezTo>
                  <a:pt x="117" y="66"/>
                  <a:pt x="120" y="65"/>
                  <a:pt x="121" y="61"/>
                </a:cubicBezTo>
                <a:cubicBezTo>
                  <a:pt x="135" y="6"/>
                  <a:pt x="135" y="6"/>
                  <a:pt x="135" y="6"/>
                </a:cubicBezTo>
                <a:cubicBezTo>
                  <a:pt x="136" y="2"/>
                  <a:pt x="134" y="0"/>
                  <a:pt x="130" y="2"/>
                </a:cubicBezTo>
                <a:cubicBezTo>
                  <a:pt x="79" y="23"/>
                  <a:pt x="79" y="23"/>
                  <a:pt x="79" y="23"/>
                </a:cubicBezTo>
                <a:cubicBezTo>
                  <a:pt x="75" y="25"/>
                  <a:pt x="74" y="28"/>
                  <a:pt x="77" y="31"/>
                </a:cubicBezTo>
                <a:cubicBezTo>
                  <a:pt x="84" y="37"/>
                  <a:pt x="84" y="37"/>
                  <a:pt x="84" y="37"/>
                </a:cubicBezTo>
                <a:cubicBezTo>
                  <a:pt x="67" y="56"/>
                  <a:pt x="67" y="56"/>
                  <a:pt x="67" y="56"/>
                </a:cubicBezTo>
                <a:cubicBezTo>
                  <a:pt x="47" y="45"/>
                  <a:pt x="25" y="38"/>
                  <a:pt x="0" y="38"/>
                </a:cubicBezTo>
                <a:cubicBezTo>
                  <a:pt x="0" y="172"/>
                  <a:pt x="0" y="172"/>
                  <a:pt x="0" y="172"/>
                </a:cubicBezTo>
                <a:cubicBezTo>
                  <a:pt x="126" y="128"/>
                  <a:pt x="126" y="128"/>
                  <a:pt x="126" y="128"/>
                </a:cubicBezTo>
                <a:cubicBezTo>
                  <a:pt x="119" y="107"/>
                  <a:pt x="107" y="89"/>
                  <a:pt x="92" y="75"/>
                </a:cubicBezTo>
                <a:cubicBezTo>
                  <a:pt x="107" y="57"/>
                  <a:pt x="107" y="57"/>
                  <a:pt x="107" y="57"/>
                </a:cubicBezTo>
                <a:lnTo>
                  <a:pt x="114" y="63"/>
                </a:lnTo>
                <a:close/>
              </a:path>
            </a:pathLst>
          </a:custGeom>
          <a:solidFill>
            <a:srgbClr val="EBA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02" name="Freeform 6">
            <a:extLst>
              <a:ext uri="{FF2B5EF4-FFF2-40B4-BE49-F238E27FC236}">
                <a16:creationId xmlns:a16="http://schemas.microsoft.com/office/drawing/2014/main" id="{1D68CF8C-1A0D-4B10-9FD7-7BB7B78E7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5" y="2693988"/>
            <a:ext cx="873125" cy="909637"/>
          </a:xfrm>
          <a:custGeom>
            <a:avLst/>
            <a:gdLst>
              <a:gd name="T0" fmla="*/ 197 w 197"/>
              <a:gd name="T1" fmla="*/ 0 h 206"/>
              <a:gd name="T2" fmla="*/ 86 w 197"/>
              <a:gd name="T3" fmla="*/ 59 h 206"/>
              <a:gd name="T4" fmla="*/ 60 w 197"/>
              <a:gd name="T5" fmla="*/ 42 h 206"/>
              <a:gd name="T6" fmla="*/ 64 w 197"/>
              <a:gd name="T7" fmla="*/ 34 h 206"/>
              <a:gd name="T8" fmla="*/ 61 w 197"/>
              <a:gd name="T9" fmla="*/ 27 h 206"/>
              <a:gd name="T10" fmla="*/ 5 w 197"/>
              <a:gd name="T11" fmla="*/ 22 h 206"/>
              <a:gd name="T12" fmla="*/ 2 w 197"/>
              <a:gd name="T13" fmla="*/ 27 h 206"/>
              <a:gd name="T14" fmla="*/ 31 w 197"/>
              <a:gd name="T15" fmla="*/ 76 h 206"/>
              <a:gd name="T16" fmla="*/ 39 w 197"/>
              <a:gd name="T17" fmla="*/ 76 h 206"/>
              <a:gd name="T18" fmla="*/ 43 w 197"/>
              <a:gd name="T19" fmla="*/ 68 h 206"/>
              <a:gd name="T20" fmla="*/ 72 w 197"/>
              <a:gd name="T21" fmla="*/ 86 h 206"/>
              <a:gd name="T22" fmla="*/ 63 w 197"/>
              <a:gd name="T23" fmla="*/ 134 h 206"/>
              <a:gd name="T24" fmla="*/ 85 w 197"/>
              <a:gd name="T25" fmla="*/ 206 h 206"/>
              <a:gd name="T26" fmla="*/ 84 w 197"/>
              <a:gd name="T27" fmla="*/ 204 h 206"/>
              <a:gd name="T28" fmla="*/ 197 w 197"/>
              <a:gd name="T29" fmla="*/ 134 h 206"/>
              <a:gd name="T30" fmla="*/ 197 w 197"/>
              <a:gd name="T31" fmla="*/ 0 h 20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7"/>
              <a:gd name="T49" fmla="*/ 0 h 206"/>
              <a:gd name="T50" fmla="*/ 197 w 197"/>
              <a:gd name="T51" fmla="*/ 206 h 20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7" h="206">
                <a:moveTo>
                  <a:pt x="197" y="0"/>
                </a:moveTo>
                <a:cubicBezTo>
                  <a:pt x="151" y="0"/>
                  <a:pt x="110" y="23"/>
                  <a:pt x="86" y="59"/>
                </a:cubicBezTo>
                <a:cubicBezTo>
                  <a:pt x="60" y="42"/>
                  <a:pt x="60" y="42"/>
                  <a:pt x="60" y="42"/>
                </a:cubicBezTo>
                <a:cubicBezTo>
                  <a:pt x="64" y="34"/>
                  <a:pt x="64" y="34"/>
                  <a:pt x="64" y="34"/>
                </a:cubicBezTo>
                <a:cubicBezTo>
                  <a:pt x="66" y="31"/>
                  <a:pt x="65" y="28"/>
                  <a:pt x="61" y="27"/>
                </a:cubicBezTo>
                <a:cubicBezTo>
                  <a:pt x="5" y="22"/>
                  <a:pt x="5" y="22"/>
                  <a:pt x="5" y="22"/>
                </a:cubicBezTo>
                <a:cubicBezTo>
                  <a:pt x="1" y="22"/>
                  <a:pt x="0" y="24"/>
                  <a:pt x="2" y="27"/>
                </a:cubicBezTo>
                <a:cubicBezTo>
                  <a:pt x="31" y="76"/>
                  <a:pt x="31" y="76"/>
                  <a:pt x="31" y="76"/>
                </a:cubicBezTo>
                <a:cubicBezTo>
                  <a:pt x="33" y="79"/>
                  <a:pt x="37" y="79"/>
                  <a:pt x="39" y="76"/>
                </a:cubicBezTo>
                <a:cubicBezTo>
                  <a:pt x="43" y="68"/>
                  <a:pt x="43" y="68"/>
                  <a:pt x="43" y="68"/>
                </a:cubicBezTo>
                <a:cubicBezTo>
                  <a:pt x="72" y="86"/>
                  <a:pt x="72" y="86"/>
                  <a:pt x="72" y="86"/>
                </a:cubicBezTo>
                <a:cubicBezTo>
                  <a:pt x="67" y="101"/>
                  <a:pt x="63" y="117"/>
                  <a:pt x="63" y="134"/>
                </a:cubicBezTo>
                <a:cubicBezTo>
                  <a:pt x="63" y="160"/>
                  <a:pt x="71" y="185"/>
                  <a:pt x="85" y="206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197" y="134"/>
                  <a:pt x="197" y="134"/>
                  <a:pt x="197" y="134"/>
                </a:cubicBezTo>
                <a:lnTo>
                  <a:pt x="197" y="0"/>
                </a:lnTo>
                <a:close/>
              </a:path>
            </a:pathLst>
          </a:custGeom>
          <a:solidFill>
            <a:srgbClr val="F830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03" name="Freeform 7">
            <a:extLst>
              <a:ext uri="{FF2B5EF4-FFF2-40B4-BE49-F238E27FC236}">
                <a16:creationId xmlns:a16="http://schemas.microsoft.com/office/drawing/2014/main" id="{505B1D3E-1A5F-4D4B-A01C-E73ABB39C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113" y="3122613"/>
            <a:ext cx="982662" cy="441325"/>
          </a:xfrm>
          <a:custGeom>
            <a:avLst/>
            <a:gdLst>
              <a:gd name="T0" fmla="*/ 218 w 222"/>
              <a:gd name="T1" fmla="*/ 47 h 100"/>
              <a:gd name="T2" fmla="*/ 168 w 222"/>
              <a:gd name="T3" fmla="*/ 21 h 100"/>
              <a:gd name="T4" fmla="*/ 162 w 222"/>
              <a:gd name="T5" fmla="*/ 25 h 100"/>
              <a:gd name="T6" fmla="*/ 162 w 222"/>
              <a:gd name="T7" fmla="*/ 34 h 100"/>
              <a:gd name="T8" fmla="*/ 133 w 222"/>
              <a:gd name="T9" fmla="*/ 34 h 100"/>
              <a:gd name="T10" fmla="*/ 126 w 222"/>
              <a:gd name="T11" fmla="*/ 0 h 100"/>
              <a:gd name="T12" fmla="*/ 0 w 222"/>
              <a:gd name="T13" fmla="*/ 44 h 100"/>
              <a:gd name="T14" fmla="*/ 121 w 222"/>
              <a:gd name="T15" fmla="*/ 100 h 100"/>
              <a:gd name="T16" fmla="*/ 131 w 222"/>
              <a:gd name="T17" fmla="*/ 64 h 100"/>
              <a:gd name="T18" fmla="*/ 161 w 222"/>
              <a:gd name="T19" fmla="*/ 65 h 100"/>
              <a:gd name="T20" fmla="*/ 161 w 222"/>
              <a:gd name="T21" fmla="*/ 74 h 100"/>
              <a:gd name="T22" fmla="*/ 167 w 222"/>
              <a:gd name="T23" fmla="*/ 78 h 100"/>
              <a:gd name="T24" fmla="*/ 218 w 222"/>
              <a:gd name="T25" fmla="*/ 54 h 100"/>
              <a:gd name="T26" fmla="*/ 218 w 222"/>
              <a:gd name="T27" fmla="*/ 47 h 1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22"/>
              <a:gd name="T43" fmla="*/ 0 h 100"/>
              <a:gd name="T44" fmla="*/ 222 w 222"/>
              <a:gd name="T45" fmla="*/ 100 h 1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22" h="100">
                <a:moveTo>
                  <a:pt x="218" y="47"/>
                </a:moveTo>
                <a:cubicBezTo>
                  <a:pt x="168" y="21"/>
                  <a:pt x="168" y="21"/>
                  <a:pt x="168" y="21"/>
                </a:cubicBezTo>
                <a:cubicBezTo>
                  <a:pt x="165" y="20"/>
                  <a:pt x="162" y="21"/>
                  <a:pt x="162" y="25"/>
                </a:cubicBezTo>
                <a:cubicBezTo>
                  <a:pt x="162" y="34"/>
                  <a:pt x="162" y="34"/>
                  <a:pt x="162" y="34"/>
                </a:cubicBezTo>
                <a:cubicBezTo>
                  <a:pt x="133" y="34"/>
                  <a:pt x="133" y="34"/>
                  <a:pt x="133" y="34"/>
                </a:cubicBezTo>
                <a:cubicBezTo>
                  <a:pt x="132" y="22"/>
                  <a:pt x="129" y="11"/>
                  <a:pt x="126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121" y="100"/>
                  <a:pt x="121" y="100"/>
                  <a:pt x="121" y="100"/>
                </a:cubicBezTo>
                <a:cubicBezTo>
                  <a:pt x="126" y="89"/>
                  <a:pt x="129" y="77"/>
                  <a:pt x="131" y="64"/>
                </a:cubicBezTo>
                <a:cubicBezTo>
                  <a:pt x="161" y="65"/>
                  <a:pt x="161" y="65"/>
                  <a:pt x="161" y="65"/>
                </a:cubicBezTo>
                <a:cubicBezTo>
                  <a:pt x="161" y="74"/>
                  <a:pt x="161" y="74"/>
                  <a:pt x="161" y="74"/>
                </a:cubicBezTo>
                <a:cubicBezTo>
                  <a:pt x="161" y="78"/>
                  <a:pt x="163" y="80"/>
                  <a:pt x="167" y="78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22" y="52"/>
                  <a:pt x="222" y="49"/>
                  <a:pt x="218" y="47"/>
                </a:cubicBezTo>
                <a:close/>
              </a:path>
            </a:pathLst>
          </a:custGeom>
          <a:solidFill>
            <a:srgbClr val="A2B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04" name="Freeform 8">
            <a:extLst>
              <a:ext uri="{FF2B5EF4-FFF2-40B4-BE49-F238E27FC236}">
                <a16:creationId xmlns:a16="http://schemas.microsoft.com/office/drawing/2014/main" id="{942A950E-849A-4309-A737-DBD63DE6A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2650" y="3346450"/>
            <a:ext cx="534988" cy="838200"/>
          </a:xfrm>
          <a:custGeom>
            <a:avLst/>
            <a:gdLst>
              <a:gd name="T0" fmla="*/ 114 w 121"/>
              <a:gd name="T1" fmla="*/ 128 h 189"/>
              <a:gd name="T2" fmla="*/ 107 w 121"/>
              <a:gd name="T3" fmla="*/ 125 h 189"/>
              <a:gd name="T4" fmla="*/ 100 w 121"/>
              <a:gd name="T5" fmla="*/ 130 h 189"/>
              <a:gd name="T6" fmla="*/ 83 w 121"/>
              <a:gd name="T7" fmla="*/ 104 h 189"/>
              <a:gd name="T8" fmla="*/ 121 w 121"/>
              <a:gd name="T9" fmla="*/ 55 h 189"/>
              <a:gd name="T10" fmla="*/ 0 w 121"/>
              <a:gd name="T11" fmla="*/ 0 h 189"/>
              <a:gd name="T12" fmla="*/ 0 w 121"/>
              <a:gd name="T13" fmla="*/ 133 h 189"/>
              <a:gd name="T14" fmla="*/ 57 w 121"/>
              <a:gd name="T15" fmla="*/ 120 h 189"/>
              <a:gd name="T16" fmla="*/ 74 w 121"/>
              <a:gd name="T17" fmla="*/ 146 h 189"/>
              <a:gd name="T18" fmla="*/ 66 w 121"/>
              <a:gd name="T19" fmla="*/ 151 h 189"/>
              <a:gd name="T20" fmla="*/ 67 w 121"/>
              <a:gd name="T21" fmla="*/ 159 h 189"/>
              <a:gd name="T22" fmla="*/ 116 w 121"/>
              <a:gd name="T23" fmla="*/ 187 h 189"/>
              <a:gd name="T24" fmla="*/ 121 w 121"/>
              <a:gd name="T25" fmla="*/ 184 h 189"/>
              <a:gd name="T26" fmla="*/ 114 w 121"/>
              <a:gd name="T27" fmla="*/ 128 h 18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1"/>
              <a:gd name="T43" fmla="*/ 0 h 189"/>
              <a:gd name="T44" fmla="*/ 121 w 121"/>
              <a:gd name="T45" fmla="*/ 189 h 18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1" h="189">
                <a:moveTo>
                  <a:pt x="114" y="128"/>
                </a:moveTo>
                <a:cubicBezTo>
                  <a:pt x="114" y="124"/>
                  <a:pt x="111" y="123"/>
                  <a:pt x="107" y="125"/>
                </a:cubicBezTo>
                <a:cubicBezTo>
                  <a:pt x="100" y="130"/>
                  <a:pt x="100" y="130"/>
                  <a:pt x="100" y="130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99" y="91"/>
                  <a:pt x="112" y="74"/>
                  <a:pt x="121" y="55"/>
                </a:cubicBezTo>
                <a:cubicBezTo>
                  <a:pt x="0" y="0"/>
                  <a:pt x="0" y="0"/>
                  <a:pt x="0" y="0"/>
                </a:cubicBezTo>
                <a:cubicBezTo>
                  <a:pt x="0" y="133"/>
                  <a:pt x="0" y="133"/>
                  <a:pt x="0" y="133"/>
                </a:cubicBezTo>
                <a:cubicBezTo>
                  <a:pt x="20" y="133"/>
                  <a:pt x="40" y="128"/>
                  <a:pt x="57" y="120"/>
                </a:cubicBezTo>
                <a:cubicBezTo>
                  <a:pt x="74" y="146"/>
                  <a:pt x="74" y="146"/>
                  <a:pt x="74" y="146"/>
                </a:cubicBezTo>
                <a:cubicBezTo>
                  <a:pt x="66" y="151"/>
                  <a:pt x="66" y="151"/>
                  <a:pt x="66" y="151"/>
                </a:cubicBezTo>
                <a:cubicBezTo>
                  <a:pt x="63" y="154"/>
                  <a:pt x="63" y="157"/>
                  <a:pt x="67" y="159"/>
                </a:cubicBezTo>
                <a:cubicBezTo>
                  <a:pt x="116" y="187"/>
                  <a:pt x="116" y="187"/>
                  <a:pt x="116" y="187"/>
                </a:cubicBezTo>
                <a:cubicBezTo>
                  <a:pt x="119" y="189"/>
                  <a:pt x="121" y="188"/>
                  <a:pt x="121" y="184"/>
                </a:cubicBezTo>
                <a:lnTo>
                  <a:pt x="114" y="128"/>
                </a:lnTo>
                <a:close/>
              </a:path>
            </a:pathLst>
          </a:custGeom>
          <a:solidFill>
            <a:srgbClr val="4C6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05" name="Freeform 9">
            <a:extLst>
              <a:ext uri="{FF2B5EF4-FFF2-40B4-BE49-F238E27FC236}">
                <a16:creationId xmlns:a16="http://schemas.microsoft.com/office/drawing/2014/main" id="{42DEF73F-5E19-4C02-BD1D-D423DF231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263" y="3346450"/>
            <a:ext cx="503237" cy="838200"/>
          </a:xfrm>
          <a:custGeom>
            <a:avLst/>
            <a:gdLst>
              <a:gd name="T0" fmla="*/ 114 w 114"/>
              <a:gd name="T1" fmla="*/ 133 h 189"/>
              <a:gd name="T2" fmla="*/ 114 w 114"/>
              <a:gd name="T3" fmla="*/ 0 h 189"/>
              <a:gd name="T4" fmla="*/ 0 w 114"/>
              <a:gd name="T5" fmla="*/ 70 h 189"/>
              <a:gd name="T6" fmla="*/ 37 w 114"/>
              <a:gd name="T7" fmla="*/ 109 h 189"/>
              <a:gd name="T8" fmla="*/ 23 w 114"/>
              <a:gd name="T9" fmla="*/ 130 h 189"/>
              <a:gd name="T10" fmla="*/ 16 w 114"/>
              <a:gd name="T11" fmla="*/ 125 h 189"/>
              <a:gd name="T12" fmla="*/ 9 w 114"/>
              <a:gd name="T13" fmla="*/ 128 h 189"/>
              <a:gd name="T14" fmla="*/ 2 w 114"/>
              <a:gd name="T15" fmla="*/ 184 h 189"/>
              <a:gd name="T16" fmla="*/ 8 w 114"/>
              <a:gd name="T17" fmla="*/ 187 h 189"/>
              <a:gd name="T18" fmla="*/ 56 w 114"/>
              <a:gd name="T19" fmla="*/ 159 h 189"/>
              <a:gd name="T20" fmla="*/ 57 w 114"/>
              <a:gd name="T21" fmla="*/ 151 h 189"/>
              <a:gd name="T22" fmla="*/ 49 w 114"/>
              <a:gd name="T23" fmla="*/ 146 h 189"/>
              <a:gd name="T24" fmla="*/ 64 w 114"/>
              <a:gd name="T25" fmla="*/ 123 h 189"/>
              <a:gd name="T26" fmla="*/ 114 w 114"/>
              <a:gd name="T27" fmla="*/ 133 h 18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4"/>
              <a:gd name="T43" fmla="*/ 0 h 189"/>
              <a:gd name="T44" fmla="*/ 114 w 114"/>
              <a:gd name="T45" fmla="*/ 189 h 18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4" h="189">
                <a:moveTo>
                  <a:pt x="114" y="133"/>
                </a:moveTo>
                <a:cubicBezTo>
                  <a:pt x="114" y="0"/>
                  <a:pt x="114" y="0"/>
                  <a:pt x="114" y="0"/>
                </a:cubicBezTo>
                <a:cubicBezTo>
                  <a:pt x="0" y="70"/>
                  <a:pt x="0" y="70"/>
                  <a:pt x="0" y="70"/>
                </a:cubicBezTo>
                <a:cubicBezTo>
                  <a:pt x="10" y="85"/>
                  <a:pt x="22" y="98"/>
                  <a:pt x="37" y="109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12" y="123"/>
                  <a:pt x="9" y="124"/>
                  <a:pt x="9" y="128"/>
                </a:cubicBezTo>
                <a:cubicBezTo>
                  <a:pt x="2" y="184"/>
                  <a:pt x="2" y="184"/>
                  <a:pt x="2" y="184"/>
                </a:cubicBezTo>
                <a:cubicBezTo>
                  <a:pt x="2" y="188"/>
                  <a:pt x="4" y="189"/>
                  <a:pt x="8" y="187"/>
                </a:cubicBezTo>
                <a:cubicBezTo>
                  <a:pt x="56" y="159"/>
                  <a:pt x="56" y="159"/>
                  <a:pt x="56" y="159"/>
                </a:cubicBezTo>
                <a:cubicBezTo>
                  <a:pt x="60" y="157"/>
                  <a:pt x="60" y="154"/>
                  <a:pt x="57" y="151"/>
                </a:cubicBezTo>
                <a:cubicBezTo>
                  <a:pt x="49" y="146"/>
                  <a:pt x="49" y="146"/>
                  <a:pt x="49" y="146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79" y="130"/>
                  <a:pt x="96" y="133"/>
                  <a:pt x="114" y="133"/>
                </a:cubicBezTo>
                <a:close/>
              </a:path>
            </a:pathLst>
          </a:custGeom>
          <a:solidFill>
            <a:srgbClr val="3D90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06" name="矩形 1">
            <a:extLst>
              <a:ext uri="{FF2B5EF4-FFF2-40B4-BE49-F238E27FC236}">
                <a16:creationId xmlns:a16="http://schemas.microsoft.com/office/drawing/2014/main" id="{89EEEFF0-D7A1-4742-ABD2-55CEE4BFF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1100" y="2320925"/>
            <a:ext cx="44513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content here, the language should be concise, the expression should be clear, accurate, let people see at a glance.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content here, the language should be concise, the expression should be clear, accurate, let people see at a glance.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8207" name="Group 15">
            <a:extLst>
              <a:ext uri="{FF2B5EF4-FFF2-40B4-BE49-F238E27FC236}">
                <a16:creationId xmlns:a16="http://schemas.microsoft.com/office/drawing/2014/main" id="{A6B4286B-5C97-46E2-9079-C8C8FEC6984F}"/>
              </a:ext>
            </a:extLst>
          </p:cNvPr>
          <p:cNvGrpSpPr>
            <a:grpSpLocks/>
          </p:cNvGrpSpPr>
          <p:nvPr/>
        </p:nvGrpSpPr>
        <p:grpSpPr bwMode="auto">
          <a:xfrm>
            <a:off x="1241425" y="1166813"/>
            <a:ext cx="4287838" cy="4308475"/>
            <a:chOff x="0" y="0"/>
            <a:chExt cx="4287225" cy="4307828"/>
          </a:xfrm>
        </p:grpSpPr>
        <p:grpSp>
          <p:nvGrpSpPr>
            <p:cNvPr id="8208" name="Group 16">
              <a:extLst>
                <a:ext uri="{FF2B5EF4-FFF2-40B4-BE49-F238E27FC236}">
                  <a16:creationId xmlns:a16="http://schemas.microsoft.com/office/drawing/2014/main" id="{BF714796-538D-490D-9DFB-4BE48D8B26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95792"/>
              <a:ext cx="1176224" cy="1315776"/>
              <a:chOff x="0" y="0"/>
              <a:chExt cx="1176224" cy="1315776"/>
            </a:xfrm>
          </p:grpSpPr>
          <p:sp>
            <p:nvSpPr>
              <p:cNvPr id="8209" name="Freeform 11">
                <a:extLst>
                  <a:ext uri="{FF2B5EF4-FFF2-40B4-BE49-F238E27FC236}">
                    <a16:creationId xmlns:a16="http://schemas.microsoft.com/office/drawing/2014/main" id="{77979817-CA28-4958-B91C-0BA72DA9AA8B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48697" y="188249"/>
                <a:ext cx="1127527" cy="1127527"/>
              </a:xfrm>
              <a:custGeom>
                <a:avLst/>
                <a:gdLst>
                  <a:gd name="T0" fmla="*/ 127 w 255"/>
                  <a:gd name="T1" fmla="*/ 0 h 255"/>
                  <a:gd name="T2" fmla="*/ 0 w 255"/>
                  <a:gd name="T3" fmla="*/ 127 h 255"/>
                  <a:gd name="T4" fmla="*/ 127 w 255"/>
                  <a:gd name="T5" fmla="*/ 255 h 255"/>
                  <a:gd name="T6" fmla="*/ 255 w 255"/>
                  <a:gd name="T7" fmla="*/ 127 h 255"/>
                  <a:gd name="T8" fmla="*/ 127 w 255"/>
                  <a:gd name="T9" fmla="*/ 0 h 255"/>
                  <a:gd name="T10" fmla="*/ 127 w 255"/>
                  <a:gd name="T11" fmla="*/ 242 h 255"/>
                  <a:gd name="T12" fmla="*/ 13 w 255"/>
                  <a:gd name="T13" fmla="*/ 127 h 255"/>
                  <a:gd name="T14" fmla="*/ 127 w 255"/>
                  <a:gd name="T15" fmla="*/ 13 h 255"/>
                  <a:gd name="T16" fmla="*/ 242 w 255"/>
                  <a:gd name="T17" fmla="*/ 127 h 255"/>
                  <a:gd name="T18" fmla="*/ 127 w 255"/>
                  <a:gd name="T19" fmla="*/ 242 h 2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5"/>
                  <a:gd name="T31" fmla="*/ 0 h 255"/>
                  <a:gd name="T32" fmla="*/ 255 w 255"/>
                  <a:gd name="T33" fmla="*/ 255 h 2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5" h="255">
                    <a:moveTo>
                      <a:pt x="127" y="0"/>
                    </a:moveTo>
                    <a:cubicBezTo>
                      <a:pt x="57" y="0"/>
                      <a:pt x="0" y="57"/>
                      <a:pt x="0" y="127"/>
                    </a:cubicBezTo>
                    <a:cubicBezTo>
                      <a:pt x="0" y="198"/>
                      <a:pt x="57" y="255"/>
                      <a:pt x="127" y="255"/>
                    </a:cubicBezTo>
                    <a:cubicBezTo>
                      <a:pt x="198" y="255"/>
                      <a:pt x="255" y="198"/>
                      <a:pt x="255" y="127"/>
                    </a:cubicBezTo>
                    <a:cubicBezTo>
                      <a:pt x="255" y="57"/>
                      <a:pt x="198" y="0"/>
                      <a:pt x="127" y="0"/>
                    </a:cubicBezTo>
                    <a:close/>
                    <a:moveTo>
                      <a:pt x="127" y="242"/>
                    </a:moveTo>
                    <a:cubicBezTo>
                      <a:pt x="64" y="242"/>
                      <a:pt x="13" y="191"/>
                      <a:pt x="13" y="127"/>
                    </a:cubicBezTo>
                    <a:cubicBezTo>
                      <a:pt x="13" y="64"/>
                      <a:pt x="64" y="13"/>
                      <a:pt x="127" y="13"/>
                    </a:cubicBezTo>
                    <a:cubicBezTo>
                      <a:pt x="191" y="13"/>
                      <a:pt x="242" y="64"/>
                      <a:pt x="242" y="127"/>
                    </a:cubicBezTo>
                    <a:cubicBezTo>
                      <a:pt x="242" y="191"/>
                      <a:pt x="191" y="242"/>
                      <a:pt x="127" y="242"/>
                    </a:cubicBezTo>
                    <a:close/>
                  </a:path>
                </a:pathLst>
              </a:custGeom>
              <a:solidFill>
                <a:srgbClr val="F830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16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10" name="Freeform 1789">
                <a:extLst>
                  <a:ext uri="{FF2B5EF4-FFF2-40B4-BE49-F238E27FC236}">
                    <a16:creationId xmlns:a16="http://schemas.microsoft.com/office/drawing/2014/main" id="{2CF56506-CF23-42AE-8482-4F25A2126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5936"/>
                <a:ext cx="477606" cy="460750"/>
              </a:xfrm>
              <a:custGeom>
                <a:avLst/>
                <a:gdLst>
                  <a:gd name="T0" fmla="*/ 32 w 108"/>
                  <a:gd name="T1" fmla="*/ 104 h 104"/>
                  <a:gd name="T2" fmla="*/ 52 w 108"/>
                  <a:gd name="T3" fmla="*/ 80 h 104"/>
                  <a:gd name="T4" fmla="*/ 108 w 108"/>
                  <a:gd name="T5" fmla="*/ 46 h 104"/>
                  <a:gd name="T6" fmla="*/ 54 w 108"/>
                  <a:gd name="T7" fmla="*/ 0 h 104"/>
                  <a:gd name="T8" fmla="*/ 0 w 108"/>
                  <a:gd name="T9" fmla="*/ 54 h 104"/>
                  <a:gd name="T10" fmla="*/ 32 w 108"/>
                  <a:gd name="T11" fmla="*/ 104 h 1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104"/>
                  <a:gd name="T20" fmla="*/ 108 w 108"/>
                  <a:gd name="T21" fmla="*/ 104 h 1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104">
                    <a:moveTo>
                      <a:pt x="32" y="104"/>
                    </a:moveTo>
                    <a:cubicBezTo>
                      <a:pt x="38" y="96"/>
                      <a:pt x="44" y="87"/>
                      <a:pt x="52" y="80"/>
                    </a:cubicBezTo>
                    <a:cubicBezTo>
                      <a:pt x="67" y="64"/>
                      <a:pt x="87" y="53"/>
                      <a:pt x="108" y="46"/>
                    </a:cubicBezTo>
                    <a:cubicBezTo>
                      <a:pt x="104" y="20"/>
                      <a:pt x="81" y="0"/>
                      <a:pt x="54" y="0"/>
                    </a:cubicBezTo>
                    <a:cubicBezTo>
                      <a:pt x="24" y="0"/>
                      <a:pt x="0" y="24"/>
                      <a:pt x="0" y="54"/>
                    </a:cubicBezTo>
                    <a:cubicBezTo>
                      <a:pt x="0" y="77"/>
                      <a:pt x="13" y="96"/>
                      <a:pt x="32" y="104"/>
                    </a:cubicBezTo>
                    <a:close/>
                  </a:path>
                </a:pathLst>
              </a:custGeom>
              <a:solidFill>
                <a:srgbClr val="F830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16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11" name="TextBox 682">
                <a:extLst>
                  <a:ext uri="{FF2B5EF4-FFF2-40B4-BE49-F238E27FC236}">
                    <a16:creationId xmlns:a16="http://schemas.microsoft.com/office/drawing/2014/main" id="{246A9EB5-238C-4C0C-AE23-EFA5F4735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45076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A.</a:t>
                </a:r>
                <a:endPara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212" name="矩形 1">
                <a:extLst>
                  <a:ext uri="{FF2B5EF4-FFF2-40B4-BE49-F238E27FC236}">
                    <a16:creationId xmlns:a16="http://schemas.microsoft.com/office/drawing/2014/main" id="{2E3B182A-3918-4658-A218-4FB7C3B43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92" y="475551"/>
                <a:ext cx="997874" cy="307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/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a title</a:t>
                </a:r>
              </a:p>
            </p:txBody>
          </p:sp>
        </p:grpSp>
        <p:grpSp>
          <p:nvGrpSpPr>
            <p:cNvPr id="8213" name="Group 21">
              <a:extLst>
                <a:ext uri="{FF2B5EF4-FFF2-40B4-BE49-F238E27FC236}">
                  <a16:creationId xmlns:a16="http://schemas.microsoft.com/office/drawing/2014/main" id="{CA0064B1-8CA7-4915-A48D-6D6652BB8A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24028" y="0"/>
              <a:ext cx="1322316" cy="1445932"/>
              <a:chOff x="0" y="0"/>
              <a:chExt cx="1322316" cy="1445932"/>
            </a:xfrm>
          </p:grpSpPr>
          <p:sp>
            <p:nvSpPr>
              <p:cNvPr id="8214" name="Freeform 12">
                <a:extLst>
                  <a:ext uri="{FF2B5EF4-FFF2-40B4-BE49-F238E27FC236}">
                    <a16:creationId xmlns:a16="http://schemas.microsoft.com/office/drawing/2014/main" id="{E1B92789-5604-4A86-A51F-01326FF29B32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0" y="146092"/>
                <a:ext cx="1305458" cy="1299840"/>
              </a:xfrm>
              <a:custGeom>
                <a:avLst/>
                <a:gdLst>
                  <a:gd name="T0" fmla="*/ 148 w 295"/>
                  <a:gd name="T1" fmla="*/ 0 h 294"/>
                  <a:gd name="T2" fmla="*/ 0 w 295"/>
                  <a:gd name="T3" fmla="*/ 147 h 294"/>
                  <a:gd name="T4" fmla="*/ 148 w 295"/>
                  <a:gd name="T5" fmla="*/ 294 h 294"/>
                  <a:gd name="T6" fmla="*/ 295 w 295"/>
                  <a:gd name="T7" fmla="*/ 147 h 294"/>
                  <a:gd name="T8" fmla="*/ 148 w 295"/>
                  <a:gd name="T9" fmla="*/ 0 h 294"/>
                  <a:gd name="T10" fmla="*/ 148 w 295"/>
                  <a:gd name="T11" fmla="*/ 280 h 294"/>
                  <a:gd name="T12" fmla="*/ 15 w 295"/>
                  <a:gd name="T13" fmla="*/ 147 h 294"/>
                  <a:gd name="T14" fmla="*/ 148 w 295"/>
                  <a:gd name="T15" fmla="*/ 14 h 294"/>
                  <a:gd name="T16" fmla="*/ 280 w 295"/>
                  <a:gd name="T17" fmla="*/ 147 h 294"/>
                  <a:gd name="T18" fmla="*/ 148 w 295"/>
                  <a:gd name="T19" fmla="*/ 280 h 2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5"/>
                  <a:gd name="T31" fmla="*/ 0 h 294"/>
                  <a:gd name="T32" fmla="*/ 295 w 295"/>
                  <a:gd name="T33" fmla="*/ 294 h 2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5" h="294">
                    <a:moveTo>
                      <a:pt x="148" y="0"/>
                    </a:moveTo>
                    <a:cubicBezTo>
                      <a:pt x="66" y="0"/>
                      <a:pt x="0" y="66"/>
                      <a:pt x="0" y="147"/>
                    </a:cubicBezTo>
                    <a:cubicBezTo>
                      <a:pt x="0" y="228"/>
                      <a:pt x="66" y="294"/>
                      <a:pt x="148" y="294"/>
                    </a:cubicBezTo>
                    <a:cubicBezTo>
                      <a:pt x="229" y="294"/>
                      <a:pt x="295" y="228"/>
                      <a:pt x="295" y="147"/>
                    </a:cubicBezTo>
                    <a:cubicBezTo>
                      <a:pt x="295" y="66"/>
                      <a:pt x="229" y="0"/>
                      <a:pt x="148" y="0"/>
                    </a:cubicBezTo>
                    <a:close/>
                    <a:moveTo>
                      <a:pt x="148" y="280"/>
                    </a:moveTo>
                    <a:cubicBezTo>
                      <a:pt x="74" y="280"/>
                      <a:pt x="15" y="220"/>
                      <a:pt x="15" y="147"/>
                    </a:cubicBezTo>
                    <a:cubicBezTo>
                      <a:pt x="15" y="74"/>
                      <a:pt x="74" y="14"/>
                      <a:pt x="148" y="14"/>
                    </a:cubicBezTo>
                    <a:cubicBezTo>
                      <a:pt x="221" y="14"/>
                      <a:pt x="280" y="74"/>
                      <a:pt x="280" y="147"/>
                    </a:cubicBezTo>
                    <a:cubicBezTo>
                      <a:pt x="280" y="220"/>
                      <a:pt x="221" y="280"/>
                      <a:pt x="148" y="280"/>
                    </a:cubicBezTo>
                    <a:close/>
                  </a:path>
                </a:pathLst>
              </a:custGeom>
              <a:solidFill>
                <a:srgbClr val="EBAC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16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15" name="Freeform 1791">
                <a:extLst>
                  <a:ext uri="{FF2B5EF4-FFF2-40B4-BE49-F238E27FC236}">
                    <a16:creationId xmlns:a16="http://schemas.microsoft.com/office/drawing/2014/main" id="{6C33F00E-F1B5-4321-99A6-B4ED63FF25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4710" y="0"/>
                <a:ext cx="477606" cy="458878"/>
              </a:xfrm>
              <a:custGeom>
                <a:avLst/>
                <a:gdLst>
                  <a:gd name="T0" fmla="*/ 75 w 108"/>
                  <a:gd name="T1" fmla="*/ 104 h 104"/>
                  <a:gd name="T2" fmla="*/ 56 w 108"/>
                  <a:gd name="T3" fmla="*/ 80 h 104"/>
                  <a:gd name="T4" fmla="*/ 0 w 108"/>
                  <a:gd name="T5" fmla="*/ 46 h 104"/>
                  <a:gd name="T6" fmla="*/ 54 w 108"/>
                  <a:gd name="T7" fmla="*/ 0 h 104"/>
                  <a:gd name="T8" fmla="*/ 108 w 108"/>
                  <a:gd name="T9" fmla="*/ 54 h 104"/>
                  <a:gd name="T10" fmla="*/ 75 w 108"/>
                  <a:gd name="T11" fmla="*/ 104 h 1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104"/>
                  <a:gd name="T20" fmla="*/ 108 w 108"/>
                  <a:gd name="T21" fmla="*/ 104 h 1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104">
                    <a:moveTo>
                      <a:pt x="75" y="104"/>
                    </a:moveTo>
                    <a:cubicBezTo>
                      <a:pt x="70" y="95"/>
                      <a:pt x="63" y="87"/>
                      <a:pt x="56" y="80"/>
                    </a:cubicBezTo>
                    <a:cubicBezTo>
                      <a:pt x="40" y="64"/>
                      <a:pt x="21" y="52"/>
                      <a:pt x="0" y="46"/>
                    </a:cubicBezTo>
                    <a:cubicBezTo>
                      <a:pt x="4" y="20"/>
                      <a:pt x="26" y="0"/>
                      <a:pt x="54" y="0"/>
                    </a:cubicBezTo>
                    <a:cubicBezTo>
                      <a:pt x="84" y="0"/>
                      <a:pt x="108" y="24"/>
                      <a:pt x="108" y="54"/>
                    </a:cubicBezTo>
                    <a:cubicBezTo>
                      <a:pt x="108" y="76"/>
                      <a:pt x="94" y="95"/>
                      <a:pt x="75" y="104"/>
                    </a:cubicBezTo>
                    <a:close/>
                  </a:path>
                </a:pathLst>
              </a:custGeom>
              <a:solidFill>
                <a:srgbClr val="EBAC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16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16" name="TextBox 682">
                <a:extLst>
                  <a:ext uri="{FF2B5EF4-FFF2-40B4-BE49-F238E27FC236}">
                    <a16:creationId xmlns:a16="http://schemas.microsoft.com/office/drawing/2014/main" id="{FB77DC2B-E5A8-4591-8B09-8ACA0C2024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2571" y="478"/>
                <a:ext cx="38504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B.</a:t>
                </a:r>
                <a:endPara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217" name="矩形 1">
                <a:extLst>
                  <a:ext uri="{FF2B5EF4-FFF2-40B4-BE49-F238E27FC236}">
                    <a16:creationId xmlns:a16="http://schemas.microsoft.com/office/drawing/2014/main" id="{E8946DE2-3082-491A-8100-DB2FF3FBD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38" y="494809"/>
                <a:ext cx="997874" cy="338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/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a title</a:t>
                </a:r>
              </a:p>
            </p:txBody>
          </p:sp>
        </p:grpSp>
        <p:grpSp>
          <p:nvGrpSpPr>
            <p:cNvPr id="8218" name="Group 26">
              <a:extLst>
                <a:ext uri="{FF2B5EF4-FFF2-40B4-BE49-F238E27FC236}">
                  <a16:creationId xmlns:a16="http://schemas.microsoft.com/office/drawing/2014/main" id="{B31FDE7C-3A51-4973-99A7-00FDEDAF90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7597" y="1548946"/>
              <a:ext cx="919628" cy="1114417"/>
              <a:chOff x="0" y="0"/>
              <a:chExt cx="919628" cy="1114417"/>
            </a:xfrm>
          </p:grpSpPr>
          <p:sp>
            <p:nvSpPr>
              <p:cNvPr id="8219" name="Freeform 13">
                <a:extLst>
                  <a:ext uri="{FF2B5EF4-FFF2-40B4-BE49-F238E27FC236}">
                    <a16:creationId xmlns:a16="http://schemas.microsoft.com/office/drawing/2014/main" id="{B9AE3C38-BEFB-4C09-ABFD-D1C337E79FBC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0" y="221010"/>
                <a:ext cx="893405" cy="893407"/>
              </a:xfrm>
              <a:custGeom>
                <a:avLst/>
                <a:gdLst>
                  <a:gd name="T0" fmla="*/ 101 w 202"/>
                  <a:gd name="T1" fmla="*/ 0 h 202"/>
                  <a:gd name="T2" fmla="*/ 0 w 202"/>
                  <a:gd name="T3" fmla="*/ 101 h 202"/>
                  <a:gd name="T4" fmla="*/ 101 w 202"/>
                  <a:gd name="T5" fmla="*/ 202 h 202"/>
                  <a:gd name="T6" fmla="*/ 202 w 202"/>
                  <a:gd name="T7" fmla="*/ 101 h 202"/>
                  <a:gd name="T8" fmla="*/ 101 w 202"/>
                  <a:gd name="T9" fmla="*/ 0 h 202"/>
                  <a:gd name="T10" fmla="*/ 101 w 202"/>
                  <a:gd name="T11" fmla="*/ 192 h 202"/>
                  <a:gd name="T12" fmla="*/ 10 w 202"/>
                  <a:gd name="T13" fmla="*/ 101 h 202"/>
                  <a:gd name="T14" fmla="*/ 101 w 202"/>
                  <a:gd name="T15" fmla="*/ 10 h 202"/>
                  <a:gd name="T16" fmla="*/ 192 w 202"/>
                  <a:gd name="T17" fmla="*/ 101 h 202"/>
                  <a:gd name="T18" fmla="*/ 101 w 202"/>
                  <a:gd name="T19" fmla="*/ 192 h 2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2"/>
                  <a:gd name="T31" fmla="*/ 0 h 202"/>
                  <a:gd name="T32" fmla="*/ 202 w 202"/>
                  <a:gd name="T33" fmla="*/ 202 h 2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2" h="202">
                    <a:moveTo>
                      <a:pt x="101" y="0"/>
                    </a:moveTo>
                    <a:cubicBezTo>
                      <a:pt x="46" y="0"/>
                      <a:pt x="0" y="45"/>
                      <a:pt x="0" y="101"/>
                    </a:cubicBezTo>
                    <a:cubicBezTo>
                      <a:pt x="0" y="157"/>
                      <a:pt x="46" y="202"/>
                      <a:pt x="101" y="202"/>
                    </a:cubicBezTo>
                    <a:cubicBezTo>
                      <a:pt x="157" y="202"/>
                      <a:pt x="202" y="157"/>
                      <a:pt x="202" y="101"/>
                    </a:cubicBezTo>
                    <a:cubicBezTo>
                      <a:pt x="202" y="45"/>
                      <a:pt x="157" y="0"/>
                      <a:pt x="101" y="0"/>
                    </a:cubicBezTo>
                    <a:close/>
                    <a:moveTo>
                      <a:pt x="101" y="192"/>
                    </a:moveTo>
                    <a:cubicBezTo>
                      <a:pt x="51" y="192"/>
                      <a:pt x="10" y="151"/>
                      <a:pt x="10" y="101"/>
                    </a:cubicBezTo>
                    <a:cubicBezTo>
                      <a:pt x="10" y="51"/>
                      <a:pt x="51" y="10"/>
                      <a:pt x="101" y="10"/>
                    </a:cubicBezTo>
                    <a:cubicBezTo>
                      <a:pt x="151" y="10"/>
                      <a:pt x="192" y="51"/>
                      <a:pt x="192" y="101"/>
                    </a:cubicBezTo>
                    <a:cubicBezTo>
                      <a:pt x="192" y="151"/>
                      <a:pt x="151" y="192"/>
                      <a:pt x="101" y="192"/>
                    </a:cubicBezTo>
                    <a:close/>
                  </a:path>
                </a:pathLst>
              </a:custGeom>
              <a:solidFill>
                <a:srgbClr val="A2B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16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20" name="Freeform 1792">
                <a:extLst>
                  <a:ext uri="{FF2B5EF4-FFF2-40B4-BE49-F238E27FC236}">
                    <a16:creationId xmlns:a16="http://schemas.microsoft.com/office/drawing/2014/main" id="{D1C9E599-E6C4-435C-97E3-B92E4F401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526" y="88029"/>
                <a:ext cx="367102" cy="353992"/>
              </a:xfrm>
              <a:custGeom>
                <a:avLst/>
                <a:gdLst>
                  <a:gd name="T0" fmla="*/ 58 w 83"/>
                  <a:gd name="T1" fmla="*/ 80 h 80"/>
                  <a:gd name="T2" fmla="*/ 43 w 83"/>
                  <a:gd name="T3" fmla="*/ 62 h 80"/>
                  <a:gd name="T4" fmla="*/ 0 w 83"/>
                  <a:gd name="T5" fmla="*/ 35 h 80"/>
                  <a:gd name="T6" fmla="*/ 42 w 83"/>
                  <a:gd name="T7" fmla="*/ 0 h 80"/>
                  <a:gd name="T8" fmla="*/ 83 w 83"/>
                  <a:gd name="T9" fmla="*/ 42 h 80"/>
                  <a:gd name="T10" fmla="*/ 58 w 83"/>
                  <a:gd name="T11" fmla="*/ 80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80"/>
                  <a:gd name="T20" fmla="*/ 83 w 83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80">
                    <a:moveTo>
                      <a:pt x="58" y="80"/>
                    </a:moveTo>
                    <a:cubicBezTo>
                      <a:pt x="54" y="73"/>
                      <a:pt x="49" y="67"/>
                      <a:pt x="43" y="62"/>
                    </a:cubicBezTo>
                    <a:cubicBezTo>
                      <a:pt x="31" y="49"/>
                      <a:pt x="16" y="40"/>
                      <a:pt x="0" y="35"/>
                    </a:cubicBezTo>
                    <a:cubicBezTo>
                      <a:pt x="3" y="15"/>
                      <a:pt x="21" y="0"/>
                      <a:pt x="42" y="0"/>
                    </a:cubicBezTo>
                    <a:cubicBezTo>
                      <a:pt x="65" y="0"/>
                      <a:pt x="83" y="18"/>
                      <a:pt x="83" y="42"/>
                    </a:cubicBezTo>
                    <a:cubicBezTo>
                      <a:pt x="83" y="59"/>
                      <a:pt x="73" y="74"/>
                      <a:pt x="58" y="80"/>
                    </a:cubicBezTo>
                    <a:close/>
                  </a:path>
                </a:pathLst>
              </a:custGeom>
              <a:solidFill>
                <a:srgbClr val="A2B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16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21" name="TextBox 682">
                <a:extLst>
                  <a:ext uri="{FF2B5EF4-FFF2-40B4-BE49-F238E27FC236}">
                    <a16:creationId xmlns:a16="http://schemas.microsoft.com/office/drawing/2014/main" id="{8A5D4343-CCD7-4FE2-A85A-824802ADB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021" y="0"/>
                <a:ext cx="37460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C.</a:t>
                </a:r>
                <a:endPara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222" name="矩形 1">
                <a:extLst>
                  <a:ext uri="{FF2B5EF4-FFF2-40B4-BE49-F238E27FC236}">
                    <a16:creationId xmlns:a16="http://schemas.microsoft.com/office/drawing/2014/main" id="{70FC52AA-5719-4582-8A79-DCC68BC74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31" y="413497"/>
                <a:ext cx="861896" cy="276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/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a title</a:t>
                </a:r>
              </a:p>
            </p:txBody>
          </p:sp>
        </p:grpSp>
        <p:grpSp>
          <p:nvGrpSpPr>
            <p:cNvPr id="8223" name="Group 31">
              <a:extLst>
                <a:ext uri="{FF2B5EF4-FFF2-40B4-BE49-F238E27FC236}">
                  <a16:creationId xmlns:a16="http://schemas.microsoft.com/office/drawing/2014/main" id="{6EEC657C-DAFF-4133-BBD1-CF6CEF1A01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2318" y="2751392"/>
              <a:ext cx="1324188" cy="1477771"/>
              <a:chOff x="0" y="0"/>
              <a:chExt cx="1324188" cy="1477771"/>
            </a:xfrm>
          </p:grpSpPr>
          <p:sp>
            <p:nvSpPr>
              <p:cNvPr id="8224" name="Freeform 14">
                <a:extLst>
                  <a:ext uri="{FF2B5EF4-FFF2-40B4-BE49-F238E27FC236}">
                    <a16:creationId xmlns:a16="http://schemas.microsoft.com/office/drawing/2014/main" id="{30CF391C-9620-4D5C-B648-5D1134040159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0" y="159201"/>
                <a:ext cx="1324188" cy="1318570"/>
              </a:xfrm>
              <a:custGeom>
                <a:avLst/>
                <a:gdLst>
                  <a:gd name="T0" fmla="*/ 149 w 299"/>
                  <a:gd name="T1" fmla="*/ 0 h 298"/>
                  <a:gd name="T2" fmla="*/ 0 w 299"/>
                  <a:gd name="T3" fmla="*/ 149 h 298"/>
                  <a:gd name="T4" fmla="*/ 149 w 299"/>
                  <a:gd name="T5" fmla="*/ 298 h 298"/>
                  <a:gd name="T6" fmla="*/ 299 w 299"/>
                  <a:gd name="T7" fmla="*/ 149 h 298"/>
                  <a:gd name="T8" fmla="*/ 149 w 299"/>
                  <a:gd name="T9" fmla="*/ 0 h 298"/>
                  <a:gd name="T10" fmla="*/ 149 w 299"/>
                  <a:gd name="T11" fmla="*/ 284 h 298"/>
                  <a:gd name="T12" fmla="*/ 15 w 299"/>
                  <a:gd name="T13" fmla="*/ 149 h 298"/>
                  <a:gd name="T14" fmla="*/ 149 w 299"/>
                  <a:gd name="T15" fmla="*/ 15 h 298"/>
                  <a:gd name="T16" fmla="*/ 284 w 299"/>
                  <a:gd name="T17" fmla="*/ 149 h 298"/>
                  <a:gd name="T18" fmla="*/ 149 w 299"/>
                  <a:gd name="T19" fmla="*/ 284 h 2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9"/>
                  <a:gd name="T31" fmla="*/ 0 h 298"/>
                  <a:gd name="T32" fmla="*/ 299 w 299"/>
                  <a:gd name="T33" fmla="*/ 298 h 2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9" h="298">
                    <a:moveTo>
                      <a:pt x="149" y="0"/>
                    </a:moveTo>
                    <a:cubicBezTo>
                      <a:pt x="67" y="0"/>
                      <a:pt x="0" y="67"/>
                      <a:pt x="0" y="149"/>
                    </a:cubicBezTo>
                    <a:cubicBezTo>
                      <a:pt x="0" y="232"/>
                      <a:pt x="67" y="298"/>
                      <a:pt x="149" y="298"/>
                    </a:cubicBezTo>
                    <a:cubicBezTo>
                      <a:pt x="232" y="298"/>
                      <a:pt x="299" y="232"/>
                      <a:pt x="299" y="149"/>
                    </a:cubicBezTo>
                    <a:cubicBezTo>
                      <a:pt x="299" y="67"/>
                      <a:pt x="232" y="0"/>
                      <a:pt x="149" y="0"/>
                    </a:cubicBezTo>
                    <a:close/>
                    <a:moveTo>
                      <a:pt x="149" y="284"/>
                    </a:moveTo>
                    <a:cubicBezTo>
                      <a:pt x="75" y="284"/>
                      <a:pt x="15" y="223"/>
                      <a:pt x="15" y="149"/>
                    </a:cubicBezTo>
                    <a:cubicBezTo>
                      <a:pt x="15" y="75"/>
                      <a:pt x="75" y="15"/>
                      <a:pt x="149" y="15"/>
                    </a:cubicBezTo>
                    <a:cubicBezTo>
                      <a:pt x="223" y="15"/>
                      <a:pt x="284" y="75"/>
                      <a:pt x="284" y="149"/>
                    </a:cubicBezTo>
                    <a:cubicBezTo>
                      <a:pt x="284" y="223"/>
                      <a:pt x="223" y="284"/>
                      <a:pt x="149" y="284"/>
                    </a:cubicBezTo>
                    <a:close/>
                  </a:path>
                </a:pathLst>
              </a:custGeom>
              <a:solidFill>
                <a:srgbClr val="4C6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16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25" name="Freeform 1790">
                <a:extLst>
                  <a:ext uri="{FF2B5EF4-FFF2-40B4-BE49-F238E27FC236}">
                    <a16:creationId xmlns:a16="http://schemas.microsoft.com/office/drawing/2014/main" id="{293B34C3-EE08-419F-9C06-1222FDFD70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6582" y="0"/>
                <a:ext cx="477606" cy="464496"/>
              </a:xfrm>
              <a:custGeom>
                <a:avLst/>
                <a:gdLst>
                  <a:gd name="T0" fmla="*/ 75 w 108"/>
                  <a:gd name="T1" fmla="*/ 105 h 105"/>
                  <a:gd name="T2" fmla="*/ 55 w 108"/>
                  <a:gd name="T3" fmla="*/ 81 h 105"/>
                  <a:gd name="T4" fmla="*/ 0 w 108"/>
                  <a:gd name="T5" fmla="*/ 46 h 105"/>
                  <a:gd name="T6" fmla="*/ 53 w 108"/>
                  <a:gd name="T7" fmla="*/ 0 h 105"/>
                  <a:gd name="T8" fmla="*/ 108 w 108"/>
                  <a:gd name="T9" fmla="*/ 55 h 105"/>
                  <a:gd name="T10" fmla="*/ 75 w 108"/>
                  <a:gd name="T11" fmla="*/ 105 h 1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105"/>
                  <a:gd name="T20" fmla="*/ 108 w 108"/>
                  <a:gd name="T21" fmla="*/ 105 h 1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105">
                    <a:moveTo>
                      <a:pt x="75" y="105"/>
                    </a:moveTo>
                    <a:cubicBezTo>
                      <a:pt x="69" y="96"/>
                      <a:pt x="63" y="88"/>
                      <a:pt x="55" y="81"/>
                    </a:cubicBezTo>
                    <a:cubicBezTo>
                      <a:pt x="40" y="65"/>
                      <a:pt x="20" y="53"/>
                      <a:pt x="0" y="46"/>
                    </a:cubicBezTo>
                    <a:cubicBezTo>
                      <a:pt x="4" y="20"/>
                      <a:pt x="26" y="0"/>
                      <a:pt x="53" y="0"/>
                    </a:cubicBezTo>
                    <a:cubicBezTo>
                      <a:pt x="83" y="0"/>
                      <a:pt x="108" y="25"/>
                      <a:pt x="108" y="55"/>
                    </a:cubicBezTo>
                    <a:cubicBezTo>
                      <a:pt x="108" y="77"/>
                      <a:pt x="94" y="96"/>
                      <a:pt x="75" y="105"/>
                    </a:cubicBezTo>
                    <a:close/>
                  </a:path>
                </a:pathLst>
              </a:custGeom>
              <a:solidFill>
                <a:srgbClr val="4C6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16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26" name="TextBox 682">
                <a:extLst>
                  <a:ext uri="{FF2B5EF4-FFF2-40B4-BE49-F238E27FC236}">
                    <a16:creationId xmlns:a16="http://schemas.microsoft.com/office/drawing/2014/main" id="{0343659B-4A1B-4BD6-8E4B-BE0C745A9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6582" y="0"/>
                <a:ext cx="39446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D.</a:t>
                </a:r>
                <a:endPara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227" name="矩形 1">
                <a:extLst>
                  <a:ext uri="{FF2B5EF4-FFF2-40B4-BE49-F238E27FC236}">
                    <a16:creationId xmlns:a16="http://schemas.microsoft.com/office/drawing/2014/main" id="{9FD0882C-3CCA-4A42-BE44-B1F54FA3E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770" y="526946"/>
                <a:ext cx="954885" cy="307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/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a title</a:t>
                </a:r>
              </a:p>
            </p:txBody>
          </p:sp>
        </p:grpSp>
        <p:grpSp>
          <p:nvGrpSpPr>
            <p:cNvPr id="8228" name="Group 36">
              <a:extLst>
                <a:ext uri="{FF2B5EF4-FFF2-40B4-BE49-F238E27FC236}">
                  <a16:creationId xmlns:a16="http://schemas.microsoft.com/office/drawing/2014/main" id="{34A43603-9E33-49A4-83DE-A6A64F9A9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255" y="2835675"/>
              <a:ext cx="1344791" cy="1472153"/>
              <a:chOff x="0" y="0"/>
              <a:chExt cx="1344791" cy="1472153"/>
            </a:xfrm>
          </p:grpSpPr>
          <p:sp>
            <p:nvSpPr>
              <p:cNvPr id="8229" name="Freeform 10">
                <a:extLst>
                  <a:ext uri="{FF2B5EF4-FFF2-40B4-BE49-F238E27FC236}">
                    <a16:creationId xmlns:a16="http://schemas.microsoft.com/office/drawing/2014/main" id="{605B1029-850F-4FF9-8F39-34A8BF7A774A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0" y="127361"/>
                <a:ext cx="1344791" cy="1344792"/>
              </a:xfrm>
              <a:custGeom>
                <a:avLst/>
                <a:gdLst>
                  <a:gd name="T0" fmla="*/ 152 w 304"/>
                  <a:gd name="T1" fmla="*/ 0 h 304"/>
                  <a:gd name="T2" fmla="*/ 0 w 304"/>
                  <a:gd name="T3" fmla="*/ 152 h 304"/>
                  <a:gd name="T4" fmla="*/ 152 w 304"/>
                  <a:gd name="T5" fmla="*/ 304 h 304"/>
                  <a:gd name="T6" fmla="*/ 304 w 304"/>
                  <a:gd name="T7" fmla="*/ 152 h 304"/>
                  <a:gd name="T8" fmla="*/ 152 w 304"/>
                  <a:gd name="T9" fmla="*/ 0 h 304"/>
                  <a:gd name="T10" fmla="*/ 152 w 304"/>
                  <a:gd name="T11" fmla="*/ 289 h 304"/>
                  <a:gd name="T12" fmla="*/ 15 w 304"/>
                  <a:gd name="T13" fmla="*/ 152 h 304"/>
                  <a:gd name="T14" fmla="*/ 152 w 304"/>
                  <a:gd name="T15" fmla="*/ 15 h 304"/>
                  <a:gd name="T16" fmla="*/ 289 w 304"/>
                  <a:gd name="T17" fmla="*/ 152 h 304"/>
                  <a:gd name="T18" fmla="*/ 152 w 304"/>
                  <a:gd name="T19" fmla="*/ 289 h 3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4"/>
                  <a:gd name="T31" fmla="*/ 0 h 304"/>
                  <a:gd name="T32" fmla="*/ 304 w 304"/>
                  <a:gd name="T33" fmla="*/ 304 h 30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4" h="304">
                    <a:moveTo>
                      <a:pt x="152" y="0"/>
                    </a:moveTo>
                    <a:cubicBezTo>
                      <a:pt x="68" y="0"/>
                      <a:pt x="0" y="68"/>
                      <a:pt x="0" y="152"/>
                    </a:cubicBezTo>
                    <a:cubicBezTo>
                      <a:pt x="0" y="236"/>
                      <a:pt x="68" y="304"/>
                      <a:pt x="152" y="304"/>
                    </a:cubicBezTo>
                    <a:cubicBezTo>
                      <a:pt x="236" y="304"/>
                      <a:pt x="304" y="236"/>
                      <a:pt x="304" y="152"/>
                    </a:cubicBezTo>
                    <a:cubicBezTo>
                      <a:pt x="304" y="68"/>
                      <a:pt x="236" y="0"/>
                      <a:pt x="152" y="0"/>
                    </a:cubicBezTo>
                    <a:close/>
                    <a:moveTo>
                      <a:pt x="152" y="289"/>
                    </a:moveTo>
                    <a:cubicBezTo>
                      <a:pt x="76" y="289"/>
                      <a:pt x="15" y="228"/>
                      <a:pt x="15" y="152"/>
                    </a:cubicBezTo>
                    <a:cubicBezTo>
                      <a:pt x="15" y="76"/>
                      <a:pt x="76" y="15"/>
                      <a:pt x="152" y="15"/>
                    </a:cubicBezTo>
                    <a:cubicBezTo>
                      <a:pt x="228" y="15"/>
                      <a:pt x="289" y="76"/>
                      <a:pt x="289" y="152"/>
                    </a:cubicBezTo>
                    <a:cubicBezTo>
                      <a:pt x="289" y="228"/>
                      <a:pt x="228" y="289"/>
                      <a:pt x="152" y="289"/>
                    </a:cubicBezTo>
                    <a:close/>
                  </a:path>
                </a:pathLst>
              </a:custGeom>
              <a:solidFill>
                <a:srgbClr val="3D9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16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30" name="Freeform 1788">
                <a:extLst>
                  <a:ext uri="{FF2B5EF4-FFF2-40B4-BE49-F238E27FC236}">
                    <a16:creationId xmlns:a16="http://schemas.microsoft.com/office/drawing/2014/main" id="{198A77F6-BC46-49E4-ABC7-C61464AC7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477606" cy="464496"/>
              </a:xfrm>
              <a:custGeom>
                <a:avLst/>
                <a:gdLst>
                  <a:gd name="T0" fmla="*/ 33 w 108"/>
                  <a:gd name="T1" fmla="*/ 105 h 105"/>
                  <a:gd name="T2" fmla="*/ 52 w 108"/>
                  <a:gd name="T3" fmla="*/ 81 h 105"/>
                  <a:gd name="T4" fmla="*/ 108 w 108"/>
                  <a:gd name="T5" fmla="*/ 46 h 105"/>
                  <a:gd name="T6" fmla="*/ 54 w 108"/>
                  <a:gd name="T7" fmla="*/ 0 h 105"/>
                  <a:gd name="T8" fmla="*/ 0 w 108"/>
                  <a:gd name="T9" fmla="*/ 55 h 105"/>
                  <a:gd name="T10" fmla="*/ 33 w 108"/>
                  <a:gd name="T11" fmla="*/ 105 h 1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105"/>
                  <a:gd name="T20" fmla="*/ 108 w 108"/>
                  <a:gd name="T21" fmla="*/ 105 h 1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105">
                    <a:moveTo>
                      <a:pt x="33" y="105"/>
                    </a:moveTo>
                    <a:cubicBezTo>
                      <a:pt x="38" y="96"/>
                      <a:pt x="44" y="88"/>
                      <a:pt x="52" y="81"/>
                    </a:cubicBezTo>
                    <a:cubicBezTo>
                      <a:pt x="68" y="65"/>
                      <a:pt x="87" y="53"/>
                      <a:pt x="108" y="46"/>
                    </a:cubicBezTo>
                    <a:cubicBezTo>
                      <a:pt x="104" y="20"/>
                      <a:pt x="81" y="0"/>
                      <a:pt x="54" y="0"/>
                    </a:cubicBezTo>
                    <a:cubicBezTo>
                      <a:pt x="24" y="0"/>
                      <a:pt x="0" y="25"/>
                      <a:pt x="0" y="55"/>
                    </a:cubicBezTo>
                    <a:cubicBezTo>
                      <a:pt x="0" y="77"/>
                      <a:pt x="13" y="96"/>
                      <a:pt x="33" y="105"/>
                    </a:cubicBezTo>
                    <a:close/>
                  </a:path>
                </a:pathLst>
              </a:custGeom>
              <a:solidFill>
                <a:srgbClr val="3D9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16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231" name="TextBox 682">
                <a:extLst>
                  <a:ext uri="{FF2B5EF4-FFF2-40B4-BE49-F238E27FC236}">
                    <a16:creationId xmlns:a16="http://schemas.microsoft.com/office/drawing/2014/main" id="{4B427872-9491-4461-8D94-D948C9BB8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26" y="1183"/>
                <a:ext cx="4042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E.</a:t>
                </a:r>
                <a:endPara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232" name="矩形 1">
                <a:extLst>
                  <a:ext uri="{FF2B5EF4-FFF2-40B4-BE49-F238E27FC236}">
                    <a16:creationId xmlns:a16="http://schemas.microsoft.com/office/drawing/2014/main" id="{2A2808AC-6EF6-48AE-912D-51E4CB6476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615" y="542816"/>
                <a:ext cx="951470" cy="307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/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Add a title</a:t>
                </a:r>
              </a:p>
            </p:txBody>
          </p:sp>
        </p:grpSp>
      </p:grpSp>
      <p:sp>
        <p:nvSpPr>
          <p:cNvPr id="8233" name="直接连接符 176">
            <a:extLst>
              <a:ext uri="{FF2B5EF4-FFF2-40B4-BE49-F238E27FC236}">
                <a16:creationId xmlns:a16="http://schemas.microsoft.com/office/drawing/2014/main" id="{9B8B506A-1273-4E57-9AE4-9B79FD6172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1100" y="2187575"/>
            <a:ext cx="4451350" cy="0"/>
          </a:xfrm>
          <a:prstGeom prst="line">
            <a:avLst/>
          </a:prstGeom>
          <a:noFill/>
          <a:ln w="12700" cap="flat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34" name="直接连接符 177">
            <a:extLst>
              <a:ext uri="{FF2B5EF4-FFF2-40B4-BE49-F238E27FC236}">
                <a16:creationId xmlns:a16="http://schemas.microsoft.com/office/drawing/2014/main" id="{74352817-C1DC-49B2-8AC3-67059A058A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1100" y="5438775"/>
            <a:ext cx="4451350" cy="0"/>
          </a:xfrm>
          <a:prstGeom prst="line">
            <a:avLst/>
          </a:prstGeom>
          <a:noFill/>
          <a:ln w="12700" cap="flat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0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to="(#ppt_y)" calcmode="lin" valueType="num">
                                      <p:cBhvr>
                                        <p:cTn id="4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775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bldLvl="0" animBg="1" autoUpdateAnimBg="0"/>
      <p:bldP spid="8202" grpId="0" bldLvl="0" animBg="1" autoUpdateAnimBg="0"/>
      <p:bldP spid="8203" grpId="0" bldLvl="0" animBg="1" autoUpdateAnimBg="0"/>
      <p:bldP spid="8204" grpId="0" bldLvl="0" animBg="1" autoUpdateAnimBg="0"/>
      <p:bldP spid="8205" grpId="0" bldLvl="0" animBg="1" autoUpdateAnimBg="0"/>
      <p:bldP spid="8206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6">
            <a:extLst>
              <a:ext uri="{FF2B5EF4-FFF2-40B4-BE49-F238E27FC236}">
                <a16:creationId xmlns:a16="http://schemas.microsoft.com/office/drawing/2014/main" id="{14E26409-E417-4AE4-9690-02F26222D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t="13739" r="10732" b="13994"/>
          <a:stretch>
            <a:fillRect/>
          </a:stretch>
        </p:blipFill>
        <p:spPr bwMode="auto">
          <a:xfrm>
            <a:off x="112713" y="23813"/>
            <a:ext cx="12079287" cy="6834187"/>
          </a:xfrm>
          <a:prstGeom prst="rect">
            <a:avLst/>
          </a:prstGeom>
          <a:blipFill dpi="0" rotWithShape="1">
            <a:blip r:embed="rId2"/>
            <a:srcRect l="14134" t="13739" r="10732" b="1399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3">
            <a:extLst>
              <a:ext uri="{FF2B5EF4-FFF2-40B4-BE49-F238E27FC236}">
                <a16:creationId xmlns:a16="http://schemas.microsoft.com/office/drawing/2014/main" id="{F57121AD-870C-4CD9-9FCE-BA031BC96769}"/>
              </a:ext>
            </a:extLst>
          </p:cNvPr>
          <p:cNvGrpSpPr>
            <a:grpSpLocks/>
          </p:cNvGrpSpPr>
          <p:nvPr/>
        </p:nvGrpSpPr>
        <p:grpSpPr bwMode="auto">
          <a:xfrm>
            <a:off x="1241425" y="900113"/>
            <a:ext cx="4189412" cy="442912"/>
            <a:chOff x="0" y="0"/>
            <a:chExt cx="4189626" cy="441699"/>
          </a:xfrm>
        </p:grpSpPr>
        <p:pic>
          <p:nvPicPr>
            <p:cNvPr id="9220" name="图片 11">
              <a:extLst>
                <a:ext uri="{FF2B5EF4-FFF2-40B4-BE49-F238E27FC236}">
                  <a16:creationId xmlns:a16="http://schemas.microsoft.com/office/drawing/2014/main" id="{1E70663F-0D77-45EE-8240-0B5D5E3D27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45349" cy="44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1" name="文本框 12">
              <a:extLst>
                <a:ext uri="{FF2B5EF4-FFF2-40B4-BE49-F238E27FC236}">
                  <a16:creationId xmlns:a16="http://schemas.microsoft.com/office/drawing/2014/main" id="{4A29A7E7-D1FF-4B63-9C40-88F449E5D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14" y="28338"/>
              <a:ext cx="37419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Overview of the paper</a:t>
              </a:r>
            </a:p>
          </p:txBody>
        </p:sp>
      </p:grpSp>
      <p:pic>
        <p:nvPicPr>
          <p:cNvPr id="9222" name="图片 13">
            <a:extLst>
              <a:ext uri="{FF2B5EF4-FFF2-40B4-BE49-F238E27FC236}">
                <a16:creationId xmlns:a16="http://schemas.microsoft.com/office/drawing/2014/main" id="{115F616E-AA50-4B1E-B5C9-F3C913596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3" t="82581" r="42166"/>
          <a:stretch>
            <a:fillRect/>
          </a:stretch>
        </p:blipFill>
        <p:spPr bwMode="auto">
          <a:xfrm>
            <a:off x="757238" y="5313363"/>
            <a:ext cx="38782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图片 7">
            <a:extLst>
              <a:ext uri="{FF2B5EF4-FFF2-40B4-BE49-F238E27FC236}">
                <a16:creationId xmlns:a16="http://schemas.microsoft.com/office/drawing/2014/main" id="{25AADE4B-AF74-4F79-96CD-729C0196C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5" t="893"/>
          <a:stretch>
            <a:fillRect/>
          </a:stretch>
        </p:blipFill>
        <p:spPr bwMode="auto">
          <a:xfrm>
            <a:off x="10109200" y="4670425"/>
            <a:ext cx="1887538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9">
            <a:extLst>
              <a:ext uri="{FF2B5EF4-FFF2-40B4-BE49-F238E27FC236}">
                <a16:creationId xmlns:a16="http://schemas.microsoft.com/office/drawing/2014/main" id="{94B20E5C-E775-4840-9603-60F930DC3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79311" r="74771" b="687"/>
          <a:stretch>
            <a:fillRect/>
          </a:stretch>
        </p:blipFill>
        <p:spPr bwMode="auto">
          <a:xfrm>
            <a:off x="1654175" y="5681663"/>
            <a:ext cx="9779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任意多边形 44">
            <a:extLst>
              <a:ext uri="{FF2B5EF4-FFF2-40B4-BE49-F238E27FC236}">
                <a16:creationId xmlns:a16="http://schemas.microsoft.com/office/drawing/2014/main" id="{B006C36F-8E9D-43E2-B536-18120F7D4D5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711156" y="2159794"/>
            <a:ext cx="631825" cy="58738"/>
          </a:xfrm>
          <a:custGeom>
            <a:avLst/>
            <a:gdLst>
              <a:gd name="T0" fmla="*/ 0 w 361950"/>
              <a:gd name="T1" fmla="*/ 0 h 58420"/>
              <a:gd name="T2" fmla="*/ 361950 w 361950"/>
              <a:gd name="T3" fmla="*/ 0 h 58420"/>
              <a:gd name="T4" fmla="*/ 0 60000 65536"/>
              <a:gd name="T5" fmla="*/ 0 60000 65536"/>
              <a:gd name="T6" fmla="*/ 0 w 361950"/>
              <a:gd name="T7" fmla="*/ 0 h 58420"/>
              <a:gd name="T8" fmla="*/ 361950 w 361950"/>
              <a:gd name="T9" fmla="*/ 58420 h 58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1950" h="58420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w="19050" cap="flat" cmpd="sng">
            <a:solidFill>
              <a:schemeClr val="bg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9226" name="Freeform 5">
            <a:extLst>
              <a:ext uri="{FF2B5EF4-FFF2-40B4-BE49-F238E27FC236}">
                <a16:creationId xmlns:a16="http://schemas.microsoft.com/office/drawing/2014/main" id="{28DF43AC-ABCF-4E2B-97AA-FE48066BB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25" y="1527175"/>
            <a:ext cx="3797300" cy="4356100"/>
          </a:xfrm>
          <a:custGeom>
            <a:avLst/>
            <a:gdLst>
              <a:gd name="T0" fmla="*/ 621 w 1045"/>
              <a:gd name="T1" fmla="*/ 1278 h 1279"/>
              <a:gd name="T2" fmla="*/ 493 w 1045"/>
              <a:gd name="T3" fmla="*/ 1279 h 1279"/>
              <a:gd name="T4" fmla="*/ 491 w 1045"/>
              <a:gd name="T5" fmla="*/ 1068 h 1279"/>
              <a:gd name="T6" fmla="*/ 362 w 1045"/>
              <a:gd name="T7" fmla="*/ 961 h 1279"/>
              <a:gd name="T8" fmla="*/ 239 w 1045"/>
              <a:gd name="T9" fmla="*/ 952 h 1279"/>
              <a:gd name="T10" fmla="*/ 0 w 1045"/>
              <a:gd name="T11" fmla="*/ 832 h 1279"/>
              <a:gd name="T12" fmla="*/ 322 w 1045"/>
              <a:gd name="T13" fmla="*/ 928 h 1279"/>
              <a:gd name="T14" fmla="*/ 117 w 1045"/>
              <a:gd name="T15" fmla="*/ 696 h 1279"/>
              <a:gd name="T16" fmla="*/ 430 w 1045"/>
              <a:gd name="T17" fmla="*/ 953 h 1279"/>
              <a:gd name="T18" fmla="*/ 494 w 1045"/>
              <a:gd name="T19" fmla="*/ 997 h 1279"/>
              <a:gd name="T20" fmla="*/ 494 w 1045"/>
              <a:gd name="T21" fmla="*/ 993 h 1279"/>
              <a:gd name="T22" fmla="*/ 469 w 1045"/>
              <a:gd name="T23" fmla="*/ 687 h 1279"/>
              <a:gd name="T24" fmla="*/ 248 w 1045"/>
              <a:gd name="T25" fmla="*/ 580 h 1279"/>
              <a:gd name="T26" fmla="*/ 11 w 1045"/>
              <a:gd name="T27" fmla="*/ 217 h 1279"/>
              <a:gd name="T28" fmla="*/ 275 w 1045"/>
              <a:gd name="T29" fmla="*/ 548 h 1279"/>
              <a:gd name="T30" fmla="*/ 320 w 1045"/>
              <a:gd name="T31" fmla="*/ 398 h 1279"/>
              <a:gd name="T32" fmla="*/ 316 w 1045"/>
              <a:gd name="T33" fmla="*/ 246 h 1279"/>
              <a:gd name="T34" fmla="*/ 349 w 1045"/>
              <a:gd name="T35" fmla="*/ 460 h 1279"/>
              <a:gd name="T36" fmla="*/ 328 w 1045"/>
              <a:gd name="T37" fmla="*/ 580 h 1279"/>
              <a:gd name="T38" fmla="*/ 471 w 1045"/>
              <a:gd name="T39" fmla="*/ 633 h 1279"/>
              <a:gd name="T40" fmla="*/ 547 w 1045"/>
              <a:gd name="T41" fmla="*/ 0 h 1279"/>
              <a:gd name="T42" fmla="*/ 529 w 1045"/>
              <a:gd name="T43" fmla="*/ 678 h 1279"/>
              <a:gd name="T44" fmla="*/ 576 w 1045"/>
              <a:gd name="T45" fmla="*/ 875 h 1279"/>
              <a:gd name="T46" fmla="*/ 741 w 1045"/>
              <a:gd name="T47" fmla="*/ 730 h 1279"/>
              <a:gd name="T48" fmla="*/ 809 w 1045"/>
              <a:gd name="T49" fmla="*/ 374 h 1279"/>
              <a:gd name="T50" fmla="*/ 791 w 1045"/>
              <a:gd name="T51" fmla="*/ 687 h 1279"/>
              <a:gd name="T52" fmla="*/ 903 w 1045"/>
              <a:gd name="T53" fmla="*/ 571 h 1279"/>
              <a:gd name="T54" fmla="*/ 1045 w 1045"/>
              <a:gd name="T55" fmla="*/ 321 h 1279"/>
              <a:gd name="T56" fmla="*/ 958 w 1045"/>
              <a:gd name="T57" fmla="*/ 545 h 1279"/>
              <a:gd name="T58" fmla="*/ 616 w 1045"/>
              <a:gd name="T59" fmla="*/ 966 h 1279"/>
              <a:gd name="T60" fmla="*/ 610 w 1045"/>
              <a:gd name="T61" fmla="*/ 1095 h 1279"/>
              <a:gd name="T62" fmla="*/ 939 w 1045"/>
              <a:gd name="T63" fmla="*/ 888 h 1279"/>
              <a:gd name="T64" fmla="*/ 610 w 1045"/>
              <a:gd name="T65" fmla="*/ 1140 h 1279"/>
              <a:gd name="T66" fmla="*/ 621 w 1045"/>
              <a:gd name="T67" fmla="*/ 1278 h 127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45"/>
              <a:gd name="T103" fmla="*/ 0 h 1279"/>
              <a:gd name="T104" fmla="*/ 1045 w 1045"/>
              <a:gd name="T105" fmla="*/ 1279 h 127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45" h="1279">
                <a:moveTo>
                  <a:pt x="621" y="1278"/>
                </a:moveTo>
                <a:cubicBezTo>
                  <a:pt x="493" y="1279"/>
                  <a:pt x="493" y="1279"/>
                  <a:pt x="493" y="1279"/>
                </a:cubicBezTo>
                <a:cubicBezTo>
                  <a:pt x="480" y="1238"/>
                  <a:pt x="485" y="1193"/>
                  <a:pt x="491" y="1068"/>
                </a:cubicBezTo>
                <a:cubicBezTo>
                  <a:pt x="453" y="1033"/>
                  <a:pt x="408" y="998"/>
                  <a:pt x="362" y="961"/>
                </a:cubicBezTo>
                <a:cubicBezTo>
                  <a:pt x="310" y="963"/>
                  <a:pt x="280" y="960"/>
                  <a:pt x="239" y="952"/>
                </a:cubicBezTo>
                <a:cubicBezTo>
                  <a:pt x="153" y="935"/>
                  <a:pt x="123" y="906"/>
                  <a:pt x="0" y="832"/>
                </a:cubicBezTo>
                <a:cubicBezTo>
                  <a:pt x="134" y="888"/>
                  <a:pt x="210" y="930"/>
                  <a:pt x="322" y="928"/>
                </a:cubicBezTo>
                <a:cubicBezTo>
                  <a:pt x="244" y="861"/>
                  <a:pt x="168" y="787"/>
                  <a:pt x="117" y="696"/>
                </a:cubicBezTo>
                <a:cubicBezTo>
                  <a:pt x="236" y="800"/>
                  <a:pt x="263" y="854"/>
                  <a:pt x="430" y="953"/>
                </a:cubicBezTo>
                <a:cubicBezTo>
                  <a:pt x="448" y="964"/>
                  <a:pt x="467" y="976"/>
                  <a:pt x="494" y="997"/>
                </a:cubicBezTo>
                <a:cubicBezTo>
                  <a:pt x="494" y="993"/>
                  <a:pt x="494" y="993"/>
                  <a:pt x="494" y="993"/>
                </a:cubicBezTo>
                <a:cubicBezTo>
                  <a:pt x="497" y="887"/>
                  <a:pt x="467" y="762"/>
                  <a:pt x="469" y="687"/>
                </a:cubicBezTo>
                <a:cubicBezTo>
                  <a:pt x="371" y="661"/>
                  <a:pt x="303" y="619"/>
                  <a:pt x="248" y="580"/>
                </a:cubicBezTo>
                <a:cubicBezTo>
                  <a:pt x="105" y="480"/>
                  <a:pt x="40" y="342"/>
                  <a:pt x="11" y="217"/>
                </a:cubicBezTo>
                <a:cubicBezTo>
                  <a:pt x="94" y="400"/>
                  <a:pt x="163" y="479"/>
                  <a:pt x="275" y="548"/>
                </a:cubicBezTo>
                <a:cubicBezTo>
                  <a:pt x="285" y="525"/>
                  <a:pt x="324" y="475"/>
                  <a:pt x="320" y="398"/>
                </a:cubicBezTo>
                <a:cubicBezTo>
                  <a:pt x="315" y="314"/>
                  <a:pt x="306" y="285"/>
                  <a:pt x="316" y="246"/>
                </a:cubicBezTo>
                <a:cubicBezTo>
                  <a:pt x="332" y="334"/>
                  <a:pt x="354" y="416"/>
                  <a:pt x="349" y="460"/>
                </a:cubicBezTo>
                <a:cubicBezTo>
                  <a:pt x="345" y="497"/>
                  <a:pt x="340" y="510"/>
                  <a:pt x="328" y="580"/>
                </a:cubicBezTo>
                <a:cubicBezTo>
                  <a:pt x="394" y="614"/>
                  <a:pt x="436" y="623"/>
                  <a:pt x="471" y="633"/>
                </a:cubicBezTo>
                <a:cubicBezTo>
                  <a:pt x="480" y="526"/>
                  <a:pt x="544" y="250"/>
                  <a:pt x="547" y="0"/>
                </a:cubicBezTo>
                <a:cubicBezTo>
                  <a:pt x="602" y="287"/>
                  <a:pt x="501" y="515"/>
                  <a:pt x="529" y="678"/>
                </a:cubicBezTo>
                <a:cubicBezTo>
                  <a:pt x="546" y="776"/>
                  <a:pt x="564" y="812"/>
                  <a:pt x="576" y="875"/>
                </a:cubicBezTo>
                <a:cubicBezTo>
                  <a:pt x="617" y="825"/>
                  <a:pt x="645" y="811"/>
                  <a:pt x="741" y="730"/>
                </a:cubicBezTo>
                <a:cubicBezTo>
                  <a:pt x="723" y="598"/>
                  <a:pt x="730" y="473"/>
                  <a:pt x="809" y="374"/>
                </a:cubicBezTo>
                <a:cubicBezTo>
                  <a:pt x="738" y="537"/>
                  <a:pt x="772" y="588"/>
                  <a:pt x="791" y="687"/>
                </a:cubicBezTo>
                <a:cubicBezTo>
                  <a:pt x="841" y="647"/>
                  <a:pt x="874" y="615"/>
                  <a:pt x="903" y="571"/>
                </a:cubicBezTo>
                <a:cubicBezTo>
                  <a:pt x="937" y="523"/>
                  <a:pt x="988" y="442"/>
                  <a:pt x="1045" y="321"/>
                </a:cubicBezTo>
                <a:cubicBezTo>
                  <a:pt x="1027" y="404"/>
                  <a:pt x="992" y="483"/>
                  <a:pt x="958" y="545"/>
                </a:cubicBezTo>
                <a:cubicBezTo>
                  <a:pt x="854" y="740"/>
                  <a:pt x="738" y="767"/>
                  <a:pt x="616" y="966"/>
                </a:cubicBezTo>
                <a:cubicBezTo>
                  <a:pt x="614" y="992"/>
                  <a:pt x="612" y="1040"/>
                  <a:pt x="610" y="1095"/>
                </a:cubicBezTo>
                <a:cubicBezTo>
                  <a:pt x="698" y="1054"/>
                  <a:pt x="845" y="1010"/>
                  <a:pt x="939" y="888"/>
                </a:cubicBezTo>
                <a:cubicBezTo>
                  <a:pt x="901" y="979"/>
                  <a:pt x="728" y="1086"/>
                  <a:pt x="610" y="1140"/>
                </a:cubicBezTo>
                <a:cubicBezTo>
                  <a:pt x="613" y="1200"/>
                  <a:pt x="625" y="1222"/>
                  <a:pt x="621" y="127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9227" name="Freeform 7">
            <a:extLst>
              <a:ext uri="{FF2B5EF4-FFF2-40B4-BE49-F238E27FC236}">
                <a16:creationId xmlns:a16="http://schemas.microsoft.com/office/drawing/2014/main" id="{18B461F9-7E84-40B6-AE21-3C20D1DF8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3263" y="900113"/>
            <a:ext cx="522287" cy="566737"/>
          </a:xfrm>
          <a:custGeom>
            <a:avLst/>
            <a:gdLst>
              <a:gd name="T0" fmla="*/ 129 w 259"/>
              <a:gd name="T1" fmla="*/ 0 h 299"/>
              <a:gd name="T2" fmla="*/ 194 w 259"/>
              <a:gd name="T3" fmla="*/ 38 h 299"/>
              <a:gd name="T4" fmla="*/ 259 w 259"/>
              <a:gd name="T5" fmla="*/ 74 h 299"/>
              <a:gd name="T6" fmla="*/ 259 w 259"/>
              <a:gd name="T7" fmla="*/ 149 h 299"/>
              <a:gd name="T8" fmla="*/ 259 w 259"/>
              <a:gd name="T9" fmla="*/ 223 h 299"/>
              <a:gd name="T10" fmla="*/ 194 w 259"/>
              <a:gd name="T11" fmla="*/ 261 h 299"/>
              <a:gd name="T12" fmla="*/ 129 w 259"/>
              <a:gd name="T13" fmla="*/ 299 h 299"/>
              <a:gd name="T14" fmla="*/ 64 w 259"/>
              <a:gd name="T15" fmla="*/ 261 h 299"/>
              <a:gd name="T16" fmla="*/ 0 w 259"/>
              <a:gd name="T17" fmla="*/ 223 h 299"/>
              <a:gd name="T18" fmla="*/ 0 w 259"/>
              <a:gd name="T19" fmla="*/ 149 h 299"/>
              <a:gd name="T20" fmla="*/ 0 w 259"/>
              <a:gd name="T21" fmla="*/ 74 h 299"/>
              <a:gd name="T22" fmla="*/ 64 w 259"/>
              <a:gd name="T23" fmla="*/ 38 h 299"/>
              <a:gd name="T24" fmla="*/ 129 w 259"/>
              <a:gd name="T25" fmla="*/ 0 h 299"/>
              <a:gd name="T26" fmla="*/ 129 w 259"/>
              <a:gd name="T27" fmla="*/ 0 h 2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59"/>
              <a:gd name="T43" fmla="*/ 0 h 299"/>
              <a:gd name="T44" fmla="*/ 259 w 259"/>
              <a:gd name="T45" fmla="*/ 299 h 29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59" h="299">
                <a:moveTo>
                  <a:pt x="129" y="0"/>
                </a:moveTo>
                <a:lnTo>
                  <a:pt x="194" y="38"/>
                </a:lnTo>
                <a:lnTo>
                  <a:pt x="259" y="74"/>
                </a:lnTo>
                <a:lnTo>
                  <a:pt x="259" y="149"/>
                </a:lnTo>
                <a:lnTo>
                  <a:pt x="259" y="223"/>
                </a:lnTo>
                <a:lnTo>
                  <a:pt x="194" y="261"/>
                </a:lnTo>
                <a:lnTo>
                  <a:pt x="129" y="299"/>
                </a:lnTo>
                <a:lnTo>
                  <a:pt x="64" y="261"/>
                </a:lnTo>
                <a:lnTo>
                  <a:pt x="0" y="223"/>
                </a:lnTo>
                <a:lnTo>
                  <a:pt x="0" y="149"/>
                </a:lnTo>
                <a:lnTo>
                  <a:pt x="0" y="74"/>
                </a:lnTo>
                <a:lnTo>
                  <a:pt x="64" y="38"/>
                </a:lnTo>
                <a:lnTo>
                  <a:pt x="129" y="0"/>
                </a:lnTo>
                <a:lnTo>
                  <a:pt x="129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9228" name="Freeform 8">
            <a:extLst>
              <a:ext uri="{FF2B5EF4-FFF2-40B4-BE49-F238E27FC236}">
                <a16:creationId xmlns:a16="http://schemas.microsoft.com/office/drawing/2014/main" id="{9DBE0A42-E50A-47BE-B031-1F77E32BE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0638" y="1982788"/>
            <a:ext cx="519112" cy="561975"/>
          </a:xfrm>
          <a:custGeom>
            <a:avLst/>
            <a:gdLst>
              <a:gd name="T0" fmla="*/ 128 w 257"/>
              <a:gd name="T1" fmla="*/ 0 h 297"/>
              <a:gd name="T2" fmla="*/ 192 w 257"/>
              <a:gd name="T3" fmla="*/ 36 h 297"/>
              <a:gd name="T4" fmla="*/ 257 w 257"/>
              <a:gd name="T5" fmla="*/ 74 h 297"/>
              <a:gd name="T6" fmla="*/ 257 w 257"/>
              <a:gd name="T7" fmla="*/ 148 h 297"/>
              <a:gd name="T8" fmla="*/ 257 w 257"/>
              <a:gd name="T9" fmla="*/ 224 h 297"/>
              <a:gd name="T10" fmla="*/ 192 w 257"/>
              <a:gd name="T11" fmla="*/ 261 h 297"/>
              <a:gd name="T12" fmla="*/ 128 w 257"/>
              <a:gd name="T13" fmla="*/ 297 h 297"/>
              <a:gd name="T14" fmla="*/ 63 w 257"/>
              <a:gd name="T15" fmla="*/ 261 h 297"/>
              <a:gd name="T16" fmla="*/ 0 w 257"/>
              <a:gd name="T17" fmla="*/ 224 h 297"/>
              <a:gd name="T18" fmla="*/ 0 w 257"/>
              <a:gd name="T19" fmla="*/ 148 h 297"/>
              <a:gd name="T20" fmla="*/ 0 w 257"/>
              <a:gd name="T21" fmla="*/ 74 h 297"/>
              <a:gd name="T22" fmla="*/ 63 w 257"/>
              <a:gd name="T23" fmla="*/ 36 h 297"/>
              <a:gd name="T24" fmla="*/ 128 w 257"/>
              <a:gd name="T25" fmla="*/ 0 h 297"/>
              <a:gd name="T26" fmla="*/ 128 w 257"/>
              <a:gd name="T27" fmla="*/ 0 h 29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57"/>
              <a:gd name="T43" fmla="*/ 0 h 297"/>
              <a:gd name="T44" fmla="*/ 257 w 257"/>
              <a:gd name="T45" fmla="*/ 297 h 29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57" h="297">
                <a:moveTo>
                  <a:pt x="128" y="0"/>
                </a:moveTo>
                <a:lnTo>
                  <a:pt x="192" y="36"/>
                </a:lnTo>
                <a:lnTo>
                  <a:pt x="257" y="74"/>
                </a:lnTo>
                <a:lnTo>
                  <a:pt x="257" y="148"/>
                </a:lnTo>
                <a:lnTo>
                  <a:pt x="257" y="224"/>
                </a:lnTo>
                <a:lnTo>
                  <a:pt x="192" y="261"/>
                </a:lnTo>
                <a:lnTo>
                  <a:pt x="128" y="297"/>
                </a:lnTo>
                <a:lnTo>
                  <a:pt x="63" y="261"/>
                </a:lnTo>
                <a:lnTo>
                  <a:pt x="0" y="224"/>
                </a:lnTo>
                <a:lnTo>
                  <a:pt x="0" y="148"/>
                </a:lnTo>
                <a:lnTo>
                  <a:pt x="0" y="74"/>
                </a:lnTo>
                <a:lnTo>
                  <a:pt x="63" y="36"/>
                </a:lnTo>
                <a:lnTo>
                  <a:pt x="128" y="0"/>
                </a:lnTo>
                <a:lnTo>
                  <a:pt x="128" y="0"/>
                </a:lnTo>
                <a:close/>
              </a:path>
            </a:pathLst>
          </a:custGeom>
          <a:solidFill>
            <a:srgbClr val="D6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9229" name="Freeform 9">
            <a:extLst>
              <a:ext uri="{FF2B5EF4-FFF2-40B4-BE49-F238E27FC236}">
                <a16:creationId xmlns:a16="http://schemas.microsoft.com/office/drawing/2014/main" id="{F70588C5-B977-4219-8774-B605D4764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913188"/>
            <a:ext cx="525463" cy="566737"/>
          </a:xfrm>
          <a:custGeom>
            <a:avLst/>
            <a:gdLst>
              <a:gd name="T0" fmla="*/ 130 w 260"/>
              <a:gd name="T1" fmla="*/ 0 h 299"/>
              <a:gd name="T2" fmla="*/ 195 w 260"/>
              <a:gd name="T3" fmla="*/ 38 h 299"/>
              <a:gd name="T4" fmla="*/ 260 w 260"/>
              <a:gd name="T5" fmla="*/ 76 h 299"/>
              <a:gd name="T6" fmla="*/ 260 w 260"/>
              <a:gd name="T7" fmla="*/ 150 h 299"/>
              <a:gd name="T8" fmla="*/ 260 w 260"/>
              <a:gd name="T9" fmla="*/ 224 h 299"/>
              <a:gd name="T10" fmla="*/ 195 w 260"/>
              <a:gd name="T11" fmla="*/ 261 h 299"/>
              <a:gd name="T12" fmla="*/ 130 w 260"/>
              <a:gd name="T13" fmla="*/ 299 h 299"/>
              <a:gd name="T14" fmla="*/ 65 w 260"/>
              <a:gd name="T15" fmla="*/ 261 h 299"/>
              <a:gd name="T16" fmla="*/ 0 w 260"/>
              <a:gd name="T17" fmla="*/ 224 h 299"/>
              <a:gd name="T18" fmla="*/ 0 w 260"/>
              <a:gd name="T19" fmla="*/ 150 h 299"/>
              <a:gd name="T20" fmla="*/ 0 w 260"/>
              <a:gd name="T21" fmla="*/ 76 h 299"/>
              <a:gd name="T22" fmla="*/ 65 w 260"/>
              <a:gd name="T23" fmla="*/ 38 h 299"/>
              <a:gd name="T24" fmla="*/ 130 w 260"/>
              <a:gd name="T25" fmla="*/ 0 h 299"/>
              <a:gd name="T26" fmla="*/ 130 w 260"/>
              <a:gd name="T27" fmla="*/ 0 h 2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60"/>
              <a:gd name="T43" fmla="*/ 0 h 299"/>
              <a:gd name="T44" fmla="*/ 260 w 260"/>
              <a:gd name="T45" fmla="*/ 299 h 29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60" h="299">
                <a:moveTo>
                  <a:pt x="130" y="0"/>
                </a:moveTo>
                <a:lnTo>
                  <a:pt x="195" y="38"/>
                </a:lnTo>
                <a:lnTo>
                  <a:pt x="260" y="76"/>
                </a:lnTo>
                <a:lnTo>
                  <a:pt x="260" y="150"/>
                </a:lnTo>
                <a:lnTo>
                  <a:pt x="260" y="224"/>
                </a:lnTo>
                <a:lnTo>
                  <a:pt x="195" y="261"/>
                </a:lnTo>
                <a:lnTo>
                  <a:pt x="130" y="299"/>
                </a:lnTo>
                <a:lnTo>
                  <a:pt x="65" y="261"/>
                </a:lnTo>
                <a:lnTo>
                  <a:pt x="0" y="224"/>
                </a:lnTo>
                <a:lnTo>
                  <a:pt x="0" y="150"/>
                </a:lnTo>
                <a:lnTo>
                  <a:pt x="0" y="76"/>
                </a:lnTo>
                <a:lnTo>
                  <a:pt x="65" y="38"/>
                </a:lnTo>
                <a:lnTo>
                  <a:pt x="130" y="0"/>
                </a:lnTo>
                <a:lnTo>
                  <a:pt x="130" y="0"/>
                </a:lnTo>
                <a:close/>
              </a:path>
            </a:pathLst>
          </a:custGeom>
          <a:solidFill>
            <a:srgbClr val="D6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9230" name="Freeform 10">
            <a:extLst>
              <a:ext uri="{FF2B5EF4-FFF2-40B4-BE49-F238E27FC236}">
                <a16:creationId xmlns:a16="http://schemas.microsoft.com/office/drawing/2014/main" id="{257C8612-B21E-429F-ADE2-9628D6418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1781175"/>
            <a:ext cx="520700" cy="566738"/>
          </a:xfrm>
          <a:custGeom>
            <a:avLst/>
            <a:gdLst>
              <a:gd name="T0" fmla="*/ 128 w 258"/>
              <a:gd name="T1" fmla="*/ 0 h 299"/>
              <a:gd name="T2" fmla="*/ 193 w 258"/>
              <a:gd name="T3" fmla="*/ 38 h 299"/>
              <a:gd name="T4" fmla="*/ 258 w 258"/>
              <a:gd name="T5" fmla="*/ 76 h 299"/>
              <a:gd name="T6" fmla="*/ 258 w 258"/>
              <a:gd name="T7" fmla="*/ 150 h 299"/>
              <a:gd name="T8" fmla="*/ 258 w 258"/>
              <a:gd name="T9" fmla="*/ 223 h 299"/>
              <a:gd name="T10" fmla="*/ 193 w 258"/>
              <a:gd name="T11" fmla="*/ 261 h 299"/>
              <a:gd name="T12" fmla="*/ 128 w 258"/>
              <a:gd name="T13" fmla="*/ 299 h 299"/>
              <a:gd name="T14" fmla="*/ 63 w 258"/>
              <a:gd name="T15" fmla="*/ 261 h 299"/>
              <a:gd name="T16" fmla="*/ 0 w 258"/>
              <a:gd name="T17" fmla="*/ 223 h 299"/>
              <a:gd name="T18" fmla="*/ 0 w 258"/>
              <a:gd name="T19" fmla="*/ 150 h 299"/>
              <a:gd name="T20" fmla="*/ 0 w 258"/>
              <a:gd name="T21" fmla="*/ 76 h 299"/>
              <a:gd name="T22" fmla="*/ 63 w 258"/>
              <a:gd name="T23" fmla="*/ 38 h 299"/>
              <a:gd name="T24" fmla="*/ 128 w 258"/>
              <a:gd name="T25" fmla="*/ 0 h 299"/>
              <a:gd name="T26" fmla="*/ 128 w 258"/>
              <a:gd name="T27" fmla="*/ 0 h 2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58"/>
              <a:gd name="T43" fmla="*/ 0 h 299"/>
              <a:gd name="T44" fmla="*/ 258 w 258"/>
              <a:gd name="T45" fmla="*/ 299 h 29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58" h="299">
                <a:moveTo>
                  <a:pt x="128" y="0"/>
                </a:moveTo>
                <a:lnTo>
                  <a:pt x="193" y="38"/>
                </a:lnTo>
                <a:lnTo>
                  <a:pt x="258" y="76"/>
                </a:lnTo>
                <a:lnTo>
                  <a:pt x="258" y="150"/>
                </a:lnTo>
                <a:lnTo>
                  <a:pt x="258" y="223"/>
                </a:lnTo>
                <a:lnTo>
                  <a:pt x="193" y="261"/>
                </a:lnTo>
                <a:lnTo>
                  <a:pt x="128" y="299"/>
                </a:lnTo>
                <a:lnTo>
                  <a:pt x="63" y="261"/>
                </a:lnTo>
                <a:lnTo>
                  <a:pt x="0" y="223"/>
                </a:lnTo>
                <a:lnTo>
                  <a:pt x="0" y="150"/>
                </a:lnTo>
                <a:lnTo>
                  <a:pt x="0" y="76"/>
                </a:lnTo>
                <a:lnTo>
                  <a:pt x="63" y="38"/>
                </a:lnTo>
                <a:lnTo>
                  <a:pt x="128" y="0"/>
                </a:lnTo>
                <a:lnTo>
                  <a:pt x="128" y="0"/>
                </a:lnTo>
                <a:close/>
              </a:path>
            </a:pathLst>
          </a:custGeom>
          <a:solidFill>
            <a:srgbClr val="D54B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9231" name="Freeform 11">
            <a:extLst>
              <a:ext uri="{FF2B5EF4-FFF2-40B4-BE49-F238E27FC236}">
                <a16:creationId xmlns:a16="http://schemas.microsoft.com/office/drawing/2014/main" id="{BBD308DA-C758-42F5-8D95-DD85D28D7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0" y="3763963"/>
            <a:ext cx="520700" cy="561975"/>
          </a:xfrm>
          <a:custGeom>
            <a:avLst/>
            <a:gdLst>
              <a:gd name="T0" fmla="*/ 130 w 258"/>
              <a:gd name="T1" fmla="*/ 0 h 297"/>
              <a:gd name="T2" fmla="*/ 193 w 258"/>
              <a:gd name="T3" fmla="*/ 36 h 297"/>
              <a:gd name="T4" fmla="*/ 258 w 258"/>
              <a:gd name="T5" fmla="*/ 74 h 297"/>
              <a:gd name="T6" fmla="*/ 258 w 258"/>
              <a:gd name="T7" fmla="*/ 148 h 297"/>
              <a:gd name="T8" fmla="*/ 258 w 258"/>
              <a:gd name="T9" fmla="*/ 223 h 297"/>
              <a:gd name="T10" fmla="*/ 193 w 258"/>
              <a:gd name="T11" fmla="*/ 261 h 297"/>
              <a:gd name="T12" fmla="*/ 130 w 258"/>
              <a:gd name="T13" fmla="*/ 297 h 297"/>
              <a:gd name="T14" fmla="*/ 65 w 258"/>
              <a:gd name="T15" fmla="*/ 261 h 297"/>
              <a:gd name="T16" fmla="*/ 0 w 258"/>
              <a:gd name="T17" fmla="*/ 223 h 297"/>
              <a:gd name="T18" fmla="*/ 0 w 258"/>
              <a:gd name="T19" fmla="*/ 148 h 297"/>
              <a:gd name="T20" fmla="*/ 0 w 258"/>
              <a:gd name="T21" fmla="*/ 74 h 297"/>
              <a:gd name="T22" fmla="*/ 65 w 258"/>
              <a:gd name="T23" fmla="*/ 36 h 297"/>
              <a:gd name="T24" fmla="*/ 130 w 258"/>
              <a:gd name="T25" fmla="*/ 0 h 297"/>
              <a:gd name="T26" fmla="*/ 130 w 258"/>
              <a:gd name="T27" fmla="*/ 0 h 29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58"/>
              <a:gd name="T43" fmla="*/ 0 h 297"/>
              <a:gd name="T44" fmla="*/ 258 w 258"/>
              <a:gd name="T45" fmla="*/ 297 h 29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58" h="297">
                <a:moveTo>
                  <a:pt x="130" y="0"/>
                </a:moveTo>
                <a:lnTo>
                  <a:pt x="193" y="36"/>
                </a:lnTo>
                <a:lnTo>
                  <a:pt x="258" y="74"/>
                </a:lnTo>
                <a:lnTo>
                  <a:pt x="258" y="148"/>
                </a:lnTo>
                <a:lnTo>
                  <a:pt x="258" y="223"/>
                </a:lnTo>
                <a:lnTo>
                  <a:pt x="193" y="261"/>
                </a:lnTo>
                <a:lnTo>
                  <a:pt x="130" y="297"/>
                </a:lnTo>
                <a:lnTo>
                  <a:pt x="65" y="261"/>
                </a:lnTo>
                <a:lnTo>
                  <a:pt x="0" y="223"/>
                </a:lnTo>
                <a:lnTo>
                  <a:pt x="0" y="148"/>
                </a:lnTo>
                <a:lnTo>
                  <a:pt x="0" y="74"/>
                </a:lnTo>
                <a:lnTo>
                  <a:pt x="65" y="36"/>
                </a:lnTo>
                <a:lnTo>
                  <a:pt x="130" y="0"/>
                </a:lnTo>
                <a:lnTo>
                  <a:pt x="130" y="0"/>
                </a:lnTo>
                <a:close/>
              </a:path>
            </a:pathLst>
          </a:custGeom>
          <a:solidFill>
            <a:srgbClr val="D54B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9232" name="Freeform 13">
            <a:extLst>
              <a:ext uri="{FF2B5EF4-FFF2-40B4-BE49-F238E27FC236}">
                <a16:creationId xmlns:a16="http://schemas.microsoft.com/office/drawing/2014/main" id="{0A340F03-946F-4EB3-96AE-88A295D92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667250"/>
            <a:ext cx="290513" cy="314325"/>
          </a:xfrm>
          <a:custGeom>
            <a:avLst/>
            <a:gdLst>
              <a:gd name="T0" fmla="*/ 72 w 144"/>
              <a:gd name="T1" fmla="*/ 0 h 166"/>
              <a:gd name="T2" fmla="*/ 108 w 144"/>
              <a:gd name="T3" fmla="*/ 22 h 166"/>
              <a:gd name="T4" fmla="*/ 144 w 144"/>
              <a:gd name="T5" fmla="*/ 42 h 166"/>
              <a:gd name="T6" fmla="*/ 144 w 144"/>
              <a:gd name="T7" fmla="*/ 83 h 166"/>
              <a:gd name="T8" fmla="*/ 144 w 144"/>
              <a:gd name="T9" fmla="*/ 124 h 166"/>
              <a:gd name="T10" fmla="*/ 108 w 144"/>
              <a:gd name="T11" fmla="*/ 144 h 166"/>
              <a:gd name="T12" fmla="*/ 72 w 144"/>
              <a:gd name="T13" fmla="*/ 166 h 166"/>
              <a:gd name="T14" fmla="*/ 36 w 144"/>
              <a:gd name="T15" fmla="*/ 144 h 166"/>
              <a:gd name="T16" fmla="*/ 0 w 144"/>
              <a:gd name="T17" fmla="*/ 124 h 166"/>
              <a:gd name="T18" fmla="*/ 0 w 144"/>
              <a:gd name="T19" fmla="*/ 83 h 166"/>
              <a:gd name="T20" fmla="*/ 0 w 144"/>
              <a:gd name="T21" fmla="*/ 42 h 166"/>
              <a:gd name="T22" fmla="*/ 36 w 144"/>
              <a:gd name="T23" fmla="*/ 22 h 166"/>
              <a:gd name="T24" fmla="*/ 72 w 144"/>
              <a:gd name="T25" fmla="*/ 0 h 166"/>
              <a:gd name="T26" fmla="*/ 72 w 144"/>
              <a:gd name="T27" fmla="*/ 0 h 1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4"/>
              <a:gd name="T43" fmla="*/ 0 h 166"/>
              <a:gd name="T44" fmla="*/ 144 w 144"/>
              <a:gd name="T45" fmla="*/ 166 h 16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4" h="166">
                <a:moveTo>
                  <a:pt x="72" y="0"/>
                </a:moveTo>
                <a:lnTo>
                  <a:pt x="108" y="22"/>
                </a:lnTo>
                <a:lnTo>
                  <a:pt x="144" y="42"/>
                </a:lnTo>
                <a:lnTo>
                  <a:pt x="144" y="83"/>
                </a:lnTo>
                <a:lnTo>
                  <a:pt x="144" y="124"/>
                </a:lnTo>
                <a:lnTo>
                  <a:pt x="108" y="144"/>
                </a:lnTo>
                <a:lnTo>
                  <a:pt x="72" y="166"/>
                </a:lnTo>
                <a:lnTo>
                  <a:pt x="36" y="144"/>
                </a:lnTo>
                <a:lnTo>
                  <a:pt x="0" y="124"/>
                </a:lnTo>
                <a:lnTo>
                  <a:pt x="0" y="83"/>
                </a:lnTo>
                <a:lnTo>
                  <a:pt x="0" y="42"/>
                </a:lnTo>
                <a:lnTo>
                  <a:pt x="36" y="22"/>
                </a:lnTo>
                <a:lnTo>
                  <a:pt x="72" y="0"/>
                </a:lnTo>
                <a:lnTo>
                  <a:pt x="72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9233" name="Freeform 14">
            <a:extLst>
              <a:ext uri="{FF2B5EF4-FFF2-40B4-BE49-F238E27FC236}">
                <a16:creationId xmlns:a16="http://schemas.microsoft.com/office/drawing/2014/main" id="{03368C09-F952-4CFA-87D8-A4024F8E1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0" y="2765425"/>
            <a:ext cx="287338" cy="314325"/>
          </a:xfrm>
          <a:custGeom>
            <a:avLst/>
            <a:gdLst>
              <a:gd name="T0" fmla="*/ 70 w 142"/>
              <a:gd name="T1" fmla="*/ 0 h 166"/>
              <a:gd name="T2" fmla="*/ 106 w 142"/>
              <a:gd name="T3" fmla="*/ 22 h 166"/>
              <a:gd name="T4" fmla="*/ 142 w 142"/>
              <a:gd name="T5" fmla="*/ 42 h 166"/>
              <a:gd name="T6" fmla="*/ 142 w 142"/>
              <a:gd name="T7" fmla="*/ 83 h 166"/>
              <a:gd name="T8" fmla="*/ 142 w 142"/>
              <a:gd name="T9" fmla="*/ 125 h 166"/>
              <a:gd name="T10" fmla="*/ 106 w 142"/>
              <a:gd name="T11" fmla="*/ 144 h 166"/>
              <a:gd name="T12" fmla="*/ 70 w 142"/>
              <a:gd name="T13" fmla="*/ 166 h 166"/>
              <a:gd name="T14" fmla="*/ 34 w 142"/>
              <a:gd name="T15" fmla="*/ 144 h 166"/>
              <a:gd name="T16" fmla="*/ 0 w 142"/>
              <a:gd name="T17" fmla="*/ 125 h 166"/>
              <a:gd name="T18" fmla="*/ 0 w 142"/>
              <a:gd name="T19" fmla="*/ 83 h 166"/>
              <a:gd name="T20" fmla="*/ 0 w 142"/>
              <a:gd name="T21" fmla="*/ 42 h 166"/>
              <a:gd name="T22" fmla="*/ 34 w 142"/>
              <a:gd name="T23" fmla="*/ 22 h 166"/>
              <a:gd name="T24" fmla="*/ 70 w 142"/>
              <a:gd name="T25" fmla="*/ 0 h 166"/>
              <a:gd name="T26" fmla="*/ 70 w 142"/>
              <a:gd name="T27" fmla="*/ 0 h 1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2"/>
              <a:gd name="T43" fmla="*/ 0 h 166"/>
              <a:gd name="T44" fmla="*/ 142 w 142"/>
              <a:gd name="T45" fmla="*/ 166 h 16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2" h="166">
                <a:moveTo>
                  <a:pt x="70" y="0"/>
                </a:moveTo>
                <a:lnTo>
                  <a:pt x="106" y="22"/>
                </a:lnTo>
                <a:lnTo>
                  <a:pt x="142" y="42"/>
                </a:lnTo>
                <a:lnTo>
                  <a:pt x="142" y="83"/>
                </a:lnTo>
                <a:lnTo>
                  <a:pt x="142" y="125"/>
                </a:lnTo>
                <a:lnTo>
                  <a:pt x="106" y="144"/>
                </a:lnTo>
                <a:lnTo>
                  <a:pt x="70" y="166"/>
                </a:lnTo>
                <a:lnTo>
                  <a:pt x="34" y="144"/>
                </a:lnTo>
                <a:lnTo>
                  <a:pt x="0" y="125"/>
                </a:lnTo>
                <a:lnTo>
                  <a:pt x="0" y="83"/>
                </a:lnTo>
                <a:lnTo>
                  <a:pt x="0" y="42"/>
                </a:lnTo>
                <a:lnTo>
                  <a:pt x="34" y="22"/>
                </a:lnTo>
                <a:lnTo>
                  <a:pt x="70" y="0"/>
                </a:lnTo>
                <a:lnTo>
                  <a:pt x="7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9234" name="Freeform 15">
            <a:extLst>
              <a:ext uri="{FF2B5EF4-FFF2-40B4-BE49-F238E27FC236}">
                <a16:creationId xmlns:a16="http://schemas.microsoft.com/office/drawing/2014/main" id="{4A0FF1D4-7310-4393-8F94-E493B5B09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150" y="2289175"/>
            <a:ext cx="285750" cy="309563"/>
          </a:xfrm>
          <a:custGeom>
            <a:avLst/>
            <a:gdLst>
              <a:gd name="T0" fmla="*/ 70 w 142"/>
              <a:gd name="T1" fmla="*/ 0 h 164"/>
              <a:gd name="T2" fmla="*/ 106 w 142"/>
              <a:gd name="T3" fmla="*/ 20 h 164"/>
              <a:gd name="T4" fmla="*/ 142 w 142"/>
              <a:gd name="T5" fmla="*/ 40 h 164"/>
              <a:gd name="T6" fmla="*/ 142 w 142"/>
              <a:gd name="T7" fmla="*/ 81 h 164"/>
              <a:gd name="T8" fmla="*/ 142 w 142"/>
              <a:gd name="T9" fmla="*/ 123 h 164"/>
              <a:gd name="T10" fmla="*/ 106 w 142"/>
              <a:gd name="T11" fmla="*/ 143 h 164"/>
              <a:gd name="T12" fmla="*/ 70 w 142"/>
              <a:gd name="T13" fmla="*/ 164 h 164"/>
              <a:gd name="T14" fmla="*/ 36 w 142"/>
              <a:gd name="T15" fmla="*/ 143 h 164"/>
              <a:gd name="T16" fmla="*/ 0 w 142"/>
              <a:gd name="T17" fmla="*/ 123 h 164"/>
              <a:gd name="T18" fmla="*/ 0 w 142"/>
              <a:gd name="T19" fmla="*/ 81 h 164"/>
              <a:gd name="T20" fmla="*/ 0 w 142"/>
              <a:gd name="T21" fmla="*/ 40 h 164"/>
              <a:gd name="T22" fmla="*/ 36 w 142"/>
              <a:gd name="T23" fmla="*/ 20 h 164"/>
              <a:gd name="T24" fmla="*/ 70 w 142"/>
              <a:gd name="T25" fmla="*/ 0 h 164"/>
              <a:gd name="T26" fmla="*/ 70 w 142"/>
              <a:gd name="T27" fmla="*/ 0 h 16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2"/>
              <a:gd name="T43" fmla="*/ 0 h 164"/>
              <a:gd name="T44" fmla="*/ 142 w 142"/>
              <a:gd name="T45" fmla="*/ 164 h 16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2" h="164">
                <a:moveTo>
                  <a:pt x="70" y="0"/>
                </a:moveTo>
                <a:lnTo>
                  <a:pt x="106" y="20"/>
                </a:lnTo>
                <a:lnTo>
                  <a:pt x="142" y="40"/>
                </a:lnTo>
                <a:lnTo>
                  <a:pt x="142" y="81"/>
                </a:lnTo>
                <a:lnTo>
                  <a:pt x="142" y="123"/>
                </a:lnTo>
                <a:lnTo>
                  <a:pt x="106" y="143"/>
                </a:lnTo>
                <a:lnTo>
                  <a:pt x="70" y="164"/>
                </a:lnTo>
                <a:lnTo>
                  <a:pt x="36" y="143"/>
                </a:lnTo>
                <a:lnTo>
                  <a:pt x="0" y="123"/>
                </a:lnTo>
                <a:lnTo>
                  <a:pt x="0" y="81"/>
                </a:lnTo>
                <a:lnTo>
                  <a:pt x="0" y="40"/>
                </a:lnTo>
                <a:lnTo>
                  <a:pt x="36" y="20"/>
                </a:lnTo>
                <a:lnTo>
                  <a:pt x="70" y="0"/>
                </a:lnTo>
                <a:lnTo>
                  <a:pt x="70" y="0"/>
                </a:lnTo>
                <a:close/>
              </a:path>
            </a:pathLst>
          </a:custGeom>
          <a:solidFill>
            <a:srgbClr val="829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9235" name="Freeform 16">
            <a:extLst>
              <a:ext uri="{FF2B5EF4-FFF2-40B4-BE49-F238E27FC236}">
                <a16:creationId xmlns:a16="http://schemas.microsoft.com/office/drawing/2014/main" id="{AA91060E-B956-43FA-862F-F1E3B3CCF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1413" y="3903663"/>
            <a:ext cx="288925" cy="311150"/>
          </a:xfrm>
          <a:custGeom>
            <a:avLst/>
            <a:gdLst>
              <a:gd name="T0" fmla="*/ 72 w 143"/>
              <a:gd name="T1" fmla="*/ 0 h 164"/>
              <a:gd name="T2" fmla="*/ 108 w 143"/>
              <a:gd name="T3" fmla="*/ 20 h 164"/>
              <a:gd name="T4" fmla="*/ 143 w 143"/>
              <a:gd name="T5" fmla="*/ 39 h 164"/>
              <a:gd name="T6" fmla="*/ 143 w 143"/>
              <a:gd name="T7" fmla="*/ 81 h 164"/>
              <a:gd name="T8" fmla="*/ 143 w 143"/>
              <a:gd name="T9" fmla="*/ 122 h 164"/>
              <a:gd name="T10" fmla="*/ 108 w 143"/>
              <a:gd name="T11" fmla="*/ 144 h 164"/>
              <a:gd name="T12" fmla="*/ 72 w 143"/>
              <a:gd name="T13" fmla="*/ 164 h 164"/>
              <a:gd name="T14" fmla="*/ 36 w 143"/>
              <a:gd name="T15" fmla="*/ 144 h 164"/>
              <a:gd name="T16" fmla="*/ 0 w 143"/>
              <a:gd name="T17" fmla="*/ 122 h 164"/>
              <a:gd name="T18" fmla="*/ 0 w 143"/>
              <a:gd name="T19" fmla="*/ 81 h 164"/>
              <a:gd name="T20" fmla="*/ 0 w 143"/>
              <a:gd name="T21" fmla="*/ 39 h 164"/>
              <a:gd name="T22" fmla="*/ 36 w 143"/>
              <a:gd name="T23" fmla="*/ 20 h 164"/>
              <a:gd name="T24" fmla="*/ 72 w 143"/>
              <a:gd name="T25" fmla="*/ 0 h 164"/>
              <a:gd name="T26" fmla="*/ 72 w 143"/>
              <a:gd name="T27" fmla="*/ 0 h 16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3"/>
              <a:gd name="T43" fmla="*/ 0 h 164"/>
              <a:gd name="T44" fmla="*/ 143 w 143"/>
              <a:gd name="T45" fmla="*/ 164 h 16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3" h="164">
                <a:moveTo>
                  <a:pt x="72" y="0"/>
                </a:moveTo>
                <a:lnTo>
                  <a:pt x="108" y="20"/>
                </a:lnTo>
                <a:lnTo>
                  <a:pt x="143" y="39"/>
                </a:lnTo>
                <a:lnTo>
                  <a:pt x="143" y="81"/>
                </a:lnTo>
                <a:lnTo>
                  <a:pt x="143" y="122"/>
                </a:lnTo>
                <a:lnTo>
                  <a:pt x="108" y="144"/>
                </a:lnTo>
                <a:lnTo>
                  <a:pt x="72" y="164"/>
                </a:lnTo>
                <a:lnTo>
                  <a:pt x="36" y="144"/>
                </a:lnTo>
                <a:lnTo>
                  <a:pt x="0" y="122"/>
                </a:lnTo>
                <a:lnTo>
                  <a:pt x="0" y="81"/>
                </a:lnTo>
                <a:lnTo>
                  <a:pt x="0" y="39"/>
                </a:lnTo>
                <a:lnTo>
                  <a:pt x="36" y="20"/>
                </a:lnTo>
                <a:lnTo>
                  <a:pt x="72" y="0"/>
                </a:lnTo>
                <a:lnTo>
                  <a:pt x="72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9236" name="Freeform 17">
            <a:extLst>
              <a:ext uri="{FF2B5EF4-FFF2-40B4-BE49-F238E27FC236}">
                <a16:creationId xmlns:a16="http://schemas.microsoft.com/office/drawing/2014/main" id="{A30D12D5-D26C-4E99-81C4-B73655FD0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088" y="3611563"/>
            <a:ext cx="287337" cy="314325"/>
          </a:xfrm>
          <a:custGeom>
            <a:avLst/>
            <a:gdLst>
              <a:gd name="T0" fmla="*/ 70 w 142"/>
              <a:gd name="T1" fmla="*/ 0 h 166"/>
              <a:gd name="T2" fmla="*/ 106 w 142"/>
              <a:gd name="T3" fmla="*/ 22 h 166"/>
              <a:gd name="T4" fmla="*/ 142 w 142"/>
              <a:gd name="T5" fmla="*/ 41 h 166"/>
              <a:gd name="T6" fmla="*/ 142 w 142"/>
              <a:gd name="T7" fmla="*/ 83 h 166"/>
              <a:gd name="T8" fmla="*/ 142 w 142"/>
              <a:gd name="T9" fmla="*/ 124 h 166"/>
              <a:gd name="T10" fmla="*/ 106 w 142"/>
              <a:gd name="T11" fmla="*/ 144 h 166"/>
              <a:gd name="T12" fmla="*/ 70 w 142"/>
              <a:gd name="T13" fmla="*/ 166 h 166"/>
              <a:gd name="T14" fmla="*/ 34 w 142"/>
              <a:gd name="T15" fmla="*/ 144 h 166"/>
              <a:gd name="T16" fmla="*/ 0 w 142"/>
              <a:gd name="T17" fmla="*/ 124 h 166"/>
              <a:gd name="T18" fmla="*/ 0 w 142"/>
              <a:gd name="T19" fmla="*/ 83 h 166"/>
              <a:gd name="T20" fmla="*/ 0 w 142"/>
              <a:gd name="T21" fmla="*/ 41 h 166"/>
              <a:gd name="T22" fmla="*/ 34 w 142"/>
              <a:gd name="T23" fmla="*/ 22 h 166"/>
              <a:gd name="T24" fmla="*/ 70 w 142"/>
              <a:gd name="T25" fmla="*/ 0 h 166"/>
              <a:gd name="T26" fmla="*/ 70 w 142"/>
              <a:gd name="T27" fmla="*/ 0 h 1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2"/>
              <a:gd name="T43" fmla="*/ 0 h 166"/>
              <a:gd name="T44" fmla="*/ 142 w 142"/>
              <a:gd name="T45" fmla="*/ 166 h 16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2" h="166">
                <a:moveTo>
                  <a:pt x="70" y="0"/>
                </a:moveTo>
                <a:lnTo>
                  <a:pt x="106" y="22"/>
                </a:lnTo>
                <a:lnTo>
                  <a:pt x="142" y="41"/>
                </a:lnTo>
                <a:lnTo>
                  <a:pt x="142" y="83"/>
                </a:lnTo>
                <a:lnTo>
                  <a:pt x="142" y="124"/>
                </a:lnTo>
                <a:lnTo>
                  <a:pt x="106" y="144"/>
                </a:lnTo>
                <a:lnTo>
                  <a:pt x="70" y="166"/>
                </a:lnTo>
                <a:lnTo>
                  <a:pt x="34" y="144"/>
                </a:lnTo>
                <a:lnTo>
                  <a:pt x="0" y="124"/>
                </a:lnTo>
                <a:lnTo>
                  <a:pt x="0" y="83"/>
                </a:lnTo>
                <a:lnTo>
                  <a:pt x="0" y="41"/>
                </a:lnTo>
                <a:lnTo>
                  <a:pt x="34" y="22"/>
                </a:lnTo>
                <a:lnTo>
                  <a:pt x="70" y="0"/>
                </a:lnTo>
                <a:lnTo>
                  <a:pt x="7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9237" name="Freeform 18">
            <a:extLst>
              <a:ext uri="{FF2B5EF4-FFF2-40B4-BE49-F238E27FC236}">
                <a16:creationId xmlns:a16="http://schemas.microsoft.com/office/drawing/2014/main" id="{343CBA09-FD3C-4CA6-B86C-080EE2E5A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0588" y="2889250"/>
            <a:ext cx="290512" cy="314325"/>
          </a:xfrm>
          <a:custGeom>
            <a:avLst/>
            <a:gdLst>
              <a:gd name="T0" fmla="*/ 72 w 144"/>
              <a:gd name="T1" fmla="*/ 0 h 166"/>
              <a:gd name="T2" fmla="*/ 108 w 144"/>
              <a:gd name="T3" fmla="*/ 22 h 166"/>
              <a:gd name="T4" fmla="*/ 144 w 144"/>
              <a:gd name="T5" fmla="*/ 42 h 166"/>
              <a:gd name="T6" fmla="*/ 144 w 144"/>
              <a:gd name="T7" fmla="*/ 83 h 166"/>
              <a:gd name="T8" fmla="*/ 144 w 144"/>
              <a:gd name="T9" fmla="*/ 125 h 166"/>
              <a:gd name="T10" fmla="*/ 108 w 144"/>
              <a:gd name="T11" fmla="*/ 144 h 166"/>
              <a:gd name="T12" fmla="*/ 72 w 144"/>
              <a:gd name="T13" fmla="*/ 166 h 166"/>
              <a:gd name="T14" fmla="*/ 36 w 144"/>
              <a:gd name="T15" fmla="*/ 144 h 166"/>
              <a:gd name="T16" fmla="*/ 0 w 144"/>
              <a:gd name="T17" fmla="*/ 125 h 166"/>
              <a:gd name="T18" fmla="*/ 0 w 144"/>
              <a:gd name="T19" fmla="*/ 83 h 166"/>
              <a:gd name="T20" fmla="*/ 0 w 144"/>
              <a:gd name="T21" fmla="*/ 42 h 166"/>
              <a:gd name="T22" fmla="*/ 36 w 144"/>
              <a:gd name="T23" fmla="*/ 22 h 166"/>
              <a:gd name="T24" fmla="*/ 72 w 144"/>
              <a:gd name="T25" fmla="*/ 0 h 166"/>
              <a:gd name="T26" fmla="*/ 72 w 144"/>
              <a:gd name="T27" fmla="*/ 0 h 1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4"/>
              <a:gd name="T43" fmla="*/ 0 h 166"/>
              <a:gd name="T44" fmla="*/ 144 w 144"/>
              <a:gd name="T45" fmla="*/ 166 h 16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4" h="166">
                <a:moveTo>
                  <a:pt x="72" y="0"/>
                </a:moveTo>
                <a:lnTo>
                  <a:pt x="108" y="22"/>
                </a:lnTo>
                <a:lnTo>
                  <a:pt x="144" y="42"/>
                </a:lnTo>
                <a:lnTo>
                  <a:pt x="144" y="83"/>
                </a:lnTo>
                <a:lnTo>
                  <a:pt x="144" y="125"/>
                </a:lnTo>
                <a:lnTo>
                  <a:pt x="108" y="144"/>
                </a:lnTo>
                <a:lnTo>
                  <a:pt x="72" y="166"/>
                </a:lnTo>
                <a:lnTo>
                  <a:pt x="36" y="144"/>
                </a:lnTo>
                <a:lnTo>
                  <a:pt x="0" y="125"/>
                </a:lnTo>
                <a:lnTo>
                  <a:pt x="0" y="83"/>
                </a:lnTo>
                <a:lnTo>
                  <a:pt x="0" y="42"/>
                </a:lnTo>
                <a:lnTo>
                  <a:pt x="36" y="22"/>
                </a:lnTo>
                <a:lnTo>
                  <a:pt x="72" y="0"/>
                </a:lnTo>
                <a:lnTo>
                  <a:pt x="72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9238" name="Freeform 19">
            <a:extLst>
              <a:ext uri="{FF2B5EF4-FFF2-40B4-BE49-F238E27FC236}">
                <a16:creationId xmlns:a16="http://schemas.microsoft.com/office/drawing/2014/main" id="{90D65F81-6D55-45B2-B6A1-C7643214E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25" y="4216400"/>
            <a:ext cx="285750" cy="314325"/>
          </a:xfrm>
          <a:custGeom>
            <a:avLst/>
            <a:gdLst>
              <a:gd name="T0" fmla="*/ 72 w 142"/>
              <a:gd name="T1" fmla="*/ 0 h 166"/>
              <a:gd name="T2" fmla="*/ 108 w 142"/>
              <a:gd name="T3" fmla="*/ 22 h 166"/>
              <a:gd name="T4" fmla="*/ 142 w 142"/>
              <a:gd name="T5" fmla="*/ 42 h 166"/>
              <a:gd name="T6" fmla="*/ 142 w 142"/>
              <a:gd name="T7" fmla="*/ 83 h 166"/>
              <a:gd name="T8" fmla="*/ 142 w 142"/>
              <a:gd name="T9" fmla="*/ 125 h 166"/>
              <a:gd name="T10" fmla="*/ 108 w 142"/>
              <a:gd name="T11" fmla="*/ 145 h 166"/>
              <a:gd name="T12" fmla="*/ 72 w 142"/>
              <a:gd name="T13" fmla="*/ 166 h 166"/>
              <a:gd name="T14" fmla="*/ 36 w 142"/>
              <a:gd name="T15" fmla="*/ 145 h 166"/>
              <a:gd name="T16" fmla="*/ 0 w 142"/>
              <a:gd name="T17" fmla="*/ 125 h 166"/>
              <a:gd name="T18" fmla="*/ 0 w 142"/>
              <a:gd name="T19" fmla="*/ 83 h 166"/>
              <a:gd name="T20" fmla="*/ 0 w 142"/>
              <a:gd name="T21" fmla="*/ 42 h 166"/>
              <a:gd name="T22" fmla="*/ 36 w 142"/>
              <a:gd name="T23" fmla="*/ 22 h 166"/>
              <a:gd name="T24" fmla="*/ 72 w 142"/>
              <a:gd name="T25" fmla="*/ 0 h 166"/>
              <a:gd name="T26" fmla="*/ 72 w 142"/>
              <a:gd name="T27" fmla="*/ 0 h 1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2"/>
              <a:gd name="T43" fmla="*/ 0 h 166"/>
              <a:gd name="T44" fmla="*/ 142 w 142"/>
              <a:gd name="T45" fmla="*/ 166 h 16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2" h="166">
                <a:moveTo>
                  <a:pt x="72" y="0"/>
                </a:moveTo>
                <a:lnTo>
                  <a:pt x="108" y="22"/>
                </a:lnTo>
                <a:lnTo>
                  <a:pt x="142" y="42"/>
                </a:lnTo>
                <a:lnTo>
                  <a:pt x="142" y="83"/>
                </a:lnTo>
                <a:lnTo>
                  <a:pt x="142" y="125"/>
                </a:lnTo>
                <a:lnTo>
                  <a:pt x="108" y="145"/>
                </a:lnTo>
                <a:lnTo>
                  <a:pt x="72" y="166"/>
                </a:lnTo>
                <a:lnTo>
                  <a:pt x="36" y="145"/>
                </a:lnTo>
                <a:lnTo>
                  <a:pt x="0" y="125"/>
                </a:lnTo>
                <a:lnTo>
                  <a:pt x="0" y="83"/>
                </a:lnTo>
                <a:lnTo>
                  <a:pt x="0" y="42"/>
                </a:lnTo>
                <a:lnTo>
                  <a:pt x="36" y="22"/>
                </a:lnTo>
                <a:lnTo>
                  <a:pt x="72" y="0"/>
                </a:lnTo>
                <a:lnTo>
                  <a:pt x="72" y="0"/>
                </a:lnTo>
                <a:close/>
              </a:path>
            </a:pathLst>
          </a:custGeom>
          <a:solidFill>
            <a:srgbClr val="7570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9239" name="Freeform 20">
            <a:extLst>
              <a:ext uri="{FF2B5EF4-FFF2-40B4-BE49-F238E27FC236}">
                <a16:creationId xmlns:a16="http://schemas.microsoft.com/office/drawing/2014/main" id="{B16E49DC-25A6-44A3-91AF-A6C6559EE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2968625"/>
            <a:ext cx="285750" cy="311150"/>
          </a:xfrm>
          <a:custGeom>
            <a:avLst/>
            <a:gdLst>
              <a:gd name="T0" fmla="*/ 72 w 142"/>
              <a:gd name="T1" fmla="*/ 0 h 165"/>
              <a:gd name="T2" fmla="*/ 108 w 142"/>
              <a:gd name="T3" fmla="*/ 21 h 165"/>
              <a:gd name="T4" fmla="*/ 142 w 142"/>
              <a:gd name="T5" fmla="*/ 41 h 165"/>
              <a:gd name="T6" fmla="*/ 142 w 142"/>
              <a:gd name="T7" fmla="*/ 83 h 165"/>
              <a:gd name="T8" fmla="*/ 142 w 142"/>
              <a:gd name="T9" fmla="*/ 124 h 165"/>
              <a:gd name="T10" fmla="*/ 108 w 142"/>
              <a:gd name="T11" fmla="*/ 144 h 165"/>
              <a:gd name="T12" fmla="*/ 72 w 142"/>
              <a:gd name="T13" fmla="*/ 165 h 165"/>
              <a:gd name="T14" fmla="*/ 36 w 142"/>
              <a:gd name="T15" fmla="*/ 144 h 165"/>
              <a:gd name="T16" fmla="*/ 0 w 142"/>
              <a:gd name="T17" fmla="*/ 124 h 165"/>
              <a:gd name="T18" fmla="*/ 0 w 142"/>
              <a:gd name="T19" fmla="*/ 83 h 165"/>
              <a:gd name="T20" fmla="*/ 0 w 142"/>
              <a:gd name="T21" fmla="*/ 41 h 165"/>
              <a:gd name="T22" fmla="*/ 36 w 142"/>
              <a:gd name="T23" fmla="*/ 21 h 165"/>
              <a:gd name="T24" fmla="*/ 72 w 142"/>
              <a:gd name="T25" fmla="*/ 0 h 165"/>
              <a:gd name="T26" fmla="*/ 72 w 142"/>
              <a:gd name="T27" fmla="*/ 0 h 1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2"/>
              <a:gd name="T43" fmla="*/ 0 h 165"/>
              <a:gd name="T44" fmla="*/ 142 w 142"/>
              <a:gd name="T45" fmla="*/ 165 h 16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2" h="165">
                <a:moveTo>
                  <a:pt x="72" y="0"/>
                </a:moveTo>
                <a:lnTo>
                  <a:pt x="108" y="21"/>
                </a:lnTo>
                <a:lnTo>
                  <a:pt x="142" y="41"/>
                </a:lnTo>
                <a:lnTo>
                  <a:pt x="142" y="83"/>
                </a:lnTo>
                <a:lnTo>
                  <a:pt x="142" y="124"/>
                </a:lnTo>
                <a:lnTo>
                  <a:pt x="108" y="144"/>
                </a:lnTo>
                <a:lnTo>
                  <a:pt x="72" y="165"/>
                </a:lnTo>
                <a:lnTo>
                  <a:pt x="36" y="144"/>
                </a:lnTo>
                <a:lnTo>
                  <a:pt x="0" y="124"/>
                </a:lnTo>
                <a:lnTo>
                  <a:pt x="0" y="83"/>
                </a:lnTo>
                <a:lnTo>
                  <a:pt x="0" y="41"/>
                </a:lnTo>
                <a:lnTo>
                  <a:pt x="36" y="21"/>
                </a:lnTo>
                <a:lnTo>
                  <a:pt x="72" y="0"/>
                </a:lnTo>
                <a:lnTo>
                  <a:pt x="72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9240" name="Freeform 6">
            <a:extLst>
              <a:ext uri="{FF2B5EF4-FFF2-40B4-BE49-F238E27FC236}">
                <a16:creationId xmlns:a16="http://schemas.microsoft.com/office/drawing/2014/main" id="{124E9B1E-B0FB-4BB5-B9BC-EA54040BE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725" y="981075"/>
            <a:ext cx="519113" cy="566738"/>
          </a:xfrm>
          <a:custGeom>
            <a:avLst/>
            <a:gdLst>
              <a:gd name="T0" fmla="*/ 128 w 257"/>
              <a:gd name="T1" fmla="*/ 0 h 299"/>
              <a:gd name="T2" fmla="*/ 192 w 257"/>
              <a:gd name="T3" fmla="*/ 38 h 299"/>
              <a:gd name="T4" fmla="*/ 257 w 257"/>
              <a:gd name="T5" fmla="*/ 76 h 299"/>
              <a:gd name="T6" fmla="*/ 257 w 257"/>
              <a:gd name="T7" fmla="*/ 150 h 299"/>
              <a:gd name="T8" fmla="*/ 257 w 257"/>
              <a:gd name="T9" fmla="*/ 224 h 299"/>
              <a:gd name="T10" fmla="*/ 192 w 257"/>
              <a:gd name="T11" fmla="*/ 261 h 299"/>
              <a:gd name="T12" fmla="*/ 128 w 257"/>
              <a:gd name="T13" fmla="*/ 299 h 299"/>
              <a:gd name="T14" fmla="*/ 63 w 257"/>
              <a:gd name="T15" fmla="*/ 261 h 299"/>
              <a:gd name="T16" fmla="*/ 0 w 257"/>
              <a:gd name="T17" fmla="*/ 224 h 299"/>
              <a:gd name="T18" fmla="*/ 0 w 257"/>
              <a:gd name="T19" fmla="*/ 150 h 299"/>
              <a:gd name="T20" fmla="*/ 0 w 257"/>
              <a:gd name="T21" fmla="*/ 76 h 299"/>
              <a:gd name="T22" fmla="*/ 63 w 257"/>
              <a:gd name="T23" fmla="*/ 38 h 299"/>
              <a:gd name="T24" fmla="*/ 128 w 257"/>
              <a:gd name="T25" fmla="*/ 0 h 299"/>
              <a:gd name="T26" fmla="*/ 128 w 257"/>
              <a:gd name="T27" fmla="*/ 0 h 2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57"/>
              <a:gd name="T43" fmla="*/ 0 h 299"/>
              <a:gd name="T44" fmla="*/ 257 w 257"/>
              <a:gd name="T45" fmla="*/ 299 h 29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57" h="299">
                <a:moveTo>
                  <a:pt x="128" y="0"/>
                </a:moveTo>
                <a:lnTo>
                  <a:pt x="192" y="38"/>
                </a:lnTo>
                <a:lnTo>
                  <a:pt x="257" y="76"/>
                </a:lnTo>
                <a:lnTo>
                  <a:pt x="257" y="150"/>
                </a:lnTo>
                <a:lnTo>
                  <a:pt x="257" y="224"/>
                </a:lnTo>
                <a:lnTo>
                  <a:pt x="192" y="261"/>
                </a:lnTo>
                <a:lnTo>
                  <a:pt x="128" y="299"/>
                </a:lnTo>
                <a:lnTo>
                  <a:pt x="63" y="261"/>
                </a:lnTo>
                <a:lnTo>
                  <a:pt x="0" y="224"/>
                </a:lnTo>
                <a:lnTo>
                  <a:pt x="0" y="150"/>
                </a:lnTo>
                <a:lnTo>
                  <a:pt x="0" y="76"/>
                </a:lnTo>
                <a:lnTo>
                  <a:pt x="63" y="38"/>
                </a:lnTo>
                <a:lnTo>
                  <a:pt x="128" y="0"/>
                </a:lnTo>
                <a:lnTo>
                  <a:pt x="128" y="0"/>
                </a:lnTo>
                <a:close/>
              </a:path>
            </a:pathLst>
          </a:custGeom>
          <a:solidFill>
            <a:srgbClr val="D6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9241" name="Freeform 12">
            <a:extLst>
              <a:ext uri="{FF2B5EF4-FFF2-40B4-BE49-F238E27FC236}">
                <a16:creationId xmlns:a16="http://schemas.microsoft.com/office/drawing/2014/main" id="{D322C71D-2B30-4F98-A25C-8963D3880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8" y="2201863"/>
            <a:ext cx="520700" cy="561975"/>
          </a:xfrm>
          <a:custGeom>
            <a:avLst/>
            <a:gdLst>
              <a:gd name="T0" fmla="*/ 130 w 258"/>
              <a:gd name="T1" fmla="*/ 0 h 297"/>
              <a:gd name="T2" fmla="*/ 195 w 258"/>
              <a:gd name="T3" fmla="*/ 36 h 297"/>
              <a:gd name="T4" fmla="*/ 258 w 258"/>
              <a:gd name="T5" fmla="*/ 73 h 297"/>
              <a:gd name="T6" fmla="*/ 258 w 258"/>
              <a:gd name="T7" fmla="*/ 147 h 297"/>
              <a:gd name="T8" fmla="*/ 258 w 258"/>
              <a:gd name="T9" fmla="*/ 223 h 297"/>
              <a:gd name="T10" fmla="*/ 195 w 258"/>
              <a:gd name="T11" fmla="*/ 259 h 297"/>
              <a:gd name="T12" fmla="*/ 130 w 258"/>
              <a:gd name="T13" fmla="*/ 297 h 297"/>
              <a:gd name="T14" fmla="*/ 65 w 258"/>
              <a:gd name="T15" fmla="*/ 259 h 297"/>
              <a:gd name="T16" fmla="*/ 0 w 258"/>
              <a:gd name="T17" fmla="*/ 223 h 297"/>
              <a:gd name="T18" fmla="*/ 0 w 258"/>
              <a:gd name="T19" fmla="*/ 147 h 297"/>
              <a:gd name="T20" fmla="*/ 0 w 258"/>
              <a:gd name="T21" fmla="*/ 73 h 297"/>
              <a:gd name="T22" fmla="*/ 65 w 258"/>
              <a:gd name="T23" fmla="*/ 36 h 297"/>
              <a:gd name="T24" fmla="*/ 130 w 258"/>
              <a:gd name="T25" fmla="*/ 0 h 297"/>
              <a:gd name="T26" fmla="*/ 130 w 258"/>
              <a:gd name="T27" fmla="*/ 0 h 29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58"/>
              <a:gd name="T43" fmla="*/ 0 h 297"/>
              <a:gd name="T44" fmla="*/ 258 w 258"/>
              <a:gd name="T45" fmla="*/ 297 h 29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58" h="297">
                <a:moveTo>
                  <a:pt x="130" y="0"/>
                </a:moveTo>
                <a:lnTo>
                  <a:pt x="195" y="36"/>
                </a:lnTo>
                <a:lnTo>
                  <a:pt x="258" y="73"/>
                </a:lnTo>
                <a:lnTo>
                  <a:pt x="258" y="147"/>
                </a:lnTo>
                <a:lnTo>
                  <a:pt x="258" y="223"/>
                </a:lnTo>
                <a:lnTo>
                  <a:pt x="195" y="259"/>
                </a:lnTo>
                <a:lnTo>
                  <a:pt x="130" y="297"/>
                </a:lnTo>
                <a:lnTo>
                  <a:pt x="65" y="259"/>
                </a:lnTo>
                <a:lnTo>
                  <a:pt x="0" y="223"/>
                </a:lnTo>
                <a:lnTo>
                  <a:pt x="0" y="147"/>
                </a:lnTo>
                <a:lnTo>
                  <a:pt x="0" y="73"/>
                </a:lnTo>
                <a:lnTo>
                  <a:pt x="65" y="36"/>
                </a:lnTo>
                <a:lnTo>
                  <a:pt x="130" y="0"/>
                </a:lnTo>
                <a:lnTo>
                  <a:pt x="130" y="0"/>
                </a:lnTo>
                <a:close/>
              </a:path>
            </a:pathLst>
          </a:custGeom>
          <a:solidFill>
            <a:srgbClr val="D6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9242" name="TextBox 8">
            <a:extLst>
              <a:ext uri="{FF2B5EF4-FFF2-40B4-BE49-F238E27FC236}">
                <a16:creationId xmlns:a16="http://schemas.microsoft.com/office/drawing/2014/main" id="{6A494A24-2D86-4148-B3D8-C7707866B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2963" y="3857625"/>
            <a:ext cx="1158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a title</a:t>
            </a:r>
            <a:endParaRPr lang="zh-CN" altLang="en-US"/>
          </a:p>
        </p:txBody>
      </p:sp>
      <p:sp>
        <p:nvSpPr>
          <p:cNvPr id="9243" name="TextBox 9">
            <a:extLst>
              <a:ext uri="{FF2B5EF4-FFF2-40B4-BE49-F238E27FC236}">
                <a16:creationId xmlns:a16="http://schemas.microsoft.com/office/drawing/2014/main" id="{E45A55BC-75F9-49C2-97A1-D3D729971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3" y="2097088"/>
            <a:ext cx="1158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a title</a:t>
            </a:r>
            <a:endParaRPr lang="zh-CN" altLang="en-US"/>
          </a:p>
        </p:txBody>
      </p:sp>
      <p:sp>
        <p:nvSpPr>
          <p:cNvPr id="9244" name="TextBox 10">
            <a:extLst>
              <a:ext uri="{FF2B5EF4-FFF2-40B4-BE49-F238E27FC236}">
                <a16:creationId xmlns:a16="http://schemas.microsoft.com/office/drawing/2014/main" id="{CF5DA08D-5808-47B2-852C-0D7A6B84D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6113" y="4054475"/>
            <a:ext cx="1158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a title</a:t>
            </a:r>
            <a:endParaRPr lang="zh-CN" altLang="en-US"/>
          </a:p>
        </p:txBody>
      </p:sp>
      <p:sp>
        <p:nvSpPr>
          <p:cNvPr id="9245" name="TextBox 11">
            <a:extLst>
              <a:ext uri="{FF2B5EF4-FFF2-40B4-BE49-F238E27FC236}">
                <a16:creationId xmlns:a16="http://schemas.microsoft.com/office/drawing/2014/main" id="{135B34B2-8C38-4E5A-9E90-AC2484F4D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1903413"/>
            <a:ext cx="1160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a title</a:t>
            </a:r>
            <a:endParaRPr lang="zh-CN" altLang="en-US"/>
          </a:p>
        </p:txBody>
      </p:sp>
      <p:sp>
        <p:nvSpPr>
          <p:cNvPr id="9246" name="TextBox 12">
            <a:extLst>
              <a:ext uri="{FF2B5EF4-FFF2-40B4-BE49-F238E27FC236}">
                <a16:creationId xmlns:a16="http://schemas.microsoft.com/office/drawing/2014/main" id="{53B341E3-0AD0-4D9C-9306-17644A412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4613" y="1458913"/>
            <a:ext cx="11604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a title</a:t>
            </a:r>
            <a:endParaRPr lang="zh-CN" altLang="en-US"/>
          </a:p>
        </p:txBody>
      </p:sp>
      <p:sp>
        <p:nvSpPr>
          <p:cNvPr id="9247" name="任意多边形 2">
            <a:extLst>
              <a:ext uri="{FF2B5EF4-FFF2-40B4-BE49-F238E27FC236}">
                <a16:creationId xmlns:a16="http://schemas.microsoft.com/office/drawing/2014/main" id="{43A023BD-1BAA-4A53-95BC-0A977EC9E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5150" y="2235200"/>
            <a:ext cx="460375" cy="0"/>
          </a:xfrm>
          <a:custGeom>
            <a:avLst/>
            <a:gdLst>
              <a:gd name="T0" fmla="*/ 0 w 361950"/>
              <a:gd name="T1" fmla="*/ 0 h 635"/>
              <a:gd name="T2" fmla="*/ 361950 w 361950"/>
              <a:gd name="T3" fmla="*/ 0 h 635"/>
              <a:gd name="T4" fmla="*/ 0 60000 65536"/>
              <a:gd name="T5" fmla="*/ 0 60000 65536"/>
              <a:gd name="T6" fmla="*/ 0 w 361950"/>
              <a:gd name="T7" fmla="*/ 0 h 635"/>
              <a:gd name="T8" fmla="*/ 361950 w 361950"/>
              <a:gd name="T9" fmla="*/ 635 h 6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1950" h="635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w="19050" cap="flat" cmpd="sng">
            <a:solidFill>
              <a:schemeClr val="bg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9248" name="任意多边形 67">
            <a:extLst>
              <a:ext uri="{FF2B5EF4-FFF2-40B4-BE49-F238E27FC236}">
                <a16:creationId xmlns:a16="http://schemas.microsoft.com/office/drawing/2014/main" id="{7F5325D2-0AFA-4213-8D11-27DBC7DEA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0825" y="4197350"/>
            <a:ext cx="460375" cy="0"/>
          </a:xfrm>
          <a:custGeom>
            <a:avLst/>
            <a:gdLst>
              <a:gd name="T0" fmla="*/ 0 w 361950"/>
              <a:gd name="T1" fmla="*/ 0 h 635"/>
              <a:gd name="T2" fmla="*/ 361950 w 361950"/>
              <a:gd name="T3" fmla="*/ 0 h 635"/>
              <a:gd name="T4" fmla="*/ 0 60000 65536"/>
              <a:gd name="T5" fmla="*/ 0 60000 65536"/>
              <a:gd name="T6" fmla="*/ 0 w 361950"/>
              <a:gd name="T7" fmla="*/ 0 h 635"/>
              <a:gd name="T8" fmla="*/ 361950 w 361950"/>
              <a:gd name="T9" fmla="*/ 635 h 6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1950" h="635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w="19050" cap="flat" cmpd="sng">
            <a:solidFill>
              <a:schemeClr val="bg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9249" name="任意多边形 68">
            <a:extLst>
              <a:ext uri="{FF2B5EF4-FFF2-40B4-BE49-F238E27FC236}">
                <a16:creationId xmlns:a16="http://schemas.microsoft.com/office/drawing/2014/main" id="{6D7BA923-A989-4906-8408-E34D6D37135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263900" y="3989388"/>
            <a:ext cx="608013" cy="53975"/>
          </a:xfrm>
          <a:custGeom>
            <a:avLst/>
            <a:gdLst>
              <a:gd name="T0" fmla="*/ 0 w 361950"/>
              <a:gd name="T1" fmla="*/ 0 h 54610"/>
              <a:gd name="T2" fmla="*/ 361950 w 361950"/>
              <a:gd name="T3" fmla="*/ 0 h 54610"/>
              <a:gd name="T4" fmla="*/ 0 60000 65536"/>
              <a:gd name="T5" fmla="*/ 0 60000 65536"/>
              <a:gd name="T6" fmla="*/ 0 w 361950"/>
              <a:gd name="T7" fmla="*/ 0 h 54610"/>
              <a:gd name="T8" fmla="*/ 361950 w 361950"/>
              <a:gd name="T9" fmla="*/ 54610 h 546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1950" h="54610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w="6350" cap="flat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50" name="任意多边形 69">
            <a:extLst>
              <a:ext uri="{FF2B5EF4-FFF2-40B4-BE49-F238E27FC236}">
                <a16:creationId xmlns:a16="http://schemas.microsoft.com/office/drawing/2014/main" id="{6F6A980F-5073-43C6-8BC0-D3E742A89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25" y="2062163"/>
            <a:ext cx="1846263" cy="88900"/>
          </a:xfrm>
          <a:custGeom>
            <a:avLst/>
            <a:gdLst>
              <a:gd name="T0" fmla="*/ 0 w 361950"/>
              <a:gd name="T1" fmla="*/ 0 h 88900"/>
              <a:gd name="T2" fmla="*/ 361950 w 361950"/>
              <a:gd name="T3" fmla="*/ 0 h 88900"/>
              <a:gd name="T4" fmla="*/ 0 60000 65536"/>
              <a:gd name="T5" fmla="*/ 0 60000 65536"/>
              <a:gd name="T6" fmla="*/ 0 w 361950"/>
              <a:gd name="T7" fmla="*/ 0 h 88900"/>
              <a:gd name="T8" fmla="*/ 361950 w 361950"/>
              <a:gd name="T9" fmla="*/ 88900 h 889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1950" h="88900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w="19050" cap="flat" cmpd="sng">
            <a:solidFill>
              <a:schemeClr val="bg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25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25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25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25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25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25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25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25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25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25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25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25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25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25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25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1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bldLvl="0" animBg="1" autoUpdateAnimBg="0"/>
      <p:bldP spid="9226" grpId="0" bldLvl="0" animBg="1" autoUpdateAnimBg="0"/>
      <p:bldP spid="9227" grpId="0" bldLvl="0" animBg="1" autoUpdateAnimBg="0"/>
      <p:bldP spid="9228" grpId="0" bldLvl="0" animBg="1" autoUpdateAnimBg="0"/>
      <p:bldP spid="9229" grpId="0" bldLvl="0" animBg="1" autoUpdateAnimBg="0"/>
      <p:bldP spid="9230" grpId="0" bldLvl="0" animBg="1" autoUpdateAnimBg="0"/>
      <p:bldP spid="9231" grpId="0" bldLvl="0" animBg="1" autoUpdateAnimBg="0"/>
      <p:bldP spid="9232" grpId="0" bldLvl="0" animBg="1" autoUpdateAnimBg="0"/>
      <p:bldP spid="9233" grpId="0" bldLvl="0" animBg="1" autoUpdateAnimBg="0"/>
      <p:bldP spid="9234" grpId="0" bldLvl="0" animBg="1" autoUpdateAnimBg="0"/>
      <p:bldP spid="9235" grpId="0" bldLvl="0" animBg="1" autoUpdateAnimBg="0"/>
      <p:bldP spid="9236" grpId="0" bldLvl="0" animBg="1" autoUpdateAnimBg="0"/>
      <p:bldP spid="9237" grpId="0" bldLvl="0" animBg="1" autoUpdateAnimBg="0"/>
      <p:bldP spid="9238" grpId="0" bldLvl="0" animBg="1" autoUpdateAnimBg="0"/>
      <p:bldP spid="9239" grpId="0" bldLvl="0" animBg="1" autoUpdateAnimBg="0"/>
      <p:bldP spid="9240" grpId="0" bldLvl="0" animBg="1" autoUpdateAnimBg="0"/>
      <p:bldP spid="9241" grpId="0" bldLvl="0" animBg="1" autoUpdateAnimBg="0"/>
      <p:bldP spid="9242" grpId="0" bldLvl="0" autoUpdateAnimBg="0"/>
      <p:bldP spid="9243" grpId="0" bldLvl="0" autoUpdateAnimBg="0"/>
      <p:bldP spid="9244" grpId="0" bldLvl="0" autoUpdateAnimBg="0"/>
      <p:bldP spid="9245" grpId="0" bldLvl="0" autoUpdateAnimBg="0"/>
      <p:bldP spid="9246" grpId="0" bldLvl="0" autoUpdateAnimBg="0"/>
      <p:bldP spid="9247" grpId="0" bldLvl="0" animBg="1" autoUpdateAnimBg="0"/>
      <p:bldP spid="9248" grpId="0" bldLvl="0" animBg="1" autoUpdateAnimBg="0"/>
      <p:bldP spid="9249" grpId="0" bldLvl="0" animBg="1" autoUpdateAnimBg="0"/>
      <p:bldP spid="9250" grpId="0" bldLvl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>
            <a:extLst>
              <a:ext uri="{FF2B5EF4-FFF2-40B4-BE49-F238E27FC236}">
                <a16:creationId xmlns:a16="http://schemas.microsoft.com/office/drawing/2014/main" id="{423ADB41-E59A-4844-A02B-FD202E9D4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t="13739" r="10732" b="13994"/>
          <a:stretch>
            <a:fillRect/>
          </a:stretch>
        </p:blipFill>
        <p:spPr bwMode="auto">
          <a:xfrm>
            <a:off x="112713" y="23813"/>
            <a:ext cx="12079287" cy="6834187"/>
          </a:xfrm>
          <a:prstGeom prst="rect">
            <a:avLst/>
          </a:prstGeom>
          <a:blipFill dpi="0" rotWithShape="1">
            <a:blip r:embed="rId2"/>
            <a:srcRect l="14134" t="13739" r="10732" b="1399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Group 3">
            <a:extLst>
              <a:ext uri="{FF2B5EF4-FFF2-40B4-BE49-F238E27FC236}">
                <a16:creationId xmlns:a16="http://schemas.microsoft.com/office/drawing/2014/main" id="{E7E92DEC-E06D-4B32-A72D-D43BCB1B9B4B}"/>
              </a:ext>
            </a:extLst>
          </p:cNvPr>
          <p:cNvGrpSpPr>
            <a:grpSpLocks/>
          </p:cNvGrpSpPr>
          <p:nvPr/>
        </p:nvGrpSpPr>
        <p:grpSpPr bwMode="auto">
          <a:xfrm>
            <a:off x="1241425" y="900113"/>
            <a:ext cx="4427929" cy="442912"/>
            <a:chOff x="0" y="0"/>
            <a:chExt cx="4426450" cy="441699"/>
          </a:xfrm>
        </p:grpSpPr>
        <p:pic>
          <p:nvPicPr>
            <p:cNvPr id="10244" name="图片 11">
              <a:extLst>
                <a:ext uri="{FF2B5EF4-FFF2-40B4-BE49-F238E27FC236}">
                  <a16:creationId xmlns:a16="http://schemas.microsoft.com/office/drawing/2014/main" id="{1EC730C5-AFFB-48B4-9FB5-ECA719AA6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45349" cy="44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5" name="文本框 12">
              <a:extLst>
                <a:ext uri="{FF2B5EF4-FFF2-40B4-BE49-F238E27FC236}">
                  <a16:creationId xmlns:a16="http://schemas.microsoft.com/office/drawing/2014/main" id="{D2BB17DA-67C9-42E0-A2F6-0C3D05282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15" y="28338"/>
              <a:ext cx="39787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Overview of the paper</a:t>
              </a:r>
              <a:endParaRPr lang="zh-CN" altLang="en-US" dirty="0"/>
            </a:p>
          </p:txBody>
        </p:sp>
      </p:grpSp>
      <p:pic>
        <p:nvPicPr>
          <p:cNvPr id="10246" name="图片 13">
            <a:extLst>
              <a:ext uri="{FF2B5EF4-FFF2-40B4-BE49-F238E27FC236}">
                <a16:creationId xmlns:a16="http://schemas.microsoft.com/office/drawing/2014/main" id="{7738B8F8-F748-4E85-974C-075A404F3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3" t="82581" r="42166"/>
          <a:stretch>
            <a:fillRect/>
          </a:stretch>
        </p:blipFill>
        <p:spPr bwMode="auto">
          <a:xfrm>
            <a:off x="757238" y="5313363"/>
            <a:ext cx="38782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图片 7">
            <a:extLst>
              <a:ext uri="{FF2B5EF4-FFF2-40B4-BE49-F238E27FC236}">
                <a16:creationId xmlns:a16="http://schemas.microsoft.com/office/drawing/2014/main" id="{37E7E716-9D27-498D-B51F-5281E0C97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5" t="893"/>
          <a:stretch>
            <a:fillRect/>
          </a:stretch>
        </p:blipFill>
        <p:spPr bwMode="auto">
          <a:xfrm>
            <a:off x="10109200" y="4670425"/>
            <a:ext cx="1887538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图片 9">
            <a:extLst>
              <a:ext uri="{FF2B5EF4-FFF2-40B4-BE49-F238E27FC236}">
                <a16:creationId xmlns:a16="http://schemas.microsoft.com/office/drawing/2014/main" id="{1E8467FF-1E9D-44FD-9B28-215F3CBA1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79311" r="74771" b="687"/>
          <a:stretch>
            <a:fillRect/>
          </a:stretch>
        </p:blipFill>
        <p:spPr bwMode="auto">
          <a:xfrm>
            <a:off x="1654175" y="5681663"/>
            <a:ext cx="9779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9" name="Group 9">
            <a:extLst>
              <a:ext uri="{FF2B5EF4-FFF2-40B4-BE49-F238E27FC236}">
                <a16:creationId xmlns:a16="http://schemas.microsoft.com/office/drawing/2014/main" id="{31D53438-14F4-4F7A-98E2-A535B92BDC2C}"/>
              </a:ext>
            </a:extLst>
          </p:cNvPr>
          <p:cNvGrpSpPr>
            <a:grpSpLocks/>
          </p:cNvGrpSpPr>
          <p:nvPr/>
        </p:nvGrpSpPr>
        <p:grpSpPr bwMode="auto">
          <a:xfrm>
            <a:off x="4748213" y="2465388"/>
            <a:ext cx="1079500" cy="1079500"/>
            <a:chOff x="0" y="0"/>
            <a:chExt cx="1080120" cy="1080120"/>
          </a:xfrm>
        </p:grpSpPr>
        <p:sp>
          <p:nvSpPr>
            <p:cNvPr id="10250" name="矩形 57">
              <a:extLst>
                <a:ext uri="{FF2B5EF4-FFF2-40B4-BE49-F238E27FC236}">
                  <a16:creationId xmlns:a16="http://schemas.microsoft.com/office/drawing/2014/main" id="{3D934044-F0FB-494F-AB6B-F0883B60F5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28504">
              <a:off x="0" y="0"/>
              <a:ext cx="1080120" cy="1080120"/>
            </a:xfrm>
            <a:prstGeom prst="rect">
              <a:avLst/>
            </a:pr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10251" name="图片 58">
              <a:extLst>
                <a:ext uri="{FF2B5EF4-FFF2-40B4-BE49-F238E27FC236}">
                  <a16:creationId xmlns:a16="http://schemas.microsoft.com/office/drawing/2014/main" id="{9496422B-09E6-4B60-96CB-A3D007550D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782" y="235677"/>
              <a:ext cx="700539" cy="700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52" name="Group 12">
            <a:extLst>
              <a:ext uri="{FF2B5EF4-FFF2-40B4-BE49-F238E27FC236}">
                <a16:creationId xmlns:a16="http://schemas.microsoft.com/office/drawing/2014/main" id="{39A77279-98FC-4902-8C7F-81181504790F}"/>
              </a:ext>
            </a:extLst>
          </p:cNvPr>
          <p:cNvGrpSpPr>
            <a:grpSpLocks/>
          </p:cNvGrpSpPr>
          <p:nvPr/>
        </p:nvGrpSpPr>
        <p:grpSpPr bwMode="auto">
          <a:xfrm>
            <a:off x="5505450" y="3290888"/>
            <a:ext cx="1262063" cy="1079500"/>
            <a:chOff x="0" y="0"/>
            <a:chExt cx="1260917" cy="1080120"/>
          </a:xfrm>
        </p:grpSpPr>
        <p:sp>
          <p:nvSpPr>
            <p:cNvPr id="10253" name="矩形 60">
              <a:extLst>
                <a:ext uri="{FF2B5EF4-FFF2-40B4-BE49-F238E27FC236}">
                  <a16:creationId xmlns:a16="http://schemas.microsoft.com/office/drawing/2014/main" id="{3E0758ED-96FF-4C0F-A76E-02128A8625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5237">
              <a:off x="45937" y="0"/>
              <a:ext cx="1080120" cy="1080120"/>
            </a:xfrm>
            <a:prstGeom prst="rect">
              <a:avLst/>
            </a:prstGeom>
            <a:solidFill>
              <a:srgbClr val="D54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254" name="文本框 61">
              <a:extLst>
                <a:ext uri="{FF2B5EF4-FFF2-40B4-BE49-F238E27FC236}">
                  <a16:creationId xmlns:a16="http://schemas.microsoft.com/office/drawing/2014/main" id="{30CCF467-D8B4-4B55-926A-AEBD892CE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8885"/>
              <a:ext cx="126091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LOGO</a:t>
              </a:r>
              <a:endParaRPr lang="zh-CN" altLang="en-US" sz="3200" b="1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0255" name="Group 15">
            <a:extLst>
              <a:ext uri="{FF2B5EF4-FFF2-40B4-BE49-F238E27FC236}">
                <a16:creationId xmlns:a16="http://schemas.microsoft.com/office/drawing/2014/main" id="{A0B55528-BC3C-4D6B-864B-832AE9D87825}"/>
              </a:ext>
            </a:extLst>
          </p:cNvPr>
          <p:cNvGrpSpPr>
            <a:grpSpLocks/>
          </p:cNvGrpSpPr>
          <p:nvPr/>
        </p:nvGrpSpPr>
        <p:grpSpPr bwMode="auto">
          <a:xfrm>
            <a:off x="7997825" y="2503488"/>
            <a:ext cx="1079500" cy="1081087"/>
            <a:chOff x="0" y="0"/>
            <a:chExt cx="1080120" cy="1080120"/>
          </a:xfrm>
        </p:grpSpPr>
        <p:sp>
          <p:nvSpPr>
            <p:cNvPr id="10256" name="矩形 63">
              <a:extLst>
                <a:ext uri="{FF2B5EF4-FFF2-40B4-BE49-F238E27FC236}">
                  <a16:creationId xmlns:a16="http://schemas.microsoft.com/office/drawing/2014/main" id="{9F42497E-9023-4AA9-966C-8FF0B68B35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28504">
              <a:off x="0" y="0"/>
              <a:ext cx="1080120" cy="1080120"/>
            </a:xfrm>
            <a:prstGeom prst="rect">
              <a:avLst/>
            </a:pr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10257" name="图片 64">
              <a:extLst>
                <a:ext uri="{FF2B5EF4-FFF2-40B4-BE49-F238E27FC236}">
                  <a16:creationId xmlns:a16="http://schemas.microsoft.com/office/drawing/2014/main" id="{F983857F-BEA2-4E30-AEEB-6A488869D2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911" y="233121"/>
              <a:ext cx="629166" cy="629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58" name="Group 18">
            <a:extLst>
              <a:ext uri="{FF2B5EF4-FFF2-40B4-BE49-F238E27FC236}">
                <a16:creationId xmlns:a16="http://schemas.microsoft.com/office/drawing/2014/main" id="{33AE9218-92B1-4113-87C3-82DFE6B77417}"/>
              </a:ext>
            </a:extLst>
          </p:cNvPr>
          <p:cNvGrpSpPr>
            <a:grpSpLocks/>
          </p:cNvGrpSpPr>
          <p:nvPr/>
        </p:nvGrpSpPr>
        <p:grpSpPr bwMode="auto">
          <a:xfrm>
            <a:off x="2312988" y="1624013"/>
            <a:ext cx="1079500" cy="1081087"/>
            <a:chOff x="0" y="0"/>
            <a:chExt cx="1080120" cy="1080120"/>
          </a:xfrm>
        </p:grpSpPr>
        <p:sp>
          <p:nvSpPr>
            <p:cNvPr id="10259" name="矩形 66">
              <a:extLst>
                <a:ext uri="{FF2B5EF4-FFF2-40B4-BE49-F238E27FC236}">
                  <a16:creationId xmlns:a16="http://schemas.microsoft.com/office/drawing/2014/main" id="{30728655-2CB3-47F7-AE1A-FDA7DD05BF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19583">
              <a:off x="0" y="0"/>
              <a:ext cx="1080120" cy="1080120"/>
            </a:xfrm>
            <a:prstGeom prst="rect">
              <a:avLst/>
            </a:prstGeom>
            <a:solidFill>
              <a:srgbClr val="67C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10260" name="图片 67">
              <a:extLst>
                <a:ext uri="{FF2B5EF4-FFF2-40B4-BE49-F238E27FC236}">
                  <a16:creationId xmlns:a16="http://schemas.microsoft.com/office/drawing/2014/main" id="{061C70DF-BF57-4974-A86D-B74E08D200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53" y="234242"/>
              <a:ext cx="611635" cy="611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61" name="Group 21">
            <a:extLst>
              <a:ext uri="{FF2B5EF4-FFF2-40B4-BE49-F238E27FC236}">
                <a16:creationId xmlns:a16="http://schemas.microsoft.com/office/drawing/2014/main" id="{B7551872-45C9-44B8-8A3D-71F35F95A445}"/>
              </a:ext>
            </a:extLst>
          </p:cNvPr>
          <p:cNvGrpSpPr>
            <a:grpSpLocks/>
          </p:cNvGrpSpPr>
          <p:nvPr/>
        </p:nvGrpSpPr>
        <p:grpSpPr bwMode="auto">
          <a:xfrm>
            <a:off x="3916363" y="3275013"/>
            <a:ext cx="1079500" cy="1079500"/>
            <a:chOff x="0" y="0"/>
            <a:chExt cx="1080120" cy="1080120"/>
          </a:xfrm>
        </p:grpSpPr>
        <p:sp>
          <p:nvSpPr>
            <p:cNvPr id="10262" name="矩形 69">
              <a:extLst>
                <a:ext uri="{FF2B5EF4-FFF2-40B4-BE49-F238E27FC236}">
                  <a16:creationId xmlns:a16="http://schemas.microsoft.com/office/drawing/2014/main" id="{7D0DCF78-15B5-4563-9118-ABEA182A06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5237">
              <a:off x="0" y="0"/>
              <a:ext cx="1080120" cy="1080120"/>
            </a:xfrm>
            <a:prstGeom prst="rect">
              <a:avLst/>
            </a:prstGeom>
            <a:solidFill>
              <a:srgbClr val="D54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10263" name="图片 70">
              <a:extLst>
                <a:ext uri="{FF2B5EF4-FFF2-40B4-BE49-F238E27FC236}">
                  <a16:creationId xmlns:a16="http://schemas.microsoft.com/office/drawing/2014/main" id="{E4D629BC-E2E2-43D9-A373-FD780B430E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342" y="266992"/>
              <a:ext cx="530796" cy="530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64" name="Group 24">
            <a:extLst>
              <a:ext uri="{FF2B5EF4-FFF2-40B4-BE49-F238E27FC236}">
                <a16:creationId xmlns:a16="http://schemas.microsoft.com/office/drawing/2014/main" id="{96C0E6B9-2B31-4FD7-AE16-053E4223958D}"/>
              </a:ext>
            </a:extLst>
          </p:cNvPr>
          <p:cNvGrpSpPr>
            <a:grpSpLocks/>
          </p:cNvGrpSpPr>
          <p:nvPr/>
        </p:nvGrpSpPr>
        <p:grpSpPr bwMode="auto">
          <a:xfrm>
            <a:off x="7167563" y="3295650"/>
            <a:ext cx="1081087" cy="1079500"/>
            <a:chOff x="0" y="0"/>
            <a:chExt cx="1080120" cy="1080120"/>
          </a:xfrm>
        </p:grpSpPr>
        <p:sp>
          <p:nvSpPr>
            <p:cNvPr id="10265" name="矩形 72">
              <a:extLst>
                <a:ext uri="{FF2B5EF4-FFF2-40B4-BE49-F238E27FC236}">
                  <a16:creationId xmlns:a16="http://schemas.microsoft.com/office/drawing/2014/main" id="{F1F5CC8E-603E-4A3B-ADFB-68933E9B1B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5237">
              <a:off x="0" y="0"/>
              <a:ext cx="1080120" cy="1080120"/>
            </a:xfrm>
            <a:prstGeom prst="rect">
              <a:avLst/>
            </a:prstGeom>
            <a:solidFill>
              <a:srgbClr val="D54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10266" name="图片 73">
              <a:extLst>
                <a:ext uri="{FF2B5EF4-FFF2-40B4-BE49-F238E27FC236}">
                  <a16:creationId xmlns:a16="http://schemas.microsoft.com/office/drawing/2014/main" id="{A4AE1F28-4D43-49F3-8C47-013969EC7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27" y="260063"/>
              <a:ext cx="614466" cy="614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67" name="Group 27">
            <a:extLst>
              <a:ext uri="{FF2B5EF4-FFF2-40B4-BE49-F238E27FC236}">
                <a16:creationId xmlns:a16="http://schemas.microsoft.com/office/drawing/2014/main" id="{705E7FDF-71FE-4CAE-B3A2-9CB15E7813B9}"/>
              </a:ext>
            </a:extLst>
          </p:cNvPr>
          <p:cNvGrpSpPr>
            <a:grpSpLocks/>
          </p:cNvGrpSpPr>
          <p:nvPr/>
        </p:nvGrpSpPr>
        <p:grpSpPr bwMode="auto">
          <a:xfrm>
            <a:off x="6364288" y="2470150"/>
            <a:ext cx="1079500" cy="1079500"/>
            <a:chOff x="0" y="0"/>
            <a:chExt cx="1080120" cy="1080120"/>
          </a:xfrm>
        </p:grpSpPr>
        <p:sp>
          <p:nvSpPr>
            <p:cNvPr id="10268" name="矩形 75">
              <a:extLst>
                <a:ext uri="{FF2B5EF4-FFF2-40B4-BE49-F238E27FC236}">
                  <a16:creationId xmlns:a16="http://schemas.microsoft.com/office/drawing/2014/main" id="{DD693EA4-31EA-42DB-973E-F745E5B4E6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28504">
              <a:off x="0" y="0"/>
              <a:ext cx="1080120" cy="1080120"/>
            </a:xfrm>
            <a:prstGeom prst="rect">
              <a:avLst/>
            </a:pr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269" name="文本框 76">
              <a:extLst>
                <a:ext uri="{FF2B5EF4-FFF2-40B4-BE49-F238E27FC236}">
                  <a16:creationId xmlns:a16="http://schemas.microsoft.com/office/drawing/2014/main" id="{59592751-B1A8-4BA1-B8F1-0F6EC787C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04" y="306586"/>
              <a:ext cx="9946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LOGO</a:t>
              </a:r>
              <a:endParaRPr lang="zh-CN" altLang="en-US" sz="2400" b="1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0270" name="Group 30">
            <a:extLst>
              <a:ext uri="{FF2B5EF4-FFF2-40B4-BE49-F238E27FC236}">
                <a16:creationId xmlns:a16="http://schemas.microsoft.com/office/drawing/2014/main" id="{486BDA37-328F-41B1-AE75-2F090A9F0B8D}"/>
              </a:ext>
            </a:extLst>
          </p:cNvPr>
          <p:cNvGrpSpPr>
            <a:grpSpLocks/>
          </p:cNvGrpSpPr>
          <p:nvPr/>
        </p:nvGrpSpPr>
        <p:grpSpPr bwMode="auto">
          <a:xfrm>
            <a:off x="7199313" y="1677988"/>
            <a:ext cx="1101725" cy="1081087"/>
            <a:chOff x="0" y="0"/>
            <a:chExt cx="1102381" cy="1080120"/>
          </a:xfrm>
        </p:grpSpPr>
        <p:sp>
          <p:nvSpPr>
            <p:cNvPr id="10271" name="矩形 78">
              <a:extLst>
                <a:ext uri="{FF2B5EF4-FFF2-40B4-BE49-F238E27FC236}">
                  <a16:creationId xmlns:a16="http://schemas.microsoft.com/office/drawing/2014/main" id="{96F8E514-9CD9-43A9-B7DB-106E064E5D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19583">
              <a:off x="0" y="0"/>
              <a:ext cx="1080120" cy="1080120"/>
            </a:xfrm>
            <a:prstGeom prst="rect">
              <a:avLst/>
            </a:prstGeom>
            <a:solidFill>
              <a:srgbClr val="67C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272" name="文本框 79">
              <a:extLst>
                <a:ext uri="{FF2B5EF4-FFF2-40B4-BE49-F238E27FC236}">
                  <a16:creationId xmlns:a16="http://schemas.microsoft.com/office/drawing/2014/main" id="{7FBB0597-227F-4CFD-B0D6-35FB2AC91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73" y="342098"/>
              <a:ext cx="10057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LOGO</a:t>
              </a:r>
              <a:endParaRPr lang="zh-CN" altLang="en-US" sz="2400" b="1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0273" name="Group 33">
            <a:extLst>
              <a:ext uri="{FF2B5EF4-FFF2-40B4-BE49-F238E27FC236}">
                <a16:creationId xmlns:a16="http://schemas.microsoft.com/office/drawing/2014/main" id="{23BF7394-96CB-49A6-BBDA-2F5A2A92FE95}"/>
              </a:ext>
            </a:extLst>
          </p:cNvPr>
          <p:cNvGrpSpPr>
            <a:grpSpLocks/>
          </p:cNvGrpSpPr>
          <p:nvPr/>
        </p:nvGrpSpPr>
        <p:grpSpPr bwMode="auto">
          <a:xfrm>
            <a:off x="8815388" y="1701800"/>
            <a:ext cx="1079500" cy="1079500"/>
            <a:chOff x="0" y="0"/>
            <a:chExt cx="1080120" cy="1080120"/>
          </a:xfrm>
        </p:grpSpPr>
        <p:sp>
          <p:nvSpPr>
            <p:cNvPr id="10274" name="矩形 81">
              <a:extLst>
                <a:ext uri="{FF2B5EF4-FFF2-40B4-BE49-F238E27FC236}">
                  <a16:creationId xmlns:a16="http://schemas.microsoft.com/office/drawing/2014/main" id="{F2A7A840-D2E1-49C2-8B01-DF0D65A908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19583">
              <a:off x="0" y="0"/>
              <a:ext cx="1080120" cy="1080120"/>
            </a:xfrm>
            <a:prstGeom prst="rect">
              <a:avLst/>
            </a:prstGeom>
            <a:solidFill>
              <a:srgbClr val="67C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275" name="文本框 82">
              <a:extLst>
                <a:ext uri="{FF2B5EF4-FFF2-40B4-BE49-F238E27FC236}">
                  <a16:creationId xmlns:a16="http://schemas.microsoft.com/office/drawing/2014/main" id="{272EADE8-E061-41DC-A48A-1A1B5C117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36" y="293904"/>
              <a:ext cx="9546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LOGO</a:t>
              </a:r>
              <a:endParaRPr lang="zh-CN" altLang="en-US" sz="2400" b="1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0276" name="Group 36">
            <a:extLst>
              <a:ext uri="{FF2B5EF4-FFF2-40B4-BE49-F238E27FC236}">
                <a16:creationId xmlns:a16="http://schemas.microsoft.com/office/drawing/2014/main" id="{18CF0FEE-37F1-476E-AABA-D689FF76DFDA}"/>
              </a:ext>
            </a:extLst>
          </p:cNvPr>
          <p:cNvGrpSpPr>
            <a:grpSpLocks/>
          </p:cNvGrpSpPr>
          <p:nvPr/>
        </p:nvGrpSpPr>
        <p:grpSpPr bwMode="auto">
          <a:xfrm>
            <a:off x="3949700" y="1639888"/>
            <a:ext cx="1085850" cy="1079500"/>
            <a:chOff x="0" y="0"/>
            <a:chExt cx="1087303" cy="1080120"/>
          </a:xfrm>
        </p:grpSpPr>
        <p:sp>
          <p:nvSpPr>
            <p:cNvPr id="10277" name="矩形 84">
              <a:extLst>
                <a:ext uri="{FF2B5EF4-FFF2-40B4-BE49-F238E27FC236}">
                  <a16:creationId xmlns:a16="http://schemas.microsoft.com/office/drawing/2014/main" id="{ED511EBC-B490-4BF7-A85E-FDAE89582C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19583">
              <a:off x="0" y="0"/>
              <a:ext cx="1080120" cy="1080120"/>
            </a:xfrm>
            <a:prstGeom prst="rect">
              <a:avLst/>
            </a:prstGeom>
            <a:solidFill>
              <a:srgbClr val="67C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278" name="文本框 85">
              <a:extLst>
                <a:ext uri="{FF2B5EF4-FFF2-40B4-BE49-F238E27FC236}">
                  <a16:creationId xmlns:a16="http://schemas.microsoft.com/office/drawing/2014/main" id="{721659D1-EFFD-464A-B8C9-4DA6101A2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88" y="293903"/>
              <a:ext cx="100181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LOGO</a:t>
              </a:r>
              <a:endParaRPr lang="zh-CN" altLang="en-US" sz="2400" b="1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0279" name="Group 39">
            <a:extLst>
              <a:ext uri="{FF2B5EF4-FFF2-40B4-BE49-F238E27FC236}">
                <a16:creationId xmlns:a16="http://schemas.microsoft.com/office/drawing/2014/main" id="{C20C6A2B-B83A-4F1E-B8A8-3044846314BE}"/>
              </a:ext>
            </a:extLst>
          </p:cNvPr>
          <p:cNvGrpSpPr>
            <a:grpSpLocks/>
          </p:cNvGrpSpPr>
          <p:nvPr/>
        </p:nvGrpSpPr>
        <p:grpSpPr bwMode="auto">
          <a:xfrm>
            <a:off x="3111500" y="2449513"/>
            <a:ext cx="1079500" cy="1081087"/>
            <a:chOff x="0" y="0"/>
            <a:chExt cx="1080120" cy="1080120"/>
          </a:xfrm>
        </p:grpSpPr>
        <p:sp>
          <p:nvSpPr>
            <p:cNvPr id="10280" name="矩形 87">
              <a:extLst>
                <a:ext uri="{FF2B5EF4-FFF2-40B4-BE49-F238E27FC236}">
                  <a16:creationId xmlns:a16="http://schemas.microsoft.com/office/drawing/2014/main" id="{88BA42C1-6C54-4A43-B939-8E106DA0EA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28504">
              <a:off x="0" y="0"/>
              <a:ext cx="1080120" cy="1080120"/>
            </a:xfrm>
            <a:prstGeom prst="rect">
              <a:avLst/>
            </a:pr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281" name="文本框 88">
              <a:extLst>
                <a:ext uri="{FF2B5EF4-FFF2-40B4-BE49-F238E27FC236}">
                  <a16:creationId xmlns:a16="http://schemas.microsoft.com/office/drawing/2014/main" id="{79B75F7C-5EBB-4B3F-8610-18D95D865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49" y="312975"/>
              <a:ext cx="9625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LOGO</a:t>
              </a:r>
              <a:endParaRPr lang="zh-CN" altLang="en-US" sz="2400" b="1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0282" name="Group 42">
            <a:extLst>
              <a:ext uri="{FF2B5EF4-FFF2-40B4-BE49-F238E27FC236}">
                <a16:creationId xmlns:a16="http://schemas.microsoft.com/office/drawing/2014/main" id="{52FF00F5-E5B4-4DE5-B364-489574EF2869}"/>
              </a:ext>
            </a:extLst>
          </p:cNvPr>
          <p:cNvGrpSpPr>
            <a:grpSpLocks/>
          </p:cNvGrpSpPr>
          <p:nvPr/>
        </p:nvGrpSpPr>
        <p:grpSpPr bwMode="auto">
          <a:xfrm>
            <a:off x="5564188" y="1644650"/>
            <a:ext cx="1120775" cy="1079500"/>
            <a:chOff x="0" y="0"/>
            <a:chExt cx="1120602" cy="1080120"/>
          </a:xfrm>
        </p:grpSpPr>
        <p:sp>
          <p:nvSpPr>
            <p:cNvPr id="10283" name="矩形 90">
              <a:extLst>
                <a:ext uri="{FF2B5EF4-FFF2-40B4-BE49-F238E27FC236}">
                  <a16:creationId xmlns:a16="http://schemas.microsoft.com/office/drawing/2014/main" id="{D536879D-253D-4EE0-BE60-FA27B9BF23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19583">
              <a:off x="0" y="0"/>
              <a:ext cx="1080120" cy="1080120"/>
            </a:xfrm>
            <a:prstGeom prst="rect">
              <a:avLst/>
            </a:prstGeom>
            <a:solidFill>
              <a:srgbClr val="D54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284" name="文本框 91">
              <a:extLst>
                <a:ext uri="{FF2B5EF4-FFF2-40B4-BE49-F238E27FC236}">
                  <a16:creationId xmlns:a16="http://schemas.microsoft.com/office/drawing/2014/main" id="{C8BBBE22-C090-47AF-8454-5B2A5279D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50" y="304569"/>
              <a:ext cx="101545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LOGO</a:t>
              </a:r>
              <a:endParaRPr lang="zh-CN" altLang="en-US" sz="2400" b="1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0285" name="矩形 93">
            <a:extLst>
              <a:ext uri="{FF2B5EF4-FFF2-40B4-BE49-F238E27FC236}">
                <a16:creationId xmlns:a16="http://schemas.microsoft.com/office/drawing/2014/main" id="{D2D1A527-4D18-4D01-AE86-A27DDD611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2825" y="4889500"/>
            <a:ext cx="491966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content here, the language should be concise, the expression should be clear, accurate, let people see at a glance.</a:t>
            </a:r>
            <a:endParaRPr lang="zh-CN" altLang="en-US" sz="11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25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5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6">
            <a:extLst>
              <a:ext uri="{FF2B5EF4-FFF2-40B4-BE49-F238E27FC236}">
                <a16:creationId xmlns:a16="http://schemas.microsoft.com/office/drawing/2014/main" id="{44EDA5EF-6462-4A47-AA1C-9CFDF5128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t="13739" r="10732" b="13994"/>
          <a:stretch>
            <a:fillRect/>
          </a:stretch>
        </p:blipFill>
        <p:spPr bwMode="auto">
          <a:xfrm>
            <a:off x="112713" y="23813"/>
            <a:ext cx="12079287" cy="6834187"/>
          </a:xfrm>
          <a:prstGeom prst="rect">
            <a:avLst/>
          </a:prstGeom>
          <a:blipFill dpi="0" rotWithShape="1">
            <a:blip r:embed="rId2"/>
            <a:srcRect l="14134" t="13739" r="10732" b="1399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Group 3">
            <a:extLst>
              <a:ext uri="{FF2B5EF4-FFF2-40B4-BE49-F238E27FC236}">
                <a16:creationId xmlns:a16="http://schemas.microsoft.com/office/drawing/2014/main" id="{C11A78C9-E4A6-40DE-AD26-12ABF9D1DE4A}"/>
              </a:ext>
            </a:extLst>
          </p:cNvPr>
          <p:cNvGrpSpPr>
            <a:grpSpLocks/>
          </p:cNvGrpSpPr>
          <p:nvPr/>
        </p:nvGrpSpPr>
        <p:grpSpPr bwMode="auto">
          <a:xfrm>
            <a:off x="1241425" y="900113"/>
            <a:ext cx="4776197" cy="442912"/>
            <a:chOff x="0" y="0"/>
            <a:chExt cx="4777865" cy="441699"/>
          </a:xfrm>
        </p:grpSpPr>
        <p:pic>
          <p:nvPicPr>
            <p:cNvPr id="11268" name="图片 11">
              <a:extLst>
                <a:ext uri="{FF2B5EF4-FFF2-40B4-BE49-F238E27FC236}">
                  <a16:creationId xmlns:a16="http://schemas.microsoft.com/office/drawing/2014/main" id="{B659E71E-DA11-4F2A-BBF8-92F8C33BE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45349" cy="44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9" name="文本框 12">
              <a:extLst>
                <a:ext uri="{FF2B5EF4-FFF2-40B4-BE49-F238E27FC236}">
                  <a16:creationId xmlns:a16="http://schemas.microsoft.com/office/drawing/2014/main" id="{56E6D6C5-7A39-40E5-94A5-256504E73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14" y="28338"/>
              <a:ext cx="433015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Overview of the paper</a:t>
              </a:r>
              <a:endParaRPr lang="zh-CN" altLang="en-US" dirty="0"/>
            </a:p>
          </p:txBody>
        </p:sp>
      </p:grpSp>
      <p:pic>
        <p:nvPicPr>
          <p:cNvPr id="11270" name="图片 13">
            <a:extLst>
              <a:ext uri="{FF2B5EF4-FFF2-40B4-BE49-F238E27FC236}">
                <a16:creationId xmlns:a16="http://schemas.microsoft.com/office/drawing/2014/main" id="{3A66CDC5-CC47-4037-BAE8-86160DF12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3" t="82581" r="42166"/>
          <a:stretch>
            <a:fillRect/>
          </a:stretch>
        </p:blipFill>
        <p:spPr bwMode="auto">
          <a:xfrm>
            <a:off x="757238" y="5313363"/>
            <a:ext cx="38782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图片 7">
            <a:extLst>
              <a:ext uri="{FF2B5EF4-FFF2-40B4-BE49-F238E27FC236}">
                <a16:creationId xmlns:a16="http://schemas.microsoft.com/office/drawing/2014/main" id="{47A63FD6-08F2-4C06-925D-BB442D37E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5" t="893"/>
          <a:stretch>
            <a:fillRect/>
          </a:stretch>
        </p:blipFill>
        <p:spPr bwMode="auto">
          <a:xfrm>
            <a:off x="10109200" y="4670425"/>
            <a:ext cx="1887538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图片 9">
            <a:extLst>
              <a:ext uri="{FF2B5EF4-FFF2-40B4-BE49-F238E27FC236}">
                <a16:creationId xmlns:a16="http://schemas.microsoft.com/office/drawing/2014/main" id="{E57AAED1-877B-44BC-AFC6-BA9BAC720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79311" r="74771" b="687"/>
          <a:stretch>
            <a:fillRect/>
          </a:stretch>
        </p:blipFill>
        <p:spPr bwMode="auto">
          <a:xfrm>
            <a:off x="1654175" y="5681663"/>
            <a:ext cx="9779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Freeform 234">
            <a:extLst>
              <a:ext uri="{FF2B5EF4-FFF2-40B4-BE49-F238E27FC236}">
                <a16:creationId xmlns:a16="http://schemas.microsoft.com/office/drawing/2014/main" id="{4E76D283-8B8E-41C8-B747-DA2ACCEFF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1641475"/>
            <a:ext cx="1809750" cy="2071688"/>
          </a:xfrm>
          <a:custGeom>
            <a:avLst/>
            <a:gdLst>
              <a:gd name="T0" fmla="*/ 381 w 426"/>
              <a:gd name="T1" fmla="*/ 0 h 540"/>
              <a:gd name="T2" fmla="*/ 46 w 426"/>
              <a:gd name="T3" fmla="*/ 0 h 540"/>
              <a:gd name="T4" fmla="*/ 0 w 426"/>
              <a:gd name="T5" fmla="*/ 46 h 540"/>
              <a:gd name="T6" fmla="*/ 0 w 426"/>
              <a:gd name="T7" fmla="*/ 380 h 540"/>
              <a:gd name="T8" fmla="*/ 46 w 426"/>
              <a:gd name="T9" fmla="*/ 426 h 540"/>
              <a:gd name="T10" fmla="*/ 164 w 426"/>
              <a:gd name="T11" fmla="*/ 426 h 540"/>
              <a:gd name="T12" fmla="*/ 213 w 426"/>
              <a:gd name="T13" fmla="*/ 540 h 540"/>
              <a:gd name="T14" fmla="*/ 264 w 426"/>
              <a:gd name="T15" fmla="*/ 426 h 540"/>
              <a:gd name="T16" fmla="*/ 381 w 426"/>
              <a:gd name="T17" fmla="*/ 426 h 540"/>
              <a:gd name="T18" fmla="*/ 426 w 426"/>
              <a:gd name="T19" fmla="*/ 380 h 540"/>
              <a:gd name="T20" fmla="*/ 426 w 426"/>
              <a:gd name="T21" fmla="*/ 46 h 540"/>
              <a:gd name="T22" fmla="*/ 381 w 426"/>
              <a:gd name="T23" fmla="*/ 0 h 5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26"/>
              <a:gd name="T37" fmla="*/ 0 h 540"/>
              <a:gd name="T38" fmla="*/ 426 w 426"/>
              <a:gd name="T39" fmla="*/ 540 h 54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26" h="540">
                <a:moveTo>
                  <a:pt x="381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6"/>
                </a:cubicBezTo>
                <a:cubicBezTo>
                  <a:pt x="0" y="380"/>
                  <a:pt x="0" y="380"/>
                  <a:pt x="0" y="380"/>
                </a:cubicBezTo>
                <a:cubicBezTo>
                  <a:pt x="0" y="405"/>
                  <a:pt x="21" y="426"/>
                  <a:pt x="46" y="426"/>
                </a:cubicBezTo>
                <a:cubicBezTo>
                  <a:pt x="164" y="426"/>
                  <a:pt x="164" y="426"/>
                  <a:pt x="164" y="426"/>
                </a:cubicBezTo>
                <a:cubicBezTo>
                  <a:pt x="213" y="540"/>
                  <a:pt x="213" y="540"/>
                  <a:pt x="213" y="540"/>
                </a:cubicBezTo>
                <a:cubicBezTo>
                  <a:pt x="264" y="426"/>
                  <a:pt x="264" y="426"/>
                  <a:pt x="264" y="426"/>
                </a:cubicBezTo>
                <a:cubicBezTo>
                  <a:pt x="381" y="426"/>
                  <a:pt x="381" y="426"/>
                  <a:pt x="381" y="426"/>
                </a:cubicBezTo>
                <a:cubicBezTo>
                  <a:pt x="406" y="426"/>
                  <a:pt x="426" y="405"/>
                  <a:pt x="426" y="380"/>
                </a:cubicBezTo>
                <a:cubicBezTo>
                  <a:pt x="426" y="46"/>
                  <a:pt x="426" y="46"/>
                  <a:pt x="426" y="46"/>
                </a:cubicBezTo>
                <a:cubicBezTo>
                  <a:pt x="426" y="20"/>
                  <a:pt x="406" y="0"/>
                  <a:pt x="381" y="0"/>
                </a:cubicBezTo>
                <a:close/>
              </a:path>
            </a:pathLst>
          </a:custGeom>
          <a:solidFill>
            <a:srgbClr val="D54B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1274" name="Freeform 235">
            <a:extLst>
              <a:ext uri="{FF2B5EF4-FFF2-40B4-BE49-F238E27FC236}">
                <a16:creationId xmlns:a16="http://schemas.microsoft.com/office/drawing/2014/main" id="{BD022A32-C950-4E4D-AB20-EF015F4C7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063" y="1641475"/>
            <a:ext cx="1809750" cy="2071688"/>
          </a:xfrm>
          <a:custGeom>
            <a:avLst/>
            <a:gdLst>
              <a:gd name="T0" fmla="*/ 380 w 426"/>
              <a:gd name="T1" fmla="*/ 0 h 540"/>
              <a:gd name="T2" fmla="*/ 46 w 426"/>
              <a:gd name="T3" fmla="*/ 0 h 540"/>
              <a:gd name="T4" fmla="*/ 0 w 426"/>
              <a:gd name="T5" fmla="*/ 46 h 540"/>
              <a:gd name="T6" fmla="*/ 0 w 426"/>
              <a:gd name="T7" fmla="*/ 380 h 540"/>
              <a:gd name="T8" fmla="*/ 46 w 426"/>
              <a:gd name="T9" fmla="*/ 426 h 540"/>
              <a:gd name="T10" fmla="*/ 164 w 426"/>
              <a:gd name="T11" fmla="*/ 426 h 540"/>
              <a:gd name="T12" fmla="*/ 213 w 426"/>
              <a:gd name="T13" fmla="*/ 540 h 540"/>
              <a:gd name="T14" fmla="*/ 264 w 426"/>
              <a:gd name="T15" fmla="*/ 426 h 540"/>
              <a:gd name="T16" fmla="*/ 380 w 426"/>
              <a:gd name="T17" fmla="*/ 426 h 540"/>
              <a:gd name="T18" fmla="*/ 426 w 426"/>
              <a:gd name="T19" fmla="*/ 380 h 540"/>
              <a:gd name="T20" fmla="*/ 426 w 426"/>
              <a:gd name="T21" fmla="*/ 46 h 540"/>
              <a:gd name="T22" fmla="*/ 380 w 426"/>
              <a:gd name="T23" fmla="*/ 0 h 5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26"/>
              <a:gd name="T37" fmla="*/ 0 h 540"/>
              <a:gd name="T38" fmla="*/ 426 w 426"/>
              <a:gd name="T39" fmla="*/ 540 h 54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26" h="540">
                <a:moveTo>
                  <a:pt x="380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6"/>
                </a:cubicBezTo>
                <a:cubicBezTo>
                  <a:pt x="0" y="380"/>
                  <a:pt x="0" y="380"/>
                  <a:pt x="0" y="380"/>
                </a:cubicBezTo>
                <a:cubicBezTo>
                  <a:pt x="0" y="405"/>
                  <a:pt x="21" y="426"/>
                  <a:pt x="46" y="426"/>
                </a:cubicBezTo>
                <a:cubicBezTo>
                  <a:pt x="164" y="426"/>
                  <a:pt x="164" y="426"/>
                  <a:pt x="164" y="426"/>
                </a:cubicBezTo>
                <a:cubicBezTo>
                  <a:pt x="213" y="540"/>
                  <a:pt x="213" y="540"/>
                  <a:pt x="213" y="540"/>
                </a:cubicBezTo>
                <a:cubicBezTo>
                  <a:pt x="264" y="426"/>
                  <a:pt x="264" y="426"/>
                  <a:pt x="264" y="426"/>
                </a:cubicBezTo>
                <a:cubicBezTo>
                  <a:pt x="380" y="426"/>
                  <a:pt x="380" y="426"/>
                  <a:pt x="380" y="426"/>
                </a:cubicBezTo>
                <a:cubicBezTo>
                  <a:pt x="406" y="426"/>
                  <a:pt x="426" y="405"/>
                  <a:pt x="426" y="380"/>
                </a:cubicBezTo>
                <a:cubicBezTo>
                  <a:pt x="426" y="46"/>
                  <a:pt x="426" y="46"/>
                  <a:pt x="426" y="46"/>
                </a:cubicBezTo>
                <a:cubicBezTo>
                  <a:pt x="426" y="20"/>
                  <a:pt x="406" y="0"/>
                  <a:pt x="380" y="0"/>
                </a:cubicBezTo>
                <a:close/>
              </a:path>
            </a:pathLst>
          </a:custGeom>
          <a:solidFill>
            <a:srgbClr val="D6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1275" name="Freeform 236">
            <a:extLst>
              <a:ext uri="{FF2B5EF4-FFF2-40B4-BE49-F238E27FC236}">
                <a16:creationId xmlns:a16="http://schemas.microsoft.com/office/drawing/2014/main" id="{7B4D363A-D01C-4456-9A63-4AD0FD520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838" y="1646238"/>
            <a:ext cx="1811337" cy="2071687"/>
          </a:xfrm>
          <a:custGeom>
            <a:avLst/>
            <a:gdLst>
              <a:gd name="T0" fmla="*/ 380 w 426"/>
              <a:gd name="T1" fmla="*/ 0 h 540"/>
              <a:gd name="T2" fmla="*/ 46 w 426"/>
              <a:gd name="T3" fmla="*/ 0 h 540"/>
              <a:gd name="T4" fmla="*/ 0 w 426"/>
              <a:gd name="T5" fmla="*/ 46 h 540"/>
              <a:gd name="T6" fmla="*/ 0 w 426"/>
              <a:gd name="T7" fmla="*/ 380 h 540"/>
              <a:gd name="T8" fmla="*/ 46 w 426"/>
              <a:gd name="T9" fmla="*/ 426 h 540"/>
              <a:gd name="T10" fmla="*/ 164 w 426"/>
              <a:gd name="T11" fmla="*/ 426 h 540"/>
              <a:gd name="T12" fmla="*/ 213 w 426"/>
              <a:gd name="T13" fmla="*/ 540 h 540"/>
              <a:gd name="T14" fmla="*/ 264 w 426"/>
              <a:gd name="T15" fmla="*/ 426 h 540"/>
              <a:gd name="T16" fmla="*/ 380 w 426"/>
              <a:gd name="T17" fmla="*/ 426 h 540"/>
              <a:gd name="T18" fmla="*/ 426 w 426"/>
              <a:gd name="T19" fmla="*/ 380 h 540"/>
              <a:gd name="T20" fmla="*/ 426 w 426"/>
              <a:gd name="T21" fmla="*/ 46 h 540"/>
              <a:gd name="T22" fmla="*/ 380 w 426"/>
              <a:gd name="T23" fmla="*/ 0 h 5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26"/>
              <a:gd name="T37" fmla="*/ 0 h 540"/>
              <a:gd name="T38" fmla="*/ 426 w 426"/>
              <a:gd name="T39" fmla="*/ 540 h 54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26" h="540">
                <a:moveTo>
                  <a:pt x="380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6"/>
                </a:cubicBezTo>
                <a:cubicBezTo>
                  <a:pt x="0" y="380"/>
                  <a:pt x="0" y="380"/>
                  <a:pt x="0" y="380"/>
                </a:cubicBezTo>
                <a:cubicBezTo>
                  <a:pt x="0" y="405"/>
                  <a:pt x="21" y="426"/>
                  <a:pt x="46" y="426"/>
                </a:cubicBezTo>
                <a:cubicBezTo>
                  <a:pt x="164" y="426"/>
                  <a:pt x="164" y="426"/>
                  <a:pt x="164" y="426"/>
                </a:cubicBezTo>
                <a:cubicBezTo>
                  <a:pt x="213" y="540"/>
                  <a:pt x="213" y="540"/>
                  <a:pt x="213" y="540"/>
                </a:cubicBezTo>
                <a:cubicBezTo>
                  <a:pt x="264" y="426"/>
                  <a:pt x="264" y="426"/>
                  <a:pt x="264" y="426"/>
                </a:cubicBezTo>
                <a:cubicBezTo>
                  <a:pt x="380" y="426"/>
                  <a:pt x="380" y="426"/>
                  <a:pt x="380" y="426"/>
                </a:cubicBezTo>
                <a:cubicBezTo>
                  <a:pt x="406" y="426"/>
                  <a:pt x="426" y="405"/>
                  <a:pt x="426" y="380"/>
                </a:cubicBezTo>
                <a:cubicBezTo>
                  <a:pt x="426" y="46"/>
                  <a:pt x="426" y="46"/>
                  <a:pt x="426" y="46"/>
                </a:cubicBezTo>
                <a:cubicBezTo>
                  <a:pt x="426" y="20"/>
                  <a:pt x="406" y="0"/>
                  <a:pt x="380" y="0"/>
                </a:cubicBezTo>
                <a:close/>
              </a:path>
            </a:pathLst>
          </a:custGeom>
          <a:solidFill>
            <a:srgbClr val="67C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1276" name="Freeform 237">
            <a:extLst>
              <a:ext uri="{FF2B5EF4-FFF2-40B4-BE49-F238E27FC236}">
                <a16:creationId xmlns:a16="http://schemas.microsoft.com/office/drawing/2014/main" id="{06FA961A-7D65-412C-AA5E-4F7AFFE12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0" y="1646238"/>
            <a:ext cx="1809750" cy="2073275"/>
          </a:xfrm>
          <a:custGeom>
            <a:avLst/>
            <a:gdLst>
              <a:gd name="T0" fmla="*/ 380 w 426"/>
              <a:gd name="T1" fmla="*/ 0 h 540"/>
              <a:gd name="T2" fmla="*/ 46 w 426"/>
              <a:gd name="T3" fmla="*/ 0 h 540"/>
              <a:gd name="T4" fmla="*/ 0 w 426"/>
              <a:gd name="T5" fmla="*/ 46 h 540"/>
              <a:gd name="T6" fmla="*/ 0 w 426"/>
              <a:gd name="T7" fmla="*/ 380 h 540"/>
              <a:gd name="T8" fmla="*/ 46 w 426"/>
              <a:gd name="T9" fmla="*/ 426 h 540"/>
              <a:gd name="T10" fmla="*/ 164 w 426"/>
              <a:gd name="T11" fmla="*/ 426 h 540"/>
              <a:gd name="T12" fmla="*/ 213 w 426"/>
              <a:gd name="T13" fmla="*/ 540 h 540"/>
              <a:gd name="T14" fmla="*/ 263 w 426"/>
              <a:gd name="T15" fmla="*/ 426 h 540"/>
              <a:gd name="T16" fmla="*/ 380 w 426"/>
              <a:gd name="T17" fmla="*/ 426 h 540"/>
              <a:gd name="T18" fmla="*/ 426 w 426"/>
              <a:gd name="T19" fmla="*/ 380 h 540"/>
              <a:gd name="T20" fmla="*/ 426 w 426"/>
              <a:gd name="T21" fmla="*/ 46 h 540"/>
              <a:gd name="T22" fmla="*/ 380 w 426"/>
              <a:gd name="T23" fmla="*/ 0 h 5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26"/>
              <a:gd name="T37" fmla="*/ 0 h 540"/>
              <a:gd name="T38" fmla="*/ 426 w 426"/>
              <a:gd name="T39" fmla="*/ 540 h 54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26" h="540">
                <a:moveTo>
                  <a:pt x="380" y="0"/>
                </a:moveTo>
                <a:cubicBezTo>
                  <a:pt x="46" y="0"/>
                  <a:pt x="46" y="0"/>
                  <a:pt x="46" y="0"/>
                </a:cubicBezTo>
                <a:cubicBezTo>
                  <a:pt x="20" y="0"/>
                  <a:pt x="0" y="20"/>
                  <a:pt x="0" y="46"/>
                </a:cubicBezTo>
                <a:cubicBezTo>
                  <a:pt x="0" y="380"/>
                  <a:pt x="0" y="380"/>
                  <a:pt x="0" y="380"/>
                </a:cubicBezTo>
                <a:cubicBezTo>
                  <a:pt x="0" y="405"/>
                  <a:pt x="20" y="426"/>
                  <a:pt x="46" y="426"/>
                </a:cubicBezTo>
                <a:cubicBezTo>
                  <a:pt x="164" y="426"/>
                  <a:pt x="164" y="426"/>
                  <a:pt x="164" y="426"/>
                </a:cubicBezTo>
                <a:cubicBezTo>
                  <a:pt x="213" y="540"/>
                  <a:pt x="213" y="540"/>
                  <a:pt x="213" y="540"/>
                </a:cubicBezTo>
                <a:cubicBezTo>
                  <a:pt x="263" y="426"/>
                  <a:pt x="263" y="426"/>
                  <a:pt x="263" y="426"/>
                </a:cubicBezTo>
                <a:cubicBezTo>
                  <a:pt x="380" y="426"/>
                  <a:pt x="380" y="426"/>
                  <a:pt x="380" y="426"/>
                </a:cubicBezTo>
                <a:cubicBezTo>
                  <a:pt x="405" y="426"/>
                  <a:pt x="426" y="405"/>
                  <a:pt x="426" y="380"/>
                </a:cubicBezTo>
                <a:cubicBezTo>
                  <a:pt x="426" y="46"/>
                  <a:pt x="426" y="46"/>
                  <a:pt x="426" y="46"/>
                </a:cubicBezTo>
                <a:cubicBezTo>
                  <a:pt x="426" y="20"/>
                  <a:pt x="405" y="0"/>
                  <a:pt x="380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1277" name="TextBox 1">
            <a:extLst>
              <a:ext uri="{FF2B5EF4-FFF2-40B4-BE49-F238E27FC236}">
                <a16:creationId xmlns:a16="http://schemas.microsoft.com/office/drawing/2014/main" id="{BF2BACFD-6FD4-41CB-BE9B-0DA6C1E4E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300" y="1703155"/>
            <a:ext cx="16081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content here, the language should be concise, the expression should be clear, accurate, let people see at a glance.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  <a:p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8" name="TextBox 1">
            <a:extLst>
              <a:ext uri="{FF2B5EF4-FFF2-40B4-BE49-F238E27FC236}">
                <a16:creationId xmlns:a16="http://schemas.microsoft.com/office/drawing/2014/main" id="{6A002F19-A44E-4273-B833-BDCC8891A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075" y="1703155"/>
            <a:ext cx="16081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content here, the language should be concise, the expression should be clear, accurate, let people see at a glance.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  <a:p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9" name="TextBox 1">
            <a:extLst>
              <a:ext uri="{FF2B5EF4-FFF2-40B4-BE49-F238E27FC236}">
                <a16:creationId xmlns:a16="http://schemas.microsoft.com/office/drawing/2014/main" id="{F5A9BEFB-C031-465B-A47F-666936A88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438" y="1703155"/>
            <a:ext cx="16081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content here, the language should be concise, the expression should be clear, accurate, let people see at a glance.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  <a:p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80" name="TextBox 1">
            <a:extLst>
              <a:ext uri="{FF2B5EF4-FFF2-40B4-BE49-F238E27FC236}">
                <a16:creationId xmlns:a16="http://schemas.microsoft.com/office/drawing/2014/main" id="{92EDE6C8-5C71-4F50-80DB-AF0D4483D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1703155"/>
            <a:ext cx="16081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content here, the language should be concise, the expression should be clear, accurate, let people see at a glance.</a:t>
            </a:r>
            <a:endParaRPr lang="zh-CN" altLang="en-US" sz="12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  <a:p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81" name="矩形 22">
            <a:extLst>
              <a:ext uri="{FF2B5EF4-FFF2-40B4-BE49-F238E27FC236}">
                <a16:creationId xmlns:a16="http://schemas.microsoft.com/office/drawing/2014/main" id="{48F35425-5ECE-41D6-9472-C0826FE91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4089400"/>
            <a:ext cx="8604250" cy="1223963"/>
          </a:xfrm>
          <a:prstGeom prst="rect">
            <a:avLst/>
          </a:prstGeom>
          <a:solidFill>
            <a:srgbClr val="609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1282" name="文本框 101">
            <a:extLst>
              <a:ext uri="{FF2B5EF4-FFF2-40B4-BE49-F238E27FC236}">
                <a16:creationId xmlns:a16="http://schemas.microsoft.com/office/drawing/2014/main" id="{A234DEF1-7BF6-4FE7-A1AE-C278DA2A5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0" y="4387850"/>
            <a:ext cx="7092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content here, the language should be concise, the expression should be clear, accurate, let people see at a glance.</a:t>
            </a:r>
            <a:endParaRPr lang="zh-CN" altLang="en-US" sz="18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pic>
        <p:nvPicPr>
          <p:cNvPr id="11288" name="图片 29">
            <a:extLst>
              <a:ext uri="{FF2B5EF4-FFF2-40B4-BE49-F238E27FC236}">
                <a16:creationId xmlns:a16="http://schemas.microsoft.com/office/drawing/2014/main" id="{C0FE1E04-246A-43C8-A318-A1430E08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05313"/>
            <a:ext cx="59055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25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bldLvl="0" animBg="1" autoUpdateAnimBg="0"/>
      <p:bldP spid="11274" grpId="0" bldLvl="0" animBg="1" autoUpdateAnimBg="0"/>
      <p:bldP spid="11275" grpId="0" bldLvl="0" animBg="1" autoUpdateAnimBg="0"/>
      <p:bldP spid="11276" grpId="0" bldLvl="0" animBg="1" autoUpdateAnimBg="0"/>
      <p:bldP spid="11277" grpId="0" bldLvl="0" autoUpdateAnimBg="0"/>
      <p:bldP spid="11278" grpId="0" bldLvl="0" autoUpdateAnimBg="0"/>
      <p:bldP spid="11279" grpId="0" bldLvl="0" autoUpdateAnimBg="0"/>
      <p:bldP spid="11280" grpId="0" bldLvl="0" autoUpdateAnimBg="0"/>
      <p:bldP spid="11281" grpId="0" bldLvl="0" animBg="1" autoUpdateAnimBg="0"/>
      <p:bldP spid="11282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6">
            <a:extLst>
              <a:ext uri="{FF2B5EF4-FFF2-40B4-BE49-F238E27FC236}">
                <a16:creationId xmlns:a16="http://schemas.microsoft.com/office/drawing/2014/main" id="{B30C516F-CEC5-4DE7-ADD1-7DEB41CE4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t="13739" r="10732" b="13994"/>
          <a:stretch>
            <a:fillRect/>
          </a:stretch>
        </p:blipFill>
        <p:spPr bwMode="auto">
          <a:xfrm>
            <a:off x="112713" y="23813"/>
            <a:ext cx="12079287" cy="6834187"/>
          </a:xfrm>
          <a:prstGeom prst="rect">
            <a:avLst/>
          </a:prstGeom>
          <a:blipFill dpi="0" rotWithShape="1">
            <a:blip r:embed="rId2"/>
            <a:srcRect l="14134" t="13739" r="10732" b="1399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oup 3">
            <a:extLst>
              <a:ext uri="{FF2B5EF4-FFF2-40B4-BE49-F238E27FC236}">
                <a16:creationId xmlns:a16="http://schemas.microsoft.com/office/drawing/2014/main" id="{0DC11F86-39C6-48BE-8AA0-0587F9DBA136}"/>
              </a:ext>
            </a:extLst>
          </p:cNvPr>
          <p:cNvGrpSpPr>
            <a:grpSpLocks/>
          </p:cNvGrpSpPr>
          <p:nvPr/>
        </p:nvGrpSpPr>
        <p:grpSpPr bwMode="auto">
          <a:xfrm>
            <a:off x="1241425" y="900113"/>
            <a:ext cx="4419710" cy="442912"/>
            <a:chOff x="0" y="0"/>
            <a:chExt cx="4419019" cy="441699"/>
          </a:xfrm>
        </p:grpSpPr>
        <p:pic>
          <p:nvPicPr>
            <p:cNvPr id="12292" name="图片 11">
              <a:extLst>
                <a:ext uri="{FF2B5EF4-FFF2-40B4-BE49-F238E27FC236}">
                  <a16:creationId xmlns:a16="http://schemas.microsoft.com/office/drawing/2014/main" id="{174D890B-C0F4-4ACD-B151-58C67F62ED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45349" cy="44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3" name="文本框 12">
              <a:extLst>
                <a:ext uri="{FF2B5EF4-FFF2-40B4-BE49-F238E27FC236}">
                  <a16:creationId xmlns:a16="http://schemas.microsoft.com/office/drawing/2014/main" id="{EC9933EC-7C54-4525-BDD3-385551E1A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15" y="28338"/>
              <a:ext cx="397130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What's in the study</a:t>
              </a:r>
            </a:p>
          </p:txBody>
        </p:sp>
      </p:grpSp>
      <p:pic>
        <p:nvPicPr>
          <p:cNvPr id="12294" name="图片 13">
            <a:extLst>
              <a:ext uri="{FF2B5EF4-FFF2-40B4-BE49-F238E27FC236}">
                <a16:creationId xmlns:a16="http://schemas.microsoft.com/office/drawing/2014/main" id="{0B7F5D98-4A46-46EF-A250-254E77985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3" t="82581" r="42166"/>
          <a:stretch>
            <a:fillRect/>
          </a:stretch>
        </p:blipFill>
        <p:spPr bwMode="auto">
          <a:xfrm>
            <a:off x="757238" y="5313363"/>
            <a:ext cx="38782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图片 7">
            <a:extLst>
              <a:ext uri="{FF2B5EF4-FFF2-40B4-BE49-F238E27FC236}">
                <a16:creationId xmlns:a16="http://schemas.microsoft.com/office/drawing/2014/main" id="{2F33068A-49BC-40CE-B997-463DE3BAF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5" t="893"/>
          <a:stretch>
            <a:fillRect/>
          </a:stretch>
        </p:blipFill>
        <p:spPr bwMode="auto">
          <a:xfrm>
            <a:off x="10109200" y="4670425"/>
            <a:ext cx="1887538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图片 9">
            <a:extLst>
              <a:ext uri="{FF2B5EF4-FFF2-40B4-BE49-F238E27FC236}">
                <a16:creationId xmlns:a16="http://schemas.microsoft.com/office/drawing/2014/main" id="{B084207C-CADF-4014-88C3-1C71BD81F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79311" r="74771" b="687"/>
          <a:stretch>
            <a:fillRect/>
          </a:stretch>
        </p:blipFill>
        <p:spPr bwMode="auto">
          <a:xfrm>
            <a:off x="1654175" y="5681663"/>
            <a:ext cx="9779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图片 10">
            <a:extLst>
              <a:ext uri="{FF2B5EF4-FFF2-40B4-BE49-F238E27FC236}">
                <a16:creationId xmlns:a16="http://schemas.microsoft.com/office/drawing/2014/main" id="{6896EE0F-0473-4E44-8FB3-B1F3B4397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4" r="13425" b="3401"/>
          <a:stretch>
            <a:fillRect/>
          </a:stretch>
        </p:blipFill>
        <p:spPr bwMode="auto">
          <a:xfrm>
            <a:off x="4210050" y="1798638"/>
            <a:ext cx="3971925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图片 15">
            <a:extLst>
              <a:ext uri="{FF2B5EF4-FFF2-40B4-BE49-F238E27FC236}">
                <a16:creationId xmlns:a16="http://schemas.microsoft.com/office/drawing/2014/main" id="{E2A0B0DF-237E-4F96-A03A-BD63D0900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2066925"/>
            <a:ext cx="366077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9" name="Group 11">
            <a:extLst>
              <a:ext uri="{FF2B5EF4-FFF2-40B4-BE49-F238E27FC236}">
                <a16:creationId xmlns:a16="http://schemas.microsoft.com/office/drawing/2014/main" id="{E2235D75-C1B2-44CB-8FFB-06759A877474}"/>
              </a:ext>
            </a:extLst>
          </p:cNvPr>
          <p:cNvGrpSpPr>
            <a:grpSpLocks/>
          </p:cNvGrpSpPr>
          <p:nvPr/>
        </p:nvGrpSpPr>
        <p:grpSpPr bwMode="auto">
          <a:xfrm>
            <a:off x="960438" y="1865313"/>
            <a:ext cx="2738437" cy="720725"/>
            <a:chOff x="0" y="0"/>
            <a:chExt cx="2738624" cy="720080"/>
          </a:xfrm>
        </p:grpSpPr>
        <p:sp>
          <p:nvSpPr>
            <p:cNvPr id="12300" name="矩形 17">
              <a:extLst>
                <a:ext uri="{FF2B5EF4-FFF2-40B4-BE49-F238E27FC236}">
                  <a16:creationId xmlns:a16="http://schemas.microsoft.com/office/drawing/2014/main" id="{90A3124F-6190-4B89-9ABE-A19A82344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834912" cy="720080"/>
            </a:xfrm>
            <a:prstGeom prst="rect">
              <a:avLst/>
            </a:prstGeom>
            <a:solidFill>
              <a:srgbClr val="6096D2"/>
            </a:solidFill>
            <a:ln w="12700" cap="flat" cmpd="sng">
              <a:solidFill>
                <a:srgbClr val="6096D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301" name="矩形 18">
              <a:extLst>
                <a:ext uri="{FF2B5EF4-FFF2-40B4-BE49-F238E27FC236}">
                  <a16:creationId xmlns:a16="http://schemas.microsoft.com/office/drawing/2014/main" id="{3A4275AF-5860-4097-A347-DE6F3121F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912" y="0"/>
              <a:ext cx="1800200" cy="720080"/>
            </a:xfrm>
            <a:prstGeom prst="rect">
              <a:avLst/>
            </a:prstGeom>
            <a:solidFill>
              <a:srgbClr val="50576A"/>
            </a:solidFill>
            <a:ln w="12700" cap="flat" cmpd="sng">
              <a:solidFill>
                <a:srgbClr val="50576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302" name="文本框 19">
              <a:extLst>
                <a:ext uri="{FF2B5EF4-FFF2-40B4-BE49-F238E27FC236}">
                  <a16:creationId xmlns:a16="http://schemas.microsoft.com/office/drawing/2014/main" id="{14B37B1D-F53D-4DDA-B075-E4C666EC7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416" y="144596"/>
              <a:ext cx="1872208" cy="26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a title</a:t>
              </a:r>
              <a:endParaRPr lang="en-US" altLang="zh-CN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12303" name="图片 20">
              <a:extLst>
                <a:ext uri="{FF2B5EF4-FFF2-40B4-BE49-F238E27FC236}">
                  <a16:creationId xmlns:a16="http://schemas.microsoft.com/office/drawing/2014/main" id="{5B45D4ED-8A28-49AB-A774-E60DA1CE37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94" y="63230"/>
              <a:ext cx="609524" cy="609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4" name="Group 16">
            <a:extLst>
              <a:ext uri="{FF2B5EF4-FFF2-40B4-BE49-F238E27FC236}">
                <a16:creationId xmlns:a16="http://schemas.microsoft.com/office/drawing/2014/main" id="{76D17B34-9F05-4A12-B98D-105D6E377B45}"/>
              </a:ext>
            </a:extLst>
          </p:cNvPr>
          <p:cNvGrpSpPr>
            <a:grpSpLocks/>
          </p:cNvGrpSpPr>
          <p:nvPr/>
        </p:nvGrpSpPr>
        <p:grpSpPr bwMode="auto">
          <a:xfrm>
            <a:off x="981075" y="2792413"/>
            <a:ext cx="2738438" cy="720725"/>
            <a:chOff x="0" y="0"/>
            <a:chExt cx="2738624" cy="720080"/>
          </a:xfrm>
        </p:grpSpPr>
        <p:grpSp>
          <p:nvGrpSpPr>
            <p:cNvPr id="12305" name="Group 17">
              <a:extLst>
                <a:ext uri="{FF2B5EF4-FFF2-40B4-BE49-F238E27FC236}">
                  <a16:creationId xmlns:a16="http://schemas.microsoft.com/office/drawing/2014/main" id="{873D1251-0D07-47EB-A018-9BB1FED2F1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738624" cy="720080"/>
              <a:chOff x="0" y="0"/>
              <a:chExt cx="2738624" cy="720080"/>
            </a:xfrm>
          </p:grpSpPr>
          <p:sp>
            <p:nvSpPr>
              <p:cNvPr id="12306" name="矩形 24">
                <a:extLst>
                  <a:ext uri="{FF2B5EF4-FFF2-40B4-BE49-F238E27FC236}">
                    <a16:creationId xmlns:a16="http://schemas.microsoft.com/office/drawing/2014/main" id="{5024626F-9993-4B04-BAD3-C46C114F30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834912" cy="720080"/>
              </a:xfrm>
              <a:prstGeom prst="rect">
                <a:avLst/>
              </a:prstGeom>
              <a:solidFill>
                <a:srgbClr val="E5255A"/>
              </a:solidFill>
              <a:ln w="12700" cap="flat" cmpd="sng">
                <a:solidFill>
                  <a:srgbClr val="E5255A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07" name="矩形 25">
                <a:extLst>
                  <a:ext uri="{FF2B5EF4-FFF2-40B4-BE49-F238E27FC236}">
                    <a16:creationId xmlns:a16="http://schemas.microsoft.com/office/drawing/2014/main" id="{83FFAB64-C803-48CD-BA7A-C45336270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4912" y="0"/>
                <a:ext cx="1800200" cy="720080"/>
              </a:xfrm>
              <a:prstGeom prst="rect">
                <a:avLst/>
              </a:prstGeom>
              <a:solidFill>
                <a:srgbClr val="50576A"/>
              </a:solidFill>
              <a:ln w="12700" cap="flat" cmpd="sng">
                <a:solidFill>
                  <a:srgbClr val="50576A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08" name="文本框 26">
                <a:extLst>
                  <a:ext uri="{FF2B5EF4-FFF2-40B4-BE49-F238E27FC236}">
                    <a16:creationId xmlns:a16="http://schemas.microsoft.com/office/drawing/2014/main" id="{CA0C4634-DF59-4ACF-9589-C8B26D2652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416" y="144596"/>
                <a:ext cx="1872208" cy="261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11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Click here to add a title</a:t>
                </a:r>
                <a:endPara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2309" name="图片 23">
              <a:extLst>
                <a:ext uri="{FF2B5EF4-FFF2-40B4-BE49-F238E27FC236}">
                  <a16:creationId xmlns:a16="http://schemas.microsoft.com/office/drawing/2014/main" id="{C0ABF65D-C7A9-471F-90BA-DDA01BA0F1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09" y="144596"/>
              <a:ext cx="492120" cy="492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0" name="Group 22">
            <a:extLst>
              <a:ext uri="{FF2B5EF4-FFF2-40B4-BE49-F238E27FC236}">
                <a16:creationId xmlns:a16="http://schemas.microsoft.com/office/drawing/2014/main" id="{1347D608-184E-4C56-9353-6DC438F0058F}"/>
              </a:ext>
            </a:extLst>
          </p:cNvPr>
          <p:cNvGrpSpPr>
            <a:grpSpLocks/>
          </p:cNvGrpSpPr>
          <p:nvPr/>
        </p:nvGrpSpPr>
        <p:grpSpPr bwMode="auto">
          <a:xfrm>
            <a:off x="955675" y="3724275"/>
            <a:ext cx="2740025" cy="720725"/>
            <a:chOff x="0" y="0"/>
            <a:chExt cx="2738624" cy="720080"/>
          </a:xfrm>
        </p:grpSpPr>
        <p:grpSp>
          <p:nvGrpSpPr>
            <p:cNvPr id="12311" name="Group 23">
              <a:extLst>
                <a:ext uri="{FF2B5EF4-FFF2-40B4-BE49-F238E27FC236}">
                  <a16:creationId xmlns:a16="http://schemas.microsoft.com/office/drawing/2014/main" id="{5921DF0F-6D10-45DE-91DB-1FA09BAC1B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738624" cy="720080"/>
              <a:chOff x="0" y="0"/>
              <a:chExt cx="2738624" cy="720080"/>
            </a:xfrm>
          </p:grpSpPr>
          <p:sp>
            <p:nvSpPr>
              <p:cNvPr id="12312" name="矩形 30">
                <a:extLst>
                  <a:ext uri="{FF2B5EF4-FFF2-40B4-BE49-F238E27FC236}">
                    <a16:creationId xmlns:a16="http://schemas.microsoft.com/office/drawing/2014/main" id="{565D5366-9591-49EA-BB7D-6F7B4520EB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834912" cy="720080"/>
              </a:xfrm>
              <a:prstGeom prst="rect">
                <a:avLst/>
              </a:prstGeom>
              <a:solidFill>
                <a:srgbClr val="D6BF00"/>
              </a:solidFill>
              <a:ln w="12700" cap="flat" cmpd="sng">
                <a:solidFill>
                  <a:srgbClr val="D6BF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13" name="矩形 31">
                <a:extLst>
                  <a:ext uri="{FF2B5EF4-FFF2-40B4-BE49-F238E27FC236}">
                    <a16:creationId xmlns:a16="http://schemas.microsoft.com/office/drawing/2014/main" id="{50913896-5CA7-4A34-8D22-EC765AD1C1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4912" y="0"/>
                <a:ext cx="1800200" cy="720080"/>
              </a:xfrm>
              <a:prstGeom prst="rect">
                <a:avLst/>
              </a:prstGeom>
              <a:solidFill>
                <a:srgbClr val="50576A"/>
              </a:solidFill>
              <a:ln w="12700" cap="flat" cmpd="sng">
                <a:solidFill>
                  <a:srgbClr val="50576A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14" name="文本框 32">
                <a:extLst>
                  <a:ext uri="{FF2B5EF4-FFF2-40B4-BE49-F238E27FC236}">
                    <a16:creationId xmlns:a16="http://schemas.microsoft.com/office/drawing/2014/main" id="{C1776DA8-C563-427C-BCCC-1726729728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416" y="144596"/>
                <a:ext cx="1872208" cy="261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11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Click here to add a title</a:t>
                </a:r>
                <a:endPara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2315" name="图片 29">
              <a:extLst>
                <a:ext uri="{FF2B5EF4-FFF2-40B4-BE49-F238E27FC236}">
                  <a16:creationId xmlns:a16="http://schemas.microsoft.com/office/drawing/2014/main" id="{2550D2B6-9B84-41B7-B203-D1AABE498F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06" y="88845"/>
              <a:ext cx="542387" cy="54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6" name="Group 28">
            <a:extLst>
              <a:ext uri="{FF2B5EF4-FFF2-40B4-BE49-F238E27FC236}">
                <a16:creationId xmlns:a16="http://schemas.microsoft.com/office/drawing/2014/main" id="{AA25C84C-B99A-4B85-B484-67006EB8C52C}"/>
              </a:ext>
            </a:extLst>
          </p:cNvPr>
          <p:cNvGrpSpPr>
            <a:grpSpLocks/>
          </p:cNvGrpSpPr>
          <p:nvPr/>
        </p:nvGrpSpPr>
        <p:grpSpPr bwMode="auto">
          <a:xfrm>
            <a:off x="8499475" y="1798638"/>
            <a:ext cx="2659063" cy="719137"/>
            <a:chOff x="0" y="0"/>
            <a:chExt cx="2658399" cy="720080"/>
          </a:xfrm>
        </p:grpSpPr>
        <p:grpSp>
          <p:nvGrpSpPr>
            <p:cNvPr id="12317" name="Group 29">
              <a:extLst>
                <a:ext uri="{FF2B5EF4-FFF2-40B4-BE49-F238E27FC236}">
                  <a16:creationId xmlns:a16="http://schemas.microsoft.com/office/drawing/2014/main" id="{A73A2DBE-E633-473E-B62A-F704850916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658399" cy="720080"/>
              <a:chOff x="0" y="0"/>
              <a:chExt cx="2658399" cy="720080"/>
            </a:xfrm>
          </p:grpSpPr>
          <p:sp>
            <p:nvSpPr>
              <p:cNvPr id="12318" name="矩形 36">
                <a:extLst>
                  <a:ext uri="{FF2B5EF4-FFF2-40B4-BE49-F238E27FC236}">
                    <a16:creationId xmlns:a16="http://schemas.microsoft.com/office/drawing/2014/main" id="{4F4738F4-DD1D-4F3B-AAC9-1C041EDB5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487" y="0"/>
                <a:ext cx="834912" cy="720080"/>
              </a:xfrm>
              <a:prstGeom prst="rect">
                <a:avLst/>
              </a:prstGeom>
              <a:solidFill>
                <a:srgbClr val="6096D2"/>
              </a:solidFill>
              <a:ln w="12700" cap="flat" cmpd="sng">
                <a:solidFill>
                  <a:srgbClr val="6096D2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19" name="矩形 37">
                <a:extLst>
                  <a:ext uri="{FF2B5EF4-FFF2-40B4-BE49-F238E27FC236}">
                    <a16:creationId xmlns:a16="http://schemas.microsoft.com/office/drawing/2014/main" id="{5C1201A2-3A53-486B-89D3-F5AD4135EA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0200" cy="720080"/>
              </a:xfrm>
              <a:prstGeom prst="rect">
                <a:avLst/>
              </a:prstGeom>
              <a:solidFill>
                <a:srgbClr val="50576A"/>
              </a:solidFill>
              <a:ln w="12700" cap="flat" cmpd="sng">
                <a:solidFill>
                  <a:srgbClr val="50576A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20" name="文本框 38">
                <a:extLst>
                  <a:ext uri="{FF2B5EF4-FFF2-40B4-BE49-F238E27FC236}">
                    <a16:creationId xmlns:a16="http://schemas.microsoft.com/office/drawing/2014/main" id="{6028946D-E897-469B-A20A-3BFF0C2D8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04" y="144596"/>
                <a:ext cx="1872208" cy="2619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11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Click here to add a title</a:t>
                </a:r>
                <a:endPara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2321" name="图片 35">
              <a:extLst>
                <a:ext uri="{FF2B5EF4-FFF2-40B4-BE49-F238E27FC236}">
                  <a16:creationId xmlns:a16="http://schemas.microsoft.com/office/drawing/2014/main" id="{F171AE22-C951-43B2-ADD2-CBF1F732F5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579" y="119869"/>
              <a:ext cx="524953" cy="524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22" name="Group 34">
            <a:extLst>
              <a:ext uri="{FF2B5EF4-FFF2-40B4-BE49-F238E27FC236}">
                <a16:creationId xmlns:a16="http://schemas.microsoft.com/office/drawing/2014/main" id="{252D8ED4-E2A9-4B7E-8EE8-8A2BD4A7643F}"/>
              </a:ext>
            </a:extLst>
          </p:cNvPr>
          <p:cNvGrpSpPr>
            <a:grpSpLocks/>
          </p:cNvGrpSpPr>
          <p:nvPr/>
        </p:nvGrpSpPr>
        <p:grpSpPr bwMode="auto">
          <a:xfrm>
            <a:off x="8497888" y="2717800"/>
            <a:ext cx="2659062" cy="719138"/>
            <a:chOff x="0" y="0"/>
            <a:chExt cx="2658399" cy="720080"/>
          </a:xfrm>
        </p:grpSpPr>
        <p:grpSp>
          <p:nvGrpSpPr>
            <p:cNvPr id="12323" name="Group 35">
              <a:extLst>
                <a:ext uri="{FF2B5EF4-FFF2-40B4-BE49-F238E27FC236}">
                  <a16:creationId xmlns:a16="http://schemas.microsoft.com/office/drawing/2014/main" id="{AA5F03DD-651E-45FD-9623-0AB17BE476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658399" cy="720080"/>
              <a:chOff x="0" y="0"/>
              <a:chExt cx="2658399" cy="720080"/>
            </a:xfrm>
          </p:grpSpPr>
          <p:sp>
            <p:nvSpPr>
              <p:cNvPr id="12324" name="矩形 42">
                <a:extLst>
                  <a:ext uri="{FF2B5EF4-FFF2-40B4-BE49-F238E27FC236}">
                    <a16:creationId xmlns:a16="http://schemas.microsoft.com/office/drawing/2014/main" id="{65BA4EC9-AFDE-488F-9ED2-B662368B8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487" y="0"/>
                <a:ext cx="834912" cy="720080"/>
              </a:xfrm>
              <a:prstGeom prst="rect">
                <a:avLst/>
              </a:prstGeom>
              <a:solidFill>
                <a:srgbClr val="E5255A"/>
              </a:solidFill>
              <a:ln w="12700" cap="flat" cmpd="sng">
                <a:solidFill>
                  <a:srgbClr val="E5255A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25" name="矩形 43">
                <a:extLst>
                  <a:ext uri="{FF2B5EF4-FFF2-40B4-BE49-F238E27FC236}">
                    <a16:creationId xmlns:a16="http://schemas.microsoft.com/office/drawing/2014/main" id="{823BF5F2-AFD0-41DB-8553-004A9108A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0200" cy="720080"/>
              </a:xfrm>
              <a:prstGeom prst="rect">
                <a:avLst/>
              </a:prstGeom>
              <a:solidFill>
                <a:srgbClr val="50576A"/>
              </a:solidFill>
              <a:ln w="12700" cap="flat" cmpd="sng">
                <a:solidFill>
                  <a:srgbClr val="50576A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26" name="文本框 44">
                <a:extLst>
                  <a:ext uri="{FF2B5EF4-FFF2-40B4-BE49-F238E27FC236}">
                    <a16:creationId xmlns:a16="http://schemas.microsoft.com/office/drawing/2014/main" id="{74F2489D-9736-4D99-863A-5E05054215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04" y="144596"/>
                <a:ext cx="1872208" cy="2619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11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Click here to add a title</a:t>
                </a:r>
                <a:endPara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2327" name="图片 41">
              <a:extLst>
                <a:ext uri="{FF2B5EF4-FFF2-40B4-BE49-F238E27FC236}">
                  <a16:creationId xmlns:a16="http://schemas.microsoft.com/office/drawing/2014/main" id="{36D30875-E4FF-4145-892E-3A72802BE1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9886" y="90047"/>
              <a:ext cx="562802" cy="555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28" name="Group 40">
            <a:extLst>
              <a:ext uri="{FF2B5EF4-FFF2-40B4-BE49-F238E27FC236}">
                <a16:creationId xmlns:a16="http://schemas.microsoft.com/office/drawing/2014/main" id="{ADB657AC-263A-4100-AD80-5B8DA36B9B05}"/>
              </a:ext>
            </a:extLst>
          </p:cNvPr>
          <p:cNvGrpSpPr>
            <a:grpSpLocks/>
          </p:cNvGrpSpPr>
          <p:nvPr/>
        </p:nvGrpSpPr>
        <p:grpSpPr bwMode="auto">
          <a:xfrm>
            <a:off x="8497888" y="3635375"/>
            <a:ext cx="2659062" cy="720725"/>
            <a:chOff x="0" y="0"/>
            <a:chExt cx="2658399" cy="720080"/>
          </a:xfrm>
        </p:grpSpPr>
        <p:grpSp>
          <p:nvGrpSpPr>
            <p:cNvPr id="12329" name="Group 41">
              <a:extLst>
                <a:ext uri="{FF2B5EF4-FFF2-40B4-BE49-F238E27FC236}">
                  <a16:creationId xmlns:a16="http://schemas.microsoft.com/office/drawing/2014/main" id="{3AFE66ED-160E-4095-BF1E-3F7FE0355B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658399" cy="720080"/>
              <a:chOff x="0" y="0"/>
              <a:chExt cx="2658399" cy="720080"/>
            </a:xfrm>
          </p:grpSpPr>
          <p:sp>
            <p:nvSpPr>
              <p:cNvPr id="12330" name="矩形 48">
                <a:extLst>
                  <a:ext uri="{FF2B5EF4-FFF2-40B4-BE49-F238E27FC236}">
                    <a16:creationId xmlns:a16="http://schemas.microsoft.com/office/drawing/2014/main" id="{0CBA9813-812A-476C-AF0F-50139708A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487" y="0"/>
                <a:ext cx="834912" cy="720080"/>
              </a:xfrm>
              <a:prstGeom prst="rect">
                <a:avLst/>
              </a:prstGeom>
              <a:solidFill>
                <a:srgbClr val="D6BF00"/>
              </a:solidFill>
              <a:ln w="12700" cap="flat" cmpd="sng">
                <a:solidFill>
                  <a:srgbClr val="D6BF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31" name="矩形 49">
                <a:extLst>
                  <a:ext uri="{FF2B5EF4-FFF2-40B4-BE49-F238E27FC236}">
                    <a16:creationId xmlns:a16="http://schemas.microsoft.com/office/drawing/2014/main" id="{C336A657-D981-4B7D-9E35-E0DD60AFDC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0200" cy="720080"/>
              </a:xfrm>
              <a:prstGeom prst="rect">
                <a:avLst/>
              </a:prstGeom>
              <a:solidFill>
                <a:srgbClr val="50576A"/>
              </a:solidFill>
              <a:ln w="12700" cap="flat" cmpd="sng">
                <a:solidFill>
                  <a:srgbClr val="50576A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32" name="文本框 50">
                <a:extLst>
                  <a:ext uri="{FF2B5EF4-FFF2-40B4-BE49-F238E27FC236}">
                    <a16:creationId xmlns:a16="http://schemas.microsoft.com/office/drawing/2014/main" id="{C049EF1D-1496-45CC-860F-50B851BE22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04" y="144596"/>
                <a:ext cx="1872208" cy="261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11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Click here to add a title</a:t>
                </a:r>
                <a:endPara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2333" name="图片 47">
              <a:extLst>
                <a:ext uri="{FF2B5EF4-FFF2-40B4-BE49-F238E27FC236}">
                  <a16:creationId xmlns:a16="http://schemas.microsoft.com/office/drawing/2014/main" id="{06917F55-6A91-492B-B05A-23C909A058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609" y="111165"/>
              <a:ext cx="500352" cy="500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6">
            <a:extLst>
              <a:ext uri="{FF2B5EF4-FFF2-40B4-BE49-F238E27FC236}">
                <a16:creationId xmlns:a16="http://schemas.microsoft.com/office/drawing/2014/main" id="{321D74DF-F3AD-4AC3-8FE9-E9491989E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t="13739" r="10732" b="13994"/>
          <a:stretch>
            <a:fillRect/>
          </a:stretch>
        </p:blipFill>
        <p:spPr bwMode="auto">
          <a:xfrm>
            <a:off x="112713" y="23813"/>
            <a:ext cx="12079287" cy="6834187"/>
          </a:xfrm>
          <a:prstGeom prst="rect">
            <a:avLst/>
          </a:prstGeom>
          <a:blipFill dpi="0" rotWithShape="1">
            <a:blip r:embed="rId2"/>
            <a:srcRect l="14134" t="13739" r="10732" b="1399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3">
            <a:extLst>
              <a:ext uri="{FF2B5EF4-FFF2-40B4-BE49-F238E27FC236}">
                <a16:creationId xmlns:a16="http://schemas.microsoft.com/office/drawing/2014/main" id="{48C8E5BF-4093-42E5-ACE5-E71157AA87C6}"/>
              </a:ext>
            </a:extLst>
          </p:cNvPr>
          <p:cNvGrpSpPr>
            <a:grpSpLocks/>
          </p:cNvGrpSpPr>
          <p:nvPr/>
        </p:nvGrpSpPr>
        <p:grpSpPr bwMode="auto">
          <a:xfrm>
            <a:off x="1241425" y="900113"/>
            <a:ext cx="3783420" cy="442912"/>
            <a:chOff x="0" y="0"/>
            <a:chExt cx="3784745" cy="441699"/>
          </a:xfrm>
        </p:grpSpPr>
        <p:pic>
          <p:nvPicPr>
            <p:cNvPr id="13316" name="图片 11">
              <a:extLst>
                <a:ext uri="{FF2B5EF4-FFF2-40B4-BE49-F238E27FC236}">
                  <a16:creationId xmlns:a16="http://schemas.microsoft.com/office/drawing/2014/main" id="{FC3C7962-BA3B-46C5-9ABE-7C858D7DE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45349" cy="44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7" name="文本框 12">
              <a:extLst>
                <a:ext uri="{FF2B5EF4-FFF2-40B4-BE49-F238E27FC236}">
                  <a16:creationId xmlns:a16="http://schemas.microsoft.com/office/drawing/2014/main" id="{127F113D-2E5E-4760-A324-7370E0D9E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14" y="28338"/>
              <a:ext cx="33370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What's in the study</a:t>
              </a:r>
              <a:endParaRPr lang="zh-CN" altLang="en-US" dirty="0"/>
            </a:p>
          </p:txBody>
        </p:sp>
      </p:grpSp>
      <p:pic>
        <p:nvPicPr>
          <p:cNvPr id="13318" name="图片 13">
            <a:extLst>
              <a:ext uri="{FF2B5EF4-FFF2-40B4-BE49-F238E27FC236}">
                <a16:creationId xmlns:a16="http://schemas.microsoft.com/office/drawing/2014/main" id="{167F7BD0-4FF3-44D0-A11C-CD9936D68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3" t="82581" r="42166"/>
          <a:stretch>
            <a:fillRect/>
          </a:stretch>
        </p:blipFill>
        <p:spPr bwMode="auto">
          <a:xfrm>
            <a:off x="757238" y="5313363"/>
            <a:ext cx="38782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图片 7">
            <a:extLst>
              <a:ext uri="{FF2B5EF4-FFF2-40B4-BE49-F238E27FC236}">
                <a16:creationId xmlns:a16="http://schemas.microsoft.com/office/drawing/2014/main" id="{FA0F2B32-5F52-4F47-9FDE-35BCE3B89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5" t="893"/>
          <a:stretch>
            <a:fillRect/>
          </a:stretch>
        </p:blipFill>
        <p:spPr bwMode="auto">
          <a:xfrm>
            <a:off x="10109200" y="4670425"/>
            <a:ext cx="1887538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图片 9">
            <a:extLst>
              <a:ext uri="{FF2B5EF4-FFF2-40B4-BE49-F238E27FC236}">
                <a16:creationId xmlns:a16="http://schemas.microsoft.com/office/drawing/2014/main" id="{B95C7ECA-09DF-41B7-9167-77865265C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79311" r="74771" b="687"/>
          <a:stretch>
            <a:fillRect/>
          </a:stretch>
        </p:blipFill>
        <p:spPr bwMode="auto">
          <a:xfrm>
            <a:off x="1654175" y="5681663"/>
            <a:ext cx="9779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Freeform 5">
            <a:extLst>
              <a:ext uri="{FF2B5EF4-FFF2-40B4-BE49-F238E27FC236}">
                <a16:creationId xmlns:a16="http://schemas.microsoft.com/office/drawing/2014/main" id="{95AAE71E-4995-4091-A7EE-F2979F908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975" y="768350"/>
            <a:ext cx="2965450" cy="1365250"/>
          </a:xfrm>
          <a:custGeom>
            <a:avLst/>
            <a:gdLst>
              <a:gd name="T0" fmla="*/ 1118 w 1175"/>
              <a:gd name="T1" fmla="*/ 389 h 541"/>
              <a:gd name="T2" fmla="*/ 456 w 1175"/>
              <a:gd name="T3" fmla="*/ 104 h 541"/>
              <a:gd name="T4" fmla="*/ 0 w 1175"/>
              <a:gd name="T5" fmla="*/ 541 h 541"/>
              <a:gd name="T6" fmla="*/ 1175 w 1175"/>
              <a:gd name="T7" fmla="*/ 541 h 541"/>
              <a:gd name="T8" fmla="*/ 1118 w 1175"/>
              <a:gd name="T9" fmla="*/ 389 h 5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5"/>
              <a:gd name="T16" fmla="*/ 0 h 541"/>
              <a:gd name="T17" fmla="*/ 1175 w 1175"/>
              <a:gd name="T18" fmla="*/ 541 h 5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5" h="541">
                <a:moveTo>
                  <a:pt x="1118" y="389"/>
                </a:moveTo>
                <a:cubicBezTo>
                  <a:pt x="895" y="0"/>
                  <a:pt x="456" y="104"/>
                  <a:pt x="456" y="104"/>
                </a:cubicBezTo>
                <a:cubicBezTo>
                  <a:pt x="126" y="200"/>
                  <a:pt x="25" y="389"/>
                  <a:pt x="0" y="541"/>
                </a:cubicBezTo>
                <a:cubicBezTo>
                  <a:pt x="1175" y="541"/>
                  <a:pt x="1175" y="541"/>
                  <a:pt x="1175" y="541"/>
                </a:cubicBezTo>
                <a:cubicBezTo>
                  <a:pt x="1150" y="449"/>
                  <a:pt x="1118" y="389"/>
                  <a:pt x="1118" y="389"/>
                </a:cubicBezTo>
                <a:close/>
              </a:path>
            </a:pathLst>
          </a:custGeom>
          <a:solidFill>
            <a:srgbClr val="67C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22" name="Freeform 6">
            <a:extLst>
              <a:ext uri="{FF2B5EF4-FFF2-40B4-BE49-F238E27FC236}">
                <a16:creationId xmlns:a16="http://schemas.microsoft.com/office/drawing/2014/main" id="{C6FF1033-88A7-40F5-8053-6847C4AB1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450" y="2133600"/>
            <a:ext cx="3352800" cy="1125538"/>
          </a:xfrm>
          <a:custGeom>
            <a:avLst/>
            <a:gdLst>
              <a:gd name="T0" fmla="*/ 118 w 1330"/>
              <a:gd name="T1" fmla="*/ 225 h 447"/>
              <a:gd name="T2" fmla="*/ 102 w 1330"/>
              <a:gd name="T3" fmla="*/ 281 h 447"/>
              <a:gd name="T4" fmla="*/ 8 w 1330"/>
              <a:gd name="T5" fmla="*/ 434 h 447"/>
              <a:gd name="T6" fmla="*/ 0 w 1330"/>
              <a:gd name="T7" fmla="*/ 447 h 447"/>
              <a:gd name="T8" fmla="*/ 1250 w 1330"/>
              <a:gd name="T9" fmla="*/ 447 h 447"/>
              <a:gd name="T10" fmla="*/ 1280 w 1330"/>
              <a:gd name="T11" fmla="*/ 0 h 447"/>
              <a:gd name="T12" fmla="*/ 105 w 1330"/>
              <a:gd name="T13" fmla="*/ 0 h 447"/>
              <a:gd name="T14" fmla="*/ 118 w 1330"/>
              <a:gd name="T15" fmla="*/ 225 h 4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30"/>
              <a:gd name="T25" fmla="*/ 0 h 447"/>
              <a:gd name="T26" fmla="*/ 1330 w 1330"/>
              <a:gd name="T27" fmla="*/ 447 h 4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30" h="447">
                <a:moveTo>
                  <a:pt x="118" y="225"/>
                </a:moveTo>
                <a:cubicBezTo>
                  <a:pt x="121" y="237"/>
                  <a:pt x="116" y="242"/>
                  <a:pt x="102" y="281"/>
                </a:cubicBezTo>
                <a:cubicBezTo>
                  <a:pt x="89" y="321"/>
                  <a:pt x="18" y="422"/>
                  <a:pt x="8" y="434"/>
                </a:cubicBezTo>
                <a:cubicBezTo>
                  <a:pt x="5" y="438"/>
                  <a:pt x="2" y="442"/>
                  <a:pt x="0" y="447"/>
                </a:cubicBezTo>
                <a:cubicBezTo>
                  <a:pt x="1250" y="447"/>
                  <a:pt x="1250" y="447"/>
                  <a:pt x="1250" y="447"/>
                </a:cubicBezTo>
                <a:cubicBezTo>
                  <a:pt x="1330" y="289"/>
                  <a:pt x="1311" y="119"/>
                  <a:pt x="1280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85" y="125"/>
                  <a:pt x="118" y="225"/>
                  <a:pt x="118" y="225"/>
                </a:cubicBezTo>
              </a:path>
            </a:pathLst>
          </a:custGeom>
          <a:solidFill>
            <a:srgbClr val="EBA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23" name="Freeform 7">
            <a:extLst>
              <a:ext uri="{FF2B5EF4-FFF2-40B4-BE49-F238E27FC236}">
                <a16:creationId xmlns:a16="http://schemas.microsoft.com/office/drawing/2014/main" id="{ED737EA8-0160-485F-B17B-88DE57547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0813" y="3260725"/>
            <a:ext cx="3173412" cy="1125538"/>
          </a:xfrm>
          <a:custGeom>
            <a:avLst/>
            <a:gdLst>
              <a:gd name="T0" fmla="*/ 1 w 1258"/>
              <a:gd name="T1" fmla="*/ 25 h 447"/>
              <a:gd name="T2" fmla="*/ 20 w 1258"/>
              <a:gd name="T3" fmla="*/ 65 h 447"/>
              <a:gd name="T4" fmla="*/ 117 w 1258"/>
              <a:gd name="T5" fmla="*/ 80 h 447"/>
              <a:gd name="T6" fmla="*/ 131 w 1258"/>
              <a:gd name="T7" fmla="*/ 109 h 447"/>
              <a:gd name="T8" fmla="*/ 110 w 1258"/>
              <a:gd name="T9" fmla="*/ 130 h 447"/>
              <a:gd name="T10" fmla="*/ 100 w 1258"/>
              <a:gd name="T11" fmla="*/ 151 h 447"/>
              <a:gd name="T12" fmla="*/ 110 w 1258"/>
              <a:gd name="T13" fmla="*/ 175 h 447"/>
              <a:gd name="T14" fmla="*/ 138 w 1258"/>
              <a:gd name="T15" fmla="*/ 216 h 447"/>
              <a:gd name="T16" fmla="*/ 130 w 1258"/>
              <a:gd name="T17" fmla="*/ 228 h 447"/>
              <a:gd name="T18" fmla="*/ 122 w 1258"/>
              <a:gd name="T19" fmla="*/ 246 h 447"/>
              <a:gd name="T20" fmla="*/ 124 w 1258"/>
              <a:gd name="T21" fmla="*/ 273 h 447"/>
              <a:gd name="T22" fmla="*/ 170 w 1258"/>
              <a:gd name="T23" fmla="*/ 315 h 447"/>
              <a:gd name="T24" fmla="*/ 171 w 1258"/>
              <a:gd name="T25" fmla="*/ 329 h 447"/>
              <a:gd name="T26" fmla="*/ 179 w 1258"/>
              <a:gd name="T27" fmla="*/ 447 h 447"/>
              <a:gd name="T28" fmla="*/ 1116 w 1258"/>
              <a:gd name="T29" fmla="*/ 447 h 447"/>
              <a:gd name="T30" fmla="*/ 1083 w 1258"/>
              <a:gd name="T31" fmla="*/ 331 h 447"/>
              <a:gd name="T32" fmla="*/ 1190 w 1258"/>
              <a:gd name="T33" fmla="*/ 101 h 447"/>
              <a:gd name="T34" fmla="*/ 1258 w 1258"/>
              <a:gd name="T35" fmla="*/ 0 h 447"/>
              <a:gd name="T36" fmla="*/ 8 w 1258"/>
              <a:gd name="T37" fmla="*/ 0 h 447"/>
              <a:gd name="T38" fmla="*/ 1 w 1258"/>
              <a:gd name="T39" fmla="*/ 25 h 4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58"/>
              <a:gd name="T61" fmla="*/ 0 h 447"/>
              <a:gd name="T62" fmla="*/ 1258 w 1258"/>
              <a:gd name="T63" fmla="*/ 447 h 4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58" h="447">
                <a:moveTo>
                  <a:pt x="1" y="25"/>
                </a:moveTo>
                <a:cubicBezTo>
                  <a:pt x="0" y="43"/>
                  <a:pt x="7" y="58"/>
                  <a:pt x="20" y="65"/>
                </a:cubicBezTo>
                <a:cubicBezTo>
                  <a:pt x="33" y="73"/>
                  <a:pt x="117" y="80"/>
                  <a:pt x="117" y="80"/>
                </a:cubicBezTo>
                <a:cubicBezTo>
                  <a:pt x="131" y="109"/>
                  <a:pt x="131" y="109"/>
                  <a:pt x="131" y="109"/>
                </a:cubicBezTo>
                <a:cubicBezTo>
                  <a:pt x="131" y="109"/>
                  <a:pt x="117" y="122"/>
                  <a:pt x="110" y="130"/>
                </a:cubicBezTo>
                <a:cubicBezTo>
                  <a:pt x="104" y="139"/>
                  <a:pt x="102" y="143"/>
                  <a:pt x="100" y="151"/>
                </a:cubicBezTo>
                <a:cubicBezTo>
                  <a:pt x="99" y="160"/>
                  <a:pt x="105" y="169"/>
                  <a:pt x="110" y="175"/>
                </a:cubicBezTo>
                <a:cubicBezTo>
                  <a:pt x="114" y="182"/>
                  <a:pt x="138" y="216"/>
                  <a:pt x="138" y="216"/>
                </a:cubicBezTo>
                <a:cubicBezTo>
                  <a:pt x="138" y="216"/>
                  <a:pt x="134" y="222"/>
                  <a:pt x="130" y="228"/>
                </a:cubicBezTo>
                <a:cubicBezTo>
                  <a:pt x="125" y="235"/>
                  <a:pt x="122" y="246"/>
                  <a:pt x="122" y="246"/>
                </a:cubicBezTo>
                <a:cubicBezTo>
                  <a:pt x="119" y="254"/>
                  <a:pt x="119" y="263"/>
                  <a:pt x="124" y="273"/>
                </a:cubicBezTo>
                <a:cubicBezTo>
                  <a:pt x="130" y="282"/>
                  <a:pt x="165" y="309"/>
                  <a:pt x="170" y="315"/>
                </a:cubicBezTo>
                <a:cubicBezTo>
                  <a:pt x="174" y="322"/>
                  <a:pt x="171" y="329"/>
                  <a:pt x="171" y="329"/>
                </a:cubicBezTo>
                <a:cubicBezTo>
                  <a:pt x="154" y="381"/>
                  <a:pt x="165" y="422"/>
                  <a:pt x="179" y="447"/>
                </a:cubicBezTo>
                <a:cubicBezTo>
                  <a:pt x="1116" y="447"/>
                  <a:pt x="1116" y="447"/>
                  <a:pt x="1116" y="447"/>
                </a:cubicBezTo>
                <a:cubicBezTo>
                  <a:pt x="1100" y="402"/>
                  <a:pt x="1088" y="361"/>
                  <a:pt x="1083" y="331"/>
                </a:cubicBezTo>
                <a:cubicBezTo>
                  <a:pt x="1068" y="232"/>
                  <a:pt x="1190" y="101"/>
                  <a:pt x="1190" y="101"/>
                </a:cubicBezTo>
                <a:cubicBezTo>
                  <a:pt x="1218" y="68"/>
                  <a:pt x="1240" y="34"/>
                  <a:pt x="1258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7"/>
                  <a:pt x="2" y="14"/>
                  <a:pt x="1" y="25"/>
                </a:cubicBezTo>
              </a:path>
            </a:pathLst>
          </a:custGeom>
          <a:solidFill>
            <a:srgbClr val="A2B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24" name="Freeform 8">
            <a:extLst>
              <a:ext uri="{FF2B5EF4-FFF2-40B4-BE49-F238E27FC236}">
                <a16:creationId xmlns:a16="http://schemas.microsoft.com/office/drawing/2014/main" id="{2BD720D9-8D30-4202-AB29-07855A7D8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0" y="4386263"/>
            <a:ext cx="2828925" cy="1127125"/>
          </a:xfrm>
          <a:custGeom>
            <a:avLst/>
            <a:gdLst>
              <a:gd name="T0" fmla="*/ 22 w 1122"/>
              <a:gd name="T1" fmla="*/ 29 h 447"/>
              <a:gd name="T2" fmla="*/ 291 w 1122"/>
              <a:gd name="T3" fmla="*/ 13 h 447"/>
              <a:gd name="T4" fmla="*/ 357 w 1122"/>
              <a:gd name="T5" fmla="*/ 227 h 447"/>
              <a:gd name="T6" fmla="*/ 353 w 1122"/>
              <a:gd name="T7" fmla="*/ 227 h 447"/>
              <a:gd name="T8" fmla="*/ 140 w 1122"/>
              <a:gd name="T9" fmla="*/ 447 h 447"/>
              <a:gd name="T10" fmla="*/ 1055 w 1122"/>
              <a:gd name="T11" fmla="*/ 447 h 447"/>
              <a:gd name="T12" fmla="*/ 1122 w 1122"/>
              <a:gd name="T13" fmla="*/ 447 h 447"/>
              <a:gd name="T14" fmla="*/ 1038 w 1122"/>
              <a:gd name="T15" fmla="*/ 224 h 447"/>
              <a:gd name="T16" fmla="*/ 937 w 1122"/>
              <a:gd name="T17" fmla="*/ 0 h 447"/>
              <a:gd name="T18" fmla="*/ 0 w 1122"/>
              <a:gd name="T19" fmla="*/ 0 h 447"/>
              <a:gd name="T20" fmla="*/ 22 w 1122"/>
              <a:gd name="T21" fmla="*/ 29 h 4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22"/>
              <a:gd name="T34" fmla="*/ 0 h 447"/>
              <a:gd name="T35" fmla="*/ 1122 w 1122"/>
              <a:gd name="T36" fmla="*/ 447 h 44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22" h="447">
                <a:moveTo>
                  <a:pt x="22" y="29"/>
                </a:moveTo>
                <a:cubicBezTo>
                  <a:pt x="73" y="71"/>
                  <a:pt x="257" y="9"/>
                  <a:pt x="291" y="13"/>
                </a:cubicBezTo>
                <a:cubicBezTo>
                  <a:pt x="316" y="17"/>
                  <a:pt x="345" y="158"/>
                  <a:pt x="357" y="227"/>
                </a:cubicBezTo>
                <a:cubicBezTo>
                  <a:pt x="353" y="227"/>
                  <a:pt x="353" y="227"/>
                  <a:pt x="353" y="227"/>
                </a:cubicBezTo>
                <a:cubicBezTo>
                  <a:pt x="353" y="227"/>
                  <a:pt x="194" y="418"/>
                  <a:pt x="140" y="447"/>
                </a:cubicBezTo>
                <a:cubicBezTo>
                  <a:pt x="1055" y="447"/>
                  <a:pt x="1055" y="447"/>
                  <a:pt x="1055" y="447"/>
                </a:cubicBezTo>
                <a:cubicBezTo>
                  <a:pt x="1122" y="447"/>
                  <a:pt x="1122" y="447"/>
                  <a:pt x="1122" y="447"/>
                </a:cubicBezTo>
                <a:cubicBezTo>
                  <a:pt x="1038" y="224"/>
                  <a:pt x="1038" y="224"/>
                  <a:pt x="1038" y="224"/>
                </a:cubicBezTo>
                <a:cubicBezTo>
                  <a:pt x="1004" y="162"/>
                  <a:pt x="965" y="76"/>
                  <a:pt x="937" y="0"/>
                </a:cubicBezTo>
                <a:cubicBezTo>
                  <a:pt x="0" y="0"/>
                  <a:pt x="0" y="0"/>
                  <a:pt x="0" y="0"/>
                </a:cubicBezTo>
                <a:cubicBezTo>
                  <a:pt x="8" y="15"/>
                  <a:pt x="18" y="25"/>
                  <a:pt x="22" y="29"/>
                </a:cubicBezTo>
                <a:close/>
              </a:path>
            </a:pathLst>
          </a:custGeom>
          <a:solidFill>
            <a:srgbClr val="4C6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13325" name="Group 13">
            <a:extLst>
              <a:ext uri="{FF2B5EF4-FFF2-40B4-BE49-F238E27FC236}">
                <a16:creationId xmlns:a16="http://schemas.microsoft.com/office/drawing/2014/main" id="{9AFBE137-3D68-4EED-8945-2A4730986A60}"/>
              </a:ext>
            </a:extLst>
          </p:cNvPr>
          <p:cNvGrpSpPr>
            <a:grpSpLocks/>
          </p:cNvGrpSpPr>
          <p:nvPr/>
        </p:nvGrpSpPr>
        <p:grpSpPr bwMode="auto">
          <a:xfrm>
            <a:off x="8345488" y="1381125"/>
            <a:ext cx="681037" cy="573088"/>
            <a:chOff x="0" y="0"/>
            <a:chExt cx="679832" cy="573664"/>
          </a:xfrm>
        </p:grpSpPr>
        <p:sp>
          <p:nvSpPr>
            <p:cNvPr id="13326" name="Freeform 11">
              <a:extLst>
                <a:ext uri="{FF2B5EF4-FFF2-40B4-BE49-F238E27FC236}">
                  <a16:creationId xmlns:a16="http://schemas.microsoft.com/office/drawing/2014/main" id="{A21F9BB6-1696-4C39-9651-696A5AEE6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3" y="10274"/>
              <a:ext cx="630173" cy="539415"/>
            </a:xfrm>
            <a:custGeom>
              <a:avLst/>
              <a:gdLst>
                <a:gd name="T0" fmla="*/ 128 w 250"/>
                <a:gd name="T1" fmla="*/ 209 h 214"/>
                <a:gd name="T2" fmla="*/ 114 w 250"/>
                <a:gd name="T3" fmla="*/ 179 h 214"/>
                <a:gd name="T4" fmla="*/ 93 w 250"/>
                <a:gd name="T5" fmla="*/ 172 h 214"/>
                <a:gd name="T6" fmla="*/ 73 w 250"/>
                <a:gd name="T7" fmla="*/ 170 h 214"/>
                <a:gd name="T8" fmla="*/ 55 w 250"/>
                <a:gd name="T9" fmla="*/ 149 h 214"/>
                <a:gd name="T10" fmla="*/ 20 w 250"/>
                <a:gd name="T11" fmla="*/ 124 h 214"/>
                <a:gd name="T12" fmla="*/ 11 w 250"/>
                <a:gd name="T13" fmla="*/ 102 h 214"/>
                <a:gd name="T14" fmla="*/ 5 w 250"/>
                <a:gd name="T15" fmla="*/ 74 h 214"/>
                <a:gd name="T16" fmla="*/ 13 w 250"/>
                <a:gd name="T17" fmla="*/ 59 h 214"/>
                <a:gd name="T18" fmla="*/ 18 w 250"/>
                <a:gd name="T19" fmla="*/ 43 h 214"/>
                <a:gd name="T20" fmla="*/ 64 w 250"/>
                <a:gd name="T21" fmla="*/ 16 h 214"/>
                <a:gd name="T22" fmla="*/ 105 w 250"/>
                <a:gd name="T23" fmla="*/ 8 h 214"/>
                <a:gd name="T24" fmla="*/ 125 w 250"/>
                <a:gd name="T25" fmla="*/ 7 h 214"/>
                <a:gd name="T26" fmla="*/ 144 w 250"/>
                <a:gd name="T27" fmla="*/ 11 h 214"/>
                <a:gd name="T28" fmla="*/ 167 w 250"/>
                <a:gd name="T29" fmla="*/ 12 h 214"/>
                <a:gd name="T30" fmla="*/ 189 w 250"/>
                <a:gd name="T31" fmla="*/ 18 h 214"/>
                <a:gd name="T32" fmla="*/ 213 w 250"/>
                <a:gd name="T33" fmla="*/ 28 h 214"/>
                <a:gd name="T34" fmla="*/ 232 w 250"/>
                <a:gd name="T35" fmla="*/ 50 h 214"/>
                <a:gd name="T36" fmla="*/ 239 w 250"/>
                <a:gd name="T37" fmla="*/ 68 h 214"/>
                <a:gd name="T38" fmla="*/ 245 w 250"/>
                <a:gd name="T39" fmla="*/ 97 h 214"/>
                <a:gd name="T40" fmla="*/ 247 w 250"/>
                <a:gd name="T41" fmla="*/ 114 h 214"/>
                <a:gd name="T42" fmla="*/ 243 w 250"/>
                <a:gd name="T43" fmla="*/ 126 h 214"/>
                <a:gd name="T44" fmla="*/ 241 w 250"/>
                <a:gd name="T45" fmla="*/ 143 h 214"/>
                <a:gd name="T46" fmla="*/ 217 w 250"/>
                <a:gd name="T47" fmla="*/ 154 h 214"/>
                <a:gd name="T48" fmla="*/ 200 w 250"/>
                <a:gd name="T49" fmla="*/ 194 h 214"/>
                <a:gd name="T50" fmla="*/ 157 w 250"/>
                <a:gd name="T51" fmla="*/ 194 h 214"/>
                <a:gd name="T52" fmla="*/ 162 w 250"/>
                <a:gd name="T53" fmla="*/ 208 h 214"/>
                <a:gd name="T54" fmla="*/ 140 w 250"/>
                <a:gd name="T55" fmla="*/ 214 h 214"/>
                <a:gd name="T56" fmla="*/ 128 w 250"/>
                <a:gd name="T57" fmla="*/ 209 h 2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0"/>
                <a:gd name="T88" fmla="*/ 0 h 214"/>
                <a:gd name="T89" fmla="*/ 250 w 250"/>
                <a:gd name="T90" fmla="*/ 214 h 2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0" h="214">
                  <a:moveTo>
                    <a:pt x="128" y="209"/>
                  </a:moveTo>
                  <a:cubicBezTo>
                    <a:pt x="114" y="179"/>
                    <a:pt x="114" y="179"/>
                    <a:pt x="114" y="179"/>
                  </a:cubicBezTo>
                  <a:cubicBezTo>
                    <a:pt x="114" y="179"/>
                    <a:pt x="102" y="172"/>
                    <a:pt x="93" y="172"/>
                  </a:cubicBezTo>
                  <a:cubicBezTo>
                    <a:pt x="84" y="172"/>
                    <a:pt x="85" y="176"/>
                    <a:pt x="73" y="170"/>
                  </a:cubicBezTo>
                  <a:cubicBezTo>
                    <a:pt x="60" y="164"/>
                    <a:pt x="57" y="153"/>
                    <a:pt x="55" y="149"/>
                  </a:cubicBezTo>
                  <a:cubicBezTo>
                    <a:pt x="53" y="145"/>
                    <a:pt x="26" y="129"/>
                    <a:pt x="20" y="124"/>
                  </a:cubicBezTo>
                  <a:cubicBezTo>
                    <a:pt x="14" y="119"/>
                    <a:pt x="10" y="105"/>
                    <a:pt x="11" y="102"/>
                  </a:cubicBezTo>
                  <a:cubicBezTo>
                    <a:pt x="13" y="100"/>
                    <a:pt x="0" y="85"/>
                    <a:pt x="5" y="74"/>
                  </a:cubicBezTo>
                  <a:cubicBezTo>
                    <a:pt x="9" y="63"/>
                    <a:pt x="13" y="59"/>
                    <a:pt x="13" y="59"/>
                  </a:cubicBezTo>
                  <a:cubicBezTo>
                    <a:pt x="13" y="59"/>
                    <a:pt x="5" y="56"/>
                    <a:pt x="18" y="43"/>
                  </a:cubicBezTo>
                  <a:cubicBezTo>
                    <a:pt x="31" y="31"/>
                    <a:pt x="49" y="10"/>
                    <a:pt x="64" y="16"/>
                  </a:cubicBezTo>
                  <a:cubicBezTo>
                    <a:pt x="64" y="16"/>
                    <a:pt x="91" y="0"/>
                    <a:pt x="105" y="8"/>
                  </a:cubicBezTo>
                  <a:cubicBezTo>
                    <a:pt x="119" y="16"/>
                    <a:pt x="117" y="7"/>
                    <a:pt x="125" y="7"/>
                  </a:cubicBezTo>
                  <a:cubicBezTo>
                    <a:pt x="134" y="7"/>
                    <a:pt x="139" y="7"/>
                    <a:pt x="144" y="11"/>
                  </a:cubicBezTo>
                  <a:cubicBezTo>
                    <a:pt x="148" y="14"/>
                    <a:pt x="156" y="7"/>
                    <a:pt x="167" y="12"/>
                  </a:cubicBezTo>
                  <a:cubicBezTo>
                    <a:pt x="178" y="17"/>
                    <a:pt x="189" y="18"/>
                    <a:pt x="189" y="18"/>
                  </a:cubicBezTo>
                  <a:cubicBezTo>
                    <a:pt x="189" y="18"/>
                    <a:pt x="204" y="18"/>
                    <a:pt x="213" y="28"/>
                  </a:cubicBezTo>
                  <a:cubicBezTo>
                    <a:pt x="222" y="38"/>
                    <a:pt x="225" y="43"/>
                    <a:pt x="232" y="50"/>
                  </a:cubicBezTo>
                  <a:cubicBezTo>
                    <a:pt x="239" y="58"/>
                    <a:pt x="233" y="60"/>
                    <a:pt x="239" y="68"/>
                  </a:cubicBezTo>
                  <a:cubicBezTo>
                    <a:pt x="245" y="75"/>
                    <a:pt x="245" y="88"/>
                    <a:pt x="245" y="97"/>
                  </a:cubicBezTo>
                  <a:cubicBezTo>
                    <a:pt x="245" y="107"/>
                    <a:pt x="245" y="108"/>
                    <a:pt x="247" y="114"/>
                  </a:cubicBezTo>
                  <a:cubicBezTo>
                    <a:pt x="250" y="121"/>
                    <a:pt x="243" y="126"/>
                    <a:pt x="243" y="126"/>
                  </a:cubicBezTo>
                  <a:cubicBezTo>
                    <a:pt x="243" y="126"/>
                    <a:pt x="249" y="133"/>
                    <a:pt x="241" y="143"/>
                  </a:cubicBezTo>
                  <a:cubicBezTo>
                    <a:pt x="232" y="153"/>
                    <a:pt x="217" y="154"/>
                    <a:pt x="217" y="154"/>
                  </a:cubicBezTo>
                  <a:cubicBezTo>
                    <a:pt x="217" y="154"/>
                    <a:pt x="215" y="190"/>
                    <a:pt x="200" y="194"/>
                  </a:cubicBezTo>
                  <a:cubicBezTo>
                    <a:pt x="185" y="199"/>
                    <a:pt x="157" y="194"/>
                    <a:pt x="157" y="194"/>
                  </a:cubicBezTo>
                  <a:cubicBezTo>
                    <a:pt x="157" y="194"/>
                    <a:pt x="163" y="204"/>
                    <a:pt x="162" y="208"/>
                  </a:cubicBezTo>
                  <a:cubicBezTo>
                    <a:pt x="161" y="212"/>
                    <a:pt x="145" y="214"/>
                    <a:pt x="140" y="214"/>
                  </a:cubicBezTo>
                  <a:cubicBezTo>
                    <a:pt x="136" y="214"/>
                    <a:pt x="128" y="209"/>
                    <a:pt x="128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27" name="Freeform 12">
              <a:extLst>
                <a:ext uri="{FF2B5EF4-FFF2-40B4-BE49-F238E27FC236}">
                  <a16:creationId xmlns:a16="http://schemas.microsoft.com/office/drawing/2014/main" id="{965191C0-A93B-4414-86E2-F70E97C684E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679832" cy="573664"/>
            </a:xfrm>
            <a:custGeom>
              <a:avLst/>
              <a:gdLst>
                <a:gd name="T0" fmla="*/ 257 w 270"/>
                <a:gd name="T1" fmla="*/ 66 h 228"/>
                <a:gd name="T2" fmla="*/ 244 w 270"/>
                <a:gd name="T3" fmla="*/ 40 h 228"/>
                <a:gd name="T4" fmla="*/ 182 w 270"/>
                <a:gd name="T5" fmla="*/ 7 h 228"/>
                <a:gd name="T6" fmla="*/ 158 w 270"/>
                <a:gd name="T7" fmla="*/ 5 h 228"/>
                <a:gd name="T8" fmla="*/ 120 w 270"/>
                <a:gd name="T9" fmla="*/ 3 h 228"/>
                <a:gd name="T10" fmla="*/ 68 w 270"/>
                <a:gd name="T11" fmla="*/ 9 h 228"/>
                <a:gd name="T12" fmla="*/ 11 w 270"/>
                <a:gd name="T13" fmla="*/ 62 h 228"/>
                <a:gd name="T14" fmla="*/ 11 w 270"/>
                <a:gd name="T15" fmla="*/ 106 h 228"/>
                <a:gd name="T16" fmla="*/ 38 w 270"/>
                <a:gd name="T17" fmla="*/ 146 h 228"/>
                <a:gd name="T18" fmla="*/ 93 w 270"/>
                <a:gd name="T19" fmla="*/ 187 h 228"/>
                <a:gd name="T20" fmla="*/ 116 w 270"/>
                <a:gd name="T21" fmla="*/ 191 h 228"/>
                <a:gd name="T22" fmla="*/ 150 w 270"/>
                <a:gd name="T23" fmla="*/ 228 h 228"/>
                <a:gd name="T24" fmla="*/ 192 w 270"/>
                <a:gd name="T25" fmla="*/ 211 h 228"/>
                <a:gd name="T26" fmla="*/ 259 w 270"/>
                <a:gd name="T27" fmla="*/ 154 h 228"/>
                <a:gd name="T28" fmla="*/ 120 w 270"/>
                <a:gd name="T29" fmla="*/ 164 h 228"/>
                <a:gd name="T30" fmla="*/ 157 w 270"/>
                <a:gd name="T31" fmla="*/ 149 h 228"/>
                <a:gd name="T32" fmla="*/ 119 w 270"/>
                <a:gd name="T33" fmla="*/ 169 h 228"/>
                <a:gd name="T34" fmla="*/ 232 w 270"/>
                <a:gd name="T35" fmla="*/ 146 h 228"/>
                <a:gd name="T36" fmla="*/ 167 w 270"/>
                <a:gd name="T37" fmla="*/ 163 h 228"/>
                <a:gd name="T38" fmla="*/ 200 w 270"/>
                <a:gd name="T39" fmla="*/ 141 h 228"/>
                <a:gd name="T40" fmla="*/ 179 w 270"/>
                <a:gd name="T41" fmla="*/ 122 h 228"/>
                <a:gd name="T42" fmla="*/ 165 w 270"/>
                <a:gd name="T43" fmla="*/ 86 h 228"/>
                <a:gd name="T44" fmla="*/ 172 w 270"/>
                <a:gd name="T45" fmla="*/ 134 h 228"/>
                <a:gd name="T46" fmla="*/ 108 w 270"/>
                <a:gd name="T47" fmla="*/ 157 h 228"/>
                <a:gd name="T48" fmla="*/ 94 w 270"/>
                <a:gd name="T49" fmla="*/ 166 h 228"/>
                <a:gd name="T50" fmla="*/ 75 w 270"/>
                <a:gd name="T51" fmla="*/ 150 h 228"/>
                <a:gd name="T52" fmla="*/ 83 w 270"/>
                <a:gd name="T53" fmla="*/ 138 h 228"/>
                <a:gd name="T54" fmla="*/ 70 w 270"/>
                <a:gd name="T55" fmla="*/ 131 h 228"/>
                <a:gd name="T56" fmla="*/ 63 w 270"/>
                <a:gd name="T57" fmla="*/ 98 h 228"/>
                <a:gd name="T58" fmla="*/ 56 w 270"/>
                <a:gd name="T59" fmla="*/ 133 h 228"/>
                <a:gd name="T60" fmla="*/ 31 w 270"/>
                <a:gd name="T61" fmla="*/ 109 h 228"/>
                <a:gd name="T62" fmla="*/ 29 w 270"/>
                <a:gd name="T63" fmla="*/ 72 h 228"/>
                <a:gd name="T64" fmla="*/ 69 w 270"/>
                <a:gd name="T65" fmla="*/ 47 h 228"/>
                <a:gd name="T66" fmla="*/ 35 w 270"/>
                <a:gd name="T67" fmla="*/ 55 h 228"/>
                <a:gd name="T68" fmla="*/ 69 w 270"/>
                <a:gd name="T69" fmla="*/ 30 h 228"/>
                <a:gd name="T70" fmla="*/ 110 w 270"/>
                <a:gd name="T71" fmla="*/ 21 h 228"/>
                <a:gd name="T72" fmla="*/ 127 w 270"/>
                <a:gd name="T73" fmla="*/ 40 h 228"/>
                <a:gd name="T74" fmla="*/ 115 w 270"/>
                <a:gd name="T75" fmla="*/ 53 h 228"/>
                <a:gd name="T76" fmla="*/ 86 w 270"/>
                <a:gd name="T77" fmla="*/ 85 h 228"/>
                <a:gd name="T78" fmla="*/ 110 w 270"/>
                <a:gd name="T79" fmla="*/ 81 h 228"/>
                <a:gd name="T80" fmla="*/ 119 w 270"/>
                <a:gd name="T81" fmla="*/ 93 h 228"/>
                <a:gd name="T82" fmla="*/ 123 w 270"/>
                <a:gd name="T83" fmla="*/ 65 h 228"/>
                <a:gd name="T84" fmla="*/ 128 w 270"/>
                <a:gd name="T85" fmla="*/ 62 h 228"/>
                <a:gd name="T86" fmla="*/ 134 w 270"/>
                <a:gd name="T87" fmla="*/ 23 h 228"/>
                <a:gd name="T88" fmla="*/ 147 w 270"/>
                <a:gd name="T89" fmla="*/ 23 h 228"/>
                <a:gd name="T90" fmla="*/ 173 w 270"/>
                <a:gd name="T91" fmla="*/ 26 h 228"/>
                <a:gd name="T92" fmla="*/ 215 w 270"/>
                <a:gd name="T93" fmla="*/ 39 h 228"/>
                <a:gd name="T94" fmla="*/ 235 w 270"/>
                <a:gd name="T95" fmla="*/ 62 h 228"/>
                <a:gd name="T96" fmla="*/ 231 w 270"/>
                <a:gd name="T97" fmla="*/ 63 h 228"/>
                <a:gd name="T98" fmla="*/ 243 w 270"/>
                <a:gd name="T99" fmla="*/ 85 h 228"/>
                <a:gd name="T100" fmla="*/ 235 w 270"/>
                <a:gd name="T101" fmla="*/ 107 h 228"/>
                <a:gd name="T102" fmla="*/ 205 w 270"/>
                <a:gd name="T103" fmla="*/ 64 h 228"/>
                <a:gd name="T104" fmla="*/ 208 w 270"/>
                <a:gd name="T105" fmla="*/ 107 h 228"/>
                <a:gd name="T106" fmla="*/ 238 w 270"/>
                <a:gd name="T107" fmla="*/ 128 h 228"/>
                <a:gd name="T108" fmla="*/ 243 w 270"/>
                <a:gd name="T109" fmla="*/ 140 h 2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0"/>
                <a:gd name="T166" fmla="*/ 0 h 228"/>
                <a:gd name="T167" fmla="*/ 270 w 270"/>
                <a:gd name="T168" fmla="*/ 228 h 2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0" h="228">
                  <a:moveTo>
                    <a:pt x="267" y="115"/>
                  </a:moveTo>
                  <a:cubicBezTo>
                    <a:pt x="265" y="110"/>
                    <a:pt x="265" y="110"/>
                    <a:pt x="265" y="101"/>
                  </a:cubicBezTo>
                  <a:cubicBezTo>
                    <a:pt x="265" y="91"/>
                    <a:pt x="265" y="76"/>
                    <a:pt x="257" y="66"/>
                  </a:cubicBezTo>
                  <a:cubicBezTo>
                    <a:pt x="256" y="64"/>
                    <a:pt x="256" y="64"/>
                    <a:pt x="256" y="63"/>
                  </a:cubicBezTo>
                  <a:cubicBezTo>
                    <a:pt x="256" y="59"/>
                    <a:pt x="255" y="53"/>
                    <a:pt x="250" y="47"/>
                  </a:cubicBezTo>
                  <a:cubicBezTo>
                    <a:pt x="248" y="45"/>
                    <a:pt x="246" y="42"/>
                    <a:pt x="244" y="40"/>
                  </a:cubicBezTo>
                  <a:cubicBezTo>
                    <a:pt x="240" y="36"/>
                    <a:pt x="236" y="32"/>
                    <a:pt x="230" y="25"/>
                  </a:cubicBezTo>
                  <a:cubicBezTo>
                    <a:pt x="219" y="13"/>
                    <a:pt x="203" y="12"/>
                    <a:pt x="200" y="12"/>
                  </a:cubicBezTo>
                  <a:cubicBezTo>
                    <a:pt x="198" y="12"/>
                    <a:pt x="190" y="11"/>
                    <a:pt x="182" y="7"/>
                  </a:cubicBezTo>
                  <a:cubicBezTo>
                    <a:pt x="177" y="5"/>
                    <a:pt x="173" y="4"/>
                    <a:pt x="168" y="4"/>
                  </a:cubicBezTo>
                  <a:cubicBezTo>
                    <a:pt x="165" y="4"/>
                    <a:pt x="162" y="4"/>
                    <a:pt x="160" y="5"/>
                  </a:cubicBezTo>
                  <a:cubicBezTo>
                    <a:pt x="159" y="5"/>
                    <a:pt x="159" y="5"/>
                    <a:pt x="158" y="5"/>
                  </a:cubicBezTo>
                  <a:cubicBezTo>
                    <a:pt x="152" y="1"/>
                    <a:pt x="144" y="1"/>
                    <a:pt x="135" y="1"/>
                  </a:cubicBezTo>
                  <a:cubicBezTo>
                    <a:pt x="129" y="1"/>
                    <a:pt x="126" y="3"/>
                    <a:pt x="123" y="5"/>
                  </a:cubicBezTo>
                  <a:cubicBezTo>
                    <a:pt x="123" y="4"/>
                    <a:pt x="122" y="4"/>
                    <a:pt x="120" y="3"/>
                  </a:cubicBezTo>
                  <a:cubicBezTo>
                    <a:pt x="116" y="1"/>
                    <a:pt x="111" y="0"/>
                    <a:pt x="106" y="0"/>
                  </a:cubicBezTo>
                  <a:cubicBezTo>
                    <a:pt x="93" y="0"/>
                    <a:pt x="79" y="6"/>
                    <a:pt x="72" y="9"/>
                  </a:cubicBezTo>
                  <a:cubicBezTo>
                    <a:pt x="71" y="9"/>
                    <a:pt x="69" y="9"/>
                    <a:pt x="68" y="9"/>
                  </a:cubicBezTo>
                  <a:cubicBezTo>
                    <a:pt x="51" y="9"/>
                    <a:pt x="36" y="24"/>
                    <a:pt x="24" y="36"/>
                  </a:cubicBezTo>
                  <a:cubicBezTo>
                    <a:pt x="23" y="38"/>
                    <a:pt x="22" y="39"/>
                    <a:pt x="21" y="40"/>
                  </a:cubicBezTo>
                  <a:cubicBezTo>
                    <a:pt x="15" y="45"/>
                    <a:pt x="9" y="53"/>
                    <a:pt x="11" y="62"/>
                  </a:cubicBezTo>
                  <a:cubicBezTo>
                    <a:pt x="9" y="65"/>
                    <a:pt x="7" y="69"/>
                    <a:pt x="5" y="74"/>
                  </a:cubicBezTo>
                  <a:cubicBezTo>
                    <a:pt x="0" y="85"/>
                    <a:pt x="6" y="97"/>
                    <a:pt x="10" y="104"/>
                  </a:cubicBezTo>
                  <a:cubicBezTo>
                    <a:pt x="10" y="105"/>
                    <a:pt x="10" y="106"/>
                    <a:pt x="11" y="106"/>
                  </a:cubicBezTo>
                  <a:cubicBezTo>
                    <a:pt x="10" y="109"/>
                    <a:pt x="11" y="114"/>
                    <a:pt x="13" y="120"/>
                  </a:cubicBezTo>
                  <a:cubicBezTo>
                    <a:pt x="14" y="124"/>
                    <a:pt x="18" y="131"/>
                    <a:pt x="23" y="135"/>
                  </a:cubicBezTo>
                  <a:cubicBezTo>
                    <a:pt x="26" y="138"/>
                    <a:pt x="30" y="141"/>
                    <a:pt x="38" y="146"/>
                  </a:cubicBezTo>
                  <a:cubicBezTo>
                    <a:pt x="44" y="149"/>
                    <a:pt x="53" y="155"/>
                    <a:pt x="56" y="158"/>
                  </a:cubicBezTo>
                  <a:cubicBezTo>
                    <a:pt x="58" y="164"/>
                    <a:pt x="63" y="176"/>
                    <a:pt x="78" y="183"/>
                  </a:cubicBezTo>
                  <a:cubicBezTo>
                    <a:pt x="85" y="186"/>
                    <a:pt x="89" y="187"/>
                    <a:pt x="93" y="187"/>
                  </a:cubicBezTo>
                  <a:cubicBezTo>
                    <a:pt x="96" y="187"/>
                    <a:pt x="98" y="187"/>
                    <a:pt x="99" y="187"/>
                  </a:cubicBezTo>
                  <a:cubicBezTo>
                    <a:pt x="100" y="186"/>
                    <a:pt x="101" y="186"/>
                    <a:pt x="103" y="186"/>
                  </a:cubicBezTo>
                  <a:cubicBezTo>
                    <a:pt x="107" y="186"/>
                    <a:pt x="112" y="188"/>
                    <a:pt x="116" y="191"/>
                  </a:cubicBezTo>
                  <a:cubicBezTo>
                    <a:pt x="128" y="217"/>
                    <a:pt x="128" y="217"/>
                    <a:pt x="128" y="217"/>
                  </a:cubicBezTo>
                  <a:cubicBezTo>
                    <a:pt x="129" y="219"/>
                    <a:pt x="131" y="221"/>
                    <a:pt x="132" y="222"/>
                  </a:cubicBezTo>
                  <a:cubicBezTo>
                    <a:pt x="136" y="224"/>
                    <a:pt x="144" y="228"/>
                    <a:pt x="150" y="228"/>
                  </a:cubicBezTo>
                  <a:cubicBezTo>
                    <a:pt x="157" y="228"/>
                    <a:pt x="180" y="227"/>
                    <a:pt x="182" y="214"/>
                  </a:cubicBezTo>
                  <a:cubicBezTo>
                    <a:pt x="183" y="213"/>
                    <a:pt x="183" y="212"/>
                    <a:pt x="183" y="210"/>
                  </a:cubicBezTo>
                  <a:cubicBezTo>
                    <a:pt x="186" y="211"/>
                    <a:pt x="189" y="211"/>
                    <a:pt x="192" y="211"/>
                  </a:cubicBezTo>
                  <a:cubicBezTo>
                    <a:pt x="201" y="211"/>
                    <a:pt x="208" y="210"/>
                    <a:pt x="213" y="208"/>
                  </a:cubicBezTo>
                  <a:cubicBezTo>
                    <a:pt x="230" y="204"/>
                    <a:pt x="235" y="181"/>
                    <a:pt x="237" y="167"/>
                  </a:cubicBezTo>
                  <a:cubicBezTo>
                    <a:pt x="243" y="165"/>
                    <a:pt x="252" y="161"/>
                    <a:pt x="259" y="154"/>
                  </a:cubicBezTo>
                  <a:cubicBezTo>
                    <a:pt x="265" y="146"/>
                    <a:pt x="266" y="138"/>
                    <a:pt x="265" y="132"/>
                  </a:cubicBezTo>
                  <a:cubicBezTo>
                    <a:pt x="268" y="128"/>
                    <a:pt x="270" y="122"/>
                    <a:pt x="267" y="115"/>
                  </a:cubicBezTo>
                  <a:close/>
                  <a:moveTo>
                    <a:pt x="120" y="164"/>
                  </a:moveTo>
                  <a:cubicBezTo>
                    <a:pt x="123" y="158"/>
                    <a:pt x="135" y="152"/>
                    <a:pt x="144" y="150"/>
                  </a:cubicBezTo>
                  <a:cubicBezTo>
                    <a:pt x="146" y="150"/>
                    <a:pt x="150" y="150"/>
                    <a:pt x="154" y="150"/>
                  </a:cubicBezTo>
                  <a:cubicBezTo>
                    <a:pt x="155" y="150"/>
                    <a:pt x="156" y="149"/>
                    <a:pt x="157" y="149"/>
                  </a:cubicBezTo>
                  <a:cubicBezTo>
                    <a:pt x="154" y="155"/>
                    <a:pt x="152" y="161"/>
                    <a:pt x="154" y="167"/>
                  </a:cubicBezTo>
                  <a:cubicBezTo>
                    <a:pt x="144" y="170"/>
                    <a:pt x="135" y="174"/>
                    <a:pt x="127" y="173"/>
                  </a:cubicBezTo>
                  <a:cubicBezTo>
                    <a:pt x="125" y="172"/>
                    <a:pt x="122" y="170"/>
                    <a:pt x="119" y="169"/>
                  </a:cubicBezTo>
                  <a:cubicBezTo>
                    <a:pt x="118" y="167"/>
                    <a:pt x="119" y="166"/>
                    <a:pt x="120" y="164"/>
                  </a:cubicBezTo>
                  <a:close/>
                  <a:moveTo>
                    <a:pt x="243" y="140"/>
                  </a:moveTo>
                  <a:cubicBezTo>
                    <a:pt x="240" y="143"/>
                    <a:pt x="236" y="145"/>
                    <a:pt x="232" y="146"/>
                  </a:cubicBezTo>
                  <a:cubicBezTo>
                    <a:pt x="232" y="146"/>
                    <a:pt x="231" y="146"/>
                    <a:pt x="231" y="146"/>
                  </a:cubicBezTo>
                  <a:cubicBezTo>
                    <a:pt x="216" y="145"/>
                    <a:pt x="200" y="151"/>
                    <a:pt x="184" y="157"/>
                  </a:cubicBezTo>
                  <a:cubicBezTo>
                    <a:pt x="178" y="159"/>
                    <a:pt x="172" y="161"/>
                    <a:pt x="167" y="163"/>
                  </a:cubicBezTo>
                  <a:cubicBezTo>
                    <a:pt x="167" y="159"/>
                    <a:pt x="170" y="154"/>
                    <a:pt x="173" y="151"/>
                  </a:cubicBezTo>
                  <a:cubicBezTo>
                    <a:pt x="175" y="149"/>
                    <a:pt x="179" y="149"/>
                    <a:pt x="183" y="148"/>
                  </a:cubicBezTo>
                  <a:cubicBezTo>
                    <a:pt x="189" y="147"/>
                    <a:pt x="195" y="146"/>
                    <a:pt x="200" y="141"/>
                  </a:cubicBezTo>
                  <a:cubicBezTo>
                    <a:pt x="204" y="137"/>
                    <a:pt x="204" y="133"/>
                    <a:pt x="203" y="130"/>
                  </a:cubicBezTo>
                  <a:cubicBezTo>
                    <a:pt x="201" y="124"/>
                    <a:pt x="193" y="123"/>
                    <a:pt x="186" y="122"/>
                  </a:cubicBezTo>
                  <a:cubicBezTo>
                    <a:pt x="183" y="122"/>
                    <a:pt x="180" y="122"/>
                    <a:pt x="179" y="122"/>
                  </a:cubicBezTo>
                  <a:cubicBezTo>
                    <a:pt x="170" y="117"/>
                    <a:pt x="170" y="112"/>
                    <a:pt x="171" y="100"/>
                  </a:cubicBezTo>
                  <a:cubicBezTo>
                    <a:pt x="171" y="98"/>
                    <a:pt x="171" y="95"/>
                    <a:pt x="171" y="93"/>
                  </a:cubicBezTo>
                  <a:cubicBezTo>
                    <a:pt x="172" y="89"/>
                    <a:pt x="169" y="86"/>
                    <a:pt x="165" y="86"/>
                  </a:cubicBezTo>
                  <a:cubicBezTo>
                    <a:pt x="161" y="86"/>
                    <a:pt x="158" y="89"/>
                    <a:pt x="158" y="92"/>
                  </a:cubicBezTo>
                  <a:cubicBezTo>
                    <a:pt x="158" y="95"/>
                    <a:pt x="157" y="97"/>
                    <a:pt x="157" y="99"/>
                  </a:cubicBezTo>
                  <a:cubicBezTo>
                    <a:pt x="156" y="110"/>
                    <a:pt x="155" y="125"/>
                    <a:pt x="172" y="134"/>
                  </a:cubicBezTo>
                  <a:cubicBezTo>
                    <a:pt x="169" y="135"/>
                    <a:pt x="159" y="136"/>
                    <a:pt x="154" y="136"/>
                  </a:cubicBezTo>
                  <a:cubicBezTo>
                    <a:pt x="149" y="136"/>
                    <a:pt x="145" y="136"/>
                    <a:pt x="141" y="137"/>
                  </a:cubicBezTo>
                  <a:cubicBezTo>
                    <a:pt x="138" y="137"/>
                    <a:pt x="116" y="143"/>
                    <a:pt x="108" y="157"/>
                  </a:cubicBezTo>
                  <a:cubicBezTo>
                    <a:pt x="106" y="160"/>
                    <a:pt x="105" y="163"/>
                    <a:pt x="105" y="165"/>
                  </a:cubicBezTo>
                  <a:cubicBezTo>
                    <a:pt x="104" y="165"/>
                    <a:pt x="104" y="165"/>
                    <a:pt x="103" y="165"/>
                  </a:cubicBezTo>
                  <a:cubicBezTo>
                    <a:pt x="99" y="165"/>
                    <a:pt x="96" y="166"/>
                    <a:pt x="94" y="166"/>
                  </a:cubicBezTo>
                  <a:cubicBezTo>
                    <a:pt x="94" y="167"/>
                    <a:pt x="93" y="167"/>
                    <a:pt x="93" y="167"/>
                  </a:cubicBezTo>
                  <a:cubicBezTo>
                    <a:pt x="93" y="167"/>
                    <a:pt x="92" y="167"/>
                    <a:pt x="87" y="165"/>
                  </a:cubicBezTo>
                  <a:cubicBezTo>
                    <a:pt x="79" y="161"/>
                    <a:pt x="77" y="154"/>
                    <a:pt x="75" y="150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46"/>
                    <a:pt x="80" y="139"/>
                    <a:pt x="83" y="138"/>
                  </a:cubicBezTo>
                  <a:cubicBezTo>
                    <a:pt x="86" y="137"/>
                    <a:pt x="88" y="133"/>
                    <a:pt x="87" y="129"/>
                  </a:cubicBezTo>
                  <a:cubicBezTo>
                    <a:pt x="86" y="126"/>
                    <a:pt x="82" y="124"/>
                    <a:pt x="78" y="125"/>
                  </a:cubicBezTo>
                  <a:cubicBezTo>
                    <a:pt x="76" y="126"/>
                    <a:pt x="73" y="128"/>
                    <a:pt x="70" y="131"/>
                  </a:cubicBezTo>
                  <a:cubicBezTo>
                    <a:pt x="70" y="128"/>
                    <a:pt x="71" y="126"/>
                    <a:pt x="71" y="123"/>
                  </a:cubicBezTo>
                  <a:cubicBezTo>
                    <a:pt x="71" y="117"/>
                    <a:pt x="72" y="110"/>
                    <a:pt x="71" y="104"/>
                  </a:cubicBezTo>
                  <a:cubicBezTo>
                    <a:pt x="71" y="100"/>
                    <a:pt x="67" y="97"/>
                    <a:pt x="63" y="98"/>
                  </a:cubicBezTo>
                  <a:cubicBezTo>
                    <a:pt x="60" y="98"/>
                    <a:pt x="57" y="101"/>
                    <a:pt x="57" y="105"/>
                  </a:cubicBezTo>
                  <a:cubicBezTo>
                    <a:pt x="58" y="111"/>
                    <a:pt x="57" y="116"/>
                    <a:pt x="57" y="122"/>
                  </a:cubicBezTo>
                  <a:cubicBezTo>
                    <a:pt x="57" y="126"/>
                    <a:pt x="56" y="129"/>
                    <a:pt x="56" y="133"/>
                  </a:cubicBezTo>
                  <a:cubicBezTo>
                    <a:pt x="54" y="132"/>
                    <a:pt x="52" y="130"/>
                    <a:pt x="49" y="128"/>
                  </a:cubicBezTo>
                  <a:cubicBezTo>
                    <a:pt x="44" y="125"/>
                    <a:pt x="38" y="121"/>
                    <a:pt x="36" y="120"/>
                  </a:cubicBezTo>
                  <a:cubicBezTo>
                    <a:pt x="34" y="118"/>
                    <a:pt x="32" y="112"/>
                    <a:pt x="31" y="109"/>
                  </a:cubicBezTo>
                  <a:cubicBezTo>
                    <a:pt x="33" y="104"/>
                    <a:pt x="30" y="100"/>
                    <a:pt x="28" y="95"/>
                  </a:cubicBezTo>
                  <a:cubicBezTo>
                    <a:pt x="27" y="92"/>
                    <a:pt x="23" y="84"/>
                    <a:pt x="24" y="82"/>
                  </a:cubicBezTo>
                  <a:cubicBezTo>
                    <a:pt x="26" y="77"/>
                    <a:pt x="28" y="73"/>
                    <a:pt x="29" y="72"/>
                  </a:cubicBezTo>
                  <a:cubicBezTo>
                    <a:pt x="31" y="71"/>
                    <a:pt x="33" y="71"/>
                    <a:pt x="34" y="71"/>
                  </a:cubicBezTo>
                  <a:cubicBezTo>
                    <a:pt x="46" y="69"/>
                    <a:pt x="58" y="68"/>
                    <a:pt x="69" y="57"/>
                  </a:cubicBezTo>
                  <a:cubicBezTo>
                    <a:pt x="72" y="54"/>
                    <a:pt x="72" y="49"/>
                    <a:pt x="69" y="47"/>
                  </a:cubicBezTo>
                  <a:cubicBezTo>
                    <a:pt x="66" y="44"/>
                    <a:pt x="62" y="44"/>
                    <a:pt x="59" y="47"/>
                  </a:cubicBezTo>
                  <a:cubicBezTo>
                    <a:pt x="52" y="54"/>
                    <a:pt x="43" y="56"/>
                    <a:pt x="33" y="57"/>
                  </a:cubicBezTo>
                  <a:cubicBezTo>
                    <a:pt x="34" y="56"/>
                    <a:pt x="34" y="56"/>
                    <a:pt x="35" y="55"/>
                  </a:cubicBezTo>
                  <a:cubicBezTo>
                    <a:pt x="37" y="54"/>
                    <a:pt x="38" y="52"/>
                    <a:pt x="39" y="51"/>
                  </a:cubicBezTo>
                  <a:cubicBezTo>
                    <a:pt x="47" y="43"/>
                    <a:pt x="60" y="30"/>
                    <a:pt x="68" y="30"/>
                  </a:cubicBezTo>
                  <a:cubicBezTo>
                    <a:pt x="68" y="30"/>
                    <a:pt x="69" y="30"/>
                    <a:pt x="69" y="30"/>
                  </a:cubicBezTo>
                  <a:cubicBezTo>
                    <a:pt x="72" y="31"/>
                    <a:pt x="76" y="31"/>
                    <a:pt x="79" y="29"/>
                  </a:cubicBezTo>
                  <a:cubicBezTo>
                    <a:pt x="83" y="27"/>
                    <a:pt x="96" y="20"/>
                    <a:pt x="106" y="20"/>
                  </a:cubicBezTo>
                  <a:cubicBezTo>
                    <a:pt x="107" y="20"/>
                    <a:pt x="109" y="21"/>
                    <a:pt x="110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2" y="23"/>
                    <a:pt x="113" y="25"/>
                    <a:pt x="116" y="25"/>
                  </a:cubicBezTo>
                  <a:cubicBezTo>
                    <a:pt x="119" y="25"/>
                    <a:pt x="124" y="32"/>
                    <a:pt x="127" y="40"/>
                  </a:cubicBezTo>
                  <a:cubicBezTo>
                    <a:pt x="128" y="42"/>
                    <a:pt x="130" y="45"/>
                    <a:pt x="129" y="47"/>
                  </a:cubicBezTo>
                  <a:cubicBezTo>
                    <a:pt x="129" y="48"/>
                    <a:pt x="128" y="48"/>
                    <a:pt x="125" y="49"/>
                  </a:cubicBezTo>
                  <a:cubicBezTo>
                    <a:pt x="122" y="49"/>
                    <a:pt x="118" y="50"/>
                    <a:pt x="115" y="53"/>
                  </a:cubicBezTo>
                  <a:cubicBezTo>
                    <a:pt x="104" y="60"/>
                    <a:pt x="94" y="67"/>
                    <a:pt x="83" y="72"/>
                  </a:cubicBezTo>
                  <a:cubicBezTo>
                    <a:pt x="79" y="74"/>
                    <a:pt x="78" y="78"/>
                    <a:pt x="80" y="82"/>
                  </a:cubicBezTo>
                  <a:cubicBezTo>
                    <a:pt x="81" y="84"/>
                    <a:pt x="83" y="85"/>
                    <a:pt x="86" y="85"/>
                  </a:cubicBezTo>
                  <a:cubicBezTo>
                    <a:pt x="87" y="85"/>
                    <a:pt x="88" y="85"/>
                    <a:pt x="89" y="85"/>
                  </a:cubicBezTo>
                  <a:cubicBezTo>
                    <a:pt x="96" y="81"/>
                    <a:pt x="103" y="77"/>
                    <a:pt x="109" y="73"/>
                  </a:cubicBezTo>
                  <a:cubicBezTo>
                    <a:pt x="109" y="76"/>
                    <a:pt x="110" y="78"/>
                    <a:pt x="110" y="81"/>
                  </a:cubicBezTo>
                  <a:cubicBezTo>
                    <a:pt x="111" y="83"/>
                    <a:pt x="111" y="85"/>
                    <a:pt x="111" y="87"/>
                  </a:cubicBezTo>
                  <a:cubicBezTo>
                    <a:pt x="112" y="91"/>
                    <a:pt x="115" y="93"/>
                    <a:pt x="118" y="93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23" y="93"/>
                    <a:pt x="125" y="89"/>
                    <a:pt x="125" y="86"/>
                  </a:cubicBezTo>
                  <a:cubicBezTo>
                    <a:pt x="125" y="83"/>
                    <a:pt x="124" y="81"/>
                    <a:pt x="124" y="78"/>
                  </a:cubicBezTo>
                  <a:cubicBezTo>
                    <a:pt x="123" y="73"/>
                    <a:pt x="122" y="68"/>
                    <a:pt x="123" y="65"/>
                  </a:cubicBezTo>
                  <a:cubicBezTo>
                    <a:pt x="123" y="64"/>
                    <a:pt x="123" y="64"/>
                    <a:pt x="124" y="64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25" y="63"/>
                    <a:pt x="126" y="62"/>
                    <a:pt x="128" y="62"/>
                  </a:cubicBezTo>
                  <a:cubicBezTo>
                    <a:pt x="131" y="61"/>
                    <a:pt x="137" y="60"/>
                    <a:pt x="141" y="54"/>
                  </a:cubicBezTo>
                  <a:cubicBezTo>
                    <a:pt x="145" y="47"/>
                    <a:pt x="142" y="39"/>
                    <a:pt x="140" y="34"/>
                  </a:cubicBezTo>
                  <a:cubicBezTo>
                    <a:pt x="139" y="31"/>
                    <a:pt x="137" y="27"/>
                    <a:pt x="134" y="23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41" y="22"/>
                    <a:pt x="146" y="22"/>
                    <a:pt x="147" y="23"/>
                  </a:cubicBezTo>
                  <a:cubicBezTo>
                    <a:pt x="150" y="25"/>
                    <a:pt x="153" y="26"/>
                    <a:pt x="157" y="26"/>
                  </a:cubicBezTo>
                  <a:cubicBezTo>
                    <a:pt x="159" y="26"/>
                    <a:pt x="161" y="26"/>
                    <a:pt x="163" y="25"/>
                  </a:cubicBezTo>
                  <a:cubicBezTo>
                    <a:pt x="167" y="25"/>
                    <a:pt x="170" y="24"/>
                    <a:pt x="173" y="26"/>
                  </a:cubicBezTo>
                  <a:cubicBezTo>
                    <a:pt x="185" y="31"/>
                    <a:pt x="198" y="32"/>
                    <a:pt x="198" y="32"/>
                  </a:cubicBezTo>
                  <a:cubicBezTo>
                    <a:pt x="199" y="33"/>
                    <a:pt x="199" y="33"/>
                    <a:pt x="199" y="33"/>
                  </a:cubicBezTo>
                  <a:cubicBezTo>
                    <a:pt x="199" y="33"/>
                    <a:pt x="209" y="33"/>
                    <a:pt x="215" y="39"/>
                  </a:cubicBezTo>
                  <a:cubicBezTo>
                    <a:pt x="221" y="46"/>
                    <a:pt x="224" y="49"/>
                    <a:pt x="228" y="54"/>
                  </a:cubicBezTo>
                  <a:cubicBezTo>
                    <a:pt x="230" y="56"/>
                    <a:pt x="232" y="58"/>
                    <a:pt x="234" y="61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6" y="63"/>
                    <a:pt x="236" y="63"/>
                    <a:pt x="236" y="64"/>
                  </a:cubicBezTo>
                  <a:cubicBezTo>
                    <a:pt x="236" y="65"/>
                    <a:pt x="236" y="66"/>
                    <a:pt x="236" y="68"/>
                  </a:cubicBezTo>
                  <a:cubicBezTo>
                    <a:pt x="233" y="67"/>
                    <a:pt x="231" y="65"/>
                    <a:pt x="231" y="63"/>
                  </a:cubicBezTo>
                  <a:cubicBezTo>
                    <a:pt x="230" y="59"/>
                    <a:pt x="227" y="57"/>
                    <a:pt x="223" y="58"/>
                  </a:cubicBezTo>
                  <a:cubicBezTo>
                    <a:pt x="219" y="58"/>
                    <a:pt x="217" y="62"/>
                    <a:pt x="217" y="66"/>
                  </a:cubicBezTo>
                  <a:cubicBezTo>
                    <a:pt x="220" y="78"/>
                    <a:pt x="234" y="84"/>
                    <a:pt x="243" y="85"/>
                  </a:cubicBezTo>
                  <a:cubicBezTo>
                    <a:pt x="245" y="90"/>
                    <a:pt x="245" y="96"/>
                    <a:pt x="245" y="101"/>
                  </a:cubicBezTo>
                  <a:cubicBezTo>
                    <a:pt x="245" y="109"/>
                    <a:pt x="245" y="112"/>
                    <a:pt x="246" y="117"/>
                  </a:cubicBezTo>
                  <a:cubicBezTo>
                    <a:pt x="243" y="113"/>
                    <a:pt x="239" y="110"/>
                    <a:pt x="235" y="107"/>
                  </a:cubicBezTo>
                  <a:cubicBezTo>
                    <a:pt x="232" y="105"/>
                    <a:pt x="229" y="103"/>
                    <a:pt x="226" y="102"/>
                  </a:cubicBezTo>
                  <a:cubicBezTo>
                    <a:pt x="222" y="100"/>
                    <a:pt x="219" y="98"/>
                    <a:pt x="217" y="96"/>
                  </a:cubicBezTo>
                  <a:cubicBezTo>
                    <a:pt x="208" y="89"/>
                    <a:pt x="201" y="74"/>
                    <a:pt x="205" y="64"/>
                  </a:cubicBezTo>
                  <a:cubicBezTo>
                    <a:pt x="206" y="61"/>
                    <a:pt x="204" y="57"/>
                    <a:pt x="201" y="56"/>
                  </a:cubicBezTo>
                  <a:cubicBezTo>
                    <a:pt x="197" y="54"/>
                    <a:pt x="193" y="56"/>
                    <a:pt x="192" y="60"/>
                  </a:cubicBezTo>
                  <a:cubicBezTo>
                    <a:pt x="186" y="75"/>
                    <a:pt x="195" y="97"/>
                    <a:pt x="208" y="107"/>
                  </a:cubicBezTo>
                  <a:cubicBezTo>
                    <a:pt x="212" y="110"/>
                    <a:pt x="216" y="112"/>
                    <a:pt x="220" y="114"/>
                  </a:cubicBezTo>
                  <a:cubicBezTo>
                    <a:pt x="222" y="115"/>
                    <a:pt x="225" y="117"/>
                    <a:pt x="227" y="118"/>
                  </a:cubicBezTo>
                  <a:cubicBezTo>
                    <a:pt x="231" y="121"/>
                    <a:pt x="234" y="125"/>
                    <a:pt x="238" y="128"/>
                  </a:cubicBezTo>
                  <a:cubicBezTo>
                    <a:pt x="240" y="131"/>
                    <a:pt x="242" y="133"/>
                    <a:pt x="244" y="136"/>
                  </a:cubicBezTo>
                  <a:cubicBezTo>
                    <a:pt x="245" y="136"/>
                    <a:pt x="245" y="136"/>
                    <a:pt x="245" y="137"/>
                  </a:cubicBezTo>
                  <a:cubicBezTo>
                    <a:pt x="245" y="137"/>
                    <a:pt x="243" y="140"/>
                    <a:pt x="243" y="140"/>
                  </a:cubicBez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3328" name="Group 16">
            <a:extLst>
              <a:ext uri="{FF2B5EF4-FFF2-40B4-BE49-F238E27FC236}">
                <a16:creationId xmlns:a16="http://schemas.microsoft.com/office/drawing/2014/main" id="{221BA3D3-41F7-436B-BA4D-9ADA73D240BE}"/>
              </a:ext>
            </a:extLst>
          </p:cNvPr>
          <p:cNvGrpSpPr>
            <a:grpSpLocks/>
          </p:cNvGrpSpPr>
          <p:nvPr/>
        </p:nvGrpSpPr>
        <p:grpSpPr bwMode="auto">
          <a:xfrm>
            <a:off x="7604125" y="2443163"/>
            <a:ext cx="493713" cy="493712"/>
            <a:chOff x="0" y="0"/>
            <a:chExt cx="493179" cy="493179"/>
          </a:xfrm>
        </p:grpSpPr>
        <p:pic>
          <p:nvPicPr>
            <p:cNvPr id="13329" name="Picture 13">
              <a:extLst>
                <a:ext uri="{FF2B5EF4-FFF2-40B4-BE49-F238E27FC236}">
                  <a16:creationId xmlns:a16="http://schemas.microsoft.com/office/drawing/2014/main" id="{0A9DDEC1-9921-45FC-8D43-157898F6D5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9" y="8562"/>
              <a:ext cx="477766" cy="477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0" name="Freeform 14">
              <a:extLst>
                <a:ext uri="{FF2B5EF4-FFF2-40B4-BE49-F238E27FC236}">
                  <a16:creationId xmlns:a16="http://schemas.microsoft.com/office/drawing/2014/main" id="{A3537A69-B62A-4EFD-8F38-950DB0787CA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93179" cy="493179"/>
            </a:xfrm>
            <a:custGeom>
              <a:avLst/>
              <a:gdLst>
                <a:gd name="T0" fmla="*/ 98 w 196"/>
                <a:gd name="T1" fmla="*/ 0 h 196"/>
                <a:gd name="T2" fmla="*/ 0 w 196"/>
                <a:gd name="T3" fmla="*/ 98 h 196"/>
                <a:gd name="T4" fmla="*/ 98 w 196"/>
                <a:gd name="T5" fmla="*/ 196 h 196"/>
                <a:gd name="T6" fmla="*/ 196 w 196"/>
                <a:gd name="T7" fmla="*/ 98 h 196"/>
                <a:gd name="T8" fmla="*/ 98 w 196"/>
                <a:gd name="T9" fmla="*/ 0 h 196"/>
                <a:gd name="T10" fmla="*/ 98 w 196"/>
                <a:gd name="T11" fmla="*/ 171 h 196"/>
                <a:gd name="T12" fmla="*/ 25 w 196"/>
                <a:gd name="T13" fmla="*/ 98 h 196"/>
                <a:gd name="T14" fmla="*/ 98 w 196"/>
                <a:gd name="T15" fmla="*/ 25 h 196"/>
                <a:gd name="T16" fmla="*/ 171 w 196"/>
                <a:gd name="T17" fmla="*/ 98 h 196"/>
                <a:gd name="T18" fmla="*/ 98 w 196"/>
                <a:gd name="T19" fmla="*/ 171 h 1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6"/>
                <a:gd name="T31" fmla="*/ 0 h 196"/>
                <a:gd name="T32" fmla="*/ 196 w 196"/>
                <a:gd name="T33" fmla="*/ 196 h 1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6" h="196">
                  <a:moveTo>
                    <a:pt x="98" y="0"/>
                  </a:move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6"/>
                    <a:pt x="98" y="196"/>
                  </a:cubicBezTo>
                  <a:cubicBezTo>
                    <a:pt x="152" y="196"/>
                    <a:pt x="196" y="152"/>
                    <a:pt x="196" y="98"/>
                  </a:cubicBezTo>
                  <a:cubicBezTo>
                    <a:pt x="196" y="44"/>
                    <a:pt x="152" y="0"/>
                    <a:pt x="98" y="0"/>
                  </a:cubicBezTo>
                  <a:close/>
                  <a:moveTo>
                    <a:pt x="98" y="171"/>
                  </a:moveTo>
                  <a:cubicBezTo>
                    <a:pt x="58" y="171"/>
                    <a:pt x="25" y="138"/>
                    <a:pt x="25" y="98"/>
                  </a:cubicBezTo>
                  <a:cubicBezTo>
                    <a:pt x="25" y="58"/>
                    <a:pt x="58" y="25"/>
                    <a:pt x="98" y="25"/>
                  </a:cubicBezTo>
                  <a:cubicBezTo>
                    <a:pt x="139" y="25"/>
                    <a:pt x="171" y="58"/>
                    <a:pt x="171" y="98"/>
                  </a:cubicBezTo>
                  <a:cubicBezTo>
                    <a:pt x="171" y="138"/>
                    <a:pt x="139" y="171"/>
                    <a:pt x="98" y="171"/>
                  </a:cubicBezTo>
                  <a:close/>
                </a:path>
              </a:pathLst>
            </a:custGeom>
            <a:solidFill>
              <a:srgbClr val="D57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1" name="Oval 15">
              <a:extLst>
                <a:ext uri="{FF2B5EF4-FFF2-40B4-BE49-F238E27FC236}">
                  <a16:creationId xmlns:a16="http://schemas.microsoft.com/office/drawing/2014/main" id="{51C9B050-9385-40DF-8011-B77C32234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19" y="138707"/>
              <a:ext cx="214053" cy="215765"/>
            </a:xfrm>
            <a:prstGeom prst="ellipse">
              <a:avLst/>
            </a:prstGeom>
            <a:solidFill>
              <a:srgbClr val="D57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pic>
          <p:nvPicPr>
            <p:cNvPr id="13332" name="Picture 16">
              <a:extLst>
                <a:ext uri="{FF2B5EF4-FFF2-40B4-BE49-F238E27FC236}">
                  <a16:creationId xmlns:a16="http://schemas.microsoft.com/office/drawing/2014/main" id="{055CB93C-3AB7-4258-A3DB-30F838FF0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713" y="251727"/>
              <a:ext cx="119870" cy="12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17">
              <a:extLst>
                <a:ext uri="{FF2B5EF4-FFF2-40B4-BE49-F238E27FC236}">
                  <a16:creationId xmlns:a16="http://schemas.microsoft.com/office/drawing/2014/main" id="{B435CB41-2A42-496D-895F-30BCBC3F9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18" y="164392"/>
              <a:ext cx="83909" cy="82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34" name="TextBox 614">
            <a:extLst>
              <a:ext uri="{FF2B5EF4-FFF2-40B4-BE49-F238E27FC236}">
                <a16:creationId xmlns:a16="http://schemas.microsoft.com/office/drawing/2014/main" id="{5EA76461-9BC4-4006-B11A-D6ECF673F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763" y="1466850"/>
            <a:ext cx="1250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a title</a:t>
            </a:r>
            <a:endParaRPr lang="zh-CN" altLang="en-US"/>
          </a:p>
        </p:txBody>
      </p:sp>
      <p:grpSp>
        <p:nvGrpSpPr>
          <p:cNvPr id="13335" name="Group 23">
            <a:extLst>
              <a:ext uri="{FF2B5EF4-FFF2-40B4-BE49-F238E27FC236}">
                <a16:creationId xmlns:a16="http://schemas.microsoft.com/office/drawing/2014/main" id="{D4B82891-1BFF-4C57-886B-0809DD6E9DAF}"/>
              </a:ext>
            </a:extLst>
          </p:cNvPr>
          <p:cNvGrpSpPr>
            <a:grpSpLocks/>
          </p:cNvGrpSpPr>
          <p:nvPr/>
        </p:nvGrpSpPr>
        <p:grpSpPr bwMode="auto">
          <a:xfrm>
            <a:off x="8480425" y="3521075"/>
            <a:ext cx="415925" cy="646113"/>
            <a:chOff x="0" y="0"/>
            <a:chExt cx="414407" cy="645584"/>
          </a:xfrm>
        </p:grpSpPr>
        <p:sp>
          <p:nvSpPr>
            <p:cNvPr id="13336" name="Freeform 9">
              <a:extLst>
                <a:ext uri="{FF2B5EF4-FFF2-40B4-BE49-F238E27FC236}">
                  <a16:creationId xmlns:a16="http://schemas.microsoft.com/office/drawing/2014/main" id="{95EA374E-03D3-4F59-9C14-A0618FF5B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14407" cy="645584"/>
            </a:xfrm>
            <a:custGeom>
              <a:avLst/>
              <a:gdLst>
                <a:gd name="T0" fmla="*/ 159 w 164"/>
                <a:gd name="T1" fmla="*/ 42 h 256"/>
                <a:gd name="T2" fmla="*/ 136 w 164"/>
                <a:gd name="T3" fmla="*/ 0 h 256"/>
                <a:gd name="T4" fmla="*/ 111 w 164"/>
                <a:gd name="T5" fmla="*/ 4 h 256"/>
                <a:gd name="T6" fmla="*/ 85 w 164"/>
                <a:gd name="T7" fmla="*/ 9 h 256"/>
                <a:gd name="T8" fmla="*/ 85 w 164"/>
                <a:gd name="T9" fmla="*/ 9 h 256"/>
                <a:gd name="T10" fmla="*/ 84 w 164"/>
                <a:gd name="T11" fmla="*/ 9 h 256"/>
                <a:gd name="T12" fmla="*/ 83 w 164"/>
                <a:gd name="T13" fmla="*/ 9 h 256"/>
                <a:gd name="T14" fmla="*/ 83 w 164"/>
                <a:gd name="T15" fmla="*/ 9 h 256"/>
                <a:gd name="T16" fmla="*/ 54 w 164"/>
                <a:gd name="T17" fmla="*/ 5 h 256"/>
                <a:gd name="T18" fmla="*/ 28 w 164"/>
                <a:gd name="T19" fmla="*/ 0 h 256"/>
                <a:gd name="T20" fmla="*/ 5 w 164"/>
                <a:gd name="T21" fmla="*/ 42 h 256"/>
                <a:gd name="T22" fmla="*/ 16 w 164"/>
                <a:gd name="T23" fmla="*/ 101 h 256"/>
                <a:gd name="T24" fmla="*/ 21 w 164"/>
                <a:gd name="T25" fmla="*/ 163 h 256"/>
                <a:gd name="T26" fmla="*/ 37 w 164"/>
                <a:gd name="T27" fmla="*/ 224 h 256"/>
                <a:gd name="T28" fmla="*/ 60 w 164"/>
                <a:gd name="T29" fmla="*/ 243 h 256"/>
                <a:gd name="T30" fmla="*/ 66 w 164"/>
                <a:gd name="T31" fmla="*/ 158 h 256"/>
                <a:gd name="T32" fmla="*/ 73 w 164"/>
                <a:gd name="T33" fmla="*/ 141 h 256"/>
                <a:gd name="T34" fmla="*/ 82 w 164"/>
                <a:gd name="T35" fmla="*/ 134 h 256"/>
                <a:gd name="T36" fmla="*/ 90 w 164"/>
                <a:gd name="T37" fmla="*/ 140 h 256"/>
                <a:gd name="T38" fmla="*/ 97 w 164"/>
                <a:gd name="T39" fmla="*/ 158 h 256"/>
                <a:gd name="T40" fmla="*/ 104 w 164"/>
                <a:gd name="T41" fmla="*/ 243 h 256"/>
                <a:gd name="T42" fmla="*/ 127 w 164"/>
                <a:gd name="T43" fmla="*/ 224 h 256"/>
                <a:gd name="T44" fmla="*/ 143 w 164"/>
                <a:gd name="T45" fmla="*/ 163 h 256"/>
                <a:gd name="T46" fmla="*/ 148 w 164"/>
                <a:gd name="T47" fmla="*/ 101 h 256"/>
                <a:gd name="T48" fmla="*/ 159 w 164"/>
                <a:gd name="T49" fmla="*/ 42 h 2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4"/>
                <a:gd name="T76" fmla="*/ 0 h 256"/>
                <a:gd name="T77" fmla="*/ 164 w 164"/>
                <a:gd name="T78" fmla="*/ 256 h 2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4" h="256">
                  <a:moveTo>
                    <a:pt x="159" y="42"/>
                  </a:moveTo>
                  <a:cubicBezTo>
                    <a:pt x="154" y="21"/>
                    <a:pt x="148" y="3"/>
                    <a:pt x="136" y="0"/>
                  </a:cubicBezTo>
                  <a:cubicBezTo>
                    <a:pt x="132" y="0"/>
                    <a:pt x="122" y="2"/>
                    <a:pt x="111" y="4"/>
                  </a:cubicBezTo>
                  <a:cubicBezTo>
                    <a:pt x="102" y="7"/>
                    <a:pt x="92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76" y="9"/>
                    <a:pt x="65" y="7"/>
                    <a:pt x="54" y="5"/>
                  </a:cubicBezTo>
                  <a:cubicBezTo>
                    <a:pt x="43" y="2"/>
                    <a:pt x="32" y="0"/>
                    <a:pt x="28" y="0"/>
                  </a:cubicBezTo>
                  <a:cubicBezTo>
                    <a:pt x="16" y="3"/>
                    <a:pt x="9" y="21"/>
                    <a:pt x="5" y="42"/>
                  </a:cubicBezTo>
                  <a:cubicBezTo>
                    <a:pt x="0" y="62"/>
                    <a:pt x="9" y="85"/>
                    <a:pt x="16" y="101"/>
                  </a:cubicBezTo>
                  <a:cubicBezTo>
                    <a:pt x="23" y="117"/>
                    <a:pt x="18" y="135"/>
                    <a:pt x="21" y="163"/>
                  </a:cubicBezTo>
                  <a:cubicBezTo>
                    <a:pt x="23" y="190"/>
                    <a:pt x="30" y="202"/>
                    <a:pt x="37" y="224"/>
                  </a:cubicBezTo>
                  <a:cubicBezTo>
                    <a:pt x="44" y="247"/>
                    <a:pt x="64" y="256"/>
                    <a:pt x="60" y="243"/>
                  </a:cubicBezTo>
                  <a:cubicBezTo>
                    <a:pt x="55" y="229"/>
                    <a:pt x="60" y="179"/>
                    <a:pt x="66" y="158"/>
                  </a:cubicBezTo>
                  <a:cubicBezTo>
                    <a:pt x="69" y="150"/>
                    <a:pt x="71" y="144"/>
                    <a:pt x="73" y="141"/>
                  </a:cubicBezTo>
                  <a:cubicBezTo>
                    <a:pt x="74" y="137"/>
                    <a:pt x="77" y="134"/>
                    <a:pt x="82" y="134"/>
                  </a:cubicBezTo>
                  <a:cubicBezTo>
                    <a:pt x="86" y="134"/>
                    <a:pt x="89" y="137"/>
                    <a:pt x="90" y="140"/>
                  </a:cubicBezTo>
                  <a:cubicBezTo>
                    <a:pt x="92" y="143"/>
                    <a:pt x="94" y="149"/>
                    <a:pt x="97" y="158"/>
                  </a:cubicBezTo>
                  <a:cubicBezTo>
                    <a:pt x="104" y="179"/>
                    <a:pt x="109" y="229"/>
                    <a:pt x="104" y="243"/>
                  </a:cubicBezTo>
                  <a:cubicBezTo>
                    <a:pt x="100" y="256"/>
                    <a:pt x="120" y="247"/>
                    <a:pt x="127" y="224"/>
                  </a:cubicBezTo>
                  <a:cubicBezTo>
                    <a:pt x="134" y="202"/>
                    <a:pt x="141" y="190"/>
                    <a:pt x="143" y="163"/>
                  </a:cubicBezTo>
                  <a:cubicBezTo>
                    <a:pt x="145" y="135"/>
                    <a:pt x="141" y="117"/>
                    <a:pt x="148" y="101"/>
                  </a:cubicBezTo>
                  <a:cubicBezTo>
                    <a:pt x="154" y="85"/>
                    <a:pt x="164" y="62"/>
                    <a:pt x="159" y="42"/>
                  </a:cubicBezTo>
                </a:path>
              </a:pathLst>
            </a:custGeom>
            <a:solidFill>
              <a:srgbClr val="EBA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7" name="Freeform 9">
              <a:extLst>
                <a:ext uri="{FF2B5EF4-FFF2-40B4-BE49-F238E27FC236}">
                  <a16:creationId xmlns:a16="http://schemas.microsoft.com/office/drawing/2014/main" id="{03B594C9-AC5A-4A40-B3FD-E38ACAD14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96" y="66852"/>
              <a:ext cx="332214" cy="517538"/>
            </a:xfrm>
            <a:custGeom>
              <a:avLst/>
              <a:gdLst>
                <a:gd name="T0" fmla="*/ 159 w 164"/>
                <a:gd name="T1" fmla="*/ 42 h 256"/>
                <a:gd name="T2" fmla="*/ 136 w 164"/>
                <a:gd name="T3" fmla="*/ 0 h 256"/>
                <a:gd name="T4" fmla="*/ 111 w 164"/>
                <a:gd name="T5" fmla="*/ 4 h 256"/>
                <a:gd name="T6" fmla="*/ 85 w 164"/>
                <a:gd name="T7" fmla="*/ 9 h 256"/>
                <a:gd name="T8" fmla="*/ 85 w 164"/>
                <a:gd name="T9" fmla="*/ 9 h 256"/>
                <a:gd name="T10" fmla="*/ 84 w 164"/>
                <a:gd name="T11" fmla="*/ 9 h 256"/>
                <a:gd name="T12" fmla="*/ 83 w 164"/>
                <a:gd name="T13" fmla="*/ 9 h 256"/>
                <a:gd name="T14" fmla="*/ 83 w 164"/>
                <a:gd name="T15" fmla="*/ 9 h 256"/>
                <a:gd name="T16" fmla="*/ 54 w 164"/>
                <a:gd name="T17" fmla="*/ 5 h 256"/>
                <a:gd name="T18" fmla="*/ 28 w 164"/>
                <a:gd name="T19" fmla="*/ 0 h 256"/>
                <a:gd name="T20" fmla="*/ 5 w 164"/>
                <a:gd name="T21" fmla="*/ 42 h 256"/>
                <a:gd name="T22" fmla="*/ 16 w 164"/>
                <a:gd name="T23" fmla="*/ 101 h 256"/>
                <a:gd name="T24" fmla="*/ 21 w 164"/>
                <a:gd name="T25" fmla="*/ 163 h 256"/>
                <a:gd name="T26" fmla="*/ 37 w 164"/>
                <a:gd name="T27" fmla="*/ 224 h 256"/>
                <a:gd name="T28" fmla="*/ 60 w 164"/>
                <a:gd name="T29" fmla="*/ 243 h 256"/>
                <a:gd name="T30" fmla="*/ 66 w 164"/>
                <a:gd name="T31" fmla="*/ 158 h 256"/>
                <a:gd name="T32" fmla="*/ 73 w 164"/>
                <a:gd name="T33" fmla="*/ 141 h 256"/>
                <a:gd name="T34" fmla="*/ 82 w 164"/>
                <a:gd name="T35" fmla="*/ 134 h 256"/>
                <a:gd name="T36" fmla="*/ 90 w 164"/>
                <a:gd name="T37" fmla="*/ 140 h 256"/>
                <a:gd name="T38" fmla="*/ 97 w 164"/>
                <a:gd name="T39" fmla="*/ 158 h 256"/>
                <a:gd name="T40" fmla="*/ 104 w 164"/>
                <a:gd name="T41" fmla="*/ 243 h 256"/>
                <a:gd name="T42" fmla="*/ 127 w 164"/>
                <a:gd name="T43" fmla="*/ 224 h 256"/>
                <a:gd name="T44" fmla="*/ 143 w 164"/>
                <a:gd name="T45" fmla="*/ 163 h 256"/>
                <a:gd name="T46" fmla="*/ 148 w 164"/>
                <a:gd name="T47" fmla="*/ 101 h 256"/>
                <a:gd name="T48" fmla="*/ 159 w 164"/>
                <a:gd name="T49" fmla="*/ 42 h 2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4"/>
                <a:gd name="T76" fmla="*/ 0 h 256"/>
                <a:gd name="T77" fmla="*/ 164 w 164"/>
                <a:gd name="T78" fmla="*/ 256 h 2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4" h="256">
                  <a:moveTo>
                    <a:pt x="159" y="42"/>
                  </a:moveTo>
                  <a:cubicBezTo>
                    <a:pt x="154" y="21"/>
                    <a:pt x="148" y="3"/>
                    <a:pt x="136" y="0"/>
                  </a:cubicBezTo>
                  <a:cubicBezTo>
                    <a:pt x="132" y="0"/>
                    <a:pt x="122" y="2"/>
                    <a:pt x="111" y="4"/>
                  </a:cubicBezTo>
                  <a:cubicBezTo>
                    <a:pt x="102" y="7"/>
                    <a:pt x="92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76" y="9"/>
                    <a:pt x="65" y="7"/>
                    <a:pt x="54" y="5"/>
                  </a:cubicBezTo>
                  <a:cubicBezTo>
                    <a:pt x="43" y="2"/>
                    <a:pt x="32" y="0"/>
                    <a:pt x="28" y="0"/>
                  </a:cubicBezTo>
                  <a:cubicBezTo>
                    <a:pt x="16" y="3"/>
                    <a:pt x="9" y="21"/>
                    <a:pt x="5" y="42"/>
                  </a:cubicBezTo>
                  <a:cubicBezTo>
                    <a:pt x="0" y="62"/>
                    <a:pt x="9" y="85"/>
                    <a:pt x="16" y="101"/>
                  </a:cubicBezTo>
                  <a:cubicBezTo>
                    <a:pt x="23" y="117"/>
                    <a:pt x="18" y="135"/>
                    <a:pt x="21" y="163"/>
                  </a:cubicBezTo>
                  <a:cubicBezTo>
                    <a:pt x="23" y="190"/>
                    <a:pt x="30" y="202"/>
                    <a:pt x="37" y="224"/>
                  </a:cubicBezTo>
                  <a:cubicBezTo>
                    <a:pt x="44" y="247"/>
                    <a:pt x="64" y="256"/>
                    <a:pt x="60" y="243"/>
                  </a:cubicBezTo>
                  <a:cubicBezTo>
                    <a:pt x="55" y="229"/>
                    <a:pt x="60" y="179"/>
                    <a:pt x="66" y="158"/>
                  </a:cubicBezTo>
                  <a:cubicBezTo>
                    <a:pt x="69" y="150"/>
                    <a:pt x="71" y="144"/>
                    <a:pt x="73" y="141"/>
                  </a:cubicBezTo>
                  <a:cubicBezTo>
                    <a:pt x="74" y="137"/>
                    <a:pt x="77" y="134"/>
                    <a:pt x="82" y="134"/>
                  </a:cubicBezTo>
                  <a:cubicBezTo>
                    <a:pt x="86" y="134"/>
                    <a:pt x="89" y="137"/>
                    <a:pt x="90" y="140"/>
                  </a:cubicBezTo>
                  <a:cubicBezTo>
                    <a:pt x="92" y="143"/>
                    <a:pt x="94" y="149"/>
                    <a:pt x="97" y="158"/>
                  </a:cubicBezTo>
                  <a:cubicBezTo>
                    <a:pt x="104" y="179"/>
                    <a:pt x="109" y="229"/>
                    <a:pt x="104" y="243"/>
                  </a:cubicBezTo>
                  <a:cubicBezTo>
                    <a:pt x="100" y="256"/>
                    <a:pt x="120" y="247"/>
                    <a:pt x="127" y="224"/>
                  </a:cubicBezTo>
                  <a:cubicBezTo>
                    <a:pt x="134" y="202"/>
                    <a:pt x="141" y="190"/>
                    <a:pt x="143" y="163"/>
                  </a:cubicBezTo>
                  <a:cubicBezTo>
                    <a:pt x="145" y="135"/>
                    <a:pt x="141" y="117"/>
                    <a:pt x="148" y="101"/>
                  </a:cubicBezTo>
                  <a:cubicBezTo>
                    <a:pt x="154" y="85"/>
                    <a:pt x="164" y="62"/>
                    <a:pt x="159" y="4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3338" name="Group 26">
            <a:extLst>
              <a:ext uri="{FF2B5EF4-FFF2-40B4-BE49-F238E27FC236}">
                <a16:creationId xmlns:a16="http://schemas.microsoft.com/office/drawing/2014/main" id="{B365BF41-DB00-4DA2-8BE2-ACDFDB11A6C2}"/>
              </a:ext>
            </a:extLst>
          </p:cNvPr>
          <p:cNvGrpSpPr>
            <a:grpSpLocks/>
          </p:cNvGrpSpPr>
          <p:nvPr/>
        </p:nvGrpSpPr>
        <p:grpSpPr bwMode="auto">
          <a:xfrm>
            <a:off x="7883525" y="4754563"/>
            <a:ext cx="500063" cy="503237"/>
            <a:chOff x="0" y="0"/>
            <a:chExt cx="385" cy="386"/>
          </a:xfrm>
        </p:grpSpPr>
        <p:sp>
          <p:nvSpPr>
            <p:cNvPr id="13339" name="Freeform 7">
              <a:extLst>
                <a:ext uri="{FF2B5EF4-FFF2-40B4-BE49-F238E27FC236}">
                  <a16:creationId xmlns:a16="http://schemas.microsoft.com/office/drawing/2014/main" id="{F6B21FB7-1605-4D2D-91FA-AA513FEC7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85" cy="386"/>
            </a:xfrm>
            <a:custGeom>
              <a:avLst/>
              <a:gdLst>
                <a:gd name="T0" fmla="*/ 139 w 163"/>
                <a:gd name="T1" fmla="*/ 24 h 163"/>
                <a:gd name="T2" fmla="*/ 163 w 163"/>
                <a:gd name="T3" fmla="*/ 82 h 163"/>
                <a:gd name="T4" fmla="*/ 139 w 163"/>
                <a:gd name="T5" fmla="*/ 140 h 163"/>
                <a:gd name="T6" fmla="*/ 82 w 163"/>
                <a:gd name="T7" fmla="*/ 163 h 163"/>
                <a:gd name="T8" fmla="*/ 24 w 163"/>
                <a:gd name="T9" fmla="*/ 140 h 163"/>
                <a:gd name="T10" fmla="*/ 0 w 163"/>
                <a:gd name="T11" fmla="*/ 82 h 163"/>
                <a:gd name="T12" fmla="*/ 24 w 163"/>
                <a:gd name="T13" fmla="*/ 24 h 163"/>
                <a:gd name="T14" fmla="*/ 82 w 163"/>
                <a:gd name="T15" fmla="*/ 0 h 163"/>
                <a:gd name="T16" fmla="*/ 139 w 163"/>
                <a:gd name="T17" fmla="*/ 24 h 1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3"/>
                <a:gd name="T28" fmla="*/ 0 h 163"/>
                <a:gd name="T29" fmla="*/ 163 w 163"/>
                <a:gd name="T30" fmla="*/ 163 h 1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3" h="163">
                  <a:moveTo>
                    <a:pt x="139" y="24"/>
                  </a:moveTo>
                  <a:cubicBezTo>
                    <a:pt x="154" y="39"/>
                    <a:pt x="163" y="59"/>
                    <a:pt x="163" y="82"/>
                  </a:cubicBezTo>
                  <a:cubicBezTo>
                    <a:pt x="163" y="104"/>
                    <a:pt x="154" y="125"/>
                    <a:pt x="139" y="140"/>
                  </a:cubicBezTo>
                  <a:cubicBezTo>
                    <a:pt x="124" y="154"/>
                    <a:pt x="104" y="163"/>
                    <a:pt x="82" y="163"/>
                  </a:cubicBezTo>
                  <a:cubicBezTo>
                    <a:pt x="59" y="163"/>
                    <a:pt x="39" y="154"/>
                    <a:pt x="24" y="140"/>
                  </a:cubicBezTo>
                  <a:cubicBezTo>
                    <a:pt x="9" y="125"/>
                    <a:pt x="0" y="104"/>
                    <a:pt x="0" y="82"/>
                  </a:cubicBezTo>
                  <a:cubicBezTo>
                    <a:pt x="0" y="59"/>
                    <a:pt x="9" y="39"/>
                    <a:pt x="24" y="24"/>
                  </a:cubicBezTo>
                  <a:cubicBezTo>
                    <a:pt x="39" y="9"/>
                    <a:pt x="59" y="0"/>
                    <a:pt x="82" y="0"/>
                  </a:cubicBezTo>
                  <a:cubicBezTo>
                    <a:pt x="104" y="0"/>
                    <a:pt x="124" y="9"/>
                    <a:pt x="139" y="24"/>
                  </a:cubicBez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40" name="Freeform 8">
              <a:extLst>
                <a:ext uri="{FF2B5EF4-FFF2-40B4-BE49-F238E27FC236}">
                  <a16:creationId xmlns:a16="http://schemas.microsoft.com/office/drawing/2014/main" id="{BFD751C7-C4EE-4CA9-9B44-BB4998649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34"/>
              <a:ext cx="167" cy="319"/>
            </a:xfrm>
            <a:custGeom>
              <a:avLst/>
              <a:gdLst>
                <a:gd name="T0" fmla="*/ 67 w 71"/>
                <a:gd name="T1" fmla="*/ 43 h 135"/>
                <a:gd name="T2" fmla="*/ 39 w 71"/>
                <a:gd name="T3" fmla="*/ 43 h 135"/>
                <a:gd name="T4" fmla="*/ 39 w 71"/>
                <a:gd name="T5" fmla="*/ 38 h 135"/>
                <a:gd name="T6" fmla="*/ 38 w 71"/>
                <a:gd name="T7" fmla="*/ 29 h 135"/>
                <a:gd name="T8" fmla="*/ 34 w 71"/>
                <a:gd name="T9" fmla="*/ 26 h 135"/>
                <a:gd name="T10" fmla="*/ 30 w 71"/>
                <a:gd name="T11" fmla="*/ 28 h 135"/>
                <a:gd name="T12" fmla="*/ 29 w 71"/>
                <a:gd name="T13" fmla="*/ 34 h 135"/>
                <a:gd name="T14" fmla="*/ 31 w 71"/>
                <a:gd name="T15" fmla="*/ 44 h 135"/>
                <a:gd name="T16" fmla="*/ 47 w 71"/>
                <a:gd name="T17" fmla="*/ 54 h 135"/>
                <a:gd name="T18" fmla="*/ 61 w 71"/>
                <a:gd name="T19" fmla="*/ 64 h 135"/>
                <a:gd name="T20" fmla="*/ 68 w 71"/>
                <a:gd name="T21" fmla="*/ 74 h 135"/>
                <a:gd name="T22" fmla="*/ 71 w 71"/>
                <a:gd name="T23" fmla="*/ 90 h 135"/>
                <a:gd name="T24" fmla="*/ 63 w 71"/>
                <a:gd name="T25" fmla="*/ 113 h 135"/>
                <a:gd name="T26" fmla="*/ 42 w 71"/>
                <a:gd name="T27" fmla="*/ 124 h 135"/>
                <a:gd name="T28" fmla="*/ 42 w 71"/>
                <a:gd name="T29" fmla="*/ 135 h 135"/>
                <a:gd name="T30" fmla="*/ 28 w 71"/>
                <a:gd name="T31" fmla="*/ 135 h 135"/>
                <a:gd name="T32" fmla="*/ 28 w 71"/>
                <a:gd name="T33" fmla="*/ 124 h 135"/>
                <a:gd name="T34" fmla="*/ 9 w 71"/>
                <a:gd name="T35" fmla="*/ 115 h 135"/>
                <a:gd name="T36" fmla="*/ 0 w 71"/>
                <a:gd name="T37" fmla="*/ 88 h 135"/>
                <a:gd name="T38" fmla="*/ 0 w 71"/>
                <a:gd name="T39" fmla="*/ 83 h 135"/>
                <a:gd name="T40" fmla="*/ 28 w 71"/>
                <a:gd name="T41" fmla="*/ 83 h 135"/>
                <a:gd name="T42" fmla="*/ 28 w 71"/>
                <a:gd name="T43" fmla="*/ 90 h 135"/>
                <a:gd name="T44" fmla="*/ 29 w 71"/>
                <a:gd name="T45" fmla="*/ 104 h 135"/>
                <a:gd name="T46" fmla="*/ 34 w 71"/>
                <a:gd name="T47" fmla="*/ 107 h 135"/>
                <a:gd name="T48" fmla="*/ 38 w 71"/>
                <a:gd name="T49" fmla="*/ 105 h 135"/>
                <a:gd name="T50" fmla="*/ 39 w 71"/>
                <a:gd name="T51" fmla="*/ 99 h 135"/>
                <a:gd name="T52" fmla="*/ 38 w 71"/>
                <a:gd name="T53" fmla="*/ 86 h 135"/>
                <a:gd name="T54" fmla="*/ 29 w 71"/>
                <a:gd name="T55" fmla="*/ 77 h 135"/>
                <a:gd name="T56" fmla="*/ 11 w 71"/>
                <a:gd name="T57" fmla="*/ 65 h 135"/>
                <a:gd name="T58" fmla="*/ 3 w 71"/>
                <a:gd name="T59" fmla="*/ 54 h 135"/>
                <a:gd name="T60" fmla="*/ 0 w 71"/>
                <a:gd name="T61" fmla="*/ 38 h 135"/>
                <a:gd name="T62" fmla="*/ 7 w 71"/>
                <a:gd name="T63" fmla="*/ 18 h 135"/>
                <a:gd name="T64" fmla="*/ 28 w 71"/>
                <a:gd name="T65" fmla="*/ 9 h 135"/>
                <a:gd name="T66" fmla="*/ 28 w 71"/>
                <a:gd name="T67" fmla="*/ 0 h 135"/>
                <a:gd name="T68" fmla="*/ 42 w 71"/>
                <a:gd name="T69" fmla="*/ 0 h 135"/>
                <a:gd name="T70" fmla="*/ 42 w 71"/>
                <a:gd name="T71" fmla="*/ 9 h 135"/>
                <a:gd name="T72" fmla="*/ 61 w 71"/>
                <a:gd name="T73" fmla="*/ 18 h 135"/>
                <a:gd name="T74" fmla="*/ 68 w 71"/>
                <a:gd name="T75" fmla="*/ 38 h 135"/>
                <a:gd name="T76" fmla="*/ 67 w 71"/>
                <a:gd name="T77" fmla="*/ 43 h 1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1"/>
                <a:gd name="T118" fmla="*/ 0 h 135"/>
                <a:gd name="T119" fmla="*/ 71 w 71"/>
                <a:gd name="T120" fmla="*/ 135 h 13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1" h="135">
                  <a:moveTo>
                    <a:pt x="67" y="43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33"/>
                    <a:pt x="39" y="30"/>
                    <a:pt x="38" y="29"/>
                  </a:cubicBezTo>
                  <a:cubicBezTo>
                    <a:pt x="37" y="27"/>
                    <a:pt x="36" y="26"/>
                    <a:pt x="34" y="26"/>
                  </a:cubicBezTo>
                  <a:cubicBezTo>
                    <a:pt x="32" y="26"/>
                    <a:pt x="31" y="27"/>
                    <a:pt x="30" y="28"/>
                  </a:cubicBezTo>
                  <a:cubicBezTo>
                    <a:pt x="29" y="30"/>
                    <a:pt x="29" y="32"/>
                    <a:pt x="29" y="34"/>
                  </a:cubicBezTo>
                  <a:cubicBezTo>
                    <a:pt x="29" y="39"/>
                    <a:pt x="30" y="42"/>
                    <a:pt x="31" y="44"/>
                  </a:cubicBezTo>
                  <a:cubicBezTo>
                    <a:pt x="33" y="45"/>
                    <a:pt x="38" y="49"/>
                    <a:pt x="47" y="54"/>
                  </a:cubicBezTo>
                  <a:cubicBezTo>
                    <a:pt x="54" y="58"/>
                    <a:pt x="59" y="62"/>
                    <a:pt x="61" y="64"/>
                  </a:cubicBezTo>
                  <a:cubicBezTo>
                    <a:pt x="64" y="66"/>
                    <a:pt x="66" y="70"/>
                    <a:pt x="68" y="74"/>
                  </a:cubicBezTo>
                  <a:cubicBezTo>
                    <a:pt x="70" y="78"/>
                    <a:pt x="71" y="83"/>
                    <a:pt x="71" y="90"/>
                  </a:cubicBezTo>
                  <a:cubicBezTo>
                    <a:pt x="71" y="100"/>
                    <a:pt x="68" y="108"/>
                    <a:pt x="63" y="113"/>
                  </a:cubicBezTo>
                  <a:cubicBezTo>
                    <a:pt x="59" y="119"/>
                    <a:pt x="51" y="123"/>
                    <a:pt x="42" y="124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21" y="123"/>
                    <a:pt x="14" y="120"/>
                    <a:pt x="9" y="115"/>
                  </a:cubicBezTo>
                  <a:cubicBezTo>
                    <a:pt x="3" y="110"/>
                    <a:pt x="0" y="101"/>
                    <a:pt x="0" y="88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8" y="97"/>
                    <a:pt x="29" y="102"/>
                    <a:pt x="29" y="104"/>
                  </a:cubicBezTo>
                  <a:cubicBezTo>
                    <a:pt x="30" y="106"/>
                    <a:pt x="31" y="107"/>
                    <a:pt x="34" y="107"/>
                  </a:cubicBezTo>
                  <a:cubicBezTo>
                    <a:pt x="35" y="107"/>
                    <a:pt x="37" y="106"/>
                    <a:pt x="38" y="105"/>
                  </a:cubicBezTo>
                  <a:cubicBezTo>
                    <a:pt x="39" y="104"/>
                    <a:pt x="39" y="102"/>
                    <a:pt x="39" y="99"/>
                  </a:cubicBezTo>
                  <a:cubicBezTo>
                    <a:pt x="39" y="93"/>
                    <a:pt x="39" y="88"/>
                    <a:pt x="38" y="86"/>
                  </a:cubicBezTo>
                  <a:cubicBezTo>
                    <a:pt x="37" y="83"/>
                    <a:pt x="34" y="80"/>
                    <a:pt x="29" y="77"/>
                  </a:cubicBezTo>
                  <a:cubicBezTo>
                    <a:pt x="20" y="71"/>
                    <a:pt x="14" y="67"/>
                    <a:pt x="11" y="65"/>
                  </a:cubicBezTo>
                  <a:cubicBezTo>
                    <a:pt x="8" y="62"/>
                    <a:pt x="5" y="59"/>
                    <a:pt x="3" y="54"/>
                  </a:cubicBezTo>
                  <a:cubicBezTo>
                    <a:pt x="1" y="49"/>
                    <a:pt x="0" y="44"/>
                    <a:pt x="0" y="38"/>
                  </a:cubicBezTo>
                  <a:cubicBezTo>
                    <a:pt x="0" y="30"/>
                    <a:pt x="2" y="23"/>
                    <a:pt x="7" y="18"/>
                  </a:cubicBezTo>
                  <a:cubicBezTo>
                    <a:pt x="12" y="13"/>
                    <a:pt x="19" y="11"/>
                    <a:pt x="28" y="9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50" y="11"/>
                    <a:pt x="57" y="13"/>
                    <a:pt x="61" y="18"/>
                  </a:cubicBezTo>
                  <a:cubicBezTo>
                    <a:pt x="66" y="23"/>
                    <a:pt x="68" y="30"/>
                    <a:pt x="68" y="38"/>
                  </a:cubicBezTo>
                  <a:cubicBezTo>
                    <a:pt x="68" y="39"/>
                    <a:pt x="68" y="41"/>
                    <a:pt x="67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3341" name="矩形 1">
            <a:extLst>
              <a:ext uri="{FF2B5EF4-FFF2-40B4-BE49-F238E27FC236}">
                <a16:creationId xmlns:a16="http://schemas.microsoft.com/office/drawing/2014/main" id="{E491F920-F09A-4408-83D8-DD498ABD6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975" y="1430338"/>
            <a:ext cx="4727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content here, the language should be concise, the expression should be clear, accurate, let people see at a glance.</a:t>
            </a:r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42" name="TextBox 626">
            <a:extLst>
              <a:ext uri="{FF2B5EF4-FFF2-40B4-BE49-F238E27FC236}">
                <a16:creationId xmlns:a16="http://schemas.microsoft.com/office/drawing/2014/main" id="{EB31D064-C4E3-4039-BD6F-5A5B6F4A0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6725" y="2505075"/>
            <a:ext cx="12493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a title</a:t>
            </a:r>
            <a:endParaRPr lang="zh-CN" altLang="en-US"/>
          </a:p>
        </p:txBody>
      </p:sp>
      <p:sp>
        <p:nvSpPr>
          <p:cNvPr id="13343" name="TextBox 627">
            <a:extLst>
              <a:ext uri="{FF2B5EF4-FFF2-40B4-BE49-F238E27FC236}">
                <a16:creationId xmlns:a16="http://schemas.microsoft.com/office/drawing/2014/main" id="{B31CBF52-6B14-4D57-9AAD-C5069098E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750" y="3640138"/>
            <a:ext cx="1250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a title</a:t>
            </a:r>
            <a:endParaRPr lang="zh-CN" altLang="en-US"/>
          </a:p>
        </p:txBody>
      </p:sp>
      <p:sp>
        <p:nvSpPr>
          <p:cNvPr id="13344" name="TextBox 628">
            <a:extLst>
              <a:ext uri="{FF2B5EF4-FFF2-40B4-BE49-F238E27FC236}">
                <a16:creationId xmlns:a16="http://schemas.microsoft.com/office/drawing/2014/main" id="{F2BABF9B-FD5A-48A8-B8C3-3F720D77A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75" y="4799013"/>
            <a:ext cx="1250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a title</a:t>
            </a:r>
            <a:endParaRPr lang="zh-CN" altLang="en-US"/>
          </a:p>
        </p:txBody>
      </p:sp>
      <p:sp>
        <p:nvSpPr>
          <p:cNvPr id="13345" name="任意多边形 68">
            <a:extLst>
              <a:ext uri="{FF2B5EF4-FFF2-40B4-BE49-F238E27FC236}">
                <a16:creationId xmlns:a16="http://schemas.microsoft.com/office/drawing/2014/main" id="{8B5FB8D9-CABD-4B58-AF66-F7D3D3E2A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025" y="2125663"/>
            <a:ext cx="7645400" cy="53975"/>
          </a:xfrm>
          <a:custGeom>
            <a:avLst/>
            <a:gdLst>
              <a:gd name="T0" fmla="*/ 4397828 w 4397828"/>
              <a:gd name="T1" fmla="*/ 0 h 53975"/>
              <a:gd name="T2" fmla="*/ 4397828 w 4397828"/>
              <a:gd name="T3" fmla="*/ 0 h 53975"/>
              <a:gd name="T4" fmla="*/ 0 w 4397828"/>
              <a:gd name="T5" fmla="*/ 0 h 53975"/>
              <a:gd name="T6" fmla="*/ 0 60000 65536"/>
              <a:gd name="T7" fmla="*/ 0 60000 65536"/>
              <a:gd name="T8" fmla="*/ 0 60000 65536"/>
              <a:gd name="T9" fmla="*/ 0 w 4397828"/>
              <a:gd name="T10" fmla="*/ 0 h 53975"/>
              <a:gd name="T11" fmla="*/ 4397828 w 4397828"/>
              <a:gd name="T12" fmla="*/ 53975 h 539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97828" h="53975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46" name="矩形 1">
            <a:extLst>
              <a:ext uri="{FF2B5EF4-FFF2-40B4-BE49-F238E27FC236}">
                <a16:creationId xmlns:a16="http://schemas.microsoft.com/office/drawing/2014/main" id="{2EB0C9BF-F763-4238-9DCB-F794118D3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975" y="2425700"/>
            <a:ext cx="4435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content here, the language should be concise, the expression should be clear, accurate, let people see at a glance.</a:t>
            </a:r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47" name="任意多边形 70">
            <a:extLst>
              <a:ext uri="{FF2B5EF4-FFF2-40B4-BE49-F238E27FC236}">
                <a16:creationId xmlns:a16="http://schemas.microsoft.com/office/drawing/2014/main" id="{4096DEB6-463A-457B-8779-E9DFBFD3D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025" y="3255963"/>
            <a:ext cx="7569200" cy="53975"/>
          </a:xfrm>
          <a:custGeom>
            <a:avLst/>
            <a:gdLst>
              <a:gd name="T0" fmla="*/ 4397828 w 4397828"/>
              <a:gd name="T1" fmla="*/ 0 h 53340"/>
              <a:gd name="T2" fmla="*/ 4397828 w 4397828"/>
              <a:gd name="T3" fmla="*/ 0 h 53340"/>
              <a:gd name="T4" fmla="*/ 0 w 4397828"/>
              <a:gd name="T5" fmla="*/ 0 h 53340"/>
              <a:gd name="T6" fmla="*/ 0 60000 65536"/>
              <a:gd name="T7" fmla="*/ 0 60000 65536"/>
              <a:gd name="T8" fmla="*/ 0 60000 65536"/>
              <a:gd name="T9" fmla="*/ 0 w 4397828"/>
              <a:gd name="T10" fmla="*/ 0 h 53340"/>
              <a:gd name="T11" fmla="*/ 4397828 w 4397828"/>
              <a:gd name="T12" fmla="*/ 53340 h 533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97828" h="53340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48" name="矩形 1">
            <a:extLst>
              <a:ext uri="{FF2B5EF4-FFF2-40B4-BE49-F238E27FC236}">
                <a16:creationId xmlns:a16="http://schemas.microsoft.com/office/drawing/2014/main" id="{7406F62F-6F7D-4786-9068-501CF162B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975" y="3640138"/>
            <a:ext cx="4662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content here, the language should be concise, the expression should be clear, accurate, let people see at a glance.</a:t>
            </a:r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49" name="任意多边形 72">
            <a:extLst>
              <a:ext uri="{FF2B5EF4-FFF2-40B4-BE49-F238E27FC236}">
                <a16:creationId xmlns:a16="http://schemas.microsoft.com/office/drawing/2014/main" id="{F57B5FC8-FB22-43AC-8B99-8480C21B0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025" y="4386263"/>
            <a:ext cx="7213600" cy="49212"/>
          </a:xfrm>
          <a:custGeom>
            <a:avLst/>
            <a:gdLst>
              <a:gd name="T0" fmla="*/ 4397828 w 4397828"/>
              <a:gd name="T1" fmla="*/ 0 h 49530"/>
              <a:gd name="T2" fmla="*/ 4397828 w 4397828"/>
              <a:gd name="T3" fmla="*/ 0 h 49530"/>
              <a:gd name="T4" fmla="*/ 0 w 4397828"/>
              <a:gd name="T5" fmla="*/ 0 h 49530"/>
              <a:gd name="T6" fmla="*/ 0 60000 65536"/>
              <a:gd name="T7" fmla="*/ 0 60000 65536"/>
              <a:gd name="T8" fmla="*/ 0 60000 65536"/>
              <a:gd name="T9" fmla="*/ 0 w 4397828"/>
              <a:gd name="T10" fmla="*/ 0 h 49530"/>
              <a:gd name="T11" fmla="*/ 4397828 w 4397828"/>
              <a:gd name="T12" fmla="*/ 49530 h 495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97828" h="49530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50" name="矩形 1">
            <a:extLst>
              <a:ext uri="{FF2B5EF4-FFF2-40B4-BE49-F238E27FC236}">
                <a16:creationId xmlns:a16="http://schemas.microsoft.com/office/drawing/2014/main" id="{28F09F9F-D434-4DFE-BC5D-E6CABE20B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975" y="4600575"/>
            <a:ext cx="55181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content here, the language should be concise, the expression should be clear, accurate, let people see at a glance.</a:t>
            </a:r>
            <a:endParaRPr lang="zh-CN" altLang="en-US" sz="14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51" name="任意多边形 74">
            <a:extLst>
              <a:ext uri="{FF2B5EF4-FFF2-40B4-BE49-F238E27FC236}">
                <a16:creationId xmlns:a16="http://schemas.microsoft.com/office/drawing/2014/main" id="{DBFC3AD8-EC3A-4C6D-A48C-D1219B6CA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025" y="5513388"/>
            <a:ext cx="7677150" cy="52387"/>
          </a:xfrm>
          <a:custGeom>
            <a:avLst/>
            <a:gdLst>
              <a:gd name="T0" fmla="*/ 4397828 w 4397828"/>
              <a:gd name="T1" fmla="*/ 0 h 52705"/>
              <a:gd name="T2" fmla="*/ 4397828 w 4397828"/>
              <a:gd name="T3" fmla="*/ 0 h 52705"/>
              <a:gd name="T4" fmla="*/ 0 w 4397828"/>
              <a:gd name="T5" fmla="*/ 0 h 52705"/>
              <a:gd name="T6" fmla="*/ 0 60000 65536"/>
              <a:gd name="T7" fmla="*/ 0 60000 65536"/>
              <a:gd name="T8" fmla="*/ 0 60000 65536"/>
              <a:gd name="T9" fmla="*/ 0 w 4397828"/>
              <a:gd name="T10" fmla="*/ 0 h 52705"/>
              <a:gd name="T11" fmla="*/ 4397828 w 4397828"/>
              <a:gd name="T12" fmla="*/ 52705 h 527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97828" h="52705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25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50" fill="hold"/>
                                        <p:tgtEl>
                                          <p:spTgt spid="133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7" dur="25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50" fill="hold"/>
                                        <p:tgtEl>
                                          <p:spTgt spid="133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8" dur="25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50" fill="hold"/>
                                        <p:tgtEl>
                                          <p:spTgt spid="133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9" dur="25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50" fill="hold"/>
                                        <p:tgtEl>
                                          <p:spTgt spid="133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1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bldLvl="0" animBg="1" autoUpdateAnimBg="0"/>
      <p:bldP spid="13322" grpId="0" bldLvl="0" animBg="1" autoUpdateAnimBg="0"/>
      <p:bldP spid="13323" grpId="0" bldLvl="0" animBg="1" autoUpdateAnimBg="0"/>
      <p:bldP spid="13324" grpId="0" bldLvl="0" animBg="1" autoUpdateAnimBg="0"/>
      <p:bldP spid="13334" grpId="0" bldLvl="0" autoUpdateAnimBg="0"/>
      <p:bldP spid="13341" grpId="0" bldLvl="0" autoUpdateAnimBg="0"/>
      <p:bldP spid="13342" grpId="0" bldLvl="0" autoUpdateAnimBg="0"/>
      <p:bldP spid="13343" grpId="0" bldLvl="0" autoUpdateAnimBg="0"/>
      <p:bldP spid="13344" grpId="0" bldLvl="0" autoUpdateAnimBg="0"/>
      <p:bldP spid="13345" grpId="0" bldLvl="0" animBg="1" autoUpdateAnimBg="0"/>
      <p:bldP spid="13346" grpId="0" bldLvl="0" autoUpdateAnimBg="0"/>
      <p:bldP spid="13347" grpId="0" bldLvl="0" animBg="1" autoUpdateAnimBg="0"/>
      <p:bldP spid="13348" grpId="0" bldLvl="0" autoUpdateAnimBg="0"/>
      <p:bldP spid="13349" grpId="0" bldLvl="0" animBg="1" autoUpdateAnimBg="0"/>
      <p:bldP spid="13350" grpId="0" bldLvl="0" autoUpdateAnimBg="0"/>
      <p:bldP spid="13351" grpId="0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6">
            <a:extLst>
              <a:ext uri="{FF2B5EF4-FFF2-40B4-BE49-F238E27FC236}">
                <a16:creationId xmlns:a16="http://schemas.microsoft.com/office/drawing/2014/main" id="{A887F3C4-1194-4529-BF73-7619FF8A8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t="13739" r="10732" b="13994"/>
          <a:stretch>
            <a:fillRect/>
          </a:stretch>
        </p:blipFill>
        <p:spPr bwMode="auto">
          <a:xfrm>
            <a:off x="112713" y="23813"/>
            <a:ext cx="12079287" cy="6834187"/>
          </a:xfrm>
          <a:prstGeom prst="rect">
            <a:avLst/>
          </a:prstGeom>
          <a:blipFill dpi="0" rotWithShape="1">
            <a:blip r:embed="rId2"/>
            <a:srcRect l="14134" t="13739" r="10732" b="1399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Group 3">
            <a:extLst>
              <a:ext uri="{FF2B5EF4-FFF2-40B4-BE49-F238E27FC236}">
                <a16:creationId xmlns:a16="http://schemas.microsoft.com/office/drawing/2014/main" id="{DFFB356A-496E-41C5-A04A-A092E76CBC43}"/>
              </a:ext>
            </a:extLst>
          </p:cNvPr>
          <p:cNvGrpSpPr>
            <a:grpSpLocks/>
          </p:cNvGrpSpPr>
          <p:nvPr/>
        </p:nvGrpSpPr>
        <p:grpSpPr bwMode="auto">
          <a:xfrm>
            <a:off x="1241425" y="900113"/>
            <a:ext cx="4325938" cy="442912"/>
            <a:chOff x="0" y="0"/>
            <a:chExt cx="4324801" cy="441699"/>
          </a:xfrm>
        </p:grpSpPr>
        <p:pic>
          <p:nvPicPr>
            <p:cNvPr id="14340" name="图片 11">
              <a:extLst>
                <a:ext uri="{FF2B5EF4-FFF2-40B4-BE49-F238E27FC236}">
                  <a16:creationId xmlns:a16="http://schemas.microsoft.com/office/drawing/2014/main" id="{6CB06CBE-27A1-4B49-B3B8-CF2092F115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45349" cy="44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1" name="文本框 12">
              <a:extLst>
                <a:ext uri="{FF2B5EF4-FFF2-40B4-BE49-F238E27FC236}">
                  <a16:creationId xmlns:a16="http://schemas.microsoft.com/office/drawing/2014/main" id="{D8640F88-EC8D-4511-A161-69CC07163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14" y="28338"/>
              <a:ext cx="38770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What's in the study</a:t>
              </a:r>
              <a:endParaRPr lang="zh-CN" altLang="en-US" dirty="0"/>
            </a:p>
          </p:txBody>
        </p:sp>
      </p:grpSp>
      <p:pic>
        <p:nvPicPr>
          <p:cNvPr id="14342" name="图片 13">
            <a:extLst>
              <a:ext uri="{FF2B5EF4-FFF2-40B4-BE49-F238E27FC236}">
                <a16:creationId xmlns:a16="http://schemas.microsoft.com/office/drawing/2014/main" id="{0E76CEF8-FBD7-4155-B6DD-FC9ADC0C5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3" t="82581" r="42166"/>
          <a:stretch>
            <a:fillRect/>
          </a:stretch>
        </p:blipFill>
        <p:spPr bwMode="auto">
          <a:xfrm>
            <a:off x="757238" y="5313363"/>
            <a:ext cx="38782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图片 7">
            <a:extLst>
              <a:ext uri="{FF2B5EF4-FFF2-40B4-BE49-F238E27FC236}">
                <a16:creationId xmlns:a16="http://schemas.microsoft.com/office/drawing/2014/main" id="{201805D9-D713-400F-AD61-3D16084A5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5" t="893"/>
          <a:stretch>
            <a:fillRect/>
          </a:stretch>
        </p:blipFill>
        <p:spPr bwMode="auto">
          <a:xfrm>
            <a:off x="10109200" y="4670425"/>
            <a:ext cx="1887538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图片 9">
            <a:extLst>
              <a:ext uri="{FF2B5EF4-FFF2-40B4-BE49-F238E27FC236}">
                <a16:creationId xmlns:a16="http://schemas.microsoft.com/office/drawing/2014/main" id="{897AE1E6-875F-4C7A-9813-14D524C9B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79311" r="74771" b="687"/>
          <a:stretch>
            <a:fillRect/>
          </a:stretch>
        </p:blipFill>
        <p:spPr bwMode="auto">
          <a:xfrm>
            <a:off x="1654175" y="5681663"/>
            <a:ext cx="9779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Freeform 5">
            <a:extLst>
              <a:ext uri="{FF2B5EF4-FFF2-40B4-BE49-F238E27FC236}">
                <a16:creationId xmlns:a16="http://schemas.microsoft.com/office/drawing/2014/main" id="{44D1BA32-8DF4-40A7-B346-0856DB2E8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4588" y="1641475"/>
            <a:ext cx="2276475" cy="1739900"/>
          </a:xfrm>
          <a:custGeom>
            <a:avLst/>
            <a:gdLst>
              <a:gd name="T0" fmla="*/ 1266 w 1266"/>
              <a:gd name="T1" fmla="*/ 0 h 968"/>
              <a:gd name="T2" fmla="*/ 0 w 1266"/>
              <a:gd name="T3" fmla="*/ 550 h 968"/>
              <a:gd name="T4" fmla="*/ 0 w 1266"/>
              <a:gd name="T5" fmla="*/ 968 h 968"/>
              <a:gd name="T6" fmla="*/ 1266 w 1266"/>
              <a:gd name="T7" fmla="*/ 418 h 968"/>
              <a:gd name="T8" fmla="*/ 1266 w 1266"/>
              <a:gd name="T9" fmla="*/ 0 h 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6"/>
              <a:gd name="T16" fmla="*/ 0 h 968"/>
              <a:gd name="T17" fmla="*/ 1266 w 1266"/>
              <a:gd name="T18" fmla="*/ 968 h 9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6" h="968">
                <a:moveTo>
                  <a:pt x="1266" y="0"/>
                </a:moveTo>
                <a:lnTo>
                  <a:pt x="0" y="550"/>
                </a:lnTo>
                <a:lnTo>
                  <a:pt x="0" y="968"/>
                </a:lnTo>
                <a:lnTo>
                  <a:pt x="1266" y="418"/>
                </a:lnTo>
                <a:lnTo>
                  <a:pt x="1266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4346" name="Freeform 6">
            <a:extLst>
              <a:ext uri="{FF2B5EF4-FFF2-40B4-BE49-F238E27FC236}">
                <a16:creationId xmlns:a16="http://schemas.microsoft.com/office/drawing/2014/main" id="{8B22DED3-B950-46C7-A3BE-4F2CC3A48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4588" y="2630488"/>
            <a:ext cx="2276475" cy="1739900"/>
          </a:xfrm>
          <a:custGeom>
            <a:avLst/>
            <a:gdLst>
              <a:gd name="T0" fmla="*/ 1266 w 1266"/>
              <a:gd name="T1" fmla="*/ 0 h 968"/>
              <a:gd name="T2" fmla="*/ 0 w 1266"/>
              <a:gd name="T3" fmla="*/ 550 h 968"/>
              <a:gd name="T4" fmla="*/ 0 w 1266"/>
              <a:gd name="T5" fmla="*/ 968 h 968"/>
              <a:gd name="T6" fmla="*/ 1266 w 1266"/>
              <a:gd name="T7" fmla="*/ 418 h 968"/>
              <a:gd name="T8" fmla="*/ 1266 w 1266"/>
              <a:gd name="T9" fmla="*/ 0 h 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6"/>
              <a:gd name="T16" fmla="*/ 0 h 968"/>
              <a:gd name="T17" fmla="*/ 1266 w 1266"/>
              <a:gd name="T18" fmla="*/ 968 h 9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6" h="968">
                <a:moveTo>
                  <a:pt x="1266" y="0"/>
                </a:moveTo>
                <a:lnTo>
                  <a:pt x="0" y="550"/>
                </a:lnTo>
                <a:lnTo>
                  <a:pt x="0" y="968"/>
                </a:lnTo>
                <a:lnTo>
                  <a:pt x="1266" y="418"/>
                </a:lnTo>
                <a:lnTo>
                  <a:pt x="1266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4347" name="Freeform 7">
            <a:extLst>
              <a:ext uri="{FF2B5EF4-FFF2-40B4-BE49-F238E27FC236}">
                <a16:creationId xmlns:a16="http://schemas.microsoft.com/office/drawing/2014/main" id="{BFB0404E-6655-4BD4-B529-38F4184E3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5313" y="3619500"/>
            <a:ext cx="2825750" cy="1741488"/>
          </a:xfrm>
          <a:custGeom>
            <a:avLst/>
            <a:gdLst>
              <a:gd name="T0" fmla="*/ 1571 w 1571"/>
              <a:gd name="T1" fmla="*/ 0 h 969"/>
              <a:gd name="T2" fmla="*/ 0 w 1571"/>
              <a:gd name="T3" fmla="*/ 550 h 969"/>
              <a:gd name="T4" fmla="*/ 0 w 1571"/>
              <a:gd name="T5" fmla="*/ 969 h 969"/>
              <a:gd name="T6" fmla="*/ 1571 w 1571"/>
              <a:gd name="T7" fmla="*/ 418 h 969"/>
              <a:gd name="T8" fmla="*/ 1571 w 1571"/>
              <a:gd name="T9" fmla="*/ 0 h 9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1"/>
              <a:gd name="T16" fmla="*/ 0 h 969"/>
              <a:gd name="T17" fmla="*/ 1571 w 1571"/>
              <a:gd name="T18" fmla="*/ 969 h 9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1" h="969">
                <a:moveTo>
                  <a:pt x="1571" y="0"/>
                </a:moveTo>
                <a:lnTo>
                  <a:pt x="0" y="550"/>
                </a:lnTo>
                <a:lnTo>
                  <a:pt x="0" y="969"/>
                </a:lnTo>
                <a:lnTo>
                  <a:pt x="1571" y="418"/>
                </a:lnTo>
                <a:lnTo>
                  <a:pt x="1571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4348" name="Rectangle 9">
            <a:extLst>
              <a:ext uri="{FF2B5EF4-FFF2-40B4-BE49-F238E27FC236}">
                <a16:creationId xmlns:a16="http://schemas.microsoft.com/office/drawing/2014/main" id="{B03384C5-1F98-4EEE-9490-4564C51A7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4588" y="3619500"/>
            <a:ext cx="2276475" cy="750888"/>
          </a:xfrm>
          <a:prstGeom prst="rect">
            <a:avLst/>
          </a:prstGeom>
          <a:solidFill>
            <a:srgbClr val="A2B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4349" name="Rectangle 10">
            <a:extLst>
              <a:ext uri="{FF2B5EF4-FFF2-40B4-BE49-F238E27FC236}">
                <a16:creationId xmlns:a16="http://schemas.microsoft.com/office/drawing/2014/main" id="{BA60B82E-35C0-47FC-A5AC-C8F4FB9C1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4588" y="2630488"/>
            <a:ext cx="2276475" cy="750887"/>
          </a:xfrm>
          <a:prstGeom prst="rect">
            <a:avLst/>
          </a:prstGeom>
          <a:solidFill>
            <a:srgbClr val="EBA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4350" name="Freeform 21">
            <a:extLst>
              <a:ext uri="{FF2B5EF4-FFF2-40B4-BE49-F238E27FC236}">
                <a16:creationId xmlns:a16="http://schemas.microsoft.com/office/drawing/2014/main" id="{DA07F362-99EA-43EC-93B4-D72A7B3A723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826250" y="4816475"/>
            <a:ext cx="120650" cy="304800"/>
          </a:xfrm>
          <a:custGeom>
            <a:avLst/>
            <a:gdLst>
              <a:gd name="T0" fmla="*/ 9 w 28"/>
              <a:gd name="T1" fmla="*/ 34 h 72"/>
              <a:gd name="T2" fmla="*/ 1 w 28"/>
              <a:gd name="T3" fmla="*/ 17 h 72"/>
              <a:gd name="T4" fmla="*/ 14 w 28"/>
              <a:gd name="T5" fmla="*/ 0 h 72"/>
              <a:gd name="T6" fmla="*/ 26 w 28"/>
              <a:gd name="T7" fmla="*/ 16 h 72"/>
              <a:gd name="T8" fmla="*/ 19 w 28"/>
              <a:gd name="T9" fmla="*/ 33 h 72"/>
              <a:gd name="T10" fmla="*/ 19 w 28"/>
              <a:gd name="T11" fmla="*/ 33 h 72"/>
              <a:gd name="T12" fmla="*/ 28 w 28"/>
              <a:gd name="T13" fmla="*/ 53 h 72"/>
              <a:gd name="T14" fmla="*/ 13 w 28"/>
              <a:gd name="T15" fmla="*/ 72 h 72"/>
              <a:gd name="T16" fmla="*/ 0 w 28"/>
              <a:gd name="T17" fmla="*/ 54 h 72"/>
              <a:gd name="T18" fmla="*/ 9 w 28"/>
              <a:gd name="T19" fmla="*/ 34 h 72"/>
              <a:gd name="T20" fmla="*/ 21 w 28"/>
              <a:gd name="T21" fmla="*/ 53 h 72"/>
              <a:gd name="T22" fmla="*/ 13 w 28"/>
              <a:gd name="T23" fmla="*/ 37 h 72"/>
              <a:gd name="T24" fmla="*/ 6 w 28"/>
              <a:gd name="T25" fmla="*/ 53 h 72"/>
              <a:gd name="T26" fmla="*/ 14 w 28"/>
              <a:gd name="T27" fmla="*/ 66 h 72"/>
              <a:gd name="T28" fmla="*/ 21 w 28"/>
              <a:gd name="T29" fmla="*/ 53 h 72"/>
              <a:gd name="T30" fmla="*/ 8 w 28"/>
              <a:gd name="T31" fmla="*/ 17 h 72"/>
              <a:gd name="T32" fmla="*/ 15 w 28"/>
              <a:gd name="T33" fmla="*/ 30 h 72"/>
              <a:gd name="T34" fmla="*/ 20 w 28"/>
              <a:gd name="T35" fmla="*/ 17 h 72"/>
              <a:gd name="T36" fmla="*/ 14 w 28"/>
              <a:gd name="T37" fmla="*/ 6 h 72"/>
              <a:gd name="T38" fmla="*/ 8 w 28"/>
              <a:gd name="T39" fmla="*/ 17 h 7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8"/>
              <a:gd name="T61" fmla="*/ 0 h 72"/>
              <a:gd name="T62" fmla="*/ 28 w 28"/>
              <a:gd name="T63" fmla="*/ 72 h 7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8" h="72">
                <a:moveTo>
                  <a:pt x="9" y="34"/>
                </a:moveTo>
                <a:cubicBezTo>
                  <a:pt x="4" y="30"/>
                  <a:pt x="1" y="23"/>
                  <a:pt x="1" y="17"/>
                </a:cubicBezTo>
                <a:cubicBezTo>
                  <a:pt x="1" y="6"/>
                  <a:pt x="7" y="0"/>
                  <a:pt x="14" y="0"/>
                </a:cubicBezTo>
                <a:cubicBezTo>
                  <a:pt x="22" y="0"/>
                  <a:pt x="26" y="8"/>
                  <a:pt x="26" y="16"/>
                </a:cubicBezTo>
                <a:cubicBezTo>
                  <a:pt x="26" y="23"/>
                  <a:pt x="24" y="29"/>
                  <a:pt x="19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24" y="38"/>
                  <a:pt x="28" y="44"/>
                  <a:pt x="28" y="53"/>
                </a:cubicBezTo>
                <a:cubicBezTo>
                  <a:pt x="28" y="64"/>
                  <a:pt x="22" y="72"/>
                  <a:pt x="13" y="72"/>
                </a:cubicBezTo>
                <a:cubicBezTo>
                  <a:pt x="4" y="72"/>
                  <a:pt x="0" y="63"/>
                  <a:pt x="0" y="54"/>
                </a:cubicBezTo>
                <a:cubicBezTo>
                  <a:pt x="0" y="44"/>
                  <a:pt x="4" y="38"/>
                  <a:pt x="9" y="34"/>
                </a:cubicBezTo>
                <a:close/>
                <a:moveTo>
                  <a:pt x="21" y="53"/>
                </a:moveTo>
                <a:cubicBezTo>
                  <a:pt x="21" y="45"/>
                  <a:pt x="18" y="40"/>
                  <a:pt x="13" y="37"/>
                </a:cubicBezTo>
                <a:cubicBezTo>
                  <a:pt x="9" y="40"/>
                  <a:pt x="6" y="46"/>
                  <a:pt x="6" y="53"/>
                </a:cubicBezTo>
                <a:cubicBezTo>
                  <a:pt x="6" y="61"/>
                  <a:pt x="9" y="66"/>
                  <a:pt x="14" y="66"/>
                </a:cubicBezTo>
                <a:cubicBezTo>
                  <a:pt x="18" y="66"/>
                  <a:pt x="21" y="62"/>
                  <a:pt x="21" y="53"/>
                </a:cubicBezTo>
                <a:close/>
                <a:moveTo>
                  <a:pt x="8" y="17"/>
                </a:moveTo>
                <a:cubicBezTo>
                  <a:pt x="8" y="24"/>
                  <a:pt x="11" y="28"/>
                  <a:pt x="15" y="30"/>
                </a:cubicBezTo>
                <a:cubicBezTo>
                  <a:pt x="18" y="27"/>
                  <a:pt x="20" y="23"/>
                  <a:pt x="20" y="17"/>
                </a:cubicBezTo>
                <a:cubicBezTo>
                  <a:pt x="20" y="10"/>
                  <a:pt x="18" y="6"/>
                  <a:pt x="14" y="6"/>
                </a:cubicBezTo>
                <a:cubicBezTo>
                  <a:pt x="10" y="6"/>
                  <a:pt x="8" y="10"/>
                  <a:pt x="8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4351" name="Freeform 22">
            <a:extLst>
              <a:ext uri="{FF2B5EF4-FFF2-40B4-BE49-F238E27FC236}">
                <a16:creationId xmlns:a16="http://schemas.microsoft.com/office/drawing/2014/main" id="{4EF16C01-2C2E-4A21-905A-FB0DA4258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775" y="4816475"/>
            <a:ext cx="109538" cy="304800"/>
          </a:xfrm>
          <a:custGeom>
            <a:avLst/>
            <a:gdLst>
              <a:gd name="T0" fmla="*/ 2 w 26"/>
              <a:gd name="T1" fmla="*/ 62 h 72"/>
              <a:gd name="T2" fmla="*/ 10 w 26"/>
              <a:gd name="T3" fmla="*/ 65 h 72"/>
              <a:gd name="T4" fmla="*/ 19 w 26"/>
              <a:gd name="T5" fmla="*/ 51 h 72"/>
              <a:gd name="T6" fmla="*/ 8 w 26"/>
              <a:gd name="T7" fmla="*/ 37 h 72"/>
              <a:gd name="T8" fmla="*/ 7 w 26"/>
              <a:gd name="T9" fmla="*/ 37 h 72"/>
              <a:gd name="T10" fmla="*/ 7 w 26"/>
              <a:gd name="T11" fmla="*/ 30 h 72"/>
              <a:gd name="T12" fmla="*/ 8 w 26"/>
              <a:gd name="T13" fmla="*/ 30 h 72"/>
              <a:gd name="T14" fmla="*/ 18 w 26"/>
              <a:gd name="T15" fmla="*/ 18 h 72"/>
              <a:gd name="T16" fmla="*/ 11 w 26"/>
              <a:gd name="T17" fmla="*/ 7 h 72"/>
              <a:gd name="T18" fmla="*/ 4 w 26"/>
              <a:gd name="T19" fmla="*/ 10 h 72"/>
              <a:gd name="T20" fmla="*/ 2 w 26"/>
              <a:gd name="T21" fmla="*/ 4 h 72"/>
              <a:gd name="T22" fmla="*/ 12 w 26"/>
              <a:gd name="T23" fmla="*/ 0 h 72"/>
              <a:gd name="T24" fmla="*/ 25 w 26"/>
              <a:gd name="T25" fmla="*/ 16 h 72"/>
              <a:gd name="T26" fmla="*/ 16 w 26"/>
              <a:gd name="T27" fmla="*/ 33 h 72"/>
              <a:gd name="T28" fmla="*/ 16 w 26"/>
              <a:gd name="T29" fmla="*/ 33 h 72"/>
              <a:gd name="T30" fmla="*/ 26 w 26"/>
              <a:gd name="T31" fmla="*/ 51 h 72"/>
              <a:gd name="T32" fmla="*/ 10 w 26"/>
              <a:gd name="T33" fmla="*/ 72 h 72"/>
              <a:gd name="T34" fmla="*/ 0 w 26"/>
              <a:gd name="T35" fmla="*/ 69 h 72"/>
              <a:gd name="T36" fmla="*/ 2 w 26"/>
              <a:gd name="T37" fmla="*/ 62 h 7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6"/>
              <a:gd name="T58" fmla="*/ 0 h 72"/>
              <a:gd name="T59" fmla="*/ 26 w 26"/>
              <a:gd name="T60" fmla="*/ 72 h 7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6" h="72">
                <a:moveTo>
                  <a:pt x="2" y="62"/>
                </a:moveTo>
                <a:cubicBezTo>
                  <a:pt x="4" y="64"/>
                  <a:pt x="7" y="65"/>
                  <a:pt x="10" y="65"/>
                </a:cubicBezTo>
                <a:cubicBezTo>
                  <a:pt x="16" y="65"/>
                  <a:pt x="19" y="60"/>
                  <a:pt x="19" y="51"/>
                </a:cubicBezTo>
                <a:cubicBezTo>
                  <a:pt x="19" y="42"/>
                  <a:pt x="15" y="37"/>
                  <a:pt x="8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12" y="30"/>
                  <a:pt x="18" y="26"/>
                  <a:pt x="18" y="18"/>
                </a:cubicBezTo>
                <a:cubicBezTo>
                  <a:pt x="18" y="10"/>
                  <a:pt x="15" y="7"/>
                  <a:pt x="11" y="7"/>
                </a:cubicBezTo>
                <a:cubicBezTo>
                  <a:pt x="8" y="7"/>
                  <a:pt x="6" y="8"/>
                  <a:pt x="4" y="10"/>
                </a:cubicBezTo>
                <a:cubicBezTo>
                  <a:pt x="2" y="4"/>
                  <a:pt x="2" y="4"/>
                  <a:pt x="2" y="4"/>
                </a:cubicBezTo>
                <a:cubicBezTo>
                  <a:pt x="4" y="2"/>
                  <a:pt x="8" y="0"/>
                  <a:pt x="12" y="0"/>
                </a:cubicBezTo>
                <a:cubicBezTo>
                  <a:pt x="20" y="0"/>
                  <a:pt x="25" y="7"/>
                  <a:pt x="25" y="16"/>
                </a:cubicBezTo>
                <a:cubicBezTo>
                  <a:pt x="25" y="23"/>
                  <a:pt x="22" y="29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21" y="35"/>
                  <a:pt x="26" y="40"/>
                  <a:pt x="26" y="51"/>
                </a:cubicBezTo>
                <a:cubicBezTo>
                  <a:pt x="26" y="63"/>
                  <a:pt x="20" y="72"/>
                  <a:pt x="10" y="72"/>
                </a:cubicBezTo>
                <a:cubicBezTo>
                  <a:pt x="7" y="72"/>
                  <a:pt x="3" y="71"/>
                  <a:pt x="0" y="69"/>
                </a:cubicBezTo>
                <a:lnTo>
                  <a:pt x="2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4352" name="Freeform 23">
            <a:extLst>
              <a:ext uri="{FF2B5EF4-FFF2-40B4-BE49-F238E27FC236}">
                <a16:creationId xmlns:a16="http://schemas.microsoft.com/office/drawing/2014/main" id="{8D713495-1731-4470-9D08-8D8B2D5E8C37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102475" y="4813300"/>
            <a:ext cx="212725" cy="314325"/>
          </a:xfrm>
          <a:custGeom>
            <a:avLst/>
            <a:gdLst>
              <a:gd name="T0" fmla="*/ 21 w 50"/>
              <a:gd name="T1" fmla="*/ 22 h 74"/>
              <a:gd name="T2" fmla="*/ 11 w 50"/>
              <a:gd name="T3" fmla="*/ 44 h 74"/>
              <a:gd name="T4" fmla="*/ 0 w 50"/>
              <a:gd name="T5" fmla="*/ 22 h 74"/>
              <a:gd name="T6" fmla="*/ 11 w 50"/>
              <a:gd name="T7" fmla="*/ 1 h 74"/>
              <a:gd name="T8" fmla="*/ 21 w 50"/>
              <a:gd name="T9" fmla="*/ 22 h 74"/>
              <a:gd name="T10" fmla="*/ 5 w 50"/>
              <a:gd name="T11" fmla="*/ 22 h 74"/>
              <a:gd name="T12" fmla="*/ 11 w 50"/>
              <a:gd name="T13" fmla="*/ 38 h 74"/>
              <a:gd name="T14" fmla="*/ 16 w 50"/>
              <a:gd name="T15" fmla="*/ 22 h 74"/>
              <a:gd name="T16" fmla="*/ 11 w 50"/>
              <a:gd name="T17" fmla="*/ 6 h 74"/>
              <a:gd name="T18" fmla="*/ 5 w 50"/>
              <a:gd name="T19" fmla="*/ 22 h 74"/>
              <a:gd name="T20" fmla="*/ 8 w 50"/>
              <a:gd name="T21" fmla="*/ 74 h 74"/>
              <a:gd name="T22" fmla="*/ 38 w 50"/>
              <a:gd name="T23" fmla="*/ 0 h 74"/>
              <a:gd name="T24" fmla="*/ 42 w 50"/>
              <a:gd name="T25" fmla="*/ 0 h 74"/>
              <a:gd name="T26" fmla="*/ 13 w 50"/>
              <a:gd name="T27" fmla="*/ 74 h 74"/>
              <a:gd name="T28" fmla="*/ 8 w 50"/>
              <a:gd name="T29" fmla="*/ 74 h 74"/>
              <a:gd name="T30" fmla="*/ 50 w 50"/>
              <a:gd name="T31" fmla="*/ 52 h 74"/>
              <a:gd name="T32" fmla="*/ 40 w 50"/>
              <a:gd name="T33" fmla="*/ 73 h 74"/>
              <a:gd name="T34" fmla="*/ 29 w 50"/>
              <a:gd name="T35" fmla="*/ 52 h 74"/>
              <a:gd name="T36" fmla="*/ 40 w 50"/>
              <a:gd name="T37" fmla="*/ 30 h 74"/>
              <a:gd name="T38" fmla="*/ 50 w 50"/>
              <a:gd name="T39" fmla="*/ 52 h 74"/>
              <a:gd name="T40" fmla="*/ 34 w 50"/>
              <a:gd name="T41" fmla="*/ 52 h 74"/>
              <a:gd name="T42" fmla="*/ 40 w 50"/>
              <a:gd name="T43" fmla="*/ 68 h 74"/>
              <a:gd name="T44" fmla="*/ 45 w 50"/>
              <a:gd name="T45" fmla="*/ 52 h 74"/>
              <a:gd name="T46" fmla="*/ 40 w 50"/>
              <a:gd name="T47" fmla="*/ 35 h 74"/>
              <a:gd name="T48" fmla="*/ 34 w 50"/>
              <a:gd name="T49" fmla="*/ 52 h 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0"/>
              <a:gd name="T76" fmla="*/ 0 h 74"/>
              <a:gd name="T77" fmla="*/ 50 w 50"/>
              <a:gd name="T78" fmla="*/ 74 h 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0" h="74">
                <a:moveTo>
                  <a:pt x="21" y="22"/>
                </a:moveTo>
                <a:cubicBezTo>
                  <a:pt x="21" y="37"/>
                  <a:pt x="16" y="44"/>
                  <a:pt x="11" y="44"/>
                </a:cubicBezTo>
                <a:cubicBezTo>
                  <a:pt x="5" y="44"/>
                  <a:pt x="0" y="35"/>
                  <a:pt x="0" y="22"/>
                </a:cubicBezTo>
                <a:cubicBezTo>
                  <a:pt x="0" y="9"/>
                  <a:pt x="5" y="1"/>
                  <a:pt x="11" y="1"/>
                </a:cubicBezTo>
                <a:cubicBezTo>
                  <a:pt x="17" y="1"/>
                  <a:pt x="21" y="9"/>
                  <a:pt x="21" y="22"/>
                </a:cubicBezTo>
                <a:close/>
                <a:moveTo>
                  <a:pt x="5" y="22"/>
                </a:moveTo>
                <a:cubicBezTo>
                  <a:pt x="5" y="30"/>
                  <a:pt x="7" y="38"/>
                  <a:pt x="11" y="38"/>
                </a:cubicBezTo>
                <a:cubicBezTo>
                  <a:pt x="15" y="38"/>
                  <a:pt x="16" y="29"/>
                  <a:pt x="16" y="22"/>
                </a:cubicBezTo>
                <a:cubicBezTo>
                  <a:pt x="16" y="15"/>
                  <a:pt x="15" y="6"/>
                  <a:pt x="11" y="6"/>
                </a:cubicBezTo>
                <a:cubicBezTo>
                  <a:pt x="7" y="6"/>
                  <a:pt x="5" y="15"/>
                  <a:pt x="5" y="22"/>
                </a:cubicBezTo>
                <a:close/>
                <a:moveTo>
                  <a:pt x="8" y="74"/>
                </a:move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13" y="74"/>
                  <a:pt x="13" y="74"/>
                  <a:pt x="13" y="74"/>
                </a:cubicBezTo>
                <a:lnTo>
                  <a:pt x="8" y="74"/>
                </a:lnTo>
                <a:close/>
                <a:moveTo>
                  <a:pt x="50" y="52"/>
                </a:moveTo>
                <a:cubicBezTo>
                  <a:pt x="50" y="67"/>
                  <a:pt x="45" y="73"/>
                  <a:pt x="40" y="73"/>
                </a:cubicBezTo>
                <a:cubicBezTo>
                  <a:pt x="34" y="73"/>
                  <a:pt x="29" y="65"/>
                  <a:pt x="29" y="52"/>
                </a:cubicBezTo>
                <a:cubicBezTo>
                  <a:pt x="29" y="38"/>
                  <a:pt x="34" y="30"/>
                  <a:pt x="40" y="30"/>
                </a:cubicBezTo>
                <a:cubicBezTo>
                  <a:pt x="46" y="30"/>
                  <a:pt x="50" y="39"/>
                  <a:pt x="50" y="52"/>
                </a:cubicBezTo>
                <a:close/>
                <a:moveTo>
                  <a:pt x="34" y="52"/>
                </a:moveTo>
                <a:cubicBezTo>
                  <a:pt x="34" y="59"/>
                  <a:pt x="36" y="68"/>
                  <a:pt x="40" y="68"/>
                </a:cubicBezTo>
                <a:cubicBezTo>
                  <a:pt x="44" y="68"/>
                  <a:pt x="45" y="59"/>
                  <a:pt x="45" y="52"/>
                </a:cubicBezTo>
                <a:cubicBezTo>
                  <a:pt x="45" y="45"/>
                  <a:pt x="44" y="35"/>
                  <a:pt x="40" y="35"/>
                </a:cubicBezTo>
                <a:cubicBezTo>
                  <a:pt x="36" y="35"/>
                  <a:pt x="34" y="45"/>
                  <a:pt x="34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4353" name="矩形 41">
            <a:extLst>
              <a:ext uri="{FF2B5EF4-FFF2-40B4-BE49-F238E27FC236}">
                <a16:creationId xmlns:a16="http://schemas.microsoft.com/office/drawing/2014/main" id="{19804903-31C4-47A2-8096-539CC002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075" y="1641475"/>
            <a:ext cx="4598988" cy="760413"/>
          </a:xfrm>
          <a:prstGeom prst="rect">
            <a:avLst/>
          </a:prstGeom>
          <a:solidFill>
            <a:srgbClr val="67C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354" name="矩形 42">
            <a:extLst>
              <a:ext uri="{FF2B5EF4-FFF2-40B4-BE49-F238E27FC236}">
                <a16:creationId xmlns:a16="http://schemas.microsoft.com/office/drawing/2014/main" id="{6E6C614B-8EE6-4BA7-A11F-FBA4FEECD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975" y="4616450"/>
            <a:ext cx="4865688" cy="762000"/>
          </a:xfrm>
          <a:prstGeom prst="rect">
            <a:avLst/>
          </a:prstGeom>
          <a:solidFill>
            <a:srgbClr val="4C6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4355" name="TextBox 682">
            <a:extLst>
              <a:ext uri="{FF2B5EF4-FFF2-40B4-BE49-F238E27FC236}">
                <a16:creationId xmlns:a16="http://schemas.microsoft.com/office/drawing/2014/main" id="{CCDFB850-E0AC-4E3C-9A18-93075050C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773613"/>
            <a:ext cx="741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42%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56" name="TextBox 682">
            <a:extLst>
              <a:ext uri="{FF2B5EF4-FFF2-40B4-BE49-F238E27FC236}">
                <a16:creationId xmlns:a16="http://schemas.microsoft.com/office/drawing/2014/main" id="{43CB6149-E360-4A0D-A228-6564454BD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0963" y="2789238"/>
            <a:ext cx="741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21%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57" name="TextBox 682">
            <a:extLst>
              <a:ext uri="{FF2B5EF4-FFF2-40B4-BE49-F238E27FC236}">
                <a16:creationId xmlns:a16="http://schemas.microsoft.com/office/drawing/2014/main" id="{D69AF736-6D90-47F9-8576-9556A45FB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475" y="1795463"/>
            <a:ext cx="739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38%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58" name="TextBox 682">
            <a:extLst>
              <a:ext uri="{FF2B5EF4-FFF2-40B4-BE49-F238E27FC236}">
                <a16:creationId xmlns:a16="http://schemas.microsoft.com/office/drawing/2014/main" id="{41838941-598E-4C9F-A4C5-D17FAEACA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200" y="3768725"/>
            <a:ext cx="741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16%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59" name="矩形 1">
            <a:extLst>
              <a:ext uri="{FF2B5EF4-FFF2-40B4-BE49-F238E27FC236}">
                <a16:creationId xmlns:a16="http://schemas.microsoft.com/office/drawing/2014/main" id="{A55EB0B8-B287-43E4-A22A-7D17E09CB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525" y="1828800"/>
            <a:ext cx="3325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content here, the language should be concise, the expression should be clear, accurate, let people see at a glance.</a:t>
            </a:r>
            <a:endParaRPr lang="zh-CN" altLang="en-US" sz="10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4360" name="矩形 1">
            <a:extLst>
              <a:ext uri="{FF2B5EF4-FFF2-40B4-BE49-F238E27FC236}">
                <a16:creationId xmlns:a16="http://schemas.microsoft.com/office/drawing/2014/main" id="{387D0C05-6036-4230-8515-041FEA3CA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75" y="2640013"/>
            <a:ext cx="14954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content here, the language should be concise, the expression should be clear, accurate, let people see at a glance.</a:t>
            </a:r>
            <a:endParaRPr lang="zh-CN" altLang="en-US" sz="9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4361" name="矩形 1">
            <a:extLst>
              <a:ext uri="{FF2B5EF4-FFF2-40B4-BE49-F238E27FC236}">
                <a16:creationId xmlns:a16="http://schemas.microsoft.com/office/drawing/2014/main" id="{906F399C-C085-4650-9FC9-8A58883DD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50" y="3629025"/>
            <a:ext cx="14954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content here, the language should be concise, the expression should be clear, accurate, let people see at a glance.</a:t>
            </a:r>
            <a:endParaRPr lang="zh-CN" altLang="en-US" sz="9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4362" name="矩形 1">
            <a:extLst>
              <a:ext uri="{FF2B5EF4-FFF2-40B4-BE49-F238E27FC236}">
                <a16:creationId xmlns:a16="http://schemas.microsoft.com/office/drawing/2014/main" id="{0E354A63-FCA2-4A8C-884B-A095A0623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6588" y="4802188"/>
            <a:ext cx="33575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content here, the language should be concise, the expression should be clear, accurate, let people see at a glance.</a:t>
            </a:r>
            <a:endParaRPr lang="zh-CN" altLang="en-US" sz="10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4363" name="TextBox 643">
            <a:extLst>
              <a:ext uri="{FF2B5EF4-FFF2-40B4-BE49-F238E27FC236}">
                <a16:creationId xmlns:a16="http://schemas.microsoft.com/office/drawing/2014/main" id="{59BD1621-B2E1-4173-9F73-A4B124A9C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6963" y="2827338"/>
            <a:ext cx="1158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600" b="1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a title</a:t>
            </a:r>
            <a:endParaRPr lang="zh-CN" altLang="en-US"/>
          </a:p>
        </p:txBody>
      </p:sp>
      <p:sp>
        <p:nvSpPr>
          <p:cNvPr id="14364" name="TextBox 644">
            <a:extLst>
              <a:ext uri="{FF2B5EF4-FFF2-40B4-BE49-F238E27FC236}">
                <a16:creationId xmlns:a16="http://schemas.microsoft.com/office/drawing/2014/main" id="{B6A99F67-B4DD-4D23-8C18-D92D10B95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1808163"/>
            <a:ext cx="1158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600" b="1">
                <a:solidFill>
                  <a:srgbClr val="67CD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a title</a:t>
            </a:r>
            <a:endParaRPr lang="zh-CN" altLang="en-US"/>
          </a:p>
        </p:txBody>
      </p:sp>
      <p:sp>
        <p:nvSpPr>
          <p:cNvPr id="14365" name="TextBox 645">
            <a:extLst>
              <a:ext uri="{FF2B5EF4-FFF2-40B4-BE49-F238E27FC236}">
                <a16:creationId xmlns:a16="http://schemas.microsoft.com/office/drawing/2014/main" id="{33A7F1F8-9F3D-4B00-A1C4-4C75373EE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2363" y="3787775"/>
            <a:ext cx="1158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600" b="1">
                <a:solidFill>
                  <a:srgbClr val="8BC92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a title</a:t>
            </a:r>
            <a:endParaRPr lang="zh-CN" altLang="en-US"/>
          </a:p>
        </p:txBody>
      </p:sp>
      <p:sp>
        <p:nvSpPr>
          <p:cNvPr id="14366" name="TextBox 646">
            <a:extLst>
              <a:ext uri="{FF2B5EF4-FFF2-40B4-BE49-F238E27FC236}">
                <a16:creationId xmlns:a16="http://schemas.microsoft.com/office/drawing/2014/main" id="{1CA7E701-D923-4C09-8654-9DA705344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0" y="4829175"/>
            <a:ext cx="1160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600" b="1">
                <a:solidFill>
                  <a:srgbClr val="28484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a title</a:t>
            </a:r>
            <a:endParaRPr lang="zh-CN" altLang="en-US"/>
          </a:p>
        </p:txBody>
      </p:sp>
      <p:sp>
        <p:nvSpPr>
          <p:cNvPr id="14367" name="直接连接符 55">
            <a:extLst>
              <a:ext uri="{FF2B5EF4-FFF2-40B4-BE49-F238E27FC236}">
                <a16:creationId xmlns:a16="http://schemas.microsoft.com/office/drawing/2014/main" id="{AFF351D9-4410-45DB-803A-B2F2C30F1A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9013" y="1793875"/>
            <a:ext cx="0" cy="454025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8" name="直接连接符 56">
            <a:extLst>
              <a:ext uri="{FF2B5EF4-FFF2-40B4-BE49-F238E27FC236}">
                <a16:creationId xmlns:a16="http://schemas.microsoft.com/office/drawing/2014/main" id="{4BEBE53F-89B8-47A2-AA73-E85B4F993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7363" y="4754563"/>
            <a:ext cx="1587" cy="454025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9" name="直接连接符 57">
            <a:extLst>
              <a:ext uri="{FF2B5EF4-FFF2-40B4-BE49-F238E27FC236}">
                <a16:creationId xmlns:a16="http://schemas.microsoft.com/office/drawing/2014/main" id="{6077B081-5371-44F4-95E8-37A4F62DDB6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5563" y="2778125"/>
            <a:ext cx="0" cy="454025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0" name="直接连接符 58">
            <a:extLst>
              <a:ext uri="{FF2B5EF4-FFF2-40B4-BE49-F238E27FC236}">
                <a16:creationId xmlns:a16="http://schemas.microsoft.com/office/drawing/2014/main" id="{937D7700-B301-4A57-8D66-8C60FE4CD5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5563" y="3760788"/>
            <a:ext cx="0" cy="454025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4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7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1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5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0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8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3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bldLvl="0" animBg="1" autoUpdateAnimBg="0"/>
      <p:bldP spid="14346" grpId="0" bldLvl="0" animBg="1" autoUpdateAnimBg="0"/>
      <p:bldP spid="14347" grpId="0" bldLvl="0" animBg="1" autoUpdateAnimBg="0"/>
      <p:bldP spid="14348" grpId="0" bldLvl="0" animBg="1" autoUpdateAnimBg="0"/>
      <p:bldP spid="14349" grpId="0" bldLvl="0" animBg="1" autoUpdateAnimBg="0"/>
      <p:bldP spid="14353" grpId="0" bldLvl="0" animBg="1" autoUpdateAnimBg="0"/>
      <p:bldP spid="14354" grpId="0" bldLvl="0" animBg="1" autoUpdateAnimBg="0"/>
      <p:bldP spid="14355" grpId="0" bldLvl="0" autoUpdateAnimBg="0"/>
      <p:bldP spid="14356" grpId="0" bldLvl="0" autoUpdateAnimBg="0"/>
      <p:bldP spid="14357" grpId="0" bldLvl="0" autoUpdateAnimBg="0"/>
      <p:bldP spid="14358" grpId="0" bldLvl="0" autoUpdateAnimBg="0"/>
      <p:bldP spid="14359" grpId="0" bldLvl="0" autoUpdateAnimBg="0"/>
      <p:bldP spid="14360" grpId="0" bldLvl="0" autoUpdateAnimBg="0"/>
      <p:bldP spid="14361" grpId="0" bldLvl="0" autoUpdateAnimBg="0"/>
      <p:bldP spid="14362" grpId="0" bldLvl="0" autoUpdateAnimBg="0"/>
      <p:bldP spid="14363" grpId="0" bldLvl="0" autoUpdateAnimBg="0"/>
      <p:bldP spid="14364" grpId="0" bldLvl="0" autoUpdateAnimBg="0"/>
      <p:bldP spid="14365" grpId="0" bldLvl="0" autoUpdateAnimBg="0"/>
      <p:bldP spid="14366" grpId="0" bldLvl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Pages>0</Pages>
  <Words>1368</Words>
  <Characters>0</Characters>
  <Application>Microsoft Office PowerPoint</Application>
  <DocSecurity>0</DocSecurity>
  <PresentationFormat>宽屏</PresentationFormat>
  <Lines>0</Lines>
  <Paragraphs>157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宋体</vt:lpstr>
      <vt:lpstr>微软雅黑</vt:lpstr>
      <vt:lpstr>Arial</vt:lpstr>
      <vt:lpstr>Broadway</vt:lpstr>
      <vt:lpstr>Calibri</vt:lpstr>
      <vt:lpstr>Calibri Light</vt:lpstr>
      <vt:lpstr>Impact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freeppt7.com</dc:creator>
  <cp:keywords>https:/www.freeppt7.com</cp:keywords>
  <dc:description/>
  <cp:lastModifiedBy>宇 之灵</cp:lastModifiedBy>
  <cp:revision>17</cp:revision>
  <dcterms:created xsi:type="dcterms:W3CDTF">2014-04-26T22:00:00Z</dcterms:created>
  <dcterms:modified xsi:type="dcterms:W3CDTF">2019-12-05T16:39:54Z</dcterms:modified>
  <cp:category>毕业答辩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2052-9.1.0.5108</vt:lpwstr>
  </property>
</Properties>
</file>