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9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6" r:id="rId11"/>
    <p:sldId id="287" r:id="rId12"/>
    <p:sldId id="288" r:id="rId13"/>
    <p:sldId id="291" r:id="rId14"/>
    <p:sldId id="293" r:id="rId15"/>
    <p:sldId id="290" r:id="rId16"/>
    <p:sldId id="294" r:id="rId17"/>
    <p:sldId id="295" r:id="rId18"/>
    <p:sldId id="296" r:id="rId19"/>
    <p:sldId id="297" r:id="rId20"/>
    <p:sldId id="299" r:id="rId21"/>
    <p:sldId id="300" r:id="rId22"/>
    <p:sldId id="301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C0BFA-15C9-4A47-A6C3-9B831A8232F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BD7D4-8197-4405-B6D0-A3BC85DB14E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8B750-C863-4392-A7D8-EC76318879CD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A33231-5AAF-46CE-9E6E-CC1938F6ADC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76AC-6155-492D-8397-1B8FEE82E65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C49D7-09FC-44B5-969D-B7033197EEF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902E-218B-4903-ABBC-6B4A8019375F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CF8F0-E7D0-4F2A-B84F-03AB2C88A231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E8DDB-6588-4D72-8A19-0395340F10BB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DF519-9BBC-4CF6-9401-942DFE8F21B6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28540-7238-4908-B2A2-76758B11ADF8}" type="slidenum">
              <a:rPr lang="zh-CN" altLang="en-US"/>
              <a:pPr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 Light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itchFamily="34" charset="0"/>
              </a:rPr>
              <a:t>第二级</a:t>
            </a:r>
          </a:p>
          <a:p>
            <a:pPr lvl="2"/>
            <a:r>
              <a:rPr lang="zh-CN">
                <a:sym typeface="Calibri" pitchFamily="34" charset="0"/>
              </a:rPr>
              <a:t>第三级</a:t>
            </a:r>
          </a:p>
          <a:p>
            <a:pPr lvl="3"/>
            <a:r>
              <a:rPr lang="zh-CN">
                <a:sym typeface="Calibri" pitchFamily="34" charset="0"/>
              </a:rPr>
              <a:t>第四级</a:t>
            </a:r>
          </a:p>
          <a:p>
            <a:pPr lvl="4"/>
            <a:r>
              <a:rPr lang="zh-CN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3BB519D-D8E6-4249-A46F-879DEB04000C}" type="datetime1">
              <a:rPr lang="zh-CN" altLang="en-US"/>
              <a:pPr/>
              <a:t>2019/12/7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E23DD6A-1CAB-4F75-BF82-C7300E38517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  <a:sym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879384"/>
            <a:ext cx="12192000" cy="6013450"/>
            <a:chOff x="0" y="0"/>
            <a:chExt cx="12192000" cy="6013937"/>
          </a:xfrm>
        </p:grpSpPr>
        <p:pic>
          <p:nvPicPr>
            <p:cNvPr id="3075" name="图片 17"/>
            <p:cNvPicPr>
              <a:picLocks noChangeAspect="1" noChangeArrowheads="1"/>
            </p:cNvPicPr>
            <p:nvPr/>
          </p:nvPicPr>
          <p:blipFill>
            <a:blip r:embed="rId2" cstate="print"/>
            <a:srcRect t="30539" b="19562"/>
            <a:stretch>
              <a:fillRect/>
            </a:stretch>
          </p:blipFill>
          <p:spPr bwMode="auto">
            <a:xfrm>
              <a:off x="0" y="0"/>
              <a:ext cx="12192000" cy="409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6" name="矩形 1"/>
            <p:cNvSpPr>
              <a:spLocks noChangeArrowheads="1"/>
            </p:cNvSpPr>
            <p:nvPr/>
          </p:nvSpPr>
          <p:spPr bwMode="auto">
            <a:xfrm>
              <a:off x="0" y="3195674"/>
              <a:ext cx="5431809" cy="2818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077" name="图片 19"/>
          <p:cNvPicPr>
            <a:picLocks noChangeAspect="1" noChangeArrowheads="1"/>
          </p:cNvPicPr>
          <p:nvPr/>
        </p:nvPicPr>
        <p:blipFill>
          <a:blip r:embed="rId3" cstate="print"/>
          <a:srcRect t="43938"/>
          <a:stretch>
            <a:fillRect/>
          </a:stretch>
        </p:blipFill>
        <p:spPr bwMode="auto">
          <a:xfrm>
            <a:off x="7658100" y="5303838"/>
            <a:ext cx="26050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矩形 4"/>
          <p:cNvSpPr>
            <a:spLocks noChangeArrowheads="1"/>
          </p:cNvSpPr>
          <p:nvPr/>
        </p:nvSpPr>
        <p:spPr bwMode="auto">
          <a:xfrm>
            <a:off x="558800" y="1309688"/>
            <a:ext cx="3336925" cy="27305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0" y="477838"/>
            <a:ext cx="1760538" cy="3667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LOGO</a:t>
            </a:r>
            <a:endParaRPr lang="zh-CN" altLang="en-US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0" name="文本框 7"/>
          <p:cNvSpPr>
            <a:spLocks noChangeArrowheads="1"/>
          </p:cNvSpPr>
          <p:nvPr/>
        </p:nvSpPr>
        <p:spPr bwMode="auto">
          <a:xfrm>
            <a:off x="717550" y="1716088"/>
            <a:ext cx="3178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</a:t>
            </a:r>
            <a:endParaRPr lang="zh-CN" altLang="en-US" sz="4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YOUR TITLE</a:t>
            </a:r>
            <a:endParaRPr lang="zh-CN" altLang="en-US" sz="4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4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3081" name="文本框 8"/>
          <p:cNvSpPr>
            <a:spLocks noChangeArrowheads="1"/>
          </p:cNvSpPr>
          <p:nvPr/>
        </p:nvSpPr>
        <p:spPr bwMode="auto">
          <a:xfrm>
            <a:off x="717550" y="3057525"/>
            <a:ext cx="3178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 SOMETHING </a:t>
            </a:r>
            <a:endParaRPr lang="zh-CN" altLang="en-US" sz="2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2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3082" name="平行四边形 11"/>
          <p:cNvSpPr>
            <a:spLocks noChangeArrowheads="1"/>
          </p:cNvSpPr>
          <p:nvPr/>
        </p:nvSpPr>
        <p:spPr bwMode="auto">
          <a:xfrm>
            <a:off x="1519238" y="443230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3" name="平行四边形 12"/>
          <p:cNvSpPr>
            <a:spLocks noChangeArrowheads="1"/>
          </p:cNvSpPr>
          <p:nvPr/>
        </p:nvSpPr>
        <p:spPr bwMode="auto">
          <a:xfrm>
            <a:off x="7497763" y="514985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084" name="文本框 13"/>
          <p:cNvSpPr>
            <a:spLocks noChangeArrowheads="1"/>
          </p:cNvSpPr>
          <p:nvPr/>
        </p:nvSpPr>
        <p:spPr bwMode="auto">
          <a:xfrm>
            <a:off x="717549" y="4937125"/>
            <a:ext cx="34190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Times New Roman" pitchFamily="18" charset="0"/>
              </a:rPr>
              <a:t>Reporter:</a:t>
            </a:r>
            <a:r>
              <a:rPr lang="en-US" sz="16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Times New Roman" pitchFamily="18" charset="0"/>
              </a:rPr>
              <a:t>Freeppt7.com</a:t>
            </a:r>
            <a:endParaRPr lang="zh-CN" altLang="en-US" sz="16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sym typeface="Times New Roman" pitchFamily="18" charset="0"/>
            </a:endParaRPr>
          </a:p>
        </p:txBody>
      </p: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0" y="998538"/>
            <a:ext cx="13112750" cy="465137"/>
            <a:chOff x="0" y="0"/>
            <a:chExt cx="13112710" cy="464234"/>
          </a:xfrm>
        </p:grpSpPr>
        <p:sp>
          <p:nvSpPr>
            <p:cNvPr id="3086" name="文本框 14"/>
            <p:cNvSpPr>
              <a:spLocks noChangeArrowheads="1"/>
            </p:cNvSpPr>
            <p:nvPr/>
          </p:nvSpPr>
          <p:spPr bwMode="auto">
            <a:xfrm>
              <a:off x="9934917" y="9567"/>
              <a:ext cx="3177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sym typeface="Times New Roman" pitchFamily="18" charset="0"/>
                </a:rPr>
                <a:t>Something</a:t>
              </a:r>
              <a:endParaRPr lang="zh-CN" alt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0" y="0"/>
              <a:ext cx="12192000" cy="464234"/>
              <a:chOff x="0" y="0"/>
              <a:chExt cx="12192000" cy="464234"/>
            </a:xfrm>
          </p:grpSpPr>
          <p:sp>
            <p:nvSpPr>
              <p:cNvPr id="3088" name="直接连接符 9"/>
              <p:cNvSpPr>
                <a:spLocks noChangeShapeType="1"/>
              </p:cNvSpPr>
              <p:nvPr/>
            </p:nvSpPr>
            <p:spPr bwMode="auto">
              <a:xfrm>
                <a:off x="0" y="464234"/>
                <a:ext cx="12192000" cy="1"/>
              </a:xfrm>
              <a:prstGeom prst="line">
                <a:avLst/>
              </a:prstGeom>
              <a:noFill/>
              <a:ln w="6350" cap="flat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9" name="直接连接符 10"/>
              <p:cNvSpPr>
                <a:spLocks noChangeShapeType="1"/>
              </p:cNvSpPr>
              <p:nvPr/>
            </p:nvSpPr>
            <p:spPr bwMode="auto">
              <a:xfrm flipV="1">
                <a:off x="9833317" y="0"/>
                <a:ext cx="1" cy="464234"/>
              </a:xfrm>
              <a:prstGeom prst="line">
                <a:avLst/>
              </a:prstGeom>
              <a:noFill/>
              <a:ln w="6350" cap="flat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0" name="矩形 15"/>
              <p:cNvSpPr>
                <a:spLocks noChangeArrowheads="1"/>
              </p:cNvSpPr>
              <p:nvPr/>
            </p:nvSpPr>
            <p:spPr bwMode="auto">
              <a:xfrm>
                <a:off x="11683999" y="85918"/>
                <a:ext cx="246744" cy="2467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</p:grpSp>
      <p:pic>
        <p:nvPicPr>
          <p:cNvPr id="3091" name="图片 18"/>
          <p:cNvPicPr>
            <a:picLocks noChangeAspect="1" noChangeArrowheads="1"/>
          </p:cNvPicPr>
          <p:nvPr/>
        </p:nvPicPr>
        <p:blipFill>
          <a:blip r:embed="rId4" cstate="print"/>
          <a:srcRect t="48329"/>
          <a:stretch>
            <a:fillRect/>
          </a:stretch>
        </p:blipFill>
        <p:spPr bwMode="auto">
          <a:xfrm>
            <a:off x="4352925" y="5303838"/>
            <a:ext cx="2606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 tmFilter="0,0; .5, 1; 1, 1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3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5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ldLvl="0" animBg="1" autoUpdateAnimBg="0"/>
      <p:bldP spid="3079" grpId="0" bldLvl="0" animBg="1" autoUpdateAnimBg="0"/>
      <p:bldP spid="3080" grpId="0" bldLvl="0" autoUpdateAnimBg="0"/>
      <p:bldP spid="3081" grpId="0" bldLvl="0" autoUpdateAnimBg="0"/>
      <p:bldP spid="3082" grpId="0" bldLvl="0" animBg="1" autoUpdateAnimBg="0"/>
      <p:bldP spid="3083" grpId="0" bldLvl="0" animBg="1" autoUpdateAnimBg="0"/>
      <p:bldP spid="3084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5"/>
          <p:cNvPicPr>
            <a:picLocks noChangeAspect="1" noChangeArrowheads="1"/>
          </p:cNvPicPr>
          <p:nvPr/>
        </p:nvPicPr>
        <p:blipFill>
          <a:blip r:embed="rId2" cstate="print"/>
          <a:srcRect t="4214" b="9688"/>
          <a:stretch>
            <a:fillRect/>
          </a:stretch>
        </p:blipFill>
        <p:spPr bwMode="auto">
          <a:xfrm>
            <a:off x="4362450" y="4829175"/>
            <a:ext cx="260667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图片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6513" y="2297113"/>
            <a:ext cx="26066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0" y="581025"/>
            <a:ext cx="12192000" cy="1360488"/>
            <a:chOff x="0" y="0"/>
            <a:chExt cx="12192002" cy="1360317"/>
          </a:xfrm>
        </p:grpSpPr>
        <p:sp>
          <p:nvSpPr>
            <p:cNvPr id="12293" name="矩形 3"/>
            <p:cNvSpPr>
              <a:spLocks noChangeArrowheads="1"/>
            </p:cNvSpPr>
            <p:nvPr/>
          </p:nvSpPr>
          <p:spPr bwMode="auto">
            <a:xfrm>
              <a:off x="2" y="0"/>
              <a:ext cx="12192000" cy="136031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294" name="矩形 4"/>
            <p:cNvSpPr>
              <a:spLocks noChangeArrowheads="1"/>
            </p:cNvSpPr>
            <p:nvPr/>
          </p:nvSpPr>
          <p:spPr bwMode="auto">
            <a:xfrm>
              <a:off x="0" y="0"/>
              <a:ext cx="6457073" cy="136031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295" name="矩形 5"/>
            <p:cNvSpPr>
              <a:spLocks noChangeArrowheads="1"/>
            </p:cNvSpPr>
            <p:nvPr/>
          </p:nvSpPr>
          <p:spPr bwMode="auto">
            <a:xfrm>
              <a:off x="2" y="459985"/>
              <a:ext cx="5431809" cy="90033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2296" name="平行四边形 18"/>
          <p:cNvSpPr>
            <a:spLocks noChangeArrowheads="1"/>
          </p:cNvSpPr>
          <p:nvPr/>
        </p:nvSpPr>
        <p:spPr bwMode="auto">
          <a:xfrm>
            <a:off x="1519238" y="1570038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297" name="文本框 19"/>
          <p:cNvSpPr>
            <a:spLocks noChangeArrowheads="1"/>
          </p:cNvSpPr>
          <p:nvPr/>
        </p:nvSpPr>
        <p:spPr bwMode="auto">
          <a:xfrm>
            <a:off x="1400175" y="2933700"/>
            <a:ext cx="48879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Here's the text</a:t>
            </a:r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</a:p>
        </p:txBody>
      </p:sp>
      <p:sp>
        <p:nvSpPr>
          <p:cNvPr id="12298" name="文本框 20"/>
          <p:cNvSpPr>
            <a:spLocks noChangeArrowheads="1"/>
          </p:cNvSpPr>
          <p:nvPr/>
        </p:nvSpPr>
        <p:spPr bwMode="auto">
          <a:xfrm>
            <a:off x="1400175" y="1933575"/>
            <a:ext cx="488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2299" name="直接连接符 21"/>
          <p:cNvSpPr>
            <a:spLocks noChangeShapeType="1"/>
          </p:cNvSpPr>
          <p:nvPr/>
        </p:nvSpPr>
        <p:spPr bwMode="auto">
          <a:xfrm>
            <a:off x="1476375" y="2738438"/>
            <a:ext cx="2757488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0" name="文本框 22"/>
          <p:cNvSpPr>
            <a:spLocks noChangeArrowheads="1"/>
          </p:cNvSpPr>
          <p:nvPr/>
        </p:nvSpPr>
        <p:spPr bwMode="auto">
          <a:xfrm>
            <a:off x="1400175" y="2297113"/>
            <a:ext cx="514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A46C24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</a:p>
        </p:txBody>
      </p:sp>
      <p:sp>
        <p:nvSpPr>
          <p:cNvPr id="12301" name="平行四边形 24"/>
          <p:cNvSpPr>
            <a:spLocks noChangeArrowheads="1"/>
          </p:cNvSpPr>
          <p:nvPr/>
        </p:nvSpPr>
        <p:spPr bwMode="auto">
          <a:xfrm>
            <a:off x="7497763" y="2144713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2302" name="文本框 26"/>
          <p:cNvSpPr>
            <a:spLocks noChangeArrowheads="1"/>
          </p:cNvSpPr>
          <p:nvPr/>
        </p:nvSpPr>
        <p:spPr bwMode="auto">
          <a:xfrm>
            <a:off x="7497763" y="4699000"/>
            <a:ext cx="40116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</a:p>
        </p:txBody>
      </p:sp>
      <p:sp>
        <p:nvSpPr>
          <p:cNvPr id="12303" name="文本框 27"/>
          <p:cNvSpPr>
            <a:spLocks noChangeArrowheads="1"/>
          </p:cNvSpPr>
          <p:nvPr/>
        </p:nvSpPr>
        <p:spPr bwMode="auto">
          <a:xfrm>
            <a:off x="7497763" y="4191000"/>
            <a:ext cx="4011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bldLvl="0" animBg="1" autoUpdateAnimBg="0"/>
      <p:bldP spid="12297" grpId="0" bldLvl="0" autoUpdateAnimBg="0"/>
      <p:bldP spid="12298" grpId="0" bldLvl="0" autoUpdateAnimBg="0"/>
      <p:bldP spid="12299" grpId="0" animBg="1"/>
      <p:bldP spid="12300" grpId="0" bldLvl="0" autoUpdateAnimBg="0"/>
      <p:bldP spid="12301" grpId="0" bldLvl="0" animBg="1" autoUpdateAnimBg="0"/>
      <p:bldP spid="12302" grpId="0" bldLvl="0" autoUpdateAnimBg="0"/>
      <p:bldP spid="12303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59"/>
          <p:cNvPicPr>
            <a:picLocks noChangeAspect="1" noChangeArrowheads="1"/>
          </p:cNvPicPr>
          <p:nvPr/>
        </p:nvPicPr>
        <p:blipFill>
          <a:blip r:embed="rId2" cstate="print"/>
          <a:srcRect t="48329" r="12871"/>
          <a:stretch>
            <a:fillRect/>
          </a:stretch>
        </p:blipFill>
        <p:spPr bwMode="auto">
          <a:xfrm>
            <a:off x="7748588" y="4156075"/>
            <a:ext cx="27146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37"/>
          <p:cNvPicPr>
            <a:picLocks noChangeAspect="1" noChangeArrowheads="1"/>
          </p:cNvPicPr>
          <p:nvPr/>
        </p:nvPicPr>
        <p:blipFill>
          <a:blip r:embed="rId3" cstate="print"/>
          <a:srcRect t="43938"/>
          <a:stretch>
            <a:fillRect/>
          </a:stretch>
        </p:blipFill>
        <p:spPr bwMode="auto">
          <a:xfrm>
            <a:off x="1536700" y="1847850"/>
            <a:ext cx="283051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文本框 27"/>
          <p:cNvSpPr>
            <a:spLocks noChangeArrowheads="1"/>
          </p:cNvSpPr>
          <p:nvPr/>
        </p:nvSpPr>
        <p:spPr bwMode="auto">
          <a:xfrm>
            <a:off x="2381250" y="47942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3317" name="直接连接符 45"/>
          <p:cNvSpPr>
            <a:spLocks noChangeShapeType="1"/>
          </p:cNvSpPr>
          <p:nvPr/>
        </p:nvSpPr>
        <p:spPr bwMode="auto">
          <a:xfrm>
            <a:off x="5921375" y="1558925"/>
            <a:ext cx="304800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1616075" y="2855913"/>
            <a:ext cx="287338" cy="338137"/>
            <a:chOff x="0" y="0"/>
            <a:chExt cx="287258" cy="338554"/>
          </a:xfrm>
        </p:grpSpPr>
        <p:sp>
          <p:nvSpPr>
            <p:cNvPr id="13319" name="矩形 29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20" name="文本框 30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1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613275" y="4143375"/>
            <a:ext cx="287338" cy="339725"/>
            <a:chOff x="0" y="0"/>
            <a:chExt cx="287258" cy="338554"/>
          </a:xfrm>
        </p:grpSpPr>
        <p:sp>
          <p:nvSpPr>
            <p:cNvPr id="13322" name="矩形 32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23" name="文本框 33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5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>
            <a:off x="7820025" y="5178425"/>
            <a:ext cx="285750" cy="338138"/>
            <a:chOff x="0" y="0"/>
            <a:chExt cx="287258" cy="338554"/>
          </a:xfrm>
        </p:grpSpPr>
        <p:sp>
          <p:nvSpPr>
            <p:cNvPr id="13325" name="矩形 35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26" name="文本框 36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6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13327" name="文本框 38"/>
          <p:cNvSpPr>
            <a:spLocks noChangeArrowheads="1"/>
          </p:cNvSpPr>
          <p:nvPr/>
        </p:nvSpPr>
        <p:spPr bwMode="auto">
          <a:xfrm>
            <a:off x="1414463" y="3321050"/>
            <a:ext cx="2792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</a:t>
            </a:r>
            <a:r>
              <a:rPr lang="en-US" altLang="zh-CN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3328" name="直接连接符 39"/>
          <p:cNvSpPr>
            <a:spLocks noChangeShapeType="1"/>
          </p:cNvSpPr>
          <p:nvPr/>
        </p:nvSpPr>
        <p:spPr bwMode="auto">
          <a:xfrm>
            <a:off x="1565275" y="4387850"/>
            <a:ext cx="2759075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9" name="直接连接符 40"/>
          <p:cNvSpPr>
            <a:spLocks noChangeShapeType="1"/>
          </p:cNvSpPr>
          <p:nvPr/>
        </p:nvSpPr>
        <p:spPr bwMode="auto">
          <a:xfrm>
            <a:off x="4584700" y="3873500"/>
            <a:ext cx="2757488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0" name="直接连接符 41"/>
          <p:cNvSpPr>
            <a:spLocks noChangeShapeType="1"/>
          </p:cNvSpPr>
          <p:nvPr/>
        </p:nvSpPr>
        <p:spPr bwMode="auto">
          <a:xfrm>
            <a:off x="7748588" y="3873500"/>
            <a:ext cx="2655887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31" name="文本框 42"/>
          <p:cNvSpPr>
            <a:spLocks noChangeArrowheads="1"/>
          </p:cNvSpPr>
          <p:nvPr/>
        </p:nvSpPr>
        <p:spPr bwMode="auto">
          <a:xfrm>
            <a:off x="4548188" y="4719638"/>
            <a:ext cx="3163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3332" name="文本框 43"/>
          <p:cNvSpPr>
            <a:spLocks noChangeArrowheads="1"/>
          </p:cNvSpPr>
          <p:nvPr/>
        </p:nvSpPr>
        <p:spPr bwMode="auto">
          <a:xfrm>
            <a:off x="4548188" y="5597525"/>
            <a:ext cx="2792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</a:p>
        </p:txBody>
      </p:sp>
      <p:sp>
        <p:nvSpPr>
          <p:cNvPr id="13333" name="文本框 44"/>
          <p:cNvSpPr>
            <a:spLocks noChangeArrowheads="1"/>
          </p:cNvSpPr>
          <p:nvPr/>
        </p:nvSpPr>
        <p:spPr bwMode="auto">
          <a:xfrm>
            <a:off x="7748588" y="5597525"/>
            <a:ext cx="27924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</a:p>
        </p:txBody>
      </p: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7683500" y="1838325"/>
            <a:ext cx="287338" cy="339725"/>
            <a:chOff x="0" y="0"/>
            <a:chExt cx="287258" cy="338554"/>
          </a:xfrm>
        </p:grpSpPr>
        <p:sp>
          <p:nvSpPr>
            <p:cNvPr id="13335" name="矩形 47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36" name="文本框 48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3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4649788" y="1835150"/>
            <a:ext cx="287337" cy="338138"/>
            <a:chOff x="0" y="0"/>
            <a:chExt cx="287258" cy="338554"/>
          </a:xfrm>
        </p:grpSpPr>
        <p:sp>
          <p:nvSpPr>
            <p:cNvPr id="13338" name="矩形 50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39" name="文本框 51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2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1616075" y="4651375"/>
            <a:ext cx="287338" cy="338138"/>
            <a:chOff x="0" y="0"/>
            <a:chExt cx="287258" cy="338554"/>
          </a:xfrm>
        </p:grpSpPr>
        <p:sp>
          <p:nvSpPr>
            <p:cNvPr id="13341" name="矩形 53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342" name="文本框 54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4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13343" name="文本框 55"/>
          <p:cNvSpPr>
            <a:spLocks noChangeArrowheads="1"/>
          </p:cNvSpPr>
          <p:nvPr/>
        </p:nvSpPr>
        <p:spPr bwMode="auto">
          <a:xfrm>
            <a:off x="7613650" y="2243138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3344" name="文本框 56"/>
          <p:cNvSpPr>
            <a:spLocks noChangeArrowheads="1"/>
          </p:cNvSpPr>
          <p:nvPr/>
        </p:nvSpPr>
        <p:spPr bwMode="auto">
          <a:xfrm>
            <a:off x="7613650" y="3073400"/>
            <a:ext cx="279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</a:t>
            </a:r>
            <a:r>
              <a:rPr lang="en-US" altLang="zh-CN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3345" name="文本框 57"/>
          <p:cNvSpPr>
            <a:spLocks noChangeArrowheads="1"/>
          </p:cNvSpPr>
          <p:nvPr/>
        </p:nvSpPr>
        <p:spPr bwMode="auto">
          <a:xfrm>
            <a:off x="4483100" y="2243138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3346" name="文本框 58"/>
          <p:cNvSpPr>
            <a:spLocks noChangeArrowheads="1"/>
          </p:cNvSpPr>
          <p:nvPr/>
        </p:nvSpPr>
        <p:spPr bwMode="auto">
          <a:xfrm>
            <a:off x="4483100" y="3073400"/>
            <a:ext cx="279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</a:t>
            </a:r>
            <a:r>
              <a:rPr lang="en-US" altLang="zh-CN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3347" name="文本框 60"/>
          <p:cNvSpPr>
            <a:spLocks noChangeArrowheads="1"/>
          </p:cNvSpPr>
          <p:nvPr/>
        </p:nvSpPr>
        <p:spPr bwMode="auto">
          <a:xfrm>
            <a:off x="1414463" y="5119688"/>
            <a:ext cx="27924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9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4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400"/>
                            </p:stCondLst>
                            <p:childTnLst>
                              <p:par>
                                <p:cTn id="7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3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90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9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900"/>
                            </p:stCondLst>
                            <p:childTnLst>
                              <p:par>
                                <p:cTn id="10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2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9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3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ldLvl="0" autoUpdateAnimBg="0"/>
      <p:bldP spid="13317" grpId="0" animBg="1"/>
      <p:bldP spid="13327" grpId="0" bldLvl="0" autoUpdateAnimBg="0"/>
      <p:bldP spid="13328" grpId="0" animBg="1"/>
      <p:bldP spid="13329" grpId="0" animBg="1"/>
      <p:bldP spid="13330" grpId="0" animBg="1"/>
      <p:bldP spid="13331" grpId="0" bldLvl="0" autoUpdateAnimBg="0"/>
      <p:bldP spid="13332" grpId="0" bldLvl="0" autoUpdateAnimBg="0"/>
      <p:bldP spid="13333" grpId="0" bldLvl="0" autoUpdateAnimBg="0"/>
      <p:bldP spid="13343" grpId="0" bldLvl="0" autoUpdateAnimBg="0"/>
      <p:bldP spid="13344" grpId="0" bldLvl="0" autoUpdateAnimBg="0"/>
      <p:bldP spid="13345" grpId="0" bldLvl="0" autoUpdateAnimBg="0"/>
      <p:bldP spid="13346" grpId="0" bldLvl="0" autoUpdateAnimBg="0"/>
      <p:bldP spid="13347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"/>
          <p:cNvPicPr>
            <a:picLocks noChangeAspect="1" noChangeArrowheads="1"/>
          </p:cNvPicPr>
          <p:nvPr/>
        </p:nvPicPr>
        <p:blipFill>
          <a:blip r:embed="rId2" cstate="print"/>
          <a:srcRect t="34488"/>
          <a:stretch>
            <a:fillRect/>
          </a:stretch>
        </p:blipFill>
        <p:spPr bwMode="auto">
          <a:xfrm>
            <a:off x="0" y="920750"/>
            <a:ext cx="12192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六边形 1"/>
          <p:cNvSpPr>
            <a:spLocks noChangeArrowheads="1"/>
          </p:cNvSpPr>
          <p:nvPr/>
        </p:nvSpPr>
        <p:spPr bwMode="auto">
          <a:xfrm rot="5400000">
            <a:off x="5356225" y="682625"/>
            <a:ext cx="1479550" cy="1276350"/>
          </a:xfrm>
          <a:prstGeom prst="hexagon">
            <a:avLst>
              <a:gd name="adj" fmla="val 2497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4340" name="矩形 13"/>
          <p:cNvSpPr>
            <a:spLocks noChangeArrowheads="1"/>
          </p:cNvSpPr>
          <p:nvPr/>
        </p:nvSpPr>
        <p:spPr bwMode="auto">
          <a:xfrm>
            <a:off x="5200650" y="920750"/>
            <a:ext cx="179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TYPE</a:t>
            </a:r>
            <a:endParaRPr lang="zh-CN" alt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</a:t>
            </a:r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-150813" y="5791200"/>
            <a:ext cx="12393613" cy="525463"/>
            <a:chOff x="0" y="0"/>
            <a:chExt cx="12398325" cy="525195"/>
          </a:xfrm>
        </p:grpSpPr>
        <p:sp>
          <p:nvSpPr>
            <p:cNvPr id="14342" name="矩形 15"/>
            <p:cNvSpPr>
              <a:spLocks noChangeArrowheads="1"/>
            </p:cNvSpPr>
            <p:nvPr/>
          </p:nvSpPr>
          <p:spPr bwMode="auto">
            <a:xfrm>
              <a:off x="9401907" y="0"/>
              <a:ext cx="2996418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343" name="矩形 16"/>
            <p:cNvSpPr>
              <a:spLocks noChangeArrowheads="1"/>
            </p:cNvSpPr>
            <p:nvPr/>
          </p:nvSpPr>
          <p:spPr bwMode="auto">
            <a:xfrm>
              <a:off x="313475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344" name="矩形 17"/>
            <p:cNvSpPr>
              <a:spLocks noChangeArrowheads="1"/>
            </p:cNvSpPr>
            <p:nvPr/>
          </p:nvSpPr>
          <p:spPr bwMode="auto">
            <a:xfrm>
              <a:off x="6276534" y="0"/>
              <a:ext cx="3125372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345" name="矩形 18"/>
            <p:cNvSpPr>
              <a:spLocks noChangeArrowheads="1"/>
            </p:cNvSpPr>
            <p:nvPr/>
          </p:nvSpPr>
          <p:spPr bwMode="auto">
            <a:xfrm>
              <a:off x="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4346" name="矩形 19"/>
          <p:cNvSpPr>
            <a:spLocks noChangeArrowheads="1"/>
          </p:cNvSpPr>
          <p:nvPr/>
        </p:nvSpPr>
        <p:spPr bwMode="auto">
          <a:xfrm>
            <a:off x="6096000" y="5613400"/>
            <a:ext cx="3151188" cy="703263"/>
          </a:xfrm>
          <a:prstGeom prst="rect">
            <a:avLst/>
          </a:prstGeom>
          <a:solidFill>
            <a:srgbClr val="A46C2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0" y="5734050"/>
            <a:ext cx="12192000" cy="504825"/>
            <a:chOff x="0" y="0"/>
            <a:chExt cx="12192000" cy="503901"/>
          </a:xfrm>
        </p:grpSpPr>
        <p:sp>
          <p:nvSpPr>
            <p:cNvPr id="14348" name="矩形 21"/>
            <p:cNvSpPr>
              <a:spLocks noChangeArrowheads="1"/>
            </p:cNvSpPr>
            <p:nvPr/>
          </p:nvSpPr>
          <p:spPr bwMode="auto">
            <a:xfrm>
              <a:off x="6096000" y="0"/>
              <a:ext cx="3151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03</a:t>
              </a:r>
              <a:r>
                <a:rPr lang="zh-CN" alt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4349" name="矩形 22"/>
            <p:cNvSpPr>
              <a:spLocks noChangeArrowheads="1"/>
            </p:cNvSpPr>
            <p:nvPr/>
          </p:nvSpPr>
          <p:spPr bwMode="auto">
            <a:xfrm>
              <a:off x="9040837" y="111228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04</a:t>
              </a:r>
              <a:r>
                <a:rPr lang="zh-CN" altLang="en-US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4350" name="矩形 23"/>
            <p:cNvSpPr>
              <a:spLocks noChangeArrowheads="1"/>
            </p:cNvSpPr>
            <p:nvPr/>
          </p:nvSpPr>
          <p:spPr bwMode="auto">
            <a:xfrm>
              <a:off x="2970628" y="134569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02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4351" name="矩形 24"/>
            <p:cNvSpPr>
              <a:spLocks noChangeArrowheads="1"/>
            </p:cNvSpPr>
            <p:nvPr/>
          </p:nvSpPr>
          <p:spPr bwMode="auto">
            <a:xfrm>
              <a:off x="0" y="111228"/>
              <a:ext cx="29964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01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 autoUpdateAnimBg="0"/>
      <p:bldP spid="14340" grpId="0" bldLvl="0" autoUpdateAnimBg="0"/>
      <p:bldP spid="14346" grpId="0" bldLvl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20"/>
          <p:cNvPicPr>
            <a:picLocks noChangeAspect="1" noChangeArrowheads="1"/>
          </p:cNvPicPr>
          <p:nvPr/>
        </p:nvPicPr>
        <p:blipFill>
          <a:blip r:embed="rId2" cstate="print"/>
          <a:srcRect l="3917" t="41522" b="6577"/>
          <a:stretch>
            <a:fillRect/>
          </a:stretch>
        </p:blipFill>
        <p:spPr bwMode="auto">
          <a:xfrm>
            <a:off x="3786188" y="4616450"/>
            <a:ext cx="35290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0" y="6159500"/>
            <a:ext cx="12192000" cy="34925"/>
            <a:chOff x="0" y="0"/>
            <a:chExt cx="12192000" cy="34974"/>
          </a:xfrm>
        </p:grpSpPr>
        <p:sp>
          <p:nvSpPr>
            <p:cNvPr id="15364" name="直接连接符 1"/>
            <p:cNvSpPr>
              <a:spLocks noChangeShapeType="1"/>
            </p:cNvSpPr>
            <p:nvPr/>
          </p:nvSpPr>
          <p:spPr bwMode="auto">
            <a:xfrm>
              <a:off x="0" y="0"/>
              <a:ext cx="12192000" cy="1"/>
            </a:xfrm>
            <a:prstGeom prst="line">
              <a:avLst/>
            </a:prstGeom>
            <a:noFill/>
            <a:ln w="38100" cap="flat" cmpd="sng">
              <a:solidFill>
                <a:srgbClr val="C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65" name="直接连接符 2"/>
            <p:cNvSpPr>
              <a:spLocks noChangeShapeType="1"/>
            </p:cNvSpPr>
            <p:nvPr/>
          </p:nvSpPr>
          <p:spPr bwMode="auto">
            <a:xfrm>
              <a:off x="0" y="34974"/>
              <a:ext cx="12192000" cy="1"/>
            </a:xfrm>
            <a:prstGeom prst="line">
              <a:avLst/>
            </a:prstGeom>
            <a:noFill/>
            <a:ln w="38100" cap="flat" cmpd="sng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6" name="直接连接符 3"/>
          <p:cNvSpPr>
            <a:spLocks noChangeShapeType="1"/>
          </p:cNvSpPr>
          <p:nvPr/>
        </p:nvSpPr>
        <p:spPr bwMode="auto">
          <a:xfrm>
            <a:off x="1476375" y="3719513"/>
            <a:ext cx="1955800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7" name="文本框 4"/>
          <p:cNvSpPr>
            <a:spLocks noChangeArrowheads="1"/>
          </p:cNvSpPr>
          <p:nvPr/>
        </p:nvSpPr>
        <p:spPr bwMode="auto">
          <a:xfrm>
            <a:off x="2381250" y="857250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5368" name="文本框 6"/>
          <p:cNvSpPr>
            <a:spLocks noChangeArrowheads="1"/>
          </p:cNvSpPr>
          <p:nvPr/>
        </p:nvSpPr>
        <p:spPr bwMode="auto">
          <a:xfrm>
            <a:off x="1376363" y="3868738"/>
            <a:ext cx="27924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4279900" y="1644650"/>
            <a:ext cx="3598863" cy="1588"/>
            <a:chOff x="0" y="0"/>
            <a:chExt cx="3599543" cy="1"/>
          </a:xfrm>
        </p:grpSpPr>
        <p:sp>
          <p:nvSpPr>
            <p:cNvPr id="15370" name="直接连接符 5"/>
            <p:cNvSpPr>
              <a:spLocks noChangeShapeType="1"/>
            </p:cNvSpPr>
            <p:nvPr/>
          </p:nvSpPr>
          <p:spPr bwMode="auto">
            <a:xfrm>
              <a:off x="0" y="0"/>
              <a:ext cx="304801" cy="1"/>
            </a:xfrm>
            <a:prstGeom prst="line">
              <a:avLst/>
            </a:prstGeom>
            <a:noFill/>
            <a:ln w="381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1" name="直接连接符 7"/>
            <p:cNvSpPr>
              <a:spLocks noChangeShapeType="1"/>
            </p:cNvSpPr>
            <p:nvPr/>
          </p:nvSpPr>
          <p:spPr bwMode="auto">
            <a:xfrm>
              <a:off x="3294742" y="0"/>
              <a:ext cx="304801" cy="1"/>
            </a:xfrm>
            <a:prstGeom prst="line">
              <a:avLst/>
            </a:prstGeom>
            <a:noFill/>
            <a:ln w="381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1376363" y="2289175"/>
            <a:ext cx="3163887" cy="1190625"/>
            <a:chOff x="0" y="0"/>
            <a:chExt cx="3164116" cy="1192081"/>
          </a:xfrm>
        </p:grpSpPr>
        <p:sp>
          <p:nvSpPr>
            <p:cNvPr id="15373" name="文本框 8"/>
            <p:cNvSpPr>
              <a:spLocks noChangeArrowheads="1"/>
            </p:cNvSpPr>
            <p:nvPr/>
          </p:nvSpPr>
          <p:spPr bwMode="auto">
            <a:xfrm>
              <a:off x="1" y="0"/>
              <a:ext cx="31641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Times New Roman" pitchFamily="18" charset="0"/>
                </a:rPr>
                <a:t>TYPE </a:t>
              </a:r>
              <a:endParaRPr lang="zh-CN" alt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Times New Roman" pitchFamily="18" charset="0"/>
                </a:rPr>
                <a:t>SOMETHING HERE</a:t>
              </a:r>
              <a:endParaRPr lang="zh-CN" alt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74" name="文本框 9"/>
            <p:cNvSpPr>
              <a:spLocks noChangeArrowheads="1"/>
            </p:cNvSpPr>
            <p:nvPr/>
          </p:nvSpPr>
          <p:spPr bwMode="auto">
            <a:xfrm>
              <a:off x="0" y="822749"/>
              <a:ext cx="3164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Here's the input text Here's the text</a:t>
              </a:r>
            </a:p>
          </p:txBody>
        </p:sp>
      </p:grp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7708900" y="2073275"/>
            <a:ext cx="3822700" cy="1795463"/>
            <a:chOff x="0" y="0"/>
            <a:chExt cx="3821961" cy="1796725"/>
          </a:xfrm>
        </p:grpSpPr>
        <p:sp>
          <p:nvSpPr>
            <p:cNvPr id="15376" name="文本框 11"/>
            <p:cNvSpPr>
              <a:spLocks noChangeArrowheads="1"/>
            </p:cNvSpPr>
            <p:nvPr/>
          </p:nvSpPr>
          <p:spPr bwMode="auto">
            <a:xfrm>
              <a:off x="0" y="941342"/>
              <a:ext cx="3821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。</a:t>
              </a:r>
            </a:p>
          </p:txBody>
        </p:sp>
        <p:sp>
          <p:nvSpPr>
            <p:cNvPr id="15377" name="文本框 14"/>
            <p:cNvSpPr>
              <a:spLocks noChangeArrowheads="1"/>
            </p:cNvSpPr>
            <p:nvPr/>
          </p:nvSpPr>
          <p:spPr bwMode="auto">
            <a:xfrm>
              <a:off x="0" y="1388488"/>
              <a:ext cx="3821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。</a:t>
              </a:r>
            </a:p>
          </p:txBody>
        </p:sp>
        <p:sp>
          <p:nvSpPr>
            <p:cNvPr id="15378" name="文本框 10"/>
            <p:cNvSpPr>
              <a:spLocks noChangeArrowheads="1"/>
            </p:cNvSpPr>
            <p:nvPr/>
          </p:nvSpPr>
          <p:spPr bwMode="auto">
            <a:xfrm>
              <a:off x="1" y="0"/>
              <a:ext cx="31641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Times New Roman" pitchFamily="18" charset="0"/>
                </a:rPr>
                <a:t>TYPE </a:t>
              </a:r>
              <a:endParaRPr lang="zh-CN" alt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sym typeface="Times New Roman" pitchFamily="18" charset="0"/>
                </a:rPr>
                <a:t>SOMETHING HERE</a:t>
              </a:r>
              <a:endParaRPr lang="zh-CN" alt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79" name="直接连接符 12"/>
            <p:cNvSpPr>
              <a:spLocks noChangeShapeType="1"/>
            </p:cNvSpPr>
            <p:nvPr/>
          </p:nvSpPr>
          <p:spPr bwMode="auto">
            <a:xfrm>
              <a:off x="94023" y="902435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直接连接符 13"/>
            <p:cNvSpPr>
              <a:spLocks noChangeShapeType="1"/>
            </p:cNvSpPr>
            <p:nvPr/>
          </p:nvSpPr>
          <p:spPr bwMode="auto">
            <a:xfrm>
              <a:off x="94023" y="1349581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1" name="直接连接符 15"/>
            <p:cNvSpPr>
              <a:spLocks noChangeShapeType="1"/>
            </p:cNvSpPr>
            <p:nvPr/>
          </p:nvSpPr>
          <p:spPr bwMode="auto">
            <a:xfrm>
              <a:off x="94023" y="1796725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2" name="平行四边形 17"/>
          <p:cNvSpPr>
            <a:spLocks noChangeArrowheads="1"/>
          </p:cNvSpPr>
          <p:nvPr/>
        </p:nvSpPr>
        <p:spPr bwMode="auto">
          <a:xfrm>
            <a:off x="1446213" y="1830388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bldLvl="0" autoUpdateAnimBg="0"/>
      <p:bldP spid="15368" grpId="0" bldLvl="0" autoUpdateAnimBg="0"/>
      <p:bldP spid="15382" grpId="0" bldLvl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466850" y="2447925"/>
            <a:ext cx="5835650" cy="3827463"/>
            <a:chOff x="0" y="0"/>
            <a:chExt cx="5836258" cy="3828217"/>
          </a:xfrm>
        </p:grpSpPr>
        <p:sp>
          <p:nvSpPr>
            <p:cNvPr id="16387" name="矩形 5"/>
            <p:cNvSpPr>
              <a:spLocks noChangeArrowheads="1"/>
            </p:cNvSpPr>
            <p:nvPr/>
          </p:nvSpPr>
          <p:spPr bwMode="auto">
            <a:xfrm>
              <a:off x="0" y="0"/>
              <a:ext cx="5836258" cy="3828217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388" name="矩形 10"/>
            <p:cNvSpPr>
              <a:spLocks noChangeArrowheads="1"/>
            </p:cNvSpPr>
            <p:nvPr/>
          </p:nvSpPr>
          <p:spPr bwMode="auto">
            <a:xfrm>
              <a:off x="0" y="2705399"/>
              <a:ext cx="4920343" cy="11228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6389" name="文本框 2"/>
          <p:cNvSpPr>
            <a:spLocks noChangeArrowheads="1"/>
          </p:cNvSpPr>
          <p:nvPr/>
        </p:nvSpPr>
        <p:spPr bwMode="auto">
          <a:xfrm>
            <a:off x="1400175" y="5351463"/>
            <a:ext cx="4887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6390" name="平行四边形 6"/>
          <p:cNvSpPr>
            <a:spLocks noChangeArrowheads="1"/>
          </p:cNvSpPr>
          <p:nvPr/>
        </p:nvSpPr>
        <p:spPr bwMode="auto">
          <a:xfrm>
            <a:off x="1358900" y="2352675"/>
            <a:ext cx="1125538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1" name="文本框 7"/>
          <p:cNvSpPr>
            <a:spLocks noChangeArrowheads="1"/>
          </p:cNvSpPr>
          <p:nvPr/>
        </p:nvSpPr>
        <p:spPr bwMode="auto">
          <a:xfrm>
            <a:off x="2381250" y="58102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6392" name="直接连接符 8"/>
          <p:cNvSpPr>
            <a:spLocks noChangeShapeType="1"/>
          </p:cNvSpPr>
          <p:nvPr/>
        </p:nvSpPr>
        <p:spPr bwMode="auto">
          <a:xfrm>
            <a:off x="5948363" y="1847850"/>
            <a:ext cx="304800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文本框 9"/>
          <p:cNvSpPr>
            <a:spLocks noChangeArrowheads="1"/>
          </p:cNvSpPr>
          <p:nvPr/>
        </p:nvSpPr>
        <p:spPr bwMode="auto">
          <a:xfrm>
            <a:off x="3651250" y="1331913"/>
            <a:ext cx="4887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Here's the text</a:t>
            </a:r>
          </a:p>
        </p:txBody>
      </p:sp>
      <p:sp>
        <p:nvSpPr>
          <p:cNvPr id="16394" name="直接连接符 11"/>
          <p:cNvSpPr>
            <a:spLocks noChangeShapeType="1"/>
          </p:cNvSpPr>
          <p:nvPr/>
        </p:nvSpPr>
        <p:spPr bwMode="auto">
          <a:xfrm>
            <a:off x="7664450" y="2466975"/>
            <a:ext cx="0" cy="3808413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文本框 12"/>
          <p:cNvSpPr>
            <a:spLocks noChangeArrowheads="1"/>
          </p:cNvSpPr>
          <p:nvPr/>
        </p:nvSpPr>
        <p:spPr bwMode="auto">
          <a:xfrm>
            <a:off x="7874000" y="5207000"/>
            <a:ext cx="3956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</a:t>
            </a:r>
          </a:p>
        </p:txBody>
      </p:sp>
      <p:sp>
        <p:nvSpPr>
          <p:cNvPr id="16396" name="椭圆 14"/>
          <p:cNvSpPr>
            <a:spLocks noChangeArrowheads="1"/>
          </p:cNvSpPr>
          <p:nvPr/>
        </p:nvSpPr>
        <p:spPr bwMode="auto">
          <a:xfrm>
            <a:off x="8024813" y="2600325"/>
            <a:ext cx="2336800" cy="2336800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6397" name="直接连接符 16"/>
          <p:cNvSpPr>
            <a:spLocks noChangeShapeType="1"/>
          </p:cNvSpPr>
          <p:nvPr/>
        </p:nvSpPr>
        <p:spPr bwMode="auto">
          <a:xfrm>
            <a:off x="8024813" y="5999163"/>
            <a:ext cx="23241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9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4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ldLvl="0" autoUpdateAnimBg="0"/>
      <p:bldP spid="16390" grpId="0" bldLvl="0" animBg="1" autoUpdateAnimBg="0"/>
      <p:bldP spid="16391" grpId="0" bldLvl="0" autoUpdateAnimBg="0"/>
      <p:bldP spid="16392" grpId="0" animBg="1"/>
      <p:bldP spid="16393" grpId="0" bldLvl="0" autoUpdateAnimBg="0"/>
      <p:bldP spid="16394" grpId="0" animBg="1"/>
      <p:bldP spid="16395" grpId="0" bldLvl="0" autoUpdateAnimBg="0"/>
      <p:bldP spid="16396" grpId="0" bldLvl="0" animBg="1" autoUpdateAnimBg="0"/>
      <p:bldP spid="163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3"/>
          <p:cNvPicPr>
            <a:picLocks noChangeAspect="1" noChangeArrowheads="1"/>
          </p:cNvPicPr>
          <p:nvPr/>
        </p:nvPicPr>
        <p:blipFill>
          <a:blip r:embed="rId2" cstate="print"/>
          <a:srcRect t="39351"/>
          <a:stretch>
            <a:fillRect/>
          </a:stretch>
        </p:blipFill>
        <p:spPr bwMode="auto">
          <a:xfrm>
            <a:off x="0" y="920750"/>
            <a:ext cx="12192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六边形 1"/>
          <p:cNvSpPr>
            <a:spLocks noChangeArrowheads="1"/>
          </p:cNvSpPr>
          <p:nvPr/>
        </p:nvSpPr>
        <p:spPr bwMode="auto">
          <a:xfrm rot="5400000">
            <a:off x="5356225" y="682625"/>
            <a:ext cx="1479550" cy="1276350"/>
          </a:xfrm>
          <a:prstGeom prst="hexagon">
            <a:avLst>
              <a:gd name="adj" fmla="val 2497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7412" name="矩形 13"/>
          <p:cNvSpPr>
            <a:spLocks noChangeArrowheads="1"/>
          </p:cNvSpPr>
          <p:nvPr/>
        </p:nvSpPr>
        <p:spPr bwMode="auto">
          <a:xfrm>
            <a:off x="5200650" y="920750"/>
            <a:ext cx="179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TYPE</a:t>
            </a:r>
            <a:endParaRPr lang="zh-CN" alt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-150813" y="5791200"/>
            <a:ext cx="12393613" cy="525463"/>
            <a:chOff x="0" y="0"/>
            <a:chExt cx="12398325" cy="525195"/>
          </a:xfrm>
        </p:grpSpPr>
        <p:sp>
          <p:nvSpPr>
            <p:cNvPr id="17414" name="矩形 15"/>
            <p:cNvSpPr>
              <a:spLocks noChangeArrowheads="1"/>
            </p:cNvSpPr>
            <p:nvPr/>
          </p:nvSpPr>
          <p:spPr bwMode="auto">
            <a:xfrm>
              <a:off x="9401907" y="0"/>
              <a:ext cx="2996418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415" name="矩形 16"/>
            <p:cNvSpPr>
              <a:spLocks noChangeArrowheads="1"/>
            </p:cNvSpPr>
            <p:nvPr/>
          </p:nvSpPr>
          <p:spPr bwMode="auto">
            <a:xfrm>
              <a:off x="313475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416" name="矩形 17"/>
            <p:cNvSpPr>
              <a:spLocks noChangeArrowheads="1"/>
            </p:cNvSpPr>
            <p:nvPr/>
          </p:nvSpPr>
          <p:spPr bwMode="auto">
            <a:xfrm>
              <a:off x="6276534" y="0"/>
              <a:ext cx="3125372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417" name="矩形 18"/>
            <p:cNvSpPr>
              <a:spLocks noChangeArrowheads="1"/>
            </p:cNvSpPr>
            <p:nvPr/>
          </p:nvSpPr>
          <p:spPr bwMode="auto">
            <a:xfrm>
              <a:off x="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7418" name="矩形 19"/>
          <p:cNvSpPr>
            <a:spLocks noChangeArrowheads="1"/>
          </p:cNvSpPr>
          <p:nvPr/>
        </p:nvSpPr>
        <p:spPr bwMode="auto">
          <a:xfrm>
            <a:off x="9066213" y="5613400"/>
            <a:ext cx="3151187" cy="703263"/>
          </a:xfrm>
          <a:prstGeom prst="rect">
            <a:avLst/>
          </a:prstGeom>
          <a:solidFill>
            <a:srgbClr val="A46C2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0" y="5734050"/>
            <a:ext cx="12192000" cy="504825"/>
            <a:chOff x="0" y="0"/>
            <a:chExt cx="12192000" cy="503902"/>
          </a:xfrm>
        </p:grpSpPr>
        <p:sp>
          <p:nvSpPr>
            <p:cNvPr id="17420" name="矩形 21"/>
            <p:cNvSpPr>
              <a:spLocks noChangeArrowheads="1"/>
            </p:cNvSpPr>
            <p:nvPr/>
          </p:nvSpPr>
          <p:spPr bwMode="auto">
            <a:xfrm>
              <a:off x="6096000" y="133183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03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7421" name="矩形 22"/>
            <p:cNvSpPr>
              <a:spLocks noChangeArrowheads="1"/>
            </p:cNvSpPr>
            <p:nvPr/>
          </p:nvSpPr>
          <p:spPr bwMode="auto">
            <a:xfrm>
              <a:off x="9040837" y="0"/>
              <a:ext cx="3151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04</a:t>
              </a:r>
              <a:r>
                <a:rPr lang="zh-CN" alt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7422" name="矩形 23"/>
            <p:cNvSpPr>
              <a:spLocks noChangeArrowheads="1"/>
            </p:cNvSpPr>
            <p:nvPr/>
          </p:nvSpPr>
          <p:spPr bwMode="auto">
            <a:xfrm>
              <a:off x="2970628" y="134570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02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17423" name="矩形 24"/>
            <p:cNvSpPr>
              <a:spLocks noChangeArrowheads="1"/>
            </p:cNvSpPr>
            <p:nvPr/>
          </p:nvSpPr>
          <p:spPr bwMode="auto">
            <a:xfrm>
              <a:off x="0" y="111229"/>
              <a:ext cx="29964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01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 autoUpdateAnimBg="0"/>
      <p:bldP spid="17412" grpId="0" bldLvl="0" autoUpdateAnimBg="0"/>
      <p:bldP spid="17418" grpId="0" bldLvl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466850" y="581025"/>
            <a:ext cx="5834063" cy="796925"/>
            <a:chOff x="0" y="0"/>
            <a:chExt cx="5834743" cy="797832"/>
          </a:xfrm>
        </p:grpSpPr>
        <p:sp>
          <p:nvSpPr>
            <p:cNvPr id="18435" name="矩形 1"/>
            <p:cNvSpPr>
              <a:spLocks noChangeArrowheads="1"/>
            </p:cNvSpPr>
            <p:nvPr/>
          </p:nvSpPr>
          <p:spPr bwMode="auto">
            <a:xfrm>
              <a:off x="0" y="0"/>
              <a:ext cx="5834743" cy="797832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436" name="矩形 2"/>
            <p:cNvSpPr>
              <a:spLocks noChangeArrowheads="1"/>
            </p:cNvSpPr>
            <p:nvPr/>
          </p:nvSpPr>
          <p:spPr bwMode="auto">
            <a:xfrm>
              <a:off x="261257" y="275773"/>
              <a:ext cx="2786743" cy="52205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8437" name="直接连接符 3"/>
          <p:cNvSpPr>
            <a:spLocks noChangeShapeType="1"/>
          </p:cNvSpPr>
          <p:nvPr/>
        </p:nvSpPr>
        <p:spPr bwMode="auto">
          <a:xfrm>
            <a:off x="7664450" y="581025"/>
            <a:ext cx="0" cy="5694363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直接连接符 4"/>
          <p:cNvSpPr>
            <a:spLocks noChangeShapeType="1"/>
          </p:cNvSpPr>
          <p:nvPr/>
        </p:nvSpPr>
        <p:spPr bwMode="auto">
          <a:xfrm>
            <a:off x="1524000" y="6100763"/>
            <a:ext cx="5791200" cy="1587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直接连接符 5"/>
          <p:cNvSpPr>
            <a:spLocks noChangeShapeType="1"/>
          </p:cNvSpPr>
          <p:nvPr/>
        </p:nvSpPr>
        <p:spPr bwMode="auto">
          <a:xfrm>
            <a:off x="8024813" y="933450"/>
            <a:ext cx="2324100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直接连接符 6"/>
          <p:cNvSpPr>
            <a:spLocks noChangeShapeType="1"/>
          </p:cNvSpPr>
          <p:nvPr/>
        </p:nvSpPr>
        <p:spPr bwMode="auto">
          <a:xfrm>
            <a:off x="1943100" y="2022475"/>
            <a:ext cx="2324100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文本框 7"/>
          <p:cNvSpPr>
            <a:spLocks noChangeArrowheads="1"/>
          </p:cNvSpPr>
          <p:nvPr/>
        </p:nvSpPr>
        <p:spPr bwMode="auto">
          <a:xfrm>
            <a:off x="1811338" y="2141538"/>
            <a:ext cx="27924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Input text</a:t>
            </a: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8442" name="文本框 8"/>
          <p:cNvSpPr>
            <a:spLocks noChangeArrowheads="1"/>
          </p:cNvSpPr>
          <p:nvPr/>
        </p:nvSpPr>
        <p:spPr bwMode="auto">
          <a:xfrm>
            <a:off x="1811338" y="1084263"/>
            <a:ext cx="31638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8443" name="文本框 9"/>
          <p:cNvSpPr>
            <a:spLocks noChangeArrowheads="1"/>
          </p:cNvSpPr>
          <p:nvPr/>
        </p:nvSpPr>
        <p:spPr bwMode="auto">
          <a:xfrm>
            <a:off x="7918450" y="1084263"/>
            <a:ext cx="27924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Input text</a:t>
            </a: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800" decel="100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  <p:bldP spid="18441" grpId="0" bldLvl="0" autoUpdateAnimBg="0"/>
      <p:bldP spid="18442" grpId="0" bldLvl="0" autoUpdateAnimBg="0"/>
      <p:bldP spid="18443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938" y="3911600"/>
            <a:ext cx="13382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图片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113" y="1974850"/>
            <a:ext cx="13350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图片 19"/>
          <p:cNvPicPr>
            <a:picLocks noChangeAspect="1" noChangeArrowheads="1"/>
          </p:cNvPicPr>
          <p:nvPr/>
        </p:nvPicPr>
        <p:blipFill>
          <a:blip r:embed="rId4" cstate="print"/>
          <a:srcRect l="3917" t="10344" b="6577"/>
          <a:stretch>
            <a:fillRect/>
          </a:stretch>
        </p:blipFill>
        <p:spPr bwMode="auto">
          <a:xfrm>
            <a:off x="1487488" y="1985963"/>
            <a:ext cx="35353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直接连接符 1"/>
          <p:cNvSpPr>
            <a:spLocks noChangeShapeType="1"/>
          </p:cNvSpPr>
          <p:nvPr/>
        </p:nvSpPr>
        <p:spPr bwMode="auto">
          <a:xfrm>
            <a:off x="1479550" y="1644650"/>
            <a:ext cx="5835650" cy="1588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直接连接符 2"/>
          <p:cNvSpPr>
            <a:spLocks noChangeShapeType="1"/>
          </p:cNvSpPr>
          <p:nvPr/>
        </p:nvSpPr>
        <p:spPr bwMode="auto">
          <a:xfrm>
            <a:off x="5238750" y="3590925"/>
            <a:ext cx="2076450" cy="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直接连接符 3"/>
          <p:cNvSpPr>
            <a:spLocks noChangeShapeType="1"/>
          </p:cNvSpPr>
          <p:nvPr/>
        </p:nvSpPr>
        <p:spPr bwMode="auto">
          <a:xfrm>
            <a:off x="7664450" y="581025"/>
            <a:ext cx="0" cy="452755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直接连接符 4"/>
          <p:cNvSpPr>
            <a:spLocks noChangeShapeType="1"/>
          </p:cNvSpPr>
          <p:nvPr/>
        </p:nvSpPr>
        <p:spPr bwMode="auto">
          <a:xfrm>
            <a:off x="5254625" y="1644650"/>
            <a:ext cx="0" cy="3884613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直接连接符 6"/>
          <p:cNvSpPr>
            <a:spLocks noChangeShapeType="1"/>
          </p:cNvSpPr>
          <p:nvPr/>
        </p:nvSpPr>
        <p:spPr bwMode="auto">
          <a:xfrm>
            <a:off x="0" y="6275388"/>
            <a:ext cx="12192000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文本框 10"/>
          <p:cNvSpPr>
            <a:spLocks noChangeArrowheads="1"/>
          </p:cNvSpPr>
          <p:nvPr/>
        </p:nvSpPr>
        <p:spPr bwMode="auto">
          <a:xfrm>
            <a:off x="7864475" y="1552575"/>
            <a:ext cx="2792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Input text</a:t>
            </a:r>
            <a:r>
              <a:rPr lang="zh-CN" altLang="en-US" dirty="0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9467" name="文本框 11"/>
          <p:cNvSpPr>
            <a:spLocks noChangeArrowheads="1"/>
          </p:cNvSpPr>
          <p:nvPr/>
        </p:nvSpPr>
        <p:spPr bwMode="auto">
          <a:xfrm>
            <a:off x="7864475" y="493713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9468" name="文本框 12"/>
          <p:cNvSpPr>
            <a:spLocks noChangeArrowheads="1"/>
          </p:cNvSpPr>
          <p:nvPr/>
        </p:nvSpPr>
        <p:spPr bwMode="auto">
          <a:xfrm>
            <a:off x="1404938" y="4441825"/>
            <a:ext cx="3163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9469" name="文本框 13"/>
          <p:cNvSpPr>
            <a:spLocks noChangeArrowheads="1"/>
          </p:cNvSpPr>
          <p:nvPr/>
        </p:nvSpPr>
        <p:spPr bwMode="auto">
          <a:xfrm>
            <a:off x="1362075" y="4903788"/>
            <a:ext cx="3689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9470" name="平行四边形 14"/>
          <p:cNvSpPr>
            <a:spLocks noChangeArrowheads="1"/>
          </p:cNvSpPr>
          <p:nvPr/>
        </p:nvSpPr>
        <p:spPr bwMode="auto">
          <a:xfrm>
            <a:off x="3711575" y="1858963"/>
            <a:ext cx="1123950" cy="304800"/>
          </a:xfrm>
          <a:prstGeom prst="parallelogram">
            <a:avLst>
              <a:gd name="adj" fmla="val 3329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9471" name="文本框 15"/>
          <p:cNvSpPr>
            <a:spLocks noChangeArrowheads="1"/>
          </p:cNvSpPr>
          <p:nvPr/>
        </p:nvSpPr>
        <p:spPr bwMode="auto">
          <a:xfrm>
            <a:off x="1362075" y="581025"/>
            <a:ext cx="170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9472" name="文本框 17"/>
          <p:cNvSpPr>
            <a:spLocks noChangeArrowheads="1"/>
          </p:cNvSpPr>
          <p:nvPr/>
        </p:nvSpPr>
        <p:spPr bwMode="auto">
          <a:xfrm>
            <a:off x="5338763" y="2946400"/>
            <a:ext cx="1976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9473" name="文本框 18"/>
          <p:cNvSpPr>
            <a:spLocks noChangeArrowheads="1"/>
          </p:cNvSpPr>
          <p:nvPr/>
        </p:nvSpPr>
        <p:spPr bwMode="auto">
          <a:xfrm>
            <a:off x="5338763" y="4903788"/>
            <a:ext cx="197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bldLvl="0" autoUpdateAnimBg="0"/>
      <p:bldP spid="19467" grpId="0" bldLvl="0" autoUpdateAnimBg="0"/>
      <p:bldP spid="19468" grpId="0" bldLvl="0" autoUpdateAnimBg="0"/>
      <p:bldP spid="19469" grpId="0" bldLvl="0" autoUpdateAnimBg="0"/>
      <p:bldP spid="19470" grpId="0" bldLvl="0" animBg="1" autoUpdateAnimBg="0"/>
      <p:bldP spid="19471" grpId="0" bldLvl="0" autoUpdateAnimBg="0"/>
      <p:bldP spid="19472" grpId="0" bldLvl="0" autoUpdateAnimBg="0"/>
      <p:bldP spid="19473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0" y="2062163"/>
            <a:ext cx="12192000" cy="3090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0483" name="图片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675" y="2563813"/>
            <a:ext cx="2032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图片 21"/>
          <p:cNvPicPr>
            <a:picLocks noChangeAspect="1" noChangeArrowheads="1"/>
          </p:cNvPicPr>
          <p:nvPr/>
        </p:nvPicPr>
        <p:blipFill>
          <a:blip r:embed="rId3" cstate="print"/>
          <a:srcRect b="9688"/>
          <a:stretch>
            <a:fillRect/>
          </a:stretch>
        </p:blipFill>
        <p:spPr bwMode="auto">
          <a:xfrm>
            <a:off x="1725613" y="2563813"/>
            <a:ext cx="20351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图片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6975" y="2566988"/>
            <a:ext cx="20415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图片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59800" y="2563813"/>
            <a:ext cx="2022475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0" y="5137150"/>
            <a:ext cx="12192000" cy="1138238"/>
            <a:chOff x="0" y="0"/>
            <a:chExt cx="12192000" cy="1137331"/>
          </a:xfrm>
        </p:grpSpPr>
        <p:sp>
          <p:nvSpPr>
            <p:cNvPr id="20488" name="矩形 6"/>
            <p:cNvSpPr>
              <a:spLocks noChangeArrowheads="1"/>
            </p:cNvSpPr>
            <p:nvPr/>
          </p:nvSpPr>
          <p:spPr bwMode="auto">
            <a:xfrm>
              <a:off x="0" y="0"/>
              <a:ext cx="12192000" cy="1137331"/>
            </a:xfrm>
            <a:prstGeom prst="rect">
              <a:avLst/>
            </a:prstGeom>
            <a:solidFill>
              <a:srgbClr val="3F3F3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489" name="矩形 7"/>
            <p:cNvSpPr>
              <a:spLocks noChangeArrowheads="1"/>
            </p:cNvSpPr>
            <p:nvPr/>
          </p:nvSpPr>
          <p:spPr bwMode="auto">
            <a:xfrm>
              <a:off x="0" y="43543"/>
              <a:ext cx="12192000" cy="957943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0490" name="文本框 12"/>
          <p:cNvSpPr>
            <a:spLocks noChangeArrowheads="1"/>
          </p:cNvSpPr>
          <p:nvPr/>
        </p:nvSpPr>
        <p:spPr bwMode="auto">
          <a:xfrm>
            <a:off x="5381625" y="482600"/>
            <a:ext cx="2108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91" name="文本框 13"/>
          <p:cNvSpPr>
            <a:spLocks noChangeArrowheads="1"/>
          </p:cNvSpPr>
          <p:nvPr/>
        </p:nvSpPr>
        <p:spPr bwMode="auto">
          <a:xfrm>
            <a:off x="7820025" y="482600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92" name="直接连接符 9"/>
          <p:cNvSpPr>
            <a:spLocks noChangeShapeType="1"/>
          </p:cNvSpPr>
          <p:nvPr/>
        </p:nvSpPr>
        <p:spPr bwMode="auto">
          <a:xfrm>
            <a:off x="5216525" y="581025"/>
            <a:ext cx="0" cy="754063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3" name="直接连接符 10"/>
          <p:cNvSpPr>
            <a:spLocks noChangeShapeType="1"/>
          </p:cNvSpPr>
          <p:nvPr/>
        </p:nvSpPr>
        <p:spPr bwMode="auto">
          <a:xfrm>
            <a:off x="7654925" y="581025"/>
            <a:ext cx="0" cy="361950"/>
          </a:xfrm>
          <a:prstGeom prst="line">
            <a:avLst/>
          </a:prstGeom>
          <a:noFill/>
          <a:ln w="635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94" name="文本框 11"/>
          <p:cNvSpPr>
            <a:spLocks noChangeArrowheads="1"/>
          </p:cNvSpPr>
          <p:nvPr/>
        </p:nvSpPr>
        <p:spPr bwMode="auto">
          <a:xfrm>
            <a:off x="1362075" y="482600"/>
            <a:ext cx="3689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grpSp>
        <p:nvGrpSpPr>
          <p:cNvPr id="20495" name="Group 15"/>
          <p:cNvGrpSpPr>
            <a:grpSpLocks/>
          </p:cNvGrpSpPr>
          <p:nvPr/>
        </p:nvGrpSpPr>
        <p:grpSpPr bwMode="auto">
          <a:xfrm>
            <a:off x="404813" y="5397500"/>
            <a:ext cx="11090501" cy="647700"/>
            <a:chOff x="0" y="0"/>
            <a:chExt cx="11091200" cy="646331"/>
          </a:xfrm>
        </p:grpSpPr>
        <p:sp>
          <p:nvSpPr>
            <p:cNvPr id="20496" name="文本框 14"/>
            <p:cNvSpPr>
              <a:spLocks noChangeArrowheads="1"/>
            </p:cNvSpPr>
            <p:nvPr/>
          </p:nvSpPr>
          <p:spPr bwMode="auto">
            <a:xfrm>
              <a:off x="0" y="92334"/>
              <a:ext cx="24118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sym typeface="Times New Roman" pitchFamily="18" charset="0"/>
                </a:rPr>
                <a:t>TYPE HERE</a:t>
              </a:r>
              <a:endParaRPr lang="zh-CN" alt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497" name="文本框 15"/>
            <p:cNvSpPr>
              <a:spLocks noChangeArrowheads="1"/>
            </p:cNvSpPr>
            <p:nvPr/>
          </p:nvSpPr>
          <p:spPr bwMode="auto">
            <a:xfrm>
              <a:off x="1942127" y="0"/>
              <a:ext cx="914907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Here input text Here input text Here input text Here input text Here input text Here input text input text here input text input text.</a:t>
              </a:r>
              <a:endParaRPr 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20498" name="文本框 16"/>
          <p:cNvSpPr>
            <a:spLocks noChangeArrowheads="1"/>
          </p:cNvSpPr>
          <p:nvPr/>
        </p:nvSpPr>
        <p:spPr bwMode="auto">
          <a:xfrm>
            <a:off x="1625600" y="4092575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499" name="文本框 17"/>
          <p:cNvSpPr>
            <a:spLocks noChangeArrowheads="1"/>
          </p:cNvSpPr>
          <p:nvPr/>
        </p:nvSpPr>
        <p:spPr bwMode="auto">
          <a:xfrm>
            <a:off x="6164263" y="4092575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500" name="文本框 18"/>
          <p:cNvSpPr>
            <a:spLocks noChangeArrowheads="1"/>
          </p:cNvSpPr>
          <p:nvPr/>
        </p:nvSpPr>
        <p:spPr bwMode="auto">
          <a:xfrm>
            <a:off x="3894138" y="4092575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501" name="文本框 19"/>
          <p:cNvSpPr>
            <a:spLocks noChangeArrowheads="1"/>
          </p:cNvSpPr>
          <p:nvPr/>
        </p:nvSpPr>
        <p:spPr bwMode="auto">
          <a:xfrm>
            <a:off x="8432800" y="4092575"/>
            <a:ext cx="2266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0502" name="平行四边形 8"/>
          <p:cNvSpPr>
            <a:spLocks noChangeArrowheads="1"/>
          </p:cNvSpPr>
          <p:nvPr/>
        </p:nvSpPr>
        <p:spPr bwMode="auto">
          <a:xfrm>
            <a:off x="1492250" y="2439988"/>
            <a:ext cx="1125538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74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ldLvl="0" animBg="1" autoUpdateAnimBg="0"/>
      <p:bldP spid="20490" grpId="0" bldLvl="0" autoUpdateAnimBg="0"/>
      <p:bldP spid="20491" grpId="0" bldLvl="0" autoUpdateAnimBg="0"/>
      <p:bldP spid="20492" grpId="0" animBg="1"/>
      <p:bldP spid="20493" grpId="0" animBg="1"/>
      <p:bldP spid="20494" grpId="0" bldLvl="0" autoUpdateAnimBg="0"/>
      <p:bldP spid="20498" grpId="0" bldLvl="0" autoUpdateAnimBg="0"/>
      <p:bldP spid="20499" grpId="0" bldLvl="0" autoUpdateAnimBg="0"/>
      <p:bldP spid="20500" grpId="0" bldLvl="0" autoUpdateAnimBg="0"/>
      <p:bldP spid="20501" grpId="0" bldLvl="0" autoUpdateAnimBg="0"/>
      <p:bldP spid="20502" grpId="0" bldLvl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7"/>
          <p:cNvSpPr>
            <a:spLocks noChangeArrowheads="1"/>
          </p:cNvSpPr>
          <p:nvPr/>
        </p:nvSpPr>
        <p:spPr bwMode="auto">
          <a:xfrm>
            <a:off x="0" y="581025"/>
            <a:ext cx="12192000" cy="569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07" name="矩形 1"/>
          <p:cNvSpPr>
            <a:spLocks noChangeArrowheads="1"/>
          </p:cNvSpPr>
          <p:nvPr/>
        </p:nvSpPr>
        <p:spPr bwMode="auto">
          <a:xfrm>
            <a:off x="1470025" y="1247775"/>
            <a:ext cx="5810250" cy="390525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08" name="椭圆 3"/>
          <p:cNvSpPr>
            <a:spLocks noChangeArrowheads="1"/>
          </p:cNvSpPr>
          <p:nvPr/>
        </p:nvSpPr>
        <p:spPr bwMode="auto">
          <a:xfrm>
            <a:off x="7996238" y="1343025"/>
            <a:ext cx="2366962" cy="2366963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09" name="平行四边形 4"/>
          <p:cNvSpPr>
            <a:spLocks noChangeArrowheads="1"/>
          </p:cNvSpPr>
          <p:nvPr/>
        </p:nvSpPr>
        <p:spPr bwMode="auto">
          <a:xfrm>
            <a:off x="8750300" y="1247775"/>
            <a:ext cx="1125538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1510" name="直接连接符 6"/>
          <p:cNvSpPr>
            <a:spLocks noChangeShapeType="1"/>
          </p:cNvSpPr>
          <p:nvPr/>
        </p:nvSpPr>
        <p:spPr bwMode="auto">
          <a:xfrm>
            <a:off x="8024813" y="4460875"/>
            <a:ext cx="2338387" cy="0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470025" y="1247775"/>
            <a:ext cx="5810250" cy="5027613"/>
            <a:chOff x="0" y="0"/>
            <a:chExt cx="5808900" cy="5027158"/>
          </a:xfrm>
        </p:grpSpPr>
        <p:pic>
          <p:nvPicPr>
            <p:cNvPr id="21512" name="图片 8"/>
            <p:cNvPicPr>
              <a:picLocks noChangeAspect="1" noChangeArrowheads="1"/>
            </p:cNvPicPr>
            <p:nvPr/>
          </p:nvPicPr>
          <p:blipFill>
            <a:blip r:embed="rId3" cstate="print"/>
            <a:srcRect l="3917" t="18373"/>
            <a:stretch>
              <a:fillRect/>
            </a:stretch>
          </p:blipFill>
          <p:spPr bwMode="auto">
            <a:xfrm>
              <a:off x="0" y="0"/>
              <a:ext cx="5808900" cy="3908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3" name="矩形 9"/>
            <p:cNvSpPr>
              <a:spLocks noChangeArrowheads="1"/>
            </p:cNvSpPr>
            <p:nvPr/>
          </p:nvSpPr>
          <p:spPr bwMode="auto">
            <a:xfrm>
              <a:off x="272265" y="3368673"/>
              <a:ext cx="2770881" cy="16584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1514" name="直接连接符 5"/>
          <p:cNvSpPr>
            <a:spLocks noChangeShapeType="1"/>
          </p:cNvSpPr>
          <p:nvPr/>
        </p:nvSpPr>
        <p:spPr bwMode="auto">
          <a:xfrm>
            <a:off x="1957388" y="5984875"/>
            <a:ext cx="2338387" cy="0"/>
          </a:xfrm>
          <a:prstGeom prst="line">
            <a:avLst/>
          </a:prstGeom>
          <a:noFill/>
          <a:ln w="38100" cap="flat" cmpd="sng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文本框 10"/>
          <p:cNvSpPr>
            <a:spLocks noChangeArrowheads="1"/>
          </p:cNvSpPr>
          <p:nvPr/>
        </p:nvSpPr>
        <p:spPr bwMode="auto">
          <a:xfrm>
            <a:off x="1908175" y="4659313"/>
            <a:ext cx="24114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1516" name="文本框 12"/>
          <p:cNvSpPr>
            <a:spLocks noChangeArrowheads="1"/>
          </p:cNvSpPr>
          <p:nvPr/>
        </p:nvSpPr>
        <p:spPr bwMode="auto">
          <a:xfrm>
            <a:off x="7918450" y="4641850"/>
            <a:ext cx="251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1517" name="文本框 13"/>
          <p:cNvSpPr>
            <a:spLocks noChangeArrowheads="1"/>
          </p:cNvSpPr>
          <p:nvPr/>
        </p:nvSpPr>
        <p:spPr bwMode="auto">
          <a:xfrm>
            <a:off x="7918450" y="3900488"/>
            <a:ext cx="2517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1518" name="平行四边形 2"/>
          <p:cNvSpPr>
            <a:spLocks noChangeArrowheads="1"/>
          </p:cNvSpPr>
          <p:nvPr/>
        </p:nvSpPr>
        <p:spPr bwMode="auto">
          <a:xfrm>
            <a:off x="1362075" y="1104900"/>
            <a:ext cx="1123950" cy="304800"/>
          </a:xfrm>
          <a:prstGeom prst="parallelogram">
            <a:avLst>
              <a:gd name="adj" fmla="val 3329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ldLvl="0" animBg="1" autoUpdateAnimBg="0"/>
      <p:bldP spid="21508" grpId="0" bldLvl="0" animBg="1" autoUpdateAnimBg="0"/>
      <p:bldP spid="21509" grpId="0" bldLvl="0" animBg="1" autoUpdateAnimBg="0"/>
      <p:bldP spid="21510" grpId="0" animBg="1"/>
      <p:bldP spid="21514" grpId="0" animBg="1"/>
      <p:bldP spid="21515" grpId="0" bldLvl="0" autoUpdateAnimBg="0"/>
      <p:bldP spid="21516" grpId="0" bldLvl="0" autoUpdateAnimBg="0"/>
      <p:bldP spid="21517" grpId="0" bldLvl="0" autoUpdateAnimBg="0"/>
      <p:bldP spid="21518" grpId="0" bldLvl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2" cstate="print"/>
          <a:srcRect t="36919" b="7703"/>
          <a:stretch>
            <a:fillRect/>
          </a:stretch>
        </p:blipFill>
        <p:spPr bwMode="auto">
          <a:xfrm>
            <a:off x="50800" y="920750"/>
            <a:ext cx="12192000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六边形 1"/>
          <p:cNvSpPr>
            <a:spLocks noChangeArrowheads="1"/>
          </p:cNvSpPr>
          <p:nvPr/>
        </p:nvSpPr>
        <p:spPr bwMode="auto">
          <a:xfrm rot="5400000">
            <a:off x="5356225" y="682625"/>
            <a:ext cx="1479550" cy="1276350"/>
          </a:xfrm>
          <a:prstGeom prst="hexagon">
            <a:avLst>
              <a:gd name="adj" fmla="val 2497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00" name="矩形 13"/>
          <p:cNvSpPr>
            <a:spLocks noChangeArrowheads="1"/>
          </p:cNvSpPr>
          <p:nvPr/>
        </p:nvSpPr>
        <p:spPr bwMode="auto">
          <a:xfrm>
            <a:off x="5200650" y="920750"/>
            <a:ext cx="179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TYPE</a:t>
            </a:r>
            <a:endParaRPr lang="zh-CN" alt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-150813" y="5791200"/>
            <a:ext cx="12393613" cy="525463"/>
            <a:chOff x="0" y="0"/>
            <a:chExt cx="12398325" cy="525195"/>
          </a:xfrm>
        </p:grpSpPr>
        <p:sp>
          <p:nvSpPr>
            <p:cNvPr id="4102" name="矩形 6"/>
            <p:cNvSpPr>
              <a:spLocks noChangeArrowheads="1"/>
            </p:cNvSpPr>
            <p:nvPr/>
          </p:nvSpPr>
          <p:spPr bwMode="auto">
            <a:xfrm>
              <a:off x="9401907" y="0"/>
              <a:ext cx="2996418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03" name="矩形 7"/>
            <p:cNvSpPr>
              <a:spLocks noChangeArrowheads="1"/>
            </p:cNvSpPr>
            <p:nvPr/>
          </p:nvSpPr>
          <p:spPr bwMode="auto">
            <a:xfrm>
              <a:off x="313475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04" name="矩形 8"/>
            <p:cNvSpPr>
              <a:spLocks noChangeArrowheads="1"/>
            </p:cNvSpPr>
            <p:nvPr/>
          </p:nvSpPr>
          <p:spPr bwMode="auto">
            <a:xfrm>
              <a:off x="6276534" y="0"/>
              <a:ext cx="3125372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105" name="矩形 14"/>
            <p:cNvSpPr>
              <a:spLocks noChangeArrowheads="1"/>
            </p:cNvSpPr>
            <p:nvPr/>
          </p:nvSpPr>
          <p:spPr bwMode="auto">
            <a:xfrm>
              <a:off x="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106" name="矩形 4"/>
          <p:cNvSpPr>
            <a:spLocks noChangeArrowheads="1"/>
          </p:cNvSpPr>
          <p:nvPr/>
        </p:nvSpPr>
        <p:spPr bwMode="auto">
          <a:xfrm>
            <a:off x="0" y="5613400"/>
            <a:ext cx="2997200" cy="703263"/>
          </a:xfrm>
          <a:prstGeom prst="rect">
            <a:avLst/>
          </a:prstGeom>
          <a:solidFill>
            <a:srgbClr val="A46C2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0" y="5753100"/>
            <a:ext cx="12192000" cy="492125"/>
            <a:chOff x="0" y="0"/>
            <a:chExt cx="12192000" cy="491895"/>
          </a:xfrm>
        </p:grpSpPr>
        <p:sp>
          <p:nvSpPr>
            <p:cNvPr id="4108" name="矩形 10"/>
            <p:cNvSpPr>
              <a:spLocks noChangeArrowheads="1"/>
            </p:cNvSpPr>
            <p:nvPr/>
          </p:nvSpPr>
          <p:spPr bwMode="auto">
            <a:xfrm>
              <a:off x="6096000" y="115674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03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4109" name="矩形 11"/>
            <p:cNvSpPr>
              <a:spLocks noChangeArrowheads="1"/>
            </p:cNvSpPr>
            <p:nvPr/>
          </p:nvSpPr>
          <p:spPr bwMode="auto">
            <a:xfrm>
              <a:off x="9040837" y="92333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04</a:t>
              </a:r>
              <a:r>
                <a:rPr lang="zh-CN" altLang="en-US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4110" name="矩形 12"/>
            <p:cNvSpPr>
              <a:spLocks noChangeArrowheads="1"/>
            </p:cNvSpPr>
            <p:nvPr/>
          </p:nvSpPr>
          <p:spPr bwMode="auto">
            <a:xfrm>
              <a:off x="2970628" y="122563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02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4111" name="矩形 9"/>
            <p:cNvSpPr>
              <a:spLocks noChangeArrowheads="1"/>
            </p:cNvSpPr>
            <p:nvPr/>
          </p:nvSpPr>
          <p:spPr bwMode="auto">
            <a:xfrm>
              <a:off x="0" y="0"/>
              <a:ext cx="299641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01</a:t>
              </a:r>
              <a:r>
                <a:rPr lang="zh-CN" alt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ldLvl="0" animBg="1" autoUpdateAnimBg="0"/>
      <p:bldP spid="4100" grpId="0" bldLvl="0" autoUpdateAnimBg="0"/>
      <p:bldP spid="4106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9"/>
          <p:cNvSpPr>
            <a:spLocks noChangeArrowheads="1"/>
          </p:cNvSpPr>
          <p:nvPr/>
        </p:nvSpPr>
        <p:spPr bwMode="auto">
          <a:xfrm>
            <a:off x="0" y="581025"/>
            <a:ext cx="12192000" cy="5694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531" name="直接连接符 3"/>
          <p:cNvSpPr>
            <a:spLocks noChangeShapeType="1"/>
          </p:cNvSpPr>
          <p:nvPr/>
        </p:nvSpPr>
        <p:spPr bwMode="auto">
          <a:xfrm>
            <a:off x="7664450" y="581025"/>
            <a:ext cx="0" cy="452755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32" name="图片 6"/>
          <p:cNvPicPr>
            <a:picLocks noChangeAspect="1" noChangeArrowheads="1"/>
          </p:cNvPicPr>
          <p:nvPr/>
        </p:nvPicPr>
        <p:blipFill>
          <a:blip r:embed="rId2" cstate="print"/>
          <a:srcRect t="9782"/>
          <a:stretch>
            <a:fillRect/>
          </a:stretch>
        </p:blipFill>
        <p:spPr bwMode="auto">
          <a:xfrm>
            <a:off x="5470525" y="1987550"/>
            <a:ext cx="13366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525" y="3919538"/>
            <a:ext cx="13462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图片 5"/>
          <p:cNvPicPr>
            <a:picLocks noChangeAspect="1" noChangeArrowheads="1"/>
          </p:cNvPicPr>
          <p:nvPr/>
        </p:nvPicPr>
        <p:blipFill>
          <a:blip r:embed="rId4" cstate="print"/>
          <a:srcRect t="15141"/>
          <a:stretch>
            <a:fillRect/>
          </a:stretch>
        </p:blipFill>
        <p:spPr bwMode="auto">
          <a:xfrm>
            <a:off x="1450975" y="1987550"/>
            <a:ext cx="3570288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直接连接符 1"/>
          <p:cNvSpPr>
            <a:spLocks noChangeShapeType="1"/>
          </p:cNvSpPr>
          <p:nvPr/>
        </p:nvSpPr>
        <p:spPr bwMode="auto">
          <a:xfrm>
            <a:off x="1479550" y="1644650"/>
            <a:ext cx="5835650" cy="1588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直接连接符 2"/>
          <p:cNvSpPr>
            <a:spLocks noChangeShapeType="1"/>
          </p:cNvSpPr>
          <p:nvPr/>
        </p:nvSpPr>
        <p:spPr bwMode="auto">
          <a:xfrm>
            <a:off x="5238750" y="3590925"/>
            <a:ext cx="2076450" cy="0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直接连接符 4"/>
          <p:cNvSpPr>
            <a:spLocks noChangeShapeType="1"/>
          </p:cNvSpPr>
          <p:nvPr/>
        </p:nvSpPr>
        <p:spPr bwMode="auto">
          <a:xfrm>
            <a:off x="5254625" y="1644650"/>
            <a:ext cx="0" cy="3884613"/>
          </a:xfrm>
          <a:prstGeom prst="line">
            <a:avLst/>
          </a:prstGeom>
          <a:noFill/>
          <a:ln w="6350" cap="flat" cmpd="sng">
            <a:solidFill>
              <a:srgbClr val="7F7F7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文本框 10"/>
          <p:cNvSpPr>
            <a:spLocks noChangeArrowheads="1"/>
          </p:cNvSpPr>
          <p:nvPr/>
        </p:nvSpPr>
        <p:spPr bwMode="auto">
          <a:xfrm>
            <a:off x="7864475" y="1552575"/>
            <a:ext cx="27924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2539" name="文本框 11"/>
          <p:cNvSpPr>
            <a:spLocks noChangeArrowheads="1"/>
          </p:cNvSpPr>
          <p:nvPr/>
        </p:nvSpPr>
        <p:spPr bwMode="auto">
          <a:xfrm>
            <a:off x="7864475" y="493713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2540" name="文本框 12"/>
          <p:cNvSpPr>
            <a:spLocks noChangeArrowheads="1"/>
          </p:cNvSpPr>
          <p:nvPr/>
        </p:nvSpPr>
        <p:spPr bwMode="auto">
          <a:xfrm>
            <a:off x="1404938" y="4441825"/>
            <a:ext cx="3163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 HERE</a:t>
            </a:r>
            <a:endParaRPr lang="zh-CN" altLang="en-US" sz="24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2541" name="文本框 13"/>
          <p:cNvSpPr>
            <a:spLocks noChangeArrowheads="1"/>
          </p:cNvSpPr>
          <p:nvPr/>
        </p:nvSpPr>
        <p:spPr bwMode="auto">
          <a:xfrm>
            <a:off x="1362075" y="4903788"/>
            <a:ext cx="3689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  <a:endParaRPr lang="en-US" dirty="0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2542" name="平行四边形 14"/>
          <p:cNvSpPr>
            <a:spLocks noChangeArrowheads="1"/>
          </p:cNvSpPr>
          <p:nvPr/>
        </p:nvSpPr>
        <p:spPr bwMode="auto">
          <a:xfrm>
            <a:off x="3711575" y="1858963"/>
            <a:ext cx="1123950" cy="304800"/>
          </a:xfrm>
          <a:prstGeom prst="parallelogram">
            <a:avLst>
              <a:gd name="adj" fmla="val 3329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2543" name="文本框 15"/>
          <p:cNvSpPr>
            <a:spLocks noChangeArrowheads="1"/>
          </p:cNvSpPr>
          <p:nvPr/>
        </p:nvSpPr>
        <p:spPr bwMode="auto">
          <a:xfrm>
            <a:off x="1362075" y="581025"/>
            <a:ext cx="170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2544" name="文本框 17"/>
          <p:cNvSpPr>
            <a:spLocks noChangeArrowheads="1"/>
          </p:cNvSpPr>
          <p:nvPr/>
        </p:nvSpPr>
        <p:spPr bwMode="auto">
          <a:xfrm>
            <a:off x="5338763" y="2946400"/>
            <a:ext cx="1976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2545" name="文本框 18"/>
          <p:cNvSpPr>
            <a:spLocks noChangeArrowheads="1"/>
          </p:cNvSpPr>
          <p:nvPr/>
        </p:nvSpPr>
        <p:spPr bwMode="auto">
          <a:xfrm>
            <a:off x="5338763" y="4903788"/>
            <a:ext cx="197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endParaRPr 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ldLvl="0" animBg="1" autoUpdateAnimBg="0"/>
      <p:bldP spid="22531" grpId="0" animBg="1"/>
      <p:bldP spid="22535" grpId="0" animBg="1"/>
      <p:bldP spid="22536" grpId="0" animBg="1"/>
      <p:bldP spid="22537" grpId="0" animBg="1"/>
      <p:bldP spid="22538" grpId="0" bldLvl="0" autoUpdateAnimBg="0"/>
      <p:bldP spid="22539" grpId="0" bldLvl="0" autoUpdateAnimBg="0"/>
      <p:bldP spid="22540" grpId="0" bldLvl="0" autoUpdateAnimBg="0"/>
      <p:bldP spid="22541" grpId="0" bldLvl="0" autoUpdateAnimBg="0"/>
      <p:bldP spid="22542" grpId="0" bldLvl="0" animBg="1" autoUpdateAnimBg="0"/>
      <p:bldP spid="22543" grpId="0" bldLvl="0" autoUpdateAnimBg="0"/>
      <p:bldP spid="22544" grpId="0" bldLvl="0" autoUpdateAnimBg="0"/>
      <p:bldP spid="2254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4"/>
          <p:cNvSpPr>
            <a:spLocks noChangeArrowheads="1"/>
          </p:cNvSpPr>
          <p:nvPr/>
        </p:nvSpPr>
        <p:spPr bwMode="auto">
          <a:xfrm>
            <a:off x="8562975" y="4768850"/>
            <a:ext cx="2801938" cy="935038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3555" name="矩形 15"/>
          <p:cNvSpPr>
            <a:spLocks noChangeArrowheads="1"/>
          </p:cNvSpPr>
          <p:nvPr/>
        </p:nvSpPr>
        <p:spPr bwMode="auto">
          <a:xfrm flipV="1">
            <a:off x="8562975" y="4768850"/>
            <a:ext cx="1350963" cy="731838"/>
          </a:xfrm>
          <a:prstGeom prst="rect">
            <a:avLst/>
          </a:prstGeom>
          <a:solidFill>
            <a:srgbClr val="3F3F3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pic>
        <p:nvPicPr>
          <p:cNvPr id="23556" name="图片 22"/>
          <p:cNvPicPr>
            <a:picLocks noChangeAspect="1" noChangeArrowheads="1"/>
          </p:cNvPicPr>
          <p:nvPr/>
        </p:nvPicPr>
        <p:blipFill>
          <a:blip r:embed="rId2" cstate="print"/>
          <a:srcRect t="18886" b="9688"/>
          <a:stretch>
            <a:fillRect/>
          </a:stretch>
        </p:blipFill>
        <p:spPr bwMode="auto">
          <a:xfrm>
            <a:off x="8562975" y="4770438"/>
            <a:ext cx="13509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0" y="581025"/>
            <a:ext cx="12192000" cy="1247775"/>
            <a:chOff x="0" y="0"/>
            <a:chExt cx="12192000" cy="1247775"/>
          </a:xfrm>
        </p:grpSpPr>
        <p:sp>
          <p:nvSpPr>
            <p:cNvPr id="23558" name="矩形 1"/>
            <p:cNvSpPr>
              <a:spLocks noChangeArrowheads="1"/>
            </p:cNvSpPr>
            <p:nvPr/>
          </p:nvSpPr>
          <p:spPr bwMode="auto">
            <a:xfrm>
              <a:off x="0" y="0"/>
              <a:ext cx="12192000" cy="1247775"/>
            </a:xfrm>
            <a:prstGeom prst="rect">
              <a:avLst/>
            </a:prstGeom>
            <a:solidFill>
              <a:srgbClr val="BFBFB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59" name="矩形 2"/>
            <p:cNvSpPr>
              <a:spLocks noChangeArrowheads="1"/>
            </p:cNvSpPr>
            <p:nvPr/>
          </p:nvSpPr>
          <p:spPr bwMode="auto">
            <a:xfrm>
              <a:off x="1233714" y="812800"/>
              <a:ext cx="2743200" cy="43497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3560" name="文本框 5"/>
          <p:cNvSpPr>
            <a:spLocks noChangeArrowheads="1"/>
          </p:cNvSpPr>
          <p:nvPr/>
        </p:nvSpPr>
        <p:spPr bwMode="auto">
          <a:xfrm>
            <a:off x="1362075" y="2857500"/>
            <a:ext cx="27924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23561" name="文本框 6"/>
          <p:cNvSpPr>
            <a:spLocks noChangeArrowheads="1"/>
          </p:cNvSpPr>
          <p:nvPr/>
        </p:nvSpPr>
        <p:spPr bwMode="auto">
          <a:xfrm>
            <a:off x="1362075" y="1552575"/>
            <a:ext cx="2309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rPr>
              <a:t>Something 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1528763" y="1114425"/>
            <a:ext cx="317500" cy="400050"/>
            <a:chOff x="0" y="0"/>
            <a:chExt cx="318067" cy="400110"/>
          </a:xfrm>
        </p:grpSpPr>
        <p:sp>
          <p:nvSpPr>
            <p:cNvPr id="23563" name="矩形 16"/>
            <p:cNvSpPr>
              <a:spLocks noChangeArrowheads="1"/>
            </p:cNvSpPr>
            <p:nvPr/>
          </p:nvSpPr>
          <p:spPr bwMode="auto">
            <a:xfrm rot="2700000">
              <a:off x="0" y="41020"/>
              <a:ext cx="318067" cy="318067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64" name="文本框 17"/>
            <p:cNvSpPr>
              <a:spLocks noChangeArrowheads="1"/>
            </p:cNvSpPr>
            <p:nvPr/>
          </p:nvSpPr>
          <p:spPr bwMode="auto">
            <a:xfrm>
              <a:off x="2579" y="0"/>
              <a:ext cx="3129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1</a:t>
              </a:r>
              <a:endParaRPr lang="zh-CN" altLang="en-US" sz="20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1745913" y="3429000"/>
            <a:ext cx="446087" cy="446088"/>
            <a:chOff x="0" y="0"/>
            <a:chExt cx="446314" cy="446314"/>
          </a:xfrm>
        </p:grpSpPr>
        <p:sp>
          <p:nvSpPr>
            <p:cNvPr id="23566" name="矩形 10"/>
            <p:cNvSpPr>
              <a:spLocks noChangeArrowheads="1"/>
            </p:cNvSpPr>
            <p:nvPr/>
          </p:nvSpPr>
          <p:spPr bwMode="auto">
            <a:xfrm>
              <a:off x="0" y="0"/>
              <a:ext cx="446314" cy="446314"/>
            </a:xfrm>
            <a:prstGeom prst="rect">
              <a:avLst/>
            </a:prstGeom>
            <a:solidFill>
              <a:srgbClr val="9F750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67" name="文本框 18"/>
            <p:cNvSpPr>
              <a:spLocks noChangeArrowheads="1"/>
            </p:cNvSpPr>
            <p:nvPr/>
          </p:nvSpPr>
          <p:spPr bwMode="auto">
            <a:xfrm>
              <a:off x="79527" y="5388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1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11745913" y="3875088"/>
            <a:ext cx="446087" cy="446087"/>
            <a:chOff x="0" y="0"/>
            <a:chExt cx="446314" cy="446314"/>
          </a:xfrm>
        </p:grpSpPr>
        <p:sp>
          <p:nvSpPr>
            <p:cNvPr id="23569" name="矩形 11"/>
            <p:cNvSpPr>
              <a:spLocks noChangeArrowheads="1"/>
            </p:cNvSpPr>
            <p:nvPr/>
          </p:nvSpPr>
          <p:spPr bwMode="auto">
            <a:xfrm>
              <a:off x="0" y="0"/>
              <a:ext cx="446314" cy="44631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70" name="文本框 19"/>
            <p:cNvSpPr>
              <a:spLocks noChangeArrowheads="1"/>
            </p:cNvSpPr>
            <p:nvPr/>
          </p:nvSpPr>
          <p:spPr bwMode="auto">
            <a:xfrm>
              <a:off x="79527" y="5388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2</a:t>
              </a:r>
              <a:endParaRPr lang="zh-CN" altLang="en-US" sz="160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23571" name="Group 19"/>
          <p:cNvGrpSpPr>
            <a:grpSpLocks/>
          </p:cNvGrpSpPr>
          <p:nvPr/>
        </p:nvGrpSpPr>
        <p:grpSpPr bwMode="auto">
          <a:xfrm>
            <a:off x="11745913" y="4321175"/>
            <a:ext cx="446087" cy="447675"/>
            <a:chOff x="0" y="0"/>
            <a:chExt cx="446314" cy="446314"/>
          </a:xfrm>
        </p:grpSpPr>
        <p:sp>
          <p:nvSpPr>
            <p:cNvPr id="23572" name="矩形 12"/>
            <p:cNvSpPr>
              <a:spLocks noChangeArrowheads="1"/>
            </p:cNvSpPr>
            <p:nvPr/>
          </p:nvSpPr>
          <p:spPr bwMode="auto">
            <a:xfrm>
              <a:off x="0" y="0"/>
              <a:ext cx="446314" cy="446314"/>
            </a:xfrm>
            <a:prstGeom prst="rect">
              <a:avLst/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73" name="文本框 20"/>
            <p:cNvSpPr>
              <a:spLocks noChangeArrowheads="1"/>
            </p:cNvSpPr>
            <p:nvPr/>
          </p:nvSpPr>
          <p:spPr bwMode="auto">
            <a:xfrm>
              <a:off x="79527" y="5388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3</a:t>
              </a:r>
              <a:endParaRPr lang="zh-CN" altLang="en-US" sz="1600">
                <a:solidFill>
                  <a:schemeClr val="bg1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23574" name="Group 22"/>
          <p:cNvGrpSpPr>
            <a:grpSpLocks/>
          </p:cNvGrpSpPr>
          <p:nvPr/>
        </p:nvGrpSpPr>
        <p:grpSpPr bwMode="auto">
          <a:xfrm>
            <a:off x="11745913" y="4768850"/>
            <a:ext cx="446087" cy="446088"/>
            <a:chOff x="0" y="0"/>
            <a:chExt cx="446314" cy="446314"/>
          </a:xfrm>
        </p:grpSpPr>
        <p:sp>
          <p:nvSpPr>
            <p:cNvPr id="23575" name="矩形 13"/>
            <p:cNvSpPr>
              <a:spLocks noChangeArrowheads="1"/>
            </p:cNvSpPr>
            <p:nvPr/>
          </p:nvSpPr>
          <p:spPr bwMode="auto">
            <a:xfrm>
              <a:off x="0" y="0"/>
              <a:ext cx="446314" cy="4463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576" name="文本框 21"/>
            <p:cNvSpPr>
              <a:spLocks noChangeArrowheads="1"/>
            </p:cNvSpPr>
            <p:nvPr/>
          </p:nvSpPr>
          <p:spPr bwMode="auto">
            <a:xfrm>
              <a:off x="79527" y="5388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4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ldLvl="0" animBg="1" autoUpdateAnimBg="0"/>
      <p:bldP spid="23555" grpId="0" bldLvl="0" animBg="1" autoUpdateAnimBg="0"/>
      <p:bldP spid="23560" grpId="0" bldLvl="0" autoUpdateAnimBg="0"/>
      <p:bldP spid="23561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844550"/>
            <a:ext cx="12192000" cy="6013450"/>
            <a:chOff x="0" y="0"/>
            <a:chExt cx="12192000" cy="6013937"/>
          </a:xfrm>
        </p:grpSpPr>
        <p:pic>
          <p:nvPicPr>
            <p:cNvPr id="24579" name="图片 16"/>
            <p:cNvPicPr>
              <a:picLocks noChangeAspect="1" noChangeArrowheads="1"/>
            </p:cNvPicPr>
            <p:nvPr/>
          </p:nvPicPr>
          <p:blipFill>
            <a:blip r:embed="rId2" cstate="print"/>
            <a:srcRect t="40067" b="9065"/>
            <a:stretch>
              <a:fillRect/>
            </a:stretch>
          </p:blipFill>
          <p:spPr bwMode="auto">
            <a:xfrm>
              <a:off x="0" y="0"/>
              <a:ext cx="12192000" cy="4093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0" name="矩形 3"/>
            <p:cNvSpPr>
              <a:spLocks noChangeArrowheads="1"/>
            </p:cNvSpPr>
            <p:nvPr/>
          </p:nvSpPr>
          <p:spPr bwMode="auto">
            <a:xfrm>
              <a:off x="7605915" y="3195674"/>
              <a:ext cx="4586085" cy="2818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24581" name="图片 19"/>
          <p:cNvPicPr>
            <a:picLocks noChangeAspect="1" noChangeArrowheads="1"/>
          </p:cNvPicPr>
          <p:nvPr/>
        </p:nvPicPr>
        <p:blipFill>
          <a:blip r:embed="rId3" cstate="print"/>
          <a:srcRect t="48329"/>
          <a:stretch>
            <a:fillRect/>
          </a:stretch>
        </p:blipFill>
        <p:spPr bwMode="auto">
          <a:xfrm>
            <a:off x="4999038" y="5303838"/>
            <a:ext cx="26066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图片 20"/>
          <p:cNvPicPr>
            <a:picLocks noChangeAspect="1" noChangeArrowheads="1"/>
          </p:cNvPicPr>
          <p:nvPr/>
        </p:nvPicPr>
        <p:blipFill>
          <a:blip r:embed="rId4" cstate="print"/>
          <a:srcRect t="43938"/>
          <a:stretch>
            <a:fillRect/>
          </a:stretch>
        </p:blipFill>
        <p:spPr bwMode="auto">
          <a:xfrm>
            <a:off x="1679575" y="5303838"/>
            <a:ext cx="26050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矩形 2"/>
          <p:cNvSpPr>
            <a:spLocks noChangeArrowheads="1"/>
          </p:cNvSpPr>
          <p:nvPr/>
        </p:nvSpPr>
        <p:spPr bwMode="auto">
          <a:xfrm>
            <a:off x="2751138" y="1309688"/>
            <a:ext cx="3335337" cy="273050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584" name="矩形 6"/>
          <p:cNvSpPr>
            <a:spLocks noChangeArrowheads="1"/>
          </p:cNvSpPr>
          <p:nvPr/>
        </p:nvSpPr>
        <p:spPr bwMode="auto">
          <a:xfrm>
            <a:off x="0" y="477838"/>
            <a:ext cx="1760538" cy="3667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LOGO</a:t>
            </a:r>
            <a:endParaRPr lang="zh-CN" altLang="en-US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585" name="文本框 7"/>
          <p:cNvSpPr>
            <a:spLocks noChangeArrowheads="1"/>
          </p:cNvSpPr>
          <p:nvPr/>
        </p:nvSpPr>
        <p:spPr bwMode="auto">
          <a:xfrm>
            <a:off x="2909888" y="1716088"/>
            <a:ext cx="30305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THANKS</a:t>
            </a:r>
            <a:endParaRPr lang="zh-CN" altLang="en-US" sz="4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FOR YOUR </a:t>
            </a:r>
          </a:p>
          <a:p>
            <a:pPr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ATTENTION</a:t>
            </a:r>
            <a:endParaRPr lang="zh-CN" altLang="en-US"/>
          </a:p>
        </p:txBody>
      </p:sp>
      <p:sp>
        <p:nvSpPr>
          <p:cNvPr id="24586" name="文本框 8"/>
          <p:cNvSpPr>
            <a:spLocks noChangeArrowheads="1"/>
          </p:cNvSpPr>
          <p:nvPr/>
        </p:nvSpPr>
        <p:spPr bwMode="auto">
          <a:xfrm>
            <a:off x="2909888" y="3057525"/>
            <a:ext cx="3176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TYPE SOMETHING </a:t>
            </a:r>
            <a:endParaRPr lang="zh-CN" altLang="en-US" sz="2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2000">
              <a:solidFill>
                <a:srgbClr val="FFFFFF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24587" name="平行四边形 11"/>
          <p:cNvSpPr>
            <a:spLocks noChangeArrowheads="1"/>
          </p:cNvSpPr>
          <p:nvPr/>
        </p:nvSpPr>
        <p:spPr bwMode="auto">
          <a:xfrm>
            <a:off x="8166100" y="5314950"/>
            <a:ext cx="1123950" cy="304800"/>
          </a:xfrm>
          <a:prstGeom prst="parallelogram">
            <a:avLst>
              <a:gd name="adj" fmla="val 3329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24588" name="平行四边形 12"/>
          <p:cNvSpPr>
            <a:spLocks noChangeArrowheads="1"/>
          </p:cNvSpPr>
          <p:nvPr/>
        </p:nvSpPr>
        <p:spPr bwMode="auto">
          <a:xfrm>
            <a:off x="1519238" y="514985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24590" name="Group 14"/>
          <p:cNvGrpSpPr>
            <a:grpSpLocks/>
          </p:cNvGrpSpPr>
          <p:nvPr/>
        </p:nvGrpSpPr>
        <p:grpSpPr bwMode="auto">
          <a:xfrm>
            <a:off x="0" y="998538"/>
            <a:ext cx="12192000" cy="465137"/>
            <a:chOff x="0" y="0"/>
            <a:chExt cx="12192000" cy="464234"/>
          </a:xfrm>
        </p:grpSpPr>
        <p:sp>
          <p:nvSpPr>
            <p:cNvPr id="24591" name="直接连接符 9"/>
            <p:cNvSpPr>
              <a:spLocks noChangeShapeType="1"/>
            </p:cNvSpPr>
            <p:nvPr/>
          </p:nvSpPr>
          <p:spPr bwMode="auto">
            <a:xfrm>
              <a:off x="0" y="464234"/>
              <a:ext cx="12192000" cy="1"/>
            </a:xfrm>
            <a:prstGeom prst="line">
              <a:avLst/>
            </a:prstGeom>
            <a:noFill/>
            <a:ln w="6350" cap="flat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直接连接符 10"/>
            <p:cNvSpPr>
              <a:spLocks noChangeShapeType="1"/>
            </p:cNvSpPr>
            <p:nvPr/>
          </p:nvSpPr>
          <p:spPr bwMode="auto">
            <a:xfrm flipV="1">
              <a:off x="2378417" y="0"/>
              <a:ext cx="1" cy="464234"/>
            </a:xfrm>
            <a:prstGeom prst="line">
              <a:avLst/>
            </a:prstGeom>
            <a:noFill/>
            <a:ln w="6350" cap="flat" cmpd="sng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文本框 14"/>
            <p:cNvSpPr>
              <a:spLocks noChangeArrowheads="1"/>
            </p:cNvSpPr>
            <p:nvPr/>
          </p:nvSpPr>
          <p:spPr bwMode="auto">
            <a:xfrm>
              <a:off x="592390" y="9567"/>
              <a:ext cx="31777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latin typeface="Times New Roman" pitchFamily="18" charset="0"/>
                  <a:sym typeface="Times New Roman" pitchFamily="18" charset="0"/>
                </a:rPr>
                <a:t>Something</a:t>
              </a:r>
              <a:endParaRPr lang="zh-CN" altLang="en-US" sz="2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4594" name="矩形 15"/>
            <p:cNvSpPr>
              <a:spLocks noChangeArrowheads="1"/>
            </p:cNvSpPr>
            <p:nvPr/>
          </p:nvSpPr>
          <p:spPr bwMode="auto">
            <a:xfrm>
              <a:off x="266699" y="85918"/>
              <a:ext cx="246744" cy="2467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 tmFilter="0,0; .5, 1; 1, 1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15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65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bldLvl="0" animBg="1" autoUpdateAnimBg="0"/>
      <p:bldP spid="24584" grpId="0" bldLvl="0" animBg="1" autoUpdateAnimBg="0"/>
      <p:bldP spid="24585" grpId="0" bldLvl="0" autoUpdateAnimBg="0"/>
      <p:bldP spid="24586" grpId="0" bldLvl="0" autoUpdateAnimBg="0"/>
      <p:bldP spid="24587" grpId="0" bldLvl="0" animBg="1" autoUpdateAnimBg="0"/>
      <p:bldP spid="24588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581025"/>
            <a:ext cx="12192000" cy="6276975"/>
            <a:chOff x="0" y="0"/>
            <a:chExt cx="12192000" cy="6276974"/>
          </a:xfrm>
        </p:grpSpPr>
        <p:sp>
          <p:nvSpPr>
            <p:cNvPr id="5123" name="矩形 15"/>
            <p:cNvSpPr>
              <a:spLocks noChangeArrowheads="1"/>
            </p:cNvSpPr>
            <p:nvPr/>
          </p:nvSpPr>
          <p:spPr bwMode="auto">
            <a:xfrm>
              <a:off x="0" y="0"/>
              <a:ext cx="12192000" cy="1073604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124" name="矩形 1"/>
            <p:cNvSpPr>
              <a:spLocks noChangeArrowheads="1"/>
            </p:cNvSpPr>
            <p:nvPr/>
          </p:nvSpPr>
          <p:spPr bwMode="auto">
            <a:xfrm>
              <a:off x="0" y="188231"/>
              <a:ext cx="5431809" cy="608874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5125" name="图片 16"/>
          <p:cNvPicPr>
            <a:picLocks noChangeAspect="1" noChangeArrowheads="1"/>
          </p:cNvPicPr>
          <p:nvPr/>
        </p:nvPicPr>
        <p:blipFill>
          <a:blip r:embed="rId3" cstate="print"/>
          <a:srcRect t="16890"/>
          <a:stretch>
            <a:fillRect/>
          </a:stretch>
        </p:blipFill>
        <p:spPr bwMode="auto">
          <a:xfrm>
            <a:off x="7629525" y="2006600"/>
            <a:ext cx="273367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平行四边形 5"/>
          <p:cNvSpPr>
            <a:spLocks noChangeArrowheads="1"/>
          </p:cNvSpPr>
          <p:nvPr/>
        </p:nvSpPr>
        <p:spPr bwMode="auto">
          <a:xfrm>
            <a:off x="1519238" y="113665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7" name="平行四边形 6"/>
          <p:cNvSpPr>
            <a:spLocks noChangeArrowheads="1"/>
          </p:cNvSpPr>
          <p:nvPr/>
        </p:nvSpPr>
        <p:spPr bwMode="auto">
          <a:xfrm>
            <a:off x="7497763" y="185420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128" name="文本框 7"/>
          <p:cNvSpPr>
            <a:spLocks noChangeArrowheads="1"/>
          </p:cNvSpPr>
          <p:nvPr/>
        </p:nvSpPr>
        <p:spPr bwMode="auto">
          <a:xfrm>
            <a:off x="1422400" y="1682750"/>
            <a:ext cx="2540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NEED FOR EDED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29" name="直接连接符 8"/>
          <p:cNvSpPr>
            <a:spLocks noChangeShapeType="1"/>
          </p:cNvSpPr>
          <p:nvPr/>
        </p:nvSpPr>
        <p:spPr bwMode="auto">
          <a:xfrm>
            <a:off x="1479550" y="3559175"/>
            <a:ext cx="2759075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文本框 9"/>
          <p:cNvSpPr>
            <a:spLocks noChangeArrowheads="1"/>
          </p:cNvSpPr>
          <p:nvPr/>
        </p:nvSpPr>
        <p:spPr bwMode="auto">
          <a:xfrm>
            <a:off x="1446213" y="3201988"/>
            <a:ext cx="254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C000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1200">
              <a:solidFill>
                <a:srgbClr val="FFC000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31" name="文本框 12"/>
          <p:cNvSpPr>
            <a:spLocks noChangeArrowheads="1"/>
          </p:cNvSpPr>
          <p:nvPr/>
        </p:nvSpPr>
        <p:spPr bwMode="auto">
          <a:xfrm>
            <a:off x="1446213" y="3675063"/>
            <a:ext cx="2792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5132" name="文本框 13"/>
          <p:cNvSpPr>
            <a:spLocks noChangeArrowheads="1"/>
          </p:cNvSpPr>
          <p:nvPr/>
        </p:nvSpPr>
        <p:spPr bwMode="auto">
          <a:xfrm>
            <a:off x="7532688" y="3924300"/>
            <a:ext cx="3440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5133" name="文本框 14"/>
          <p:cNvSpPr>
            <a:spLocks noChangeArrowheads="1"/>
          </p:cNvSpPr>
          <p:nvPr/>
        </p:nvSpPr>
        <p:spPr bwMode="auto">
          <a:xfrm>
            <a:off x="7532688" y="4754563"/>
            <a:ext cx="27924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</a:p>
        </p:txBody>
      </p:sp>
      <p:grpSp>
        <p:nvGrpSpPr>
          <p:cNvPr id="5134" name="Group 14"/>
          <p:cNvGrpSpPr>
            <a:grpSpLocks/>
          </p:cNvGrpSpPr>
          <p:nvPr/>
        </p:nvGrpSpPr>
        <p:grpSpPr bwMode="auto">
          <a:xfrm>
            <a:off x="4348163" y="2009775"/>
            <a:ext cx="2640012" cy="3930650"/>
            <a:chOff x="0" y="0"/>
            <a:chExt cx="2638745" cy="3930785"/>
          </a:xfrm>
        </p:grpSpPr>
        <p:pic>
          <p:nvPicPr>
            <p:cNvPr id="5135" name="图片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638745" cy="3930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直接连接符 10"/>
            <p:cNvSpPr>
              <a:spLocks noChangeShapeType="1"/>
            </p:cNvSpPr>
            <p:nvPr/>
          </p:nvSpPr>
          <p:spPr bwMode="auto">
            <a:xfrm>
              <a:off x="1" y="3930785"/>
              <a:ext cx="2632667" cy="1"/>
            </a:xfrm>
            <a:prstGeom prst="line">
              <a:avLst/>
            </a:prstGeom>
            <a:noFill/>
            <a:ln w="38100" cap="flat" cmpd="sng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ldLvl="0" animBg="1" autoUpdateAnimBg="0"/>
      <p:bldP spid="5127" grpId="0" bldLvl="0" animBg="1" autoUpdateAnimBg="0"/>
      <p:bldP spid="5128" grpId="0" bldLvl="0" autoUpdateAnimBg="0"/>
      <p:bldP spid="5129" grpId="0" animBg="1"/>
      <p:bldP spid="5130" grpId="0" bldLvl="0" autoUpdateAnimBg="0"/>
      <p:bldP spid="5131" grpId="0" bldLvl="0" autoUpdateAnimBg="0"/>
      <p:bldP spid="5132" grpId="0" bldLvl="0" autoUpdateAnimBg="0"/>
      <p:bldP spid="5133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6"/>
          <p:cNvPicPr>
            <a:picLocks noChangeAspect="1" noChangeArrowheads="1"/>
          </p:cNvPicPr>
          <p:nvPr/>
        </p:nvPicPr>
        <p:blipFill>
          <a:blip r:embed="rId2" cstate="print"/>
          <a:srcRect t="10310"/>
          <a:stretch>
            <a:fillRect/>
          </a:stretch>
        </p:blipFill>
        <p:spPr bwMode="auto">
          <a:xfrm>
            <a:off x="1422400" y="1873250"/>
            <a:ext cx="2859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图片 25"/>
          <p:cNvPicPr>
            <a:picLocks noChangeAspect="1" noChangeArrowheads="1"/>
          </p:cNvPicPr>
          <p:nvPr/>
        </p:nvPicPr>
        <p:blipFill>
          <a:blip r:embed="rId3" cstate="print"/>
          <a:srcRect l="32268"/>
          <a:stretch>
            <a:fillRect/>
          </a:stretch>
        </p:blipFill>
        <p:spPr bwMode="auto">
          <a:xfrm>
            <a:off x="7527925" y="1908175"/>
            <a:ext cx="28416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文本框 4"/>
          <p:cNvSpPr>
            <a:spLocks noChangeArrowheads="1"/>
          </p:cNvSpPr>
          <p:nvPr/>
        </p:nvSpPr>
        <p:spPr bwMode="auto">
          <a:xfrm>
            <a:off x="2381250" y="479425"/>
            <a:ext cx="7429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1530350" y="3646488"/>
            <a:ext cx="287338" cy="338137"/>
            <a:chOff x="0" y="0"/>
            <a:chExt cx="287258" cy="338554"/>
          </a:xfrm>
        </p:grpSpPr>
        <p:sp>
          <p:nvSpPr>
            <p:cNvPr id="6150" name="矩形 5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51" name="文本框 6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1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4564063" y="4591050"/>
            <a:ext cx="287337" cy="338138"/>
            <a:chOff x="0" y="0"/>
            <a:chExt cx="287258" cy="338554"/>
          </a:xfrm>
        </p:grpSpPr>
        <p:sp>
          <p:nvSpPr>
            <p:cNvPr id="6153" name="矩形 9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54" name="文本框 10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2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7597775" y="4591050"/>
            <a:ext cx="287338" cy="338138"/>
            <a:chOff x="0" y="0"/>
            <a:chExt cx="287258" cy="338554"/>
          </a:xfrm>
        </p:grpSpPr>
        <p:sp>
          <p:nvSpPr>
            <p:cNvPr id="6156" name="矩形 12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157" name="文本框 13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3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6158" name="文本框 14"/>
          <p:cNvSpPr>
            <a:spLocks noChangeArrowheads="1"/>
          </p:cNvSpPr>
          <p:nvPr/>
        </p:nvSpPr>
        <p:spPr bwMode="auto">
          <a:xfrm>
            <a:off x="1422400" y="4186238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6159" name="文本框 15"/>
          <p:cNvSpPr>
            <a:spLocks noChangeArrowheads="1"/>
          </p:cNvSpPr>
          <p:nvPr/>
        </p:nvSpPr>
        <p:spPr bwMode="auto">
          <a:xfrm>
            <a:off x="1422400" y="5018088"/>
            <a:ext cx="27924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</a:t>
            </a:r>
            <a:r>
              <a:rPr lang="en-US" altLang="zh-CN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6160" name="直接连接符 16"/>
          <p:cNvSpPr>
            <a:spLocks noChangeShapeType="1"/>
          </p:cNvSpPr>
          <p:nvPr/>
        </p:nvSpPr>
        <p:spPr bwMode="auto">
          <a:xfrm>
            <a:off x="1479550" y="6275388"/>
            <a:ext cx="2759075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1" name="直接连接符 17"/>
          <p:cNvSpPr>
            <a:spLocks noChangeShapeType="1"/>
          </p:cNvSpPr>
          <p:nvPr/>
        </p:nvSpPr>
        <p:spPr bwMode="auto">
          <a:xfrm>
            <a:off x="4498975" y="6754813"/>
            <a:ext cx="2759075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直接连接符 18"/>
          <p:cNvSpPr>
            <a:spLocks noChangeShapeType="1"/>
          </p:cNvSpPr>
          <p:nvPr/>
        </p:nvSpPr>
        <p:spPr bwMode="auto">
          <a:xfrm>
            <a:off x="7562850" y="6754813"/>
            <a:ext cx="2757488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文本框 19"/>
          <p:cNvSpPr>
            <a:spLocks noChangeArrowheads="1"/>
          </p:cNvSpPr>
          <p:nvPr/>
        </p:nvSpPr>
        <p:spPr bwMode="auto">
          <a:xfrm>
            <a:off x="4498975" y="5154613"/>
            <a:ext cx="3165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6164" name="文本框 20"/>
          <p:cNvSpPr>
            <a:spLocks noChangeArrowheads="1"/>
          </p:cNvSpPr>
          <p:nvPr/>
        </p:nvSpPr>
        <p:spPr bwMode="auto">
          <a:xfrm>
            <a:off x="4498975" y="5984875"/>
            <a:ext cx="27924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</a:p>
        </p:txBody>
      </p:sp>
      <p:sp>
        <p:nvSpPr>
          <p:cNvPr id="6165" name="文本框 21"/>
          <p:cNvSpPr>
            <a:spLocks noChangeArrowheads="1"/>
          </p:cNvSpPr>
          <p:nvPr/>
        </p:nvSpPr>
        <p:spPr bwMode="auto">
          <a:xfrm>
            <a:off x="7527925" y="5154613"/>
            <a:ext cx="31638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6166" name="文本框 22"/>
          <p:cNvSpPr>
            <a:spLocks noChangeArrowheads="1"/>
          </p:cNvSpPr>
          <p:nvPr/>
        </p:nvSpPr>
        <p:spPr bwMode="auto">
          <a:xfrm>
            <a:off x="7527925" y="5984875"/>
            <a:ext cx="2790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here.</a:t>
            </a:r>
          </a:p>
        </p:txBody>
      </p:sp>
      <p:sp>
        <p:nvSpPr>
          <p:cNvPr id="6167" name="直接连接符 24"/>
          <p:cNvSpPr>
            <a:spLocks noChangeShapeType="1"/>
          </p:cNvSpPr>
          <p:nvPr/>
        </p:nvSpPr>
        <p:spPr bwMode="auto">
          <a:xfrm>
            <a:off x="5921375" y="1558925"/>
            <a:ext cx="304800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25" y="1922463"/>
            <a:ext cx="27432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9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9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3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9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400"/>
                            </p:stCondLst>
                            <p:childTnLst>
                              <p:par>
                                <p:cTn id="5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1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4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9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2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4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9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utoUpdateAnimBg="0"/>
      <p:bldP spid="6158" grpId="0" bldLvl="0" autoUpdateAnimBg="0"/>
      <p:bldP spid="6159" grpId="0" bldLvl="0" autoUpdateAnimBg="0"/>
      <p:bldP spid="6160" grpId="0" animBg="1"/>
      <p:bldP spid="6161" grpId="0" animBg="1"/>
      <p:bldP spid="6162" grpId="0" animBg="1"/>
      <p:bldP spid="6163" grpId="0" bldLvl="0" autoUpdateAnimBg="0"/>
      <p:bldP spid="6164" grpId="0" bldLvl="0" autoUpdateAnimBg="0"/>
      <p:bldP spid="6165" grpId="0" bldLvl="0" autoUpdateAnimBg="0"/>
      <p:bldP spid="6166" grpId="0" bldLvl="0" autoUpdateAnimBg="0"/>
      <p:bldP spid="6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3"/>
          <p:cNvPicPr>
            <a:picLocks noChangeAspect="1" noChangeArrowheads="1"/>
          </p:cNvPicPr>
          <p:nvPr/>
        </p:nvPicPr>
        <p:blipFill>
          <a:blip r:embed="rId2" cstate="print"/>
          <a:srcRect t="10310"/>
          <a:stretch>
            <a:fillRect/>
          </a:stretch>
        </p:blipFill>
        <p:spPr bwMode="auto">
          <a:xfrm>
            <a:off x="7561263" y="2460625"/>
            <a:ext cx="28590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图片 22"/>
          <p:cNvPicPr>
            <a:picLocks noChangeAspect="1" noChangeArrowheads="1"/>
          </p:cNvPicPr>
          <p:nvPr/>
        </p:nvPicPr>
        <p:blipFill>
          <a:blip r:embed="rId3" cstate="print"/>
          <a:srcRect l="10216" r="11139"/>
          <a:stretch>
            <a:fillRect/>
          </a:stretch>
        </p:blipFill>
        <p:spPr bwMode="auto">
          <a:xfrm>
            <a:off x="4514850" y="2460625"/>
            <a:ext cx="2776538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直接连接符 28"/>
          <p:cNvSpPr>
            <a:spLocks noChangeShapeType="1"/>
          </p:cNvSpPr>
          <p:nvPr/>
        </p:nvSpPr>
        <p:spPr bwMode="auto">
          <a:xfrm>
            <a:off x="1479550" y="625475"/>
            <a:ext cx="2759075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直接连接符 29"/>
          <p:cNvSpPr>
            <a:spLocks noChangeShapeType="1"/>
          </p:cNvSpPr>
          <p:nvPr/>
        </p:nvSpPr>
        <p:spPr bwMode="auto">
          <a:xfrm>
            <a:off x="4498975" y="2149475"/>
            <a:ext cx="2759075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直接连接符 30"/>
          <p:cNvSpPr>
            <a:spLocks noChangeShapeType="1"/>
          </p:cNvSpPr>
          <p:nvPr/>
        </p:nvSpPr>
        <p:spPr bwMode="auto">
          <a:xfrm>
            <a:off x="7562850" y="2149475"/>
            <a:ext cx="2757488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530350" y="3646488"/>
            <a:ext cx="287338" cy="338137"/>
            <a:chOff x="0" y="0"/>
            <a:chExt cx="287258" cy="338554"/>
          </a:xfrm>
        </p:grpSpPr>
        <p:sp>
          <p:nvSpPr>
            <p:cNvPr id="7176" name="矩形 32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177" name="文本框 33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4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4564063" y="5156200"/>
            <a:ext cx="287337" cy="339725"/>
            <a:chOff x="0" y="0"/>
            <a:chExt cx="287258" cy="338554"/>
          </a:xfrm>
        </p:grpSpPr>
        <p:sp>
          <p:nvSpPr>
            <p:cNvPr id="7179" name="矩形 35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180" name="文本框 36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5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7181" name="Group 13"/>
          <p:cNvGrpSpPr>
            <a:grpSpLocks/>
          </p:cNvGrpSpPr>
          <p:nvPr/>
        </p:nvGrpSpPr>
        <p:grpSpPr bwMode="auto">
          <a:xfrm>
            <a:off x="7597775" y="4213225"/>
            <a:ext cx="287338" cy="339725"/>
            <a:chOff x="0" y="0"/>
            <a:chExt cx="287258" cy="338554"/>
          </a:xfrm>
        </p:grpSpPr>
        <p:sp>
          <p:nvSpPr>
            <p:cNvPr id="7182" name="矩形 38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183" name="文本框 39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6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7184" name="文本框 40"/>
          <p:cNvSpPr>
            <a:spLocks noChangeArrowheads="1"/>
          </p:cNvSpPr>
          <p:nvPr/>
        </p:nvSpPr>
        <p:spPr bwMode="auto">
          <a:xfrm>
            <a:off x="1422400" y="4186238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85" name="文本框 41"/>
          <p:cNvSpPr>
            <a:spLocks noChangeArrowheads="1"/>
          </p:cNvSpPr>
          <p:nvPr/>
        </p:nvSpPr>
        <p:spPr bwMode="auto">
          <a:xfrm>
            <a:off x="1422400" y="5018088"/>
            <a:ext cx="27924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</a:p>
        </p:txBody>
      </p:sp>
      <p:sp>
        <p:nvSpPr>
          <p:cNvPr id="7186" name="文本框 42"/>
          <p:cNvSpPr>
            <a:spLocks noChangeArrowheads="1"/>
          </p:cNvSpPr>
          <p:nvPr/>
        </p:nvSpPr>
        <p:spPr bwMode="auto">
          <a:xfrm>
            <a:off x="4498975" y="490538"/>
            <a:ext cx="3165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87" name="文本框 43"/>
          <p:cNvSpPr>
            <a:spLocks noChangeArrowheads="1"/>
          </p:cNvSpPr>
          <p:nvPr/>
        </p:nvSpPr>
        <p:spPr bwMode="auto">
          <a:xfrm>
            <a:off x="4498975" y="1322388"/>
            <a:ext cx="2792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</a:p>
        </p:txBody>
      </p:sp>
      <p:sp>
        <p:nvSpPr>
          <p:cNvPr id="7188" name="文本框 44"/>
          <p:cNvSpPr>
            <a:spLocks noChangeArrowheads="1"/>
          </p:cNvSpPr>
          <p:nvPr/>
        </p:nvSpPr>
        <p:spPr bwMode="auto">
          <a:xfrm>
            <a:off x="7527925" y="490538"/>
            <a:ext cx="31638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7189" name="文本框 45"/>
          <p:cNvSpPr>
            <a:spLocks noChangeArrowheads="1"/>
          </p:cNvSpPr>
          <p:nvPr/>
        </p:nvSpPr>
        <p:spPr bwMode="auto">
          <a:xfrm>
            <a:off x="7527925" y="1322388"/>
            <a:ext cx="2790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 Here input text Here input text.</a:t>
            </a:r>
          </a:p>
        </p:txBody>
      </p:sp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050" y="949325"/>
            <a:ext cx="27654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4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8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84" grpId="0" bldLvl="0" autoUpdateAnimBg="0"/>
      <p:bldP spid="7185" grpId="0" bldLvl="0" autoUpdateAnimBg="0"/>
      <p:bldP spid="7186" grpId="0" bldLvl="0" autoUpdateAnimBg="0"/>
      <p:bldP spid="7187" grpId="0" bldLvl="0" autoUpdateAnimBg="0"/>
      <p:bldP spid="7188" grpId="0" bldLvl="0" autoUpdateAnimBg="0"/>
      <p:bldP spid="718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"/>
          <p:cNvPicPr>
            <a:picLocks noChangeAspect="1" noChangeArrowheads="1"/>
          </p:cNvPicPr>
          <p:nvPr/>
        </p:nvPicPr>
        <p:blipFill>
          <a:blip r:embed="rId2" cstate="print"/>
          <a:srcRect t="57468" b="5379"/>
          <a:stretch>
            <a:fillRect/>
          </a:stretch>
        </p:blipFill>
        <p:spPr bwMode="auto">
          <a:xfrm>
            <a:off x="0" y="581025"/>
            <a:ext cx="121920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1282700" y="1563688"/>
            <a:ext cx="3711575" cy="2393950"/>
          </a:xfrm>
          <a:prstGeom prst="rect">
            <a:avLst/>
          </a:prstGeom>
          <a:solidFill>
            <a:srgbClr val="000000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8196" name="矩形 5"/>
          <p:cNvSpPr>
            <a:spLocks noChangeArrowheads="1"/>
          </p:cNvSpPr>
          <p:nvPr/>
        </p:nvSpPr>
        <p:spPr bwMode="auto">
          <a:xfrm>
            <a:off x="0" y="3957638"/>
            <a:ext cx="1282700" cy="2393950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909762" y="4384675"/>
            <a:ext cx="9585598" cy="1960563"/>
            <a:chOff x="-1" y="0"/>
            <a:chExt cx="9583941" cy="1960247"/>
          </a:xfrm>
        </p:grpSpPr>
        <p:sp>
          <p:nvSpPr>
            <p:cNvPr id="8198" name="文本框 8"/>
            <p:cNvSpPr>
              <a:spLocks noChangeArrowheads="1"/>
            </p:cNvSpPr>
            <p:nvPr/>
          </p:nvSpPr>
          <p:spPr bwMode="auto">
            <a:xfrm>
              <a:off x="0" y="77416"/>
              <a:ext cx="895698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  <a:p>
              <a:endPara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Here input text here input text Here input text Here input text Here input text Here input text Here input text here input text enter text here input text</a:t>
              </a:r>
              <a:r>
                <a:rPr lang="zh-CN" altLang="en-US" dirty="0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 dirty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。</a:t>
              </a:r>
            </a:p>
          </p:txBody>
        </p:sp>
        <p:sp>
          <p:nvSpPr>
            <p:cNvPr id="8199" name="文本框 9"/>
            <p:cNvSpPr>
              <a:spLocks noChangeArrowheads="1"/>
            </p:cNvSpPr>
            <p:nvPr/>
          </p:nvSpPr>
          <p:spPr bwMode="auto">
            <a:xfrm>
              <a:off x="-1" y="1313916"/>
              <a:ext cx="90875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Here input text Here input text Here input text Here input text Here input text Here input text input text here input text input text.</a:t>
              </a:r>
            </a:p>
          </p:txBody>
        </p:sp>
        <p:sp>
          <p:nvSpPr>
            <p:cNvPr id="8200" name="矩形 10"/>
            <p:cNvSpPr>
              <a:spLocks noChangeArrowheads="1"/>
            </p:cNvSpPr>
            <p:nvPr/>
          </p:nvSpPr>
          <p:spPr bwMode="auto">
            <a:xfrm>
              <a:off x="0" y="0"/>
              <a:ext cx="74892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440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This</a:t>
              </a:r>
              <a:endParaRPr lang="zh-CN" altLang="en-US" sz="4400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  <p:sp>
          <p:nvSpPr>
            <p:cNvPr id="8201" name="矩形 11"/>
            <p:cNvSpPr>
              <a:spLocks noChangeArrowheads="1"/>
            </p:cNvSpPr>
            <p:nvPr/>
          </p:nvSpPr>
          <p:spPr bwMode="auto">
            <a:xfrm>
              <a:off x="1305536" y="276180"/>
              <a:ext cx="8278404" cy="369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Inside input text Here input text Here input text Here input text Here input text here </a:t>
              </a:r>
              <a:r>
                <a:rPr lang="en-US" altLang="zh-CN" dirty="0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.</a:t>
              </a:r>
              <a:endParaRPr 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8202" name="矩形 14"/>
          <p:cNvSpPr>
            <a:spLocks noChangeArrowheads="1"/>
          </p:cNvSpPr>
          <p:nvPr/>
        </p:nvSpPr>
        <p:spPr bwMode="auto">
          <a:xfrm>
            <a:off x="611188" y="4584700"/>
            <a:ext cx="671512" cy="673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latin typeface="Times New Roman" pitchFamily="18" charset="0"/>
                <a:ea typeface="华文楷体" pitchFamily="2" charset="-122"/>
                <a:sym typeface="Times New Roman" pitchFamily="18" charset="0"/>
              </a:rPr>
              <a:t>1</a:t>
            </a:r>
            <a:endParaRPr lang="zh-CN" altLang="en-US" sz="3200">
              <a:latin typeface="Times New Roman" pitchFamily="18" charset="0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8203" name="椭圆 13"/>
          <p:cNvSpPr>
            <a:spLocks noChangeArrowheads="1"/>
          </p:cNvSpPr>
          <p:nvPr/>
        </p:nvSpPr>
        <p:spPr bwMode="auto">
          <a:xfrm>
            <a:off x="492125" y="4660900"/>
            <a:ext cx="234950" cy="234950"/>
          </a:xfrm>
          <a:prstGeom prst="ellipse">
            <a:avLst/>
          </a:prstGeom>
          <a:solidFill>
            <a:srgbClr val="9F750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1746250" y="1951038"/>
            <a:ext cx="3163888" cy="1477962"/>
            <a:chOff x="0" y="0"/>
            <a:chExt cx="3164115" cy="1477328"/>
          </a:xfrm>
        </p:grpSpPr>
        <p:sp>
          <p:nvSpPr>
            <p:cNvPr id="8205" name="文本框 6"/>
            <p:cNvSpPr>
              <a:spLocks noChangeArrowheads="1"/>
            </p:cNvSpPr>
            <p:nvPr/>
          </p:nvSpPr>
          <p:spPr bwMode="auto">
            <a:xfrm>
              <a:off x="0" y="0"/>
              <a:ext cx="316411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sym typeface="Times New Roman" pitchFamily="18" charset="0"/>
                </a:rPr>
                <a:t>TYPE </a:t>
              </a:r>
              <a:endParaRPr lang="zh-CN" alt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endParaRPr>
            </a:p>
            <a:p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sym typeface="Times New Roman" pitchFamily="18" charset="0"/>
                </a:rPr>
                <a:t>SOMETHING HERE</a:t>
              </a:r>
              <a:endParaRPr lang="zh-CN" altLang="en-US" sz="24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8206" name="文本框 7"/>
            <p:cNvSpPr>
              <a:spLocks noChangeArrowheads="1"/>
            </p:cNvSpPr>
            <p:nvPr/>
          </p:nvSpPr>
          <p:spPr bwMode="auto">
            <a:xfrm>
              <a:off x="0" y="830997"/>
              <a:ext cx="279226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Here's the input text Here input text Here input text Here input text.</a:t>
              </a: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 autoUpdateAnimBg="0"/>
      <p:bldP spid="8196" grpId="0" bldLvl="0" animBg="1" autoUpdateAnimBg="0"/>
      <p:bldP spid="8202" grpId="0" bldLvl="0" animBg="1" autoUpdateAnimBg="0"/>
      <p:bldP spid="8203" grpId="0" bldLvl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"/>
          <p:cNvPicPr>
            <a:picLocks noChangeAspect="1" noChangeArrowheads="1"/>
          </p:cNvPicPr>
          <p:nvPr/>
        </p:nvPicPr>
        <p:blipFill>
          <a:blip r:embed="rId2" cstate="print"/>
          <a:srcRect t="33821" b="6403"/>
          <a:stretch>
            <a:fillRect/>
          </a:stretch>
        </p:blipFill>
        <p:spPr bwMode="auto">
          <a:xfrm>
            <a:off x="-47625" y="920750"/>
            <a:ext cx="12290425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六边形 1"/>
          <p:cNvSpPr>
            <a:spLocks noChangeArrowheads="1"/>
          </p:cNvSpPr>
          <p:nvPr/>
        </p:nvSpPr>
        <p:spPr bwMode="auto">
          <a:xfrm rot="5400000">
            <a:off x="5356225" y="682625"/>
            <a:ext cx="1479550" cy="1276350"/>
          </a:xfrm>
          <a:prstGeom prst="hexagon">
            <a:avLst>
              <a:gd name="adj" fmla="val 24971"/>
              <a:gd name="vf" fmla="val 11547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9220" name="矩形 13"/>
          <p:cNvSpPr>
            <a:spLocks noChangeArrowheads="1"/>
          </p:cNvSpPr>
          <p:nvPr/>
        </p:nvSpPr>
        <p:spPr bwMode="auto">
          <a:xfrm>
            <a:off x="5200650" y="920750"/>
            <a:ext cx="1790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TYPE</a:t>
            </a:r>
            <a:endParaRPr lang="zh-CN" altLang="en-US">
              <a:solidFill>
                <a:srgbClr val="FFFFFF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pPr algn="ctr"/>
            <a:r>
              <a:rPr lang="en-US" sz="28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-150813" y="5791200"/>
            <a:ext cx="12393613" cy="525463"/>
            <a:chOff x="0" y="0"/>
            <a:chExt cx="12398325" cy="525195"/>
          </a:xfrm>
        </p:grpSpPr>
        <p:sp>
          <p:nvSpPr>
            <p:cNvPr id="9222" name="矩形 15"/>
            <p:cNvSpPr>
              <a:spLocks noChangeArrowheads="1"/>
            </p:cNvSpPr>
            <p:nvPr/>
          </p:nvSpPr>
          <p:spPr bwMode="auto">
            <a:xfrm>
              <a:off x="9401907" y="0"/>
              <a:ext cx="2996418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223" name="矩形 16"/>
            <p:cNvSpPr>
              <a:spLocks noChangeArrowheads="1"/>
            </p:cNvSpPr>
            <p:nvPr/>
          </p:nvSpPr>
          <p:spPr bwMode="auto">
            <a:xfrm>
              <a:off x="313475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224" name="矩形 17"/>
            <p:cNvSpPr>
              <a:spLocks noChangeArrowheads="1"/>
            </p:cNvSpPr>
            <p:nvPr/>
          </p:nvSpPr>
          <p:spPr bwMode="auto">
            <a:xfrm>
              <a:off x="6276534" y="0"/>
              <a:ext cx="3125372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225" name="矩形 18"/>
            <p:cNvSpPr>
              <a:spLocks noChangeArrowheads="1"/>
            </p:cNvSpPr>
            <p:nvPr/>
          </p:nvSpPr>
          <p:spPr bwMode="auto">
            <a:xfrm>
              <a:off x="0" y="0"/>
              <a:ext cx="3151163" cy="525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9226" name="矩形 8"/>
          <p:cNvSpPr>
            <a:spLocks noChangeArrowheads="1"/>
          </p:cNvSpPr>
          <p:nvPr/>
        </p:nvSpPr>
        <p:spPr bwMode="auto">
          <a:xfrm>
            <a:off x="2997200" y="5613400"/>
            <a:ext cx="3098800" cy="703263"/>
          </a:xfrm>
          <a:prstGeom prst="rect">
            <a:avLst/>
          </a:prstGeom>
          <a:solidFill>
            <a:srgbClr val="A46C24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0" y="5734050"/>
            <a:ext cx="12192000" cy="503238"/>
            <a:chOff x="0" y="0"/>
            <a:chExt cx="12192000" cy="503757"/>
          </a:xfrm>
        </p:grpSpPr>
        <p:sp>
          <p:nvSpPr>
            <p:cNvPr id="9228" name="矩形 20"/>
            <p:cNvSpPr>
              <a:spLocks noChangeArrowheads="1"/>
            </p:cNvSpPr>
            <p:nvPr/>
          </p:nvSpPr>
          <p:spPr bwMode="auto">
            <a:xfrm>
              <a:off x="6096000" y="134425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03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9229" name="矩形 21"/>
            <p:cNvSpPr>
              <a:spLocks noChangeArrowheads="1"/>
            </p:cNvSpPr>
            <p:nvPr/>
          </p:nvSpPr>
          <p:spPr bwMode="auto">
            <a:xfrm>
              <a:off x="9040837" y="111084"/>
              <a:ext cx="315116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04</a:t>
              </a:r>
              <a:r>
                <a:rPr lang="zh-CN" altLang="en-US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9230" name="矩形 22"/>
            <p:cNvSpPr>
              <a:spLocks noChangeArrowheads="1"/>
            </p:cNvSpPr>
            <p:nvPr/>
          </p:nvSpPr>
          <p:spPr bwMode="auto">
            <a:xfrm>
              <a:off x="2970628" y="0"/>
              <a:ext cx="315116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02</a:t>
              </a:r>
              <a:r>
                <a:rPr lang="zh-CN" altLang="en-US" sz="24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 sz="24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  <p:sp>
          <p:nvSpPr>
            <p:cNvPr id="9231" name="矩形 23"/>
            <p:cNvSpPr>
              <a:spLocks noChangeArrowheads="1"/>
            </p:cNvSpPr>
            <p:nvPr/>
          </p:nvSpPr>
          <p:spPr bwMode="auto">
            <a:xfrm>
              <a:off x="0" y="111084"/>
              <a:ext cx="29964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01</a:t>
              </a:r>
              <a:r>
                <a:rPr lang="zh-CN" altLang="en-US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 Enter the text here</a:t>
              </a:r>
              <a:endParaRPr lang="en-US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9" dur="500" tmFilter="0,0; .5, 1; 1, 1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 animBg="1" autoUpdateAnimBg="0"/>
      <p:bldP spid="9220" grpId="0" bldLvl="0" autoUpdateAnimBg="0"/>
      <p:bldP spid="9226" grpId="0" bldLvl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5"/>
          <p:cNvSpPr>
            <a:spLocks noChangeArrowheads="1"/>
          </p:cNvSpPr>
          <p:nvPr/>
        </p:nvSpPr>
        <p:spPr bwMode="auto">
          <a:xfrm>
            <a:off x="4527550" y="2082800"/>
            <a:ext cx="2816225" cy="41925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0243" name="直接连接符 17"/>
          <p:cNvSpPr>
            <a:spLocks noChangeShapeType="1"/>
          </p:cNvSpPr>
          <p:nvPr/>
        </p:nvSpPr>
        <p:spPr bwMode="auto">
          <a:xfrm>
            <a:off x="660400" y="958850"/>
            <a:ext cx="2757488" cy="1588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711200" y="3895725"/>
            <a:ext cx="285750" cy="339725"/>
            <a:chOff x="0" y="0"/>
            <a:chExt cx="287258" cy="338554"/>
          </a:xfrm>
        </p:grpSpPr>
        <p:sp>
          <p:nvSpPr>
            <p:cNvPr id="10245" name="矩形 20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46" name="文本框 21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1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847013" y="3840163"/>
            <a:ext cx="287337" cy="338137"/>
            <a:chOff x="0" y="0"/>
            <a:chExt cx="287258" cy="338554"/>
          </a:xfrm>
        </p:grpSpPr>
        <p:sp>
          <p:nvSpPr>
            <p:cNvPr id="10248" name="矩形 23"/>
            <p:cNvSpPr>
              <a:spLocks noChangeArrowheads="1"/>
            </p:cNvSpPr>
            <p:nvPr/>
          </p:nvSpPr>
          <p:spPr bwMode="auto">
            <a:xfrm rot="2700000">
              <a:off x="16141" y="61548"/>
              <a:ext cx="254976" cy="254976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49" name="文本框 24"/>
            <p:cNvSpPr>
              <a:spLocks noChangeArrowheads="1"/>
            </p:cNvSpPr>
            <p:nvPr/>
          </p:nvSpPr>
          <p:spPr bwMode="auto">
            <a:xfrm>
              <a:off x="0" y="0"/>
              <a:ext cx="2872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Times New Roman" pitchFamily="18" charset="0"/>
                  <a:ea typeface="华文楷体" pitchFamily="2" charset="-122"/>
                  <a:sym typeface="Times New Roman" pitchFamily="18" charset="0"/>
                </a:rPr>
                <a:t>2</a:t>
              </a:r>
              <a:endParaRPr lang="zh-CN" altLang="en-US" sz="160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sym typeface="Times New Roman" pitchFamily="18" charset="0"/>
              </a:endParaRPr>
            </a:p>
          </p:txBody>
        </p:sp>
      </p:grpSp>
      <p:sp>
        <p:nvSpPr>
          <p:cNvPr id="10250" name="文本框 25"/>
          <p:cNvSpPr>
            <a:spLocks noChangeArrowheads="1"/>
          </p:cNvSpPr>
          <p:nvPr/>
        </p:nvSpPr>
        <p:spPr bwMode="auto">
          <a:xfrm>
            <a:off x="1400175" y="2371725"/>
            <a:ext cx="3165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0251" name="文本框 26"/>
          <p:cNvSpPr>
            <a:spLocks noChangeArrowheads="1"/>
          </p:cNvSpPr>
          <p:nvPr/>
        </p:nvSpPr>
        <p:spPr bwMode="auto">
          <a:xfrm>
            <a:off x="1400175" y="3827463"/>
            <a:ext cx="27924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 dirty="0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</p:txBody>
      </p:sp>
      <p:sp>
        <p:nvSpPr>
          <p:cNvPr id="10252" name="文本框 27"/>
          <p:cNvSpPr>
            <a:spLocks noChangeArrowheads="1"/>
          </p:cNvSpPr>
          <p:nvPr/>
        </p:nvSpPr>
        <p:spPr bwMode="auto">
          <a:xfrm>
            <a:off x="7708900" y="4235450"/>
            <a:ext cx="3165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0253" name="直接连接符 29"/>
          <p:cNvSpPr>
            <a:spLocks noChangeShapeType="1"/>
          </p:cNvSpPr>
          <p:nvPr/>
        </p:nvSpPr>
        <p:spPr bwMode="auto">
          <a:xfrm>
            <a:off x="1528763" y="3646488"/>
            <a:ext cx="1903412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4" name="文本框 30"/>
          <p:cNvSpPr>
            <a:spLocks noChangeArrowheads="1"/>
          </p:cNvSpPr>
          <p:nvPr/>
        </p:nvSpPr>
        <p:spPr bwMode="auto">
          <a:xfrm>
            <a:off x="7969250" y="1093788"/>
            <a:ext cx="3165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0255" name="直接连接符 31"/>
          <p:cNvSpPr>
            <a:spLocks noChangeShapeType="1"/>
          </p:cNvSpPr>
          <p:nvPr/>
        </p:nvSpPr>
        <p:spPr bwMode="auto">
          <a:xfrm>
            <a:off x="4259263" y="2082800"/>
            <a:ext cx="304800" cy="0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文本框 32"/>
          <p:cNvSpPr>
            <a:spLocks noChangeArrowheads="1"/>
          </p:cNvSpPr>
          <p:nvPr/>
        </p:nvSpPr>
        <p:spPr bwMode="auto">
          <a:xfrm>
            <a:off x="2959100" y="1033463"/>
            <a:ext cx="7427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0257" name="文本框 33"/>
          <p:cNvSpPr>
            <a:spLocks noChangeArrowheads="1"/>
          </p:cNvSpPr>
          <p:nvPr/>
        </p:nvSpPr>
        <p:spPr bwMode="auto">
          <a:xfrm>
            <a:off x="2933700" y="1593850"/>
            <a:ext cx="4410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A46C24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 input text</a:t>
            </a:r>
          </a:p>
        </p:txBody>
      </p: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7708900" y="5137150"/>
            <a:ext cx="3822700" cy="893763"/>
            <a:chOff x="0" y="0"/>
            <a:chExt cx="3821961" cy="894290"/>
          </a:xfrm>
        </p:grpSpPr>
        <p:sp>
          <p:nvSpPr>
            <p:cNvPr id="10259" name="文本框 34"/>
            <p:cNvSpPr>
              <a:spLocks noChangeArrowheads="1"/>
            </p:cNvSpPr>
            <p:nvPr/>
          </p:nvSpPr>
          <p:spPr bwMode="auto">
            <a:xfrm>
              <a:off x="0" y="38907"/>
              <a:ext cx="3821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。</a:t>
              </a:r>
            </a:p>
          </p:txBody>
        </p:sp>
        <p:sp>
          <p:nvSpPr>
            <p:cNvPr id="10260" name="直接连接符 35"/>
            <p:cNvSpPr>
              <a:spLocks noChangeShapeType="1"/>
            </p:cNvSpPr>
            <p:nvPr/>
          </p:nvSpPr>
          <p:spPr bwMode="auto">
            <a:xfrm>
              <a:off x="94023" y="0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1" name="直接连接符 39"/>
            <p:cNvSpPr>
              <a:spLocks noChangeShapeType="1"/>
            </p:cNvSpPr>
            <p:nvPr/>
          </p:nvSpPr>
          <p:spPr bwMode="auto">
            <a:xfrm>
              <a:off x="94023" y="447146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2" name="文本框 40"/>
            <p:cNvSpPr>
              <a:spLocks noChangeArrowheads="1"/>
            </p:cNvSpPr>
            <p:nvPr/>
          </p:nvSpPr>
          <p:spPr bwMode="auto">
            <a:xfrm>
              <a:off x="0" y="486053"/>
              <a:ext cx="3821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rgbClr val="C00000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r>
                <a:rPr lang="zh-CN" altLang="en-US">
                  <a:solidFill>
                    <a:schemeClr val="bg1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。</a:t>
              </a:r>
            </a:p>
          </p:txBody>
        </p:sp>
        <p:sp>
          <p:nvSpPr>
            <p:cNvPr id="10263" name="直接连接符 41"/>
            <p:cNvSpPr>
              <a:spLocks noChangeShapeType="1"/>
            </p:cNvSpPr>
            <p:nvPr/>
          </p:nvSpPr>
          <p:spPr bwMode="auto">
            <a:xfrm>
              <a:off x="94023" y="894290"/>
              <a:ext cx="2893479" cy="1"/>
            </a:xfrm>
            <a:prstGeom prst="line">
              <a:avLst/>
            </a:prstGeom>
            <a:noFill/>
            <a:ln w="6350" cap="flat" cmpd="sng">
              <a:solidFill>
                <a:srgbClr val="BFBFB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3249613" y="5534025"/>
            <a:ext cx="1814512" cy="490538"/>
            <a:chOff x="0" y="0"/>
            <a:chExt cx="1813362" cy="491119"/>
          </a:xfrm>
        </p:grpSpPr>
        <p:sp>
          <p:nvSpPr>
            <p:cNvPr id="10265" name="平行四边形 42"/>
            <p:cNvSpPr>
              <a:spLocks noChangeArrowheads="1"/>
            </p:cNvSpPr>
            <p:nvPr/>
          </p:nvSpPr>
          <p:spPr bwMode="auto">
            <a:xfrm>
              <a:off x="0" y="0"/>
              <a:ext cx="1813362" cy="491119"/>
            </a:xfrm>
            <a:prstGeom prst="parallelogram">
              <a:avLst>
                <a:gd name="adj" fmla="val 33316"/>
              </a:avLst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266" name="矩形 43"/>
            <p:cNvSpPr>
              <a:spLocks noChangeArrowheads="1"/>
            </p:cNvSpPr>
            <p:nvPr/>
          </p:nvSpPr>
          <p:spPr bwMode="auto">
            <a:xfrm>
              <a:off x="121851" y="54525"/>
              <a:ext cx="15696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solidFill>
                    <a:srgbClr val="FFFFFF"/>
                  </a:solidFill>
                  <a:latin typeface="华文楷体" pitchFamily="2" charset="-122"/>
                  <a:ea typeface="华文楷体" pitchFamily="2" charset="-122"/>
                  <a:sym typeface="Times New Roman" pitchFamily="18" charset="0"/>
                </a:rPr>
                <a:t>Enter the text here</a:t>
              </a:r>
              <a:endParaRPr lang="zh-CN" altLang="en-US">
                <a:solidFill>
                  <a:srgbClr val="FFFFFF"/>
                </a:solidFill>
                <a:latin typeface="Calibri" pitchFamily="34" charset="0"/>
                <a:sym typeface="宋体" pitchFamily="2" charset="-122"/>
              </a:endParaRPr>
            </a:p>
          </p:txBody>
        </p:sp>
      </p:grpSp>
      <p:pic>
        <p:nvPicPr>
          <p:cNvPr id="1026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9788" y="2243138"/>
            <a:ext cx="1833562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4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9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4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9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 autoUpdateAnimBg="0"/>
      <p:bldP spid="10243" grpId="0" animBg="1"/>
      <p:bldP spid="10250" grpId="0" bldLvl="0" autoUpdateAnimBg="0"/>
      <p:bldP spid="10251" grpId="0" bldLvl="0" autoUpdateAnimBg="0"/>
      <p:bldP spid="10252" grpId="0" bldLvl="0" autoUpdateAnimBg="0"/>
      <p:bldP spid="10253" grpId="0" animBg="1"/>
      <p:bldP spid="10254" grpId="0" bldLvl="0" autoUpdateAnimBg="0"/>
      <p:bldP spid="10255" grpId="0" animBg="1"/>
      <p:bldP spid="10256" grpId="0" bldLvl="0" autoUpdateAnimBg="0"/>
      <p:bldP spid="10257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5"/>
          <p:cNvPicPr>
            <a:picLocks noChangeAspect="1" noChangeArrowheads="1"/>
          </p:cNvPicPr>
          <p:nvPr/>
        </p:nvPicPr>
        <p:blipFill>
          <a:blip r:embed="rId2" cstate="print"/>
          <a:srcRect t="43938"/>
          <a:stretch>
            <a:fillRect/>
          </a:stretch>
        </p:blipFill>
        <p:spPr bwMode="auto">
          <a:xfrm>
            <a:off x="7658100" y="5303838"/>
            <a:ext cx="260508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-47625" y="844550"/>
            <a:ext cx="12290425" cy="6013450"/>
            <a:chOff x="0" y="0"/>
            <a:chExt cx="12295162" cy="6013937"/>
          </a:xfrm>
        </p:grpSpPr>
        <p:grpSp>
          <p:nvGrpSpPr>
            <p:cNvPr id="11268" name="Group 4"/>
            <p:cNvGrpSpPr>
              <a:grpSpLocks/>
            </p:cNvGrpSpPr>
            <p:nvPr/>
          </p:nvGrpSpPr>
          <p:grpSpPr bwMode="auto">
            <a:xfrm>
              <a:off x="0" y="0"/>
              <a:ext cx="12295162" cy="4076281"/>
              <a:chOff x="0" y="0"/>
              <a:chExt cx="12295162" cy="4076281"/>
            </a:xfrm>
          </p:grpSpPr>
          <p:pic>
            <p:nvPicPr>
              <p:cNvPr id="11269" name="图片 2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33823" b="21017"/>
              <a:stretch>
                <a:fillRect/>
              </a:stretch>
            </p:blipFill>
            <p:spPr bwMode="auto">
              <a:xfrm>
                <a:off x="0" y="1"/>
                <a:ext cx="12295162" cy="407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70" name="矩形 16"/>
              <p:cNvSpPr>
                <a:spLocks noChangeArrowheads="1"/>
              </p:cNvSpPr>
              <p:nvPr/>
            </p:nvSpPr>
            <p:spPr bwMode="auto">
              <a:xfrm>
                <a:off x="51581" y="0"/>
                <a:ext cx="6457073" cy="407628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itchFamily="2" charset="-122"/>
                  <a:sym typeface="宋体" pitchFamily="2" charset="-122"/>
                </a:endParaRPr>
              </a:p>
            </p:txBody>
          </p:sp>
        </p:grpSp>
        <p:sp>
          <p:nvSpPr>
            <p:cNvPr id="11271" name="矩形 3"/>
            <p:cNvSpPr>
              <a:spLocks noChangeArrowheads="1"/>
            </p:cNvSpPr>
            <p:nvPr/>
          </p:nvSpPr>
          <p:spPr bwMode="auto">
            <a:xfrm>
              <a:off x="51581" y="3195674"/>
              <a:ext cx="5431809" cy="281826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11272" name="矩形 6"/>
          <p:cNvSpPr>
            <a:spLocks noChangeArrowheads="1"/>
          </p:cNvSpPr>
          <p:nvPr/>
        </p:nvSpPr>
        <p:spPr bwMode="auto">
          <a:xfrm>
            <a:off x="0" y="477838"/>
            <a:ext cx="1760538" cy="3667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LOGO</a:t>
            </a:r>
            <a:endParaRPr lang="zh-CN" altLang="en-US" b="1"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3" name="文本框 8"/>
          <p:cNvSpPr>
            <a:spLocks noChangeArrowheads="1"/>
          </p:cNvSpPr>
          <p:nvPr/>
        </p:nvSpPr>
        <p:spPr bwMode="auto">
          <a:xfrm>
            <a:off x="3619500" y="3060700"/>
            <a:ext cx="495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>
                <a:solidFill>
                  <a:srgbClr val="FFFFFF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</a:p>
        </p:txBody>
      </p:sp>
      <p:sp>
        <p:nvSpPr>
          <p:cNvPr id="11274" name="平行四边形 11"/>
          <p:cNvSpPr>
            <a:spLocks noChangeArrowheads="1"/>
          </p:cNvSpPr>
          <p:nvPr/>
        </p:nvSpPr>
        <p:spPr bwMode="auto">
          <a:xfrm>
            <a:off x="1519238" y="4278313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5" name="平行四边形 12"/>
          <p:cNvSpPr>
            <a:spLocks noChangeArrowheads="1"/>
          </p:cNvSpPr>
          <p:nvPr/>
        </p:nvSpPr>
        <p:spPr bwMode="auto">
          <a:xfrm>
            <a:off x="7497763" y="5149850"/>
            <a:ext cx="1125537" cy="304800"/>
          </a:xfrm>
          <a:prstGeom prst="parallelogram">
            <a:avLst>
              <a:gd name="adj" fmla="val 33337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11276" name="文本框 17"/>
          <p:cNvSpPr>
            <a:spLocks noChangeArrowheads="1"/>
          </p:cNvSpPr>
          <p:nvPr/>
        </p:nvSpPr>
        <p:spPr bwMode="auto">
          <a:xfrm>
            <a:off x="1400175" y="5641975"/>
            <a:ext cx="5141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 input text Here input text Here input text Here input text Here input text Here input text input text here input text input text.</a:t>
            </a:r>
            <a:endParaRPr lang="en-US">
              <a:solidFill>
                <a:schemeClr val="bg1"/>
              </a:solidFill>
              <a:latin typeface="华文楷体" pitchFamily="2" charset="-122"/>
              <a:ea typeface="华文楷体" pitchFamily="2" charset="-122"/>
              <a:sym typeface="Times New Roman" pitchFamily="18" charset="0"/>
            </a:endParaRPr>
          </a:p>
          <a:p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Here's the input text Here's the text</a:t>
            </a:r>
            <a:r>
              <a:rPr lang="zh-CN" altLang="en-US">
                <a:solidFill>
                  <a:srgbClr val="C00000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  <a:r>
              <a:rPr lang="zh-CN" altLang="en-US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。</a:t>
            </a:r>
          </a:p>
        </p:txBody>
      </p:sp>
      <p:sp>
        <p:nvSpPr>
          <p:cNvPr id="11277" name="文本框 18"/>
          <p:cNvSpPr>
            <a:spLocks noChangeArrowheads="1"/>
          </p:cNvSpPr>
          <p:nvPr/>
        </p:nvSpPr>
        <p:spPr bwMode="auto">
          <a:xfrm>
            <a:off x="1400175" y="4643438"/>
            <a:ext cx="48879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TYPE SOMETHING HERE</a:t>
            </a:r>
            <a:endParaRPr lang="zh-CN" altLang="en-US" sz="24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sp>
        <p:nvSpPr>
          <p:cNvPr id="11278" name="直接连接符 19"/>
          <p:cNvSpPr>
            <a:spLocks noChangeShapeType="1"/>
          </p:cNvSpPr>
          <p:nvPr/>
        </p:nvSpPr>
        <p:spPr bwMode="auto">
          <a:xfrm>
            <a:off x="1476375" y="5446713"/>
            <a:ext cx="2757488" cy="1587"/>
          </a:xfrm>
          <a:prstGeom prst="line">
            <a:avLst/>
          </a:prstGeom>
          <a:noFill/>
          <a:ln w="38100" cap="flat" cmpd="sng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文本框 20"/>
          <p:cNvSpPr>
            <a:spLocks noChangeArrowheads="1"/>
          </p:cNvSpPr>
          <p:nvPr/>
        </p:nvSpPr>
        <p:spPr bwMode="auto">
          <a:xfrm>
            <a:off x="1400175" y="5005388"/>
            <a:ext cx="51419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A46C24"/>
                </a:solidFill>
                <a:latin typeface="华文楷体" pitchFamily="2" charset="-122"/>
                <a:ea typeface="华文楷体" pitchFamily="2" charset="-122"/>
                <a:sym typeface="Times New Roman" pitchFamily="18" charset="0"/>
              </a:rPr>
              <a:t>Enter the text here</a:t>
            </a:r>
          </a:p>
        </p:txBody>
      </p:sp>
      <p:sp>
        <p:nvSpPr>
          <p:cNvPr id="11280" name="文本框 21"/>
          <p:cNvSpPr>
            <a:spLocks noChangeArrowheads="1"/>
          </p:cNvSpPr>
          <p:nvPr/>
        </p:nvSpPr>
        <p:spPr bwMode="auto">
          <a:xfrm>
            <a:off x="2606675" y="1989138"/>
            <a:ext cx="69786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TYP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SOMETHIN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G</a:t>
            </a:r>
            <a:r>
              <a:rPr lang="en-US" sz="4000">
                <a:solidFill>
                  <a:srgbClr val="FFFFFF"/>
                </a:solidFill>
                <a:latin typeface="Times New Roman" pitchFamily="18" charset="0"/>
                <a:sym typeface="Times New Roman" pitchFamily="18" charset="0"/>
              </a:rPr>
              <a:t> </a:t>
            </a:r>
            <a:r>
              <a:rPr lang="en-US" sz="4000">
                <a:solidFill>
                  <a:schemeClr val="bg1"/>
                </a:solidFill>
                <a:latin typeface="Times New Roman" pitchFamily="18" charset="0"/>
                <a:sym typeface="Times New Roman" pitchFamily="18" charset="0"/>
              </a:rPr>
              <a:t>HERE</a:t>
            </a:r>
            <a:endParaRPr lang="zh-CN" altLang="en-US" sz="4000">
              <a:solidFill>
                <a:schemeClr val="bg1"/>
              </a:solidFill>
              <a:latin typeface="Times New Roman" pitchFamily="18" charset="0"/>
              <a:sym typeface="Times New Roman" pitchFamily="18" charset="0"/>
            </a:endParaRPr>
          </a:p>
        </p:txBody>
      </p:sp>
      <p:grpSp>
        <p:nvGrpSpPr>
          <p:cNvPr id="11281" name="Group 17"/>
          <p:cNvGrpSpPr>
            <a:grpSpLocks/>
          </p:cNvGrpSpPr>
          <p:nvPr/>
        </p:nvGrpSpPr>
        <p:grpSpPr bwMode="auto">
          <a:xfrm>
            <a:off x="0" y="1346200"/>
            <a:ext cx="12192000" cy="609600"/>
            <a:chOff x="0" y="0"/>
            <a:chExt cx="12192000" cy="609334"/>
          </a:xfrm>
        </p:grpSpPr>
        <p:sp>
          <p:nvSpPr>
            <p:cNvPr id="11282" name="文本框 22"/>
            <p:cNvSpPr>
              <a:spLocks noChangeArrowheads="1"/>
            </p:cNvSpPr>
            <p:nvPr/>
          </p:nvSpPr>
          <p:spPr bwMode="auto">
            <a:xfrm>
              <a:off x="3568504" y="0"/>
              <a:ext cx="5054992" cy="609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6000">
                  <a:solidFill>
                    <a:srgbClr val="C00000"/>
                  </a:solidFill>
                  <a:latin typeface="Times New Roman" pitchFamily="18" charset="0"/>
                  <a:sym typeface="Times New Roman" pitchFamily="18" charset="0"/>
                </a:rPr>
                <a:t>TYPEHERE</a:t>
              </a:r>
              <a:endParaRPr lang="zh-CN" altLang="en-US" sz="6000">
                <a:solidFill>
                  <a:srgbClr val="C00000"/>
                </a:solidFill>
                <a:latin typeface="Times New Roman" pitchFamily="18" charset="0"/>
                <a:sym typeface="Times New Roman" pitchFamily="18" charset="0"/>
              </a:endParaRPr>
            </a:p>
          </p:txBody>
        </p:sp>
        <p:grpSp>
          <p:nvGrpSpPr>
            <p:cNvPr id="11283" name="Group 19"/>
            <p:cNvGrpSpPr>
              <a:grpSpLocks/>
            </p:cNvGrpSpPr>
            <p:nvPr/>
          </p:nvGrpSpPr>
          <p:grpSpPr bwMode="auto">
            <a:xfrm>
              <a:off x="0" y="117059"/>
              <a:ext cx="12192000" cy="1"/>
              <a:chOff x="0" y="0"/>
              <a:chExt cx="12192000" cy="1"/>
            </a:xfrm>
          </p:grpSpPr>
          <p:sp>
            <p:nvSpPr>
              <p:cNvPr id="11284" name="直接连接符 9"/>
              <p:cNvSpPr>
                <a:spLocks noChangeShapeType="1"/>
              </p:cNvSpPr>
              <p:nvPr/>
            </p:nvSpPr>
            <p:spPr bwMode="auto">
              <a:xfrm>
                <a:off x="0" y="0"/>
                <a:ext cx="4332849" cy="1"/>
              </a:xfrm>
              <a:prstGeom prst="line">
                <a:avLst/>
              </a:prstGeom>
              <a:noFill/>
              <a:ln w="6350" cap="flat" cmpd="sng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85" name="直接连接符 24"/>
              <p:cNvSpPr>
                <a:spLocks noChangeShapeType="1"/>
              </p:cNvSpPr>
              <p:nvPr/>
            </p:nvSpPr>
            <p:spPr bwMode="auto">
              <a:xfrm>
                <a:off x="7962314" y="0"/>
                <a:ext cx="4229686" cy="1"/>
              </a:xfrm>
              <a:prstGeom prst="line">
                <a:avLst/>
              </a:prstGeom>
              <a:noFill/>
              <a:ln w="6350" cap="flat" cmpd="sng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5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3" dur="500" tmFilter="0,0; .5, 1; 1, 1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3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85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ldLvl="0" animBg="1" autoUpdateAnimBg="0"/>
      <p:bldP spid="11273" grpId="0" bldLvl="0" autoUpdateAnimBg="0"/>
      <p:bldP spid="11274" grpId="0" bldLvl="0" animBg="1" autoUpdateAnimBg="0"/>
      <p:bldP spid="11275" grpId="0" bldLvl="0" animBg="1" autoUpdateAnimBg="0"/>
      <p:bldP spid="11276" grpId="0" bldLvl="0" autoUpdateAnimBg="0"/>
      <p:bldP spid="11277" grpId="0" bldLvl="0" autoUpdateAnimBg="0"/>
      <p:bldP spid="11278" grpId="0" animBg="1"/>
      <p:bldP spid="11279" grpId="0" bldLvl="0" autoUpdateAnimBg="0"/>
      <p:bldP spid="11280" grpId="0" bldLvl="0" autoUpdateAnimBg="0"/>
    </p:bldLst>
  </p:timing>
</p:sld>
</file>

<file path=ppt/theme/theme1.xml><?xml version="1.0" encoding="utf-8"?>
<a:theme xmlns:a="http://schemas.openxmlformats.org/drawingml/2006/main" name="https://www.freeppt7.com">
  <a:themeElements>
    <a:clrScheme name="">
      <a:dk1>
        <a:srgbClr val="44546A"/>
      </a:dk1>
      <a:lt1>
        <a:srgbClr val="FFFFFF"/>
      </a:lt1>
      <a:dk2>
        <a:srgbClr val="000000"/>
      </a:dk2>
      <a:lt2>
        <a:srgbClr val="E7E6E6"/>
      </a:lt2>
      <a:accent1>
        <a:srgbClr val="5B9BD5"/>
      </a:accent1>
      <a:accent2>
        <a:srgbClr val="ED7D31"/>
      </a:accent2>
      <a:accent3>
        <a:srgbClr val="AAAAAA"/>
      </a:accent3>
      <a:accent4>
        <a:srgbClr val="DADADA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1151</Words>
  <Application>Microsoft Office PowerPoint</Application>
  <PresentationFormat>宽屏</PresentationFormat>
  <Paragraphs>193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华文楷体</vt:lpstr>
      <vt:lpstr>华文中宋</vt:lpstr>
      <vt:lpstr>宋体</vt:lpstr>
      <vt:lpstr>Arial</vt:lpstr>
      <vt:lpstr>Calibri</vt:lpstr>
      <vt:lpstr>Calibri Light</vt:lpstr>
      <vt:lpstr>Times New Roman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PowerPoint template</dc:title>
  <dc:creator>freeppt7.com</dc:creator>
  <cp:keywords>https:/www.freeppt7.com</cp:keywords>
  <cp:lastModifiedBy>宇 之灵</cp:lastModifiedBy>
  <cp:revision>4</cp:revision>
  <dcterms:modified xsi:type="dcterms:W3CDTF">2019-12-06T17:49:47Z</dcterms:modified>
</cp:coreProperties>
</file>