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85" r:id="rId3"/>
    <p:sldMasterId id="2147483686" r:id="rId4"/>
    <p:sldMasterId id="2147483687" r:id="rId5"/>
  </p:sldMasterIdLst>
  <p:notesMasterIdLst>
    <p:notesMasterId r:id="rId28"/>
  </p:notesMasterIdLst>
  <p:sldIdLst>
    <p:sldId id="578" r:id="rId6"/>
    <p:sldId id="588" r:id="rId7"/>
    <p:sldId id="461" r:id="rId8"/>
    <p:sldId id="644" r:id="rId9"/>
    <p:sldId id="626" r:id="rId10"/>
    <p:sldId id="627" r:id="rId11"/>
    <p:sldId id="628" r:id="rId12"/>
    <p:sldId id="629" r:id="rId13"/>
    <p:sldId id="630" r:id="rId14"/>
    <p:sldId id="631" r:id="rId15"/>
    <p:sldId id="632" r:id="rId16"/>
    <p:sldId id="633" r:id="rId17"/>
    <p:sldId id="634" r:id="rId18"/>
    <p:sldId id="635" r:id="rId19"/>
    <p:sldId id="636" r:id="rId20"/>
    <p:sldId id="637" r:id="rId21"/>
    <p:sldId id="638" r:id="rId22"/>
    <p:sldId id="639" r:id="rId23"/>
    <p:sldId id="640" r:id="rId24"/>
    <p:sldId id="641" r:id="rId25"/>
    <p:sldId id="642" r:id="rId26"/>
    <p:sldId id="579" r:id="rId27"/>
  </p:sldIdLst>
  <p:sldSz cx="9145588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8F8F8"/>
    <a:srgbClr val="1F98C3"/>
    <a:srgbClr val="1C89B0"/>
    <a:srgbClr val="781E19"/>
    <a:srgbClr val="A9BECB"/>
    <a:srgbClr val="DDDDDD"/>
    <a:srgbClr val="21A3D0"/>
    <a:srgbClr val="AF1D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 varScale="1">
        <p:scale>
          <a:sx n="93" d="100"/>
          <a:sy n="93" d="100"/>
        </p:scale>
        <p:origin x="1162" y="82"/>
      </p:cViewPr>
      <p:guideLst>
        <p:guide orient="horz" pos="214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D270E434-BBDE-42E1-B93B-5B80329902F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zh-CN" altLang="en-US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AD02DE85-B647-4CCF-951B-DCF0F368963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2FCFB0C8-28D0-444F-B76F-52684B025931}" type="datetimeFigureOut">
              <a:rPr lang="zh-CN" altLang="en-US"/>
              <a:pPr/>
              <a:t>2019/12/8</a:t>
            </a:fld>
            <a:endParaRPr lang="en-US" altLang="zh-CN"/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B82F08AE-101A-4B85-A6D4-36904BDE1FEF}"/>
              </a:ext>
            </a:extLst>
          </p:cNvPr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90642364-90DD-4814-8ED5-781EDF5CD6E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3E8F231A-92FA-4AD6-BB97-BC5A4253253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 altLang="zh-CN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15577B48-98AC-42CD-9B5A-6C66A96FF0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8537D5F6-7374-4F58-8A16-96DE433C8B67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875FDEA-B235-46E6-83B1-860304B692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9588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54B70D5-9A00-4106-8F17-3929F96414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958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1458979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2F64CB4-98A1-4F8B-8272-3D3245666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062DA28-6DE5-4F75-9376-87EFB477FC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</p:spTree>
    <p:extLst>
      <p:ext uri="{BB962C8B-B14F-4D97-AF65-F5344CB8AC3E}">
        <p14:creationId xmlns:p14="http://schemas.microsoft.com/office/powerpoint/2010/main" val="1600975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64C9184-0B39-4C60-BEC4-AB7B46C6B5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590550"/>
            <a:ext cx="1970088" cy="528637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F6AC360-AD2C-49C3-A459-5C5178AA66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31825" y="590550"/>
            <a:ext cx="5759450" cy="528637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</p:spTree>
    <p:extLst>
      <p:ext uri="{BB962C8B-B14F-4D97-AF65-F5344CB8AC3E}">
        <p14:creationId xmlns:p14="http://schemas.microsoft.com/office/powerpoint/2010/main" val="39337481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11B00A8-1F12-4A97-9F7C-80D9494AA8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9588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0774F0B-63B9-4571-A51F-E5CFE1C785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958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5256506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B3767CF-829C-45E9-BF85-2D66B5D73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6787D9F-F76E-4305-9A33-0FDA9DBB49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</p:spTree>
    <p:extLst>
      <p:ext uri="{BB962C8B-B14F-4D97-AF65-F5344CB8AC3E}">
        <p14:creationId xmlns:p14="http://schemas.microsoft.com/office/powerpoint/2010/main" val="145735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FA73C2-2D63-43C9-A5FF-FD32FDC47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828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5D677DA-4F19-44FB-9DA0-5715209DBB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8287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3869357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6E1EA2C-DEE2-4288-8122-56ED28A9F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F648C3E-F032-40F8-80BF-7B913BB60C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1825" y="1600200"/>
            <a:ext cx="3863975" cy="42767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A70187A-B9E6-46A3-8305-EE30955E0C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65563" cy="42767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</p:spTree>
    <p:extLst>
      <p:ext uri="{BB962C8B-B14F-4D97-AF65-F5344CB8AC3E}">
        <p14:creationId xmlns:p14="http://schemas.microsoft.com/office/powerpoint/2010/main" val="6218385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A19EA1-1DEF-45D2-8AB8-580FE8D0D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8287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9CDF804-1097-4639-8D81-F8CF2F99E6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3788233-BE13-404C-BE8F-60D258FACA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C61B8C3-CCB6-4D8D-BD8A-3606BC31A1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30738" y="1681163"/>
            <a:ext cx="388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AF22BB5-9B78-47BA-89BB-2176B9F808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30738" y="2505075"/>
            <a:ext cx="388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</p:spTree>
    <p:extLst>
      <p:ext uri="{BB962C8B-B14F-4D97-AF65-F5344CB8AC3E}">
        <p14:creationId xmlns:p14="http://schemas.microsoft.com/office/powerpoint/2010/main" val="14073480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0272A5-B3BC-48D7-B5AE-2A5B73143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3533570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96479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4C925AD-E82D-4E9A-A0BA-A0A87C847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3510BB5-6806-4A69-B5F6-DC491A5F29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3073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CDD57AB-72B6-4FA1-B00B-0F50B90FF7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591340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CDD141-069B-4CD5-BDEA-B2B014F6F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814F929-9B53-4509-B57C-3E4E19A25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</p:spTree>
    <p:extLst>
      <p:ext uri="{BB962C8B-B14F-4D97-AF65-F5344CB8AC3E}">
        <p14:creationId xmlns:p14="http://schemas.microsoft.com/office/powerpoint/2010/main" val="29332516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DA6CDB8-D0DD-4BDA-8E04-4CD3D60FE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61BA11AB-FA20-4654-BE12-614A3C9954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3073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3FB02C5-4B37-42FA-892D-8AEB43E465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2890031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AA53017-072C-4A86-A9BE-472F6BEB3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D799611-5B08-41BC-AB45-EB2EECC150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</p:spTree>
    <p:extLst>
      <p:ext uri="{BB962C8B-B14F-4D97-AF65-F5344CB8AC3E}">
        <p14:creationId xmlns:p14="http://schemas.microsoft.com/office/powerpoint/2010/main" val="36789832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F73B7BD-E7A0-48C8-A6E3-5C8D8560C2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590550"/>
            <a:ext cx="1970088" cy="528637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B17E8F9-B2BD-4F98-B12B-80C74E273D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31825" y="590550"/>
            <a:ext cx="5759450" cy="528637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</p:spTree>
    <p:extLst>
      <p:ext uri="{BB962C8B-B14F-4D97-AF65-F5344CB8AC3E}">
        <p14:creationId xmlns:p14="http://schemas.microsoft.com/office/powerpoint/2010/main" val="12200408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C990596-3163-402E-B0E4-BD0A0AD81F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9588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F93FFA0-A092-4A18-BA0C-D1760B5798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958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38964109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A3C965-DC41-4171-A889-74935ED14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1226B81-E92E-4233-94DF-C3C242B7BE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</p:spTree>
    <p:extLst>
      <p:ext uri="{BB962C8B-B14F-4D97-AF65-F5344CB8AC3E}">
        <p14:creationId xmlns:p14="http://schemas.microsoft.com/office/powerpoint/2010/main" val="7960659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3767CF-407D-495A-B9FE-068F09FCD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828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FCE90F2-7C26-473E-9032-70C7720C92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8287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9718483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F7170C3-E4EE-4112-BA0C-13FA04D93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6F76945-02A9-4A83-A9D4-0154528ADC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1825" y="1600200"/>
            <a:ext cx="3863975" cy="42767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BFC20B6-331D-468B-9B3C-8DD222506C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65563" cy="42767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</p:spTree>
    <p:extLst>
      <p:ext uri="{BB962C8B-B14F-4D97-AF65-F5344CB8AC3E}">
        <p14:creationId xmlns:p14="http://schemas.microsoft.com/office/powerpoint/2010/main" val="34889451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B42A1C-3D73-464A-BB7B-1EE2D1E09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8287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072A798-1642-467A-BAF0-809EBF9B10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112BE6F-18E8-445C-981C-D64F83771C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F3A8CAB-A5A6-4C73-8415-C0BDD9B3E6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30738" y="1681163"/>
            <a:ext cx="388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5304FF0-AC42-49B8-AE7D-FF5EFBE598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30738" y="2505075"/>
            <a:ext cx="388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</p:spTree>
    <p:extLst>
      <p:ext uri="{BB962C8B-B14F-4D97-AF65-F5344CB8AC3E}">
        <p14:creationId xmlns:p14="http://schemas.microsoft.com/office/powerpoint/2010/main" val="42789312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50E9A7-4A97-40E9-9C7A-53DC3722E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3185679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9282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F0CF58-5303-477F-8B79-207E873FF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828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87F161D-C1D9-4DDE-BD35-0B7F395D42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8287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1838869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7C509FE-A724-409E-B2EA-2C89675E9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F099B94-3AE8-427F-B927-8FC4274D0E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3073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08282DA-3513-4C54-8AF2-B4B38FE7B1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7560805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40C86D-3589-4807-AA1B-8DD92BD8D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D51AF697-1F41-4684-9FD7-69B8101F13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3073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F5748DE-15D0-4283-8D23-637BFFCE77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3575140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DE8760-B895-40C6-AC3C-E61E70BBC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DD0BDDB-E927-4AC6-94E3-237FF97839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</p:spTree>
    <p:extLst>
      <p:ext uri="{BB962C8B-B14F-4D97-AF65-F5344CB8AC3E}">
        <p14:creationId xmlns:p14="http://schemas.microsoft.com/office/powerpoint/2010/main" val="28258269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4A5E889A-E095-44D8-8112-2327A3B606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590550"/>
            <a:ext cx="1970088" cy="528637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540B7E9-3DB9-468B-AE43-E124E76CFE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31825" y="590550"/>
            <a:ext cx="5759450" cy="528637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</p:spTree>
    <p:extLst>
      <p:ext uri="{BB962C8B-B14F-4D97-AF65-F5344CB8AC3E}">
        <p14:creationId xmlns:p14="http://schemas.microsoft.com/office/powerpoint/2010/main" val="23528314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847EA3D-6FE5-4D3B-96FD-F6DE0933FB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9588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2051F3B-4B4D-441C-A51F-A305A50D72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958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30911575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CE7E50-602B-475E-A172-ED7AC156D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9B644F2-1A0A-4C84-B019-EBA98D7FD9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</p:spTree>
    <p:extLst>
      <p:ext uri="{BB962C8B-B14F-4D97-AF65-F5344CB8AC3E}">
        <p14:creationId xmlns:p14="http://schemas.microsoft.com/office/powerpoint/2010/main" val="10162260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07EFA6B-D8B9-4A90-8043-F460CF4D7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828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03C3C52-A19B-4F6A-8D3D-170410F746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8287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3306053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79DEA95-6165-4243-AEBD-D663D8DC9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4D884DC-B0FE-4031-AFDF-593FC9FE4E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1825" y="1600200"/>
            <a:ext cx="3863975" cy="42767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9C874A8-0109-443D-AC8F-B3EB0DE042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65563" cy="42767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</p:spTree>
    <p:extLst>
      <p:ext uri="{BB962C8B-B14F-4D97-AF65-F5344CB8AC3E}">
        <p14:creationId xmlns:p14="http://schemas.microsoft.com/office/powerpoint/2010/main" val="40764810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8538C5-D5CC-4E8E-BD8E-EAF91FB44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8287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4F91D09-EAD9-4DD2-B408-3EB8851890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8004EAA-87EB-4E16-BD4E-6D46C488FF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B7D2552-5626-4663-A952-7D664BDBEF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30738" y="1681163"/>
            <a:ext cx="388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D97D84F-8D2E-4B42-A3DB-F268EF77EB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30738" y="2505075"/>
            <a:ext cx="388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</p:spTree>
    <p:extLst>
      <p:ext uri="{BB962C8B-B14F-4D97-AF65-F5344CB8AC3E}">
        <p14:creationId xmlns:p14="http://schemas.microsoft.com/office/powerpoint/2010/main" val="23922808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9BCA0A9-9B5A-48AD-B450-83870B476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748940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7E7F60-519D-43B2-BBF6-8C5F0F9CC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864FE85-C606-4088-A098-9392428BB3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1825" y="1600200"/>
            <a:ext cx="3863975" cy="42767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DFE31E2-AB72-48F3-8C87-90DC1CBDCB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65563" cy="42767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</p:spTree>
    <p:extLst>
      <p:ext uri="{BB962C8B-B14F-4D97-AF65-F5344CB8AC3E}">
        <p14:creationId xmlns:p14="http://schemas.microsoft.com/office/powerpoint/2010/main" val="123529995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128008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802C4FC-0E5D-43EE-BB46-BE4FE39D4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29446CC-414C-4C75-A1AB-67C6EB6AE8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3073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9046E8F-6A9C-493C-B3DE-F1A6197E80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8571889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6B540F2-90DA-47E8-8975-9AAE352E0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846DA75-3486-4846-B107-EDE5C6B7D2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3073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E9A128A-4760-4D94-9B71-8DD9726F59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983301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A5A6488-196C-4576-A48F-A0D661D1F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878AFF4-BE1F-4DD8-9819-282A3BC68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</p:spTree>
    <p:extLst>
      <p:ext uri="{BB962C8B-B14F-4D97-AF65-F5344CB8AC3E}">
        <p14:creationId xmlns:p14="http://schemas.microsoft.com/office/powerpoint/2010/main" val="31653145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DDE0EB2-2437-465F-9F9B-CA8E2AC1A7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590550"/>
            <a:ext cx="1970088" cy="528637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8E03F2F-AFBE-4436-8AFD-49EE6A0B17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31825" y="590550"/>
            <a:ext cx="5759450" cy="528637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</p:spTree>
    <p:extLst>
      <p:ext uri="{BB962C8B-B14F-4D97-AF65-F5344CB8AC3E}">
        <p14:creationId xmlns:p14="http://schemas.microsoft.com/office/powerpoint/2010/main" val="379013543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4AD9DE-2332-4650-BDC4-1AFF261763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9588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75F5B9-7661-471E-8C9A-271FC09C7D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958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174278580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29897D5-063B-48A5-8A77-37C5FF5C1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99ABBFC-AAA7-41C1-819A-D47F1639AA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</p:spTree>
    <p:extLst>
      <p:ext uri="{BB962C8B-B14F-4D97-AF65-F5344CB8AC3E}">
        <p14:creationId xmlns:p14="http://schemas.microsoft.com/office/powerpoint/2010/main" val="290915039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09BCA9-51B8-42C9-A693-5B8BCFC2D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828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7D8BF70-FB16-49EB-BB7E-F0E9EDE297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8287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024055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ED5B774-0C4D-443C-989D-C20D0B9DE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FF4EA11-54E1-479D-82EB-D4C7F65FBD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1825" y="1600200"/>
            <a:ext cx="3863975" cy="42767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066F853-1C8E-41BE-B75F-4F70CE225B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65563" cy="42767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</p:spTree>
    <p:extLst>
      <p:ext uri="{BB962C8B-B14F-4D97-AF65-F5344CB8AC3E}">
        <p14:creationId xmlns:p14="http://schemas.microsoft.com/office/powerpoint/2010/main" val="267396166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9AD2AB-C9A4-4C57-8FAF-753BB160D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8287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B14A700-2463-4771-965A-51353F0E69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DAC0DBF-FA8C-4170-B93C-88EA28C24D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71FD205-40BD-43EF-9903-0B1D0632A2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30738" y="1681163"/>
            <a:ext cx="388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D4943B6-532F-4F10-BF99-35E5AF0231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30738" y="2505075"/>
            <a:ext cx="388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</p:spTree>
    <p:extLst>
      <p:ext uri="{BB962C8B-B14F-4D97-AF65-F5344CB8AC3E}">
        <p14:creationId xmlns:p14="http://schemas.microsoft.com/office/powerpoint/2010/main" val="217711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36BF0B-9D4A-468D-8706-3E2F7EC3C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8287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7F65250-0E62-40DD-973B-7510D0AD34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B9D7759-4635-49DA-9928-793EF098C6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B7A45C4-47B9-4E13-8ABC-0D6BFB8D60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30738" y="1681163"/>
            <a:ext cx="388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6DB8BCA9-4B8F-4B5E-9DFB-970C2992AC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30738" y="2505075"/>
            <a:ext cx="388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</p:spTree>
    <p:extLst>
      <p:ext uri="{BB962C8B-B14F-4D97-AF65-F5344CB8AC3E}">
        <p14:creationId xmlns:p14="http://schemas.microsoft.com/office/powerpoint/2010/main" val="397138238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3A58DA-76D9-4108-A4EE-D31043F85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24041034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189354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407770-AEA2-45CC-8732-A9575101B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A73AE14-9EC3-4797-BF13-0F84040CAD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3073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53838D5-C8D8-4A3D-8E67-D53184588E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29832783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F92FFF4-BAEF-42D6-B144-F11167DA4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6572DD4-AC60-48FD-B254-9822A9F445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3073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43D19DA-C9ED-493C-931D-AF0E519DE5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19313999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4EB2D7-5056-407E-A86C-84F811985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8CEE573-75FB-44FC-8CB6-8907290613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</p:spTree>
    <p:extLst>
      <p:ext uri="{BB962C8B-B14F-4D97-AF65-F5344CB8AC3E}">
        <p14:creationId xmlns:p14="http://schemas.microsoft.com/office/powerpoint/2010/main" val="395439175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0B4147F-AB05-4A33-AAB0-96FD5387C9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590550"/>
            <a:ext cx="1970088" cy="528637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C627F1B-0707-4474-BABA-1C6C40AB5F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31825" y="590550"/>
            <a:ext cx="5759450" cy="528637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</p:spTree>
    <p:extLst>
      <p:ext uri="{BB962C8B-B14F-4D97-AF65-F5344CB8AC3E}">
        <p14:creationId xmlns:p14="http://schemas.microsoft.com/office/powerpoint/2010/main" val="3995156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FB742FF-300B-4E8C-A9A7-0B26167A6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712282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9846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B47D1A6-E2CF-4CF9-852E-1346ACD62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93B6367-B16C-4FEF-A8A2-9E1AEE7A17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3073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4F8D2CD-EAD6-42BA-9E2B-4C2F0C05DE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969412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5D91B49-EC78-4FA7-B6BD-B3AE02DA4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1070CBD-D99B-46BD-A28B-DE3A365F7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3073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7DA2687-4942-4205-8EE4-242D35882E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90086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18" Type="http://schemas.openxmlformats.org/officeDocument/2006/relationships/image" Target="../media/image7.png"/><Relationship Id="rId26" Type="http://schemas.openxmlformats.org/officeDocument/2006/relationships/image" Target="../media/image15.png"/><Relationship Id="rId3" Type="http://schemas.openxmlformats.org/officeDocument/2006/relationships/slideLayout" Target="../slideLayouts/slideLayout47.xml"/><Relationship Id="rId21" Type="http://schemas.openxmlformats.org/officeDocument/2006/relationships/image" Target="../media/image10.png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17" Type="http://schemas.openxmlformats.org/officeDocument/2006/relationships/image" Target="../media/image6.png"/><Relationship Id="rId25" Type="http://schemas.openxmlformats.org/officeDocument/2006/relationships/image" Target="../media/image14.png"/><Relationship Id="rId2" Type="http://schemas.openxmlformats.org/officeDocument/2006/relationships/slideLayout" Target="../slideLayouts/slideLayout46.xml"/><Relationship Id="rId16" Type="http://schemas.openxmlformats.org/officeDocument/2006/relationships/image" Target="../media/image5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24" Type="http://schemas.openxmlformats.org/officeDocument/2006/relationships/image" Target="../media/image13.png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4.png"/><Relationship Id="rId23" Type="http://schemas.openxmlformats.org/officeDocument/2006/relationships/image" Target="../media/image12.png"/><Relationship Id="rId10" Type="http://schemas.openxmlformats.org/officeDocument/2006/relationships/slideLayout" Target="../slideLayouts/slideLayout54.xml"/><Relationship Id="rId19" Type="http://schemas.openxmlformats.org/officeDocument/2006/relationships/image" Target="../media/image8.png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3.png"/><Relationship Id="rId22" Type="http://schemas.openxmlformats.org/officeDocument/2006/relationships/image" Target="../media/image1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593F159-70E6-42DD-98A8-F3FDC756EF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31825" y="590550"/>
            <a:ext cx="7881938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/>
              <a:t>单击此处编辑母版标题样式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CB56DFD-95BB-48B4-A197-E36B944F36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31825" y="1600200"/>
            <a:ext cx="7881938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/>
              <a:t>单击此处编辑母版文本样式</a:t>
            </a:r>
          </a:p>
          <a:p>
            <a:pPr lvl="1"/>
            <a:r>
              <a:rPr lang="zh-CN" altLang="zh-CN"/>
              <a:t>第二级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 kern="1200">
          <a:solidFill>
            <a:srgbClr val="4D494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rgbClr val="4D4948"/>
          </a:solidFill>
          <a:latin typeface="+mn-lt"/>
          <a:ea typeface="仿宋_GB2312" pitchFamily="1" charset="-122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宋体" panose="02010600030101010101" pitchFamily="2" charset="-122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宋体" panose="02010600030101010101" pitchFamily="2" charset="-122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宋体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5C537715-A8C5-49AF-8201-414308D8A0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31825" y="590550"/>
            <a:ext cx="7881938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/>
              <a:t>单击此处编辑母版标题样式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3FF188E0-F0B6-418A-BE61-983A8AE321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31825" y="1600200"/>
            <a:ext cx="7881938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/>
              <a:t>单击此处编辑母版文本样式</a:t>
            </a:r>
          </a:p>
          <a:p>
            <a:pPr lvl="1"/>
            <a:r>
              <a:rPr lang="zh-CN" altLang="zh-CN"/>
              <a:t>第二级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 kern="1200">
          <a:solidFill>
            <a:srgbClr val="4D494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rgbClr val="4D4948"/>
          </a:solidFill>
          <a:latin typeface="+mn-lt"/>
          <a:ea typeface="仿宋_GB2312" pitchFamily="1" charset="-122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宋体" panose="02010600030101010101" pitchFamily="2" charset="-122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宋体" panose="02010600030101010101" pitchFamily="2" charset="-122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宋体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9">
            <a:extLst>
              <a:ext uri="{FF2B5EF4-FFF2-40B4-BE49-F238E27FC236}">
                <a16:creationId xmlns:a16="http://schemas.microsoft.com/office/drawing/2014/main" id="{8C433BBB-5CB9-4404-A4E7-FCE280839EC1}"/>
              </a:ext>
            </a:extLst>
          </p:cNvPr>
          <p:cNvSpPr>
            <a:spLocks/>
          </p:cNvSpPr>
          <p:nvPr userDrawn="1"/>
        </p:nvSpPr>
        <p:spPr bwMode="auto">
          <a:xfrm>
            <a:off x="8513763" y="6224588"/>
            <a:ext cx="631825" cy="633412"/>
          </a:xfrm>
          <a:custGeom>
            <a:avLst/>
            <a:gdLst>
              <a:gd name="T0" fmla="*/ 1087 w 1087"/>
              <a:gd name="T1" fmla="*/ 0 h 1100"/>
              <a:gd name="T2" fmla="*/ 1087 w 1087"/>
              <a:gd name="T3" fmla="*/ 1100 h 1100"/>
              <a:gd name="T4" fmla="*/ 0 w 1087"/>
              <a:gd name="T5" fmla="*/ 1100 h 1100"/>
              <a:gd name="T6" fmla="*/ 1087 w 1087"/>
              <a:gd name="T7" fmla="*/ 0 h 1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87" h="1100">
                <a:moveTo>
                  <a:pt x="1087" y="0"/>
                </a:moveTo>
                <a:lnTo>
                  <a:pt x="1087" y="1100"/>
                </a:lnTo>
                <a:lnTo>
                  <a:pt x="0" y="1100"/>
                </a:lnTo>
                <a:lnTo>
                  <a:pt x="1087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5" name="TextBox 4">
            <a:extLst>
              <a:ext uri="{FF2B5EF4-FFF2-40B4-BE49-F238E27FC236}">
                <a16:creationId xmlns:a16="http://schemas.microsoft.com/office/drawing/2014/main" id="{D94A890B-ACFD-481D-8629-1BCC2240E94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778875" y="6505575"/>
            <a:ext cx="4016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DFDF46FF-4097-4D3E-9063-34B7770507D5}" type="slidenum">
              <a:rPr lang="zh-CN" altLang="en-US" sz="1400">
                <a:solidFill>
                  <a:srgbClr val="F8F8F8"/>
                </a:solidFill>
              </a:rPr>
              <a:pPr eaLnBrk="1" hangingPunct="1"/>
              <a:t>‹#›</a:t>
            </a:fld>
            <a:endParaRPr lang="zh-CN" altLang="en-US" sz="1400">
              <a:solidFill>
                <a:srgbClr val="F8F8F8"/>
              </a:solidFill>
            </a:endParaRPr>
          </a:p>
        </p:txBody>
      </p:sp>
      <p:sp>
        <p:nvSpPr>
          <p:cNvPr id="3076" name="Rectangle 2">
            <a:extLst>
              <a:ext uri="{FF2B5EF4-FFF2-40B4-BE49-F238E27FC236}">
                <a16:creationId xmlns:a16="http://schemas.microsoft.com/office/drawing/2014/main" id="{39C67E26-1A2E-47E8-BD6E-B51CFCCB0F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31825" y="590550"/>
            <a:ext cx="7881938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/>
              <a:t>单击此处编辑母版标题样式</a:t>
            </a:r>
          </a:p>
        </p:txBody>
      </p:sp>
      <p:sp>
        <p:nvSpPr>
          <p:cNvPr id="3077" name="Rectangle 3">
            <a:extLst>
              <a:ext uri="{FF2B5EF4-FFF2-40B4-BE49-F238E27FC236}">
                <a16:creationId xmlns:a16="http://schemas.microsoft.com/office/drawing/2014/main" id="{DFE0F0CF-F392-439B-BF30-9FA5EBA96E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31825" y="1600200"/>
            <a:ext cx="7881938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/>
              <a:t>单击此处编辑母版文本样式</a:t>
            </a:r>
          </a:p>
          <a:p>
            <a:pPr lvl="1"/>
            <a:r>
              <a:rPr lang="zh-CN" altLang="zh-CN"/>
              <a:t>第二级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 kern="1200">
          <a:solidFill>
            <a:srgbClr val="4D494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rgbClr val="4D4948"/>
          </a:solidFill>
          <a:latin typeface="+mn-lt"/>
          <a:ea typeface="仿宋_GB2312" pitchFamily="1" charset="-122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宋体" panose="02010600030101010101" pitchFamily="2" charset="-122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宋体" panose="02010600030101010101" pitchFamily="2" charset="-122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宋体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882A4AB6-3EC5-4EB9-8FD2-D31624C6E8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31825" y="590550"/>
            <a:ext cx="7881938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/>
              <a:t>单击此处编辑母版标题样式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B04355D8-6447-4294-915E-1B9321A315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31825" y="1600200"/>
            <a:ext cx="7881938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/>
              <a:t>单击此处编辑母版文本样式</a:t>
            </a:r>
          </a:p>
          <a:p>
            <a:pPr lvl="1"/>
            <a:r>
              <a:rPr lang="zh-CN" altLang="zh-CN"/>
              <a:t>第二级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 kern="1200">
          <a:solidFill>
            <a:srgbClr val="4D494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rgbClr val="4D4948"/>
          </a:solidFill>
          <a:latin typeface="+mn-lt"/>
          <a:ea typeface="仿宋_GB2312" pitchFamily="1" charset="-122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宋体" panose="02010600030101010101" pitchFamily="2" charset="-122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宋体" panose="02010600030101010101" pitchFamily="2" charset="-122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宋体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PECLOGO-eff-0-1">
            <a:extLst>
              <a:ext uri="{FF2B5EF4-FFF2-40B4-BE49-F238E27FC236}">
                <a16:creationId xmlns:a16="http://schemas.microsoft.com/office/drawing/2014/main" id="{29F72623-D7D6-494F-B866-91405385644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913" y="2886075"/>
            <a:ext cx="795337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PPECLOGO-eff-0-2">
            <a:extLst>
              <a:ext uri="{FF2B5EF4-FFF2-40B4-BE49-F238E27FC236}">
                <a16:creationId xmlns:a16="http://schemas.microsoft.com/office/drawing/2014/main" id="{7A572D0D-02DC-4FC4-BB1B-6B282606074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425" y="2757488"/>
            <a:ext cx="822325" cy="8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PPECLOGO-eff-0-3">
            <a:extLst>
              <a:ext uri="{FF2B5EF4-FFF2-40B4-BE49-F238E27FC236}">
                <a16:creationId xmlns:a16="http://schemas.microsoft.com/office/drawing/2014/main" id="{4F88F63D-A952-4E3E-A039-0D3D18DAE16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63" y="1447800"/>
            <a:ext cx="2260600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PPECLOGO-eff-0-1">
            <a:extLst>
              <a:ext uri="{FF2B5EF4-FFF2-40B4-BE49-F238E27FC236}">
                <a16:creationId xmlns:a16="http://schemas.microsoft.com/office/drawing/2014/main" id="{348583E8-BE93-4D0A-B537-C3847DB6779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25" y="3770313"/>
            <a:ext cx="393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 descr="PPECLOGO-eff-0-1">
            <a:extLst>
              <a:ext uri="{FF2B5EF4-FFF2-40B4-BE49-F238E27FC236}">
                <a16:creationId xmlns:a16="http://schemas.microsoft.com/office/drawing/2014/main" id="{75FCF65C-F16B-4BB7-A5AD-A44224E66C7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850" y="2903538"/>
            <a:ext cx="301625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8" descr="PPECLOGO-eff-0-2">
            <a:extLst>
              <a:ext uri="{FF2B5EF4-FFF2-40B4-BE49-F238E27FC236}">
                <a16:creationId xmlns:a16="http://schemas.microsoft.com/office/drawing/2014/main" id="{5638BEB7-0E43-47BA-8608-94B36F1C29A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74925"/>
            <a:ext cx="736600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9" descr="PPECLOGO-eff-5-4">
            <a:extLst>
              <a:ext uri="{FF2B5EF4-FFF2-40B4-BE49-F238E27FC236}">
                <a16:creationId xmlns:a16="http://schemas.microsoft.com/office/drawing/2014/main" id="{C8757874-1BF2-4217-9D77-C5D4B5FCD85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338" y="3206750"/>
            <a:ext cx="1108075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10" descr="PPECLOGO-eff-5-2">
            <a:extLst>
              <a:ext uri="{FF2B5EF4-FFF2-40B4-BE49-F238E27FC236}">
                <a16:creationId xmlns:a16="http://schemas.microsoft.com/office/drawing/2014/main" id="{93EA26CF-FF26-4AD1-AD88-8BAF7B39EAE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200" y="3446463"/>
            <a:ext cx="1376363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1" descr="PPECLOGO-eff-5-4">
            <a:extLst>
              <a:ext uri="{FF2B5EF4-FFF2-40B4-BE49-F238E27FC236}">
                <a16:creationId xmlns:a16="http://schemas.microsoft.com/office/drawing/2014/main" id="{00BD7B04-F75F-4485-80AF-21178013A09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625" y="2725738"/>
            <a:ext cx="836613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2" descr="PPECLOGO-eff-0-1">
            <a:extLst>
              <a:ext uri="{FF2B5EF4-FFF2-40B4-BE49-F238E27FC236}">
                <a16:creationId xmlns:a16="http://schemas.microsoft.com/office/drawing/2014/main" id="{C9D79E1A-696A-4EAD-8B58-14094A291F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300" y="3624263"/>
            <a:ext cx="3905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13" descr="PPECLOGO-eff-0-1">
            <a:extLst>
              <a:ext uri="{FF2B5EF4-FFF2-40B4-BE49-F238E27FC236}">
                <a16:creationId xmlns:a16="http://schemas.microsoft.com/office/drawing/2014/main" id="{B18A679B-B0B8-46C8-9711-03453F7D86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150" y="2365375"/>
            <a:ext cx="392113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14" descr="PPECLOGO-eff2-1-2">
            <a:extLst>
              <a:ext uri="{FF2B5EF4-FFF2-40B4-BE49-F238E27FC236}">
                <a16:creationId xmlns:a16="http://schemas.microsoft.com/office/drawing/2014/main" id="{CE4757A8-754E-4782-975F-39BC978DF45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75" y="2795588"/>
            <a:ext cx="127317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Picture 15" descr="PPECLOGO-eff2-1-3">
            <a:extLst>
              <a:ext uri="{FF2B5EF4-FFF2-40B4-BE49-F238E27FC236}">
                <a16:creationId xmlns:a16="http://schemas.microsoft.com/office/drawing/2014/main" id="{C5B309B5-E57E-4F10-B031-47508089B0F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2786063"/>
            <a:ext cx="3270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5" name="Picture 16" descr="PPECLOGO-eff2-1-4">
            <a:extLst>
              <a:ext uri="{FF2B5EF4-FFF2-40B4-BE49-F238E27FC236}">
                <a16:creationId xmlns:a16="http://schemas.microsoft.com/office/drawing/2014/main" id="{2509EDB1-C407-4D80-9F6C-D30E71B95E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100" y="3325813"/>
            <a:ext cx="5270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6" name="Picture 17" descr="PPECLOGO-eff2-1-3">
            <a:extLst>
              <a:ext uri="{FF2B5EF4-FFF2-40B4-BE49-F238E27FC236}">
                <a16:creationId xmlns:a16="http://schemas.microsoft.com/office/drawing/2014/main" id="{04BBBE0D-A23F-4151-A514-AB8479A68A0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850" y="2909888"/>
            <a:ext cx="26987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7" name="Picture 18" descr="PPECLOGO-eff2-1-3">
            <a:extLst>
              <a:ext uri="{FF2B5EF4-FFF2-40B4-BE49-F238E27FC236}">
                <a16:creationId xmlns:a16="http://schemas.microsoft.com/office/drawing/2014/main" id="{CADB903D-5FAD-4BB5-A051-1A800A8D582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263" y="3446463"/>
            <a:ext cx="211137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8" name="Rectangle 2">
            <a:extLst>
              <a:ext uri="{FF2B5EF4-FFF2-40B4-BE49-F238E27FC236}">
                <a16:creationId xmlns:a16="http://schemas.microsoft.com/office/drawing/2014/main" id="{2BE5506B-1E6B-4DD2-A2A2-35E028F289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31825" y="590550"/>
            <a:ext cx="7881938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/>
              <a:t>单击此处编辑母版标题样式</a:t>
            </a:r>
          </a:p>
        </p:txBody>
      </p:sp>
      <p:sp>
        <p:nvSpPr>
          <p:cNvPr id="5139" name="Rectangle 3">
            <a:extLst>
              <a:ext uri="{FF2B5EF4-FFF2-40B4-BE49-F238E27FC236}">
                <a16:creationId xmlns:a16="http://schemas.microsoft.com/office/drawing/2014/main" id="{FC1E0CB2-8C03-446F-9E55-F2E90FA614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31825" y="1600200"/>
            <a:ext cx="7881938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/>
              <a:t>单击此处编辑母版文本样式</a:t>
            </a:r>
          </a:p>
          <a:p>
            <a:pPr lvl="1"/>
            <a:r>
              <a:rPr lang="zh-CN" altLang="zh-CN"/>
              <a:t>第二级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rAng="0" ptsTypes="">
                                      <p:cBhvr>
                                        <p:cTn id="39" dur="3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33333E-6 L -0.31632 3.33333E-6 " pathEditMode="relative" rAng="0" ptsTypes="AA">
                                      <p:cBhvr>
                                        <p:cTn id="41" dur="3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15600" y="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04 -1.85185E-6 L -0.46684 -1.85185E-6 " pathEditMode="relative" rAng="0" ptsTypes="AA">
                                      <p:cBhvr>
                                        <p:cTn id="43" dur="3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23400" y="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11111E-6 L -0.19531 1.11111E-6 " pathEditMode="relative" rAng="0" ptsTypes="AA">
                                      <p:cBhvr>
                                        <p:cTn id="45" dur="3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9600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59259E-6 L -0.43594 2.59259E-6 " pathEditMode="relative" rAng="0" ptsTypes="AA">
                                      <p:cBhvr>
                                        <p:cTn id="47" dur="3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21600" y="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85185E-6 L -0.33577 -1.85185E-6 " pathEditMode="relative" rAng="0" ptsTypes="AA">
                                      <p:cBhvr>
                                        <p:cTn id="49" dur="3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16600" y="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-0.57188 -1.85185E-6 " pathEditMode="relative" rAng="0" ptsTypes="AA">
                                      <p:cBhvr>
                                        <p:cTn id="51" dur="3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28400" y="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-0.57188 -1.85185E-6 " pathEditMode="relative" rAng="0" ptsTypes="AA">
                                      <p:cBhvr>
                                        <p:cTn id="53" dur="3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28400" y="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59259E-6 L 0.43906 2.59259E-6 " pathEditMode="relative" rAng="0" ptsTypes="AA">
                                      <p:cBhvr>
                                        <p:cTn id="55" dur="3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21900" y="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96296E-6 L 0.62813 2.96296E-6 " pathEditMode="relative" rAng="0" ptsTypes="AA">
                                      <p:cBhvr>
                                        <p:cTn id="57" dur="3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31400" y="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96296E-6 L 0.42465 -2.96296E-6 " pathEditMode="relative" rAng="0" ptsTypes="AA">
                                      <p:cBhvr>
                                        <p:cTn id="59" dur="3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21200" y="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xit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53" presetClass="exit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53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53" presetClass="exit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53" presetClass="exit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 kern="1200">
          <a:solidFill>
            <a:srgbClr val="4D494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rgbClr val="4D4948"/>
          </a:solidFill>
          <a:latin typeface="+mn-lt"/>
          <a:ea typeface="仿宋_GB2312" pitchFamily="1" charset="-122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宋体" panose="02010600030101010101" pitchFamily="2" charset="-122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宋体" panose="02010600030101010101" pitchFamily="2" charset="-122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宋体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2">
            <a:extLst>
              <a:ext uri="{FF2B5EF4-FFF2-40B4-BE49-F238E27FC236}">
                <a16:creationId xmlns:a16="http://schemas.microsoft.com/office/drawing/2014/main" id="{6E0CC143-E644-4121-9A9C-E0E7DCEBF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0"/>
            <a:ext cx="7021513" cy="485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3">
            <a:extLst>
              <a:ext uri="{FF2B5EF4-FFF2-40B4-BE49-F238E27FC236}">
                <a16:creationId xmlns:a16="http://schemas.microsoft.com/office/drawing/2014/main" id="{47B27753-1C01-4F46-A708-CD73B0A118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5297488"/>
            <a:ext cx="8748712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 dirty="0">
                <a:solidFill>
                  <a:srgbClr val="4D494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 CAN ENTER A TITLE THAT CAN BE LONG OR SHORT</a:t>
            </a:r>
          </a:p>
        </p:txBody>
      </p:sp>
      <p:sp>
        <p:nvSpPr>
          <p:cNvPr id="7172" name="TextBox 12">
            <a:extLst>
              <a:ext uri="{FF2B5EF4-FFF2-40B4-BE49-F238E27FC236}">
                <a16:creationId xmlns:a16="http://schemas.microsoft.com/office/drawing/2014/main" id="{AFDAF1A8-7D27-4E40-B2A9-77CB4CAA22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865688"/>
            <a:ext cx="5873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>
                <a:solidFill>
                  <a:srgbClr val="4D494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 can enter subtitles or other captions here</a:t>
            </a:r>
          </a:p>
        </p:txBody>
      </p:sp>
      <p:cxnSp>
        <p:nvCxnSpPr>
          <p:cNvPr id="7173" name="直接连接符 44">
            <a:extLst>
              <a:ext uri="{FF2B5EF4-FFF2-40B4-BE49-F238E27FC236}">
                <a16:creationId xmlns:a16="http://schemas.microsoft.com/office/drawing/2014/main" id="{B7D70F7E-1D02-4DDD-8F2F-A7AFDFE63CF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96875" y="5297488"/>
            <a:ext cx="8748713" cy="0"/>
          </a:xfrm>
          <a:prstGeom prst="line">
            <a:avLst/>
          </a:prstGeom>
          <a:noFill/>
          <a:ln w="9525" cmpd="sng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174" name="矩形 45">
            <a:extLst>
              <a:ext uri="{FF2B5EF4-FFF2-40B4-BE49-F238E27FC236}">
                <a16:creationId xmlns:a16="http://schemas.microsoft.com/office/drawing/2014/main" id="{99FB4379-6612-4009-8F2F-0D09AF56BE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50" y="6076950"/>
            <a:ext cx="1041400" cy="330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7175" name="矩形 53">
            <a:extLst>
              <a:ext uri="{FF2B5EF4-FFF2-40B4-BE49-F238E27FC236}">
                <a16:creationId xmlns:a16="http://schemas.microsoft.com/office/drawing/2014/main" id="{31A9A42E-F28E-4465-BA03-F96392F031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813" y="6076950"/>
            <a:ext cx="2168525" cy="330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7176" name="TextBox 17">
            <a:extLst>
              <a:ext uri="{FF2B5EF4-FFF2-40B4-BE49-F238E27FC236}">
                <a16:creationId xmlns:a16="http://schemas.microsoft.com/office/drawing/2014/main" id="{18DEDDB1-A793-44A5-842D-0D682C61B5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738" y="5945188"/>
            <a:ext cx="3213968" cy="458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BY:            freeppt7.com</a:t>
            </a:r>
          </a:p>
        </p:txBody>
      </p:sp>
      <p:sp>
        <p:nvSpPr>
          <p:cNvPr id="7177" name="Freeform 5">
            <a:extLst>
              <a:ext uri="{FF2B5EF4-FFF2-40B4-BE49-F238E27FC236}">
                <a16:creationId xmlns:a16="http://schemas.microsoft.com/office/drawing/2014/main" id="{E12CB5C2-1D56-4770-B10C-9F4AD2090769}"/>
              </a:ext>
            </a:extLst>
          </p:cNvPr>
          <p:cNvSpPr>
            <a:spLocks/>
          </p:cNvSpPr>
          <p:nvPr/>
        </p:nvSpPr>
        <p:spPr bwMode="auto">
          <a:xfrm>
            <a:off x="0" y="628650"/>
            <a:ext cx="1404938" cy="568325"/>
          </a:xfrm>
          <a:custGeom>
            <a:avLst/>
            <a:gdLst>
              <a:gd name="T0" fmla="*/ 0 w 2998"/>
              <a:gd name="T1" fmla="*/ 0 h 1197"/>
              <a:gd name="T2" fmla="*/ 2381 w 2998"/>
              <a:gd name="T3" fmla="*/ 0 h 1197"/>
              <a:gd name="T4" fmla="*/ 2998 w 2998"/>
              <a:gd name="T5" fmla="*/ 1197 h 1197"/>
              <a:gd name="T6" fmla="*/ 0 w 2998"/>
              <a:gd name="T7" fmla="*/ 1197 h 1197"/>
              <a:gd name="T8" fmla="*/ 0 w 2998"/>
              <a:gd name="T9" fmla="*/ 0 h 1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98" h="1197">
                <a:moveTo>
                  <a:pt x="0" y="0"/>
                </a:moveTo>
                <a:lnTo>
                  <a:pt x="2381" y="0"/>
                </a:lnTo>
                <a:lnTo>
                  <a:pt x="2998" y="1197"/>
                </a:lnTo>
                <a:lnTo>
                  <a:pt x="0" y="1197"/>
                </a:lnTo>
                <a:lnTo>
                  <a:pt x="0" y="0"/>
                </a:lnTo>
                <a:close/>
              </a:path>
            </a:pathLst>
          </a:custGeom>
          <a:solidFill>
            <a:srgbClr val="DC3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78" name="TextBox 16">
            <a:extLst>
              <a:ext uri="{FF2B5EF4-FFF2-40B4-BE49-F238E27FC236}">
                <a16:creationId xmlns:a16="http://schemas.microsoft.com/office/drawing/2014/main" id="{836052F5-A0AA-47C6-AFD9-AB3988C37C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9613" y="5975350"/>
            <a:ext cx="2212975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2019</a:t>
            </a:r>
          </a:p>
        </p:txBody>
      </p:sp>
      <p:sp>
        <p:nvSpPr>
          <p:cNvPr id="7179" name="TextBox 9">
            <a:extLst>
              <a:ext uri="{FF2B5EF4-FFF2-40B4-BE49-F238E27FC236}">
                <a16:creationId xmlns:a16="http://schemas.microsoft.com/office/drawing/2014/main" id="{3058A4D7-2F63-4510-92D1-9D068BD15A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888" y="669925"/>
            <a:ext cx="1073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>
                <a:solidFill>
                  <a:srgbClr val="F8F8F8"/>
                </a:solidFill>
              </a:rPr>
              <a:t>LOGO</a:t>
            </a:r>
            <a:endParaRPr lang="zh-CN" altLang="en-US" sz="2400">
              <a:solidFill>
                <a:srgbClr val="F8F8F8"/>
              </a:solidFill>
            </a:endParaRPr>
          </a:p>
        </p:txBody>
      </p:sp>
    </p:spTree>
  </p:cSld>
  <p:clrMapOvr>
    <a:masterClrMapping/>
  </p:clrMapOvr>
  <p:transition spd="slow" advTm="6184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id="4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3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3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3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3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55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7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605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6550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7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utoUpdateAnimBg="0"/>
      <p:bldP spid="7172" grpId="0" autoUpdateAnimBg="0"/>
      <p:bldP spid="7174" grpId="0" animBg="1" autoUpdateAnimBg="0"/>
      <p:bldP spid="7175" grpId="0" animBg="1" autoUpdateAnimBg="0"/>
      <p:bldP spid="7176" grpId="0" autoUpdateAnimBg="0"/>
      <p:bldP spid="7178" grpId="0" autoUpdateAnimBg="0"/>
      <p:bldP spid="7179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76">
            <a:extLst>
              <a:ext uri="{FF2B5EF4-FFF2-40B4-BE49-F238E27FC236}">
                <a16:creationId xmlns:a16="http://schemas.microsoft.com/office/drawing/2014/main" id="{1789D95A-0EE3-41D6-A96C-F729E16475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15888"/>
            <a:ext cx="23399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solidFill>
                  <a:srgbClr val="4D494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title</a:t>
            </a:r>
          </a:p>
        </p:txBody>
      </p:sp>
      <p:cxnSp>
        <p:nvCxnSpPr>
          <p:cNvPr id="18435" name="直接连接符 46">
            <a:extLst>
              <a:ext uri="{FF2B5EF4-FFF2-40B4-BE49-F238E27FC236}">
                <a16:creationId xmlns:a16="http://schemas.microsoft.com/office/drawing/2014/main" id="{3AFB7411-F2FB-4E6E-B031-0B919786311B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12775" y="615950"/>
            <a:ext cx="7993063" cy="0"/>
          </a:xfrm>
          <a:prstGeom prst="line">
            <a:avLst/>
          </a:prstGeom>
          <a:noFill/>
          <a:ln w="9525" cmpd="sng">
            <a:solidFill>
              <a:srgbClr val="4D494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436" name="Freeform 5">
            <a:extLst>
              <a:ext uri="{FF2B5EF4-FFF2-40B4-BE49-F238E27FC236}">
                <a16:creationId xmlns:a16="http://schemas.microsoft.com/office/drawing/2014/main" id="{38C76F46-3301-4E55-8C24-518424FD8744}"/>
              </a:ext>
            </a:extLst>
          </p:cNvPr>
          <p:cNvSpPr>
            <a:spLocks noChangeAspect="1"/>
          </p:cNvSpPr>
          <p:nvPr/>
        </p:nvSpPr>
        <p:spPr bwMode="auto">
          <a:xfrm>
            <a:off x="15875" y="225425"/>
            <a:ext cx="344488" cy="395288"/>
          </a:xfrm>
          <a:custGeom>
            <a:avLst/>
            <a:gdLst>
              <a:gd name="T0" fmla="*/ 587 w 587"/>
              <a:gd name="T1" fmla="*/ 339 h 677"/>
              <a:gd name="T2" fmla="*/ 293 w 587"/>
              <a:gd name="T3" fmla="*/ 508 h 677"/>
              <a:gd name="T4" fmla="*/ 0 w 587"/>
              <a:gd name="T5" fmla="*/ 677 h 677"/>
              <a:gd name="T6" fmla="*/ 0 w 587"/>
              <a:gd name="T7" fmla="*/ 339 h 677"/>
              <a:gd name="T8" fmla="*/ 0 w 587"/>
              <a:gd name="T9" fmla="*/ 0 h 677"/>
              <a:gd name="T10" fmla="*/ 293 w 587"/>
              <a:gd name="T11" fmla="*/ 169 h 677"/>
              <a:gd name="T12" fmla="*/ 587 w 587"/>
              <a:gd name="T13" fmla="*/ 339 h 6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87" h="677">
                <a:moveTo>
                  <a:pt x="587" y="339"/>
                </a:moveTo>
                <a:lnTo>
                  <a:pt x="293" y="508"/>
                </a:lnTo>
                <a:lnTo>
                  <a:pt x="0" y="677"/>
                </a:lnTo>
                <a:lnTo>
                  <a:pt x="0" y="339"/>
                </a:lnTo>
                <a:lnTo>
                  <a:pt x="0" y="0"/>
                </a:lnTo>
                <a:lnTo>
                  <a:pt x="293" y="169"/>
                </a:lnTo>
                <a:lnTo>
                  <a:pt x="587" y="33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cxnSp>
        <p:nvCxnSpPr>
          <p:cNvPr id="18437" name="直接箭头连接符 4">
            <a:extLst>
              <a:ext uri="{FF2B5EF4-FFF2-40B4-BE49-F238E27FC236}">
                <a16:creationId xmlns:a16="http://schemas.microsoft.com/office/drawing/2014/main" id="{FBDB7882-D6C5-493B-A395-732F8840D711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214438" y="1382713"/>
            <a:ext cx="0" cy="4476750"/>
          </a:xfrm>
          <a:prstGeom prst="straightConnector1">
            <a:avLst/>
          </a:prstGeom>
          <a:noFill/>
          <a:ln w="9525" cmpd="sng">
            <a:solidFill>
              <a:srgbClr val="4D4948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438" name="直接箭头连接符 6">
            <a:extLst>
              <a:ext uri="{FF2B5EF4-FFF2-40B4-BE49-F238E27FC236}">
                <a16:creationId xmlns:a16="http://schemas.microsoft.com/office/drawing/2014/main" id="{EF141E8B-C1A3-463B-B209-967F9E5AB5A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216025" y="5859463"/>
            <a:ext cx="7602538" cy="0"/>
          </a:xfrm>
          <a:prstGeom prst="straightConnector1">
            <a:avLst/>
          </a:prstGeom>
          <a:noFill/>
          <a:ln w="9525" cmpd="sng">
            <a:solidFill>
              <a:srgbClr val="4D4948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8439" name="组合 7">
            <a:extLst>
              <a:ext uri="{FF2B5EF4-FFF2-40B4-BE49-F238E27FC236}">
                <a16:creationId xmlns:a16="http://schemas.microsoft.com/office/drawing/2014/main" id="{DF305E9D-C480-4165-B363-D9837F35C996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038" y="4730750"/>
            <a:ext cx="1482725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0" name="矩形 87">
            <a:extLst>
              <a:ext uri="{FF2B5EF4-FFF2-40B4-BE49-F238E27FC236}">
                <a16:creationId xmlns:a16="http://schemas.microsoft.com/office/drawing/2014/main" id="{F3688782-53DF-4CE8-9E55-8E33163214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0950" y="3138488"/>
            <a:ext cx="157162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ctr">
              <a:buClr>
                <a:srgbClr val="FF0000"/>
              </a:buClr>
              <a:buSzPct val="70000"/>
            </a:pPr>
            <a:r>
              <a:rPr lang="zh-CN" altLang="en-US" sz="1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text</a:t>
            </a:r>
            <a:br>
              <a:rPr lang="en-US" altLang="zh-CN" sz="1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text</a:t>
            </a:r>
          </a:p>
          <a:p>
            <a:pPr algn="ctr" fontAlgn="ctr">
              <a:buClr>
                <a:srgbClr val="FF0000"/>
              </a:buClr>
              <a:buSzPct val="70000"/>
            </a:pPr>
            <a:r>
              <a:rPr lang="zh-CN" altLang="en-US" sz="1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text</a:t>
            </a:r>
            <a:br>
              <a:rPr lang="en-US" altLang="zh-CN" sz="1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text</a:t>
            </a:r>
          </a:p>
          <a:p>
            <a:pPr algn="ctr" fontAlgn="ctr">
              <a:buClr>
                <a:srgbClr val="FF0000"/>
              </a:buClr>
              <a:buSzPct val="70000"/>
            </a:pPr>
            <a:r>
              <a:rPr lang="zh-CN" altLang="en-US" sz="1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text</a:t>
            </a:r>
            <a:br>
              <a:rPr lang="en-US" altLang="zh-CN" sz="1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text</a:t>
            </a:r>
          </a:p>
        </p:txBody>
      </p:sp>
      <p:pic>
        <p:nvPicPr>
          <p:cNvPr id="18441" name="组合 11">
            <a:extLst>
              <a:ext uri="{FF2B5EF4-FFF2-40B4-BE49-F238E27FC236}">
                <a16:creationId xmlns:a16="http://schemas.microsoft.com/office/drawing/2014/main" id="{B6116B97-7D28-484B-AD95-C7E9F520C8C4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513" y="3906838"/>
            <a:ext cx="14747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2" name="矩形 87">
            <a:extLst>
              <a:ext uri="{FF2B5EF4-FFF2-40B4-BE49-F238E27FC236}">
                <a16:creationId xmlns:a16="http://schemas.microsoft.com/office/drawing/2014/main" id="{5B7E29F5-D463-4477-9A2A-635566DBD7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9588" y="2273300"/>
            <a:ext cx="157162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ctr">
              <a:buClr>
                <a:srgbClr val="FF0000"/>
              </a:buClr>
              <a:buSzPct val="70000"/>
            </a:pPr>
            <a:r>
              <a:rPr lang="zh-CN" altLang="en-US" sz="1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text</a:t>
            </a:r>
            <a:br>
              <a:rPr lang="en-US" altLang="zh-CN" sz="1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text</a:t>
            </a:r>
          </a:p>
          <a:p>
            <a:pPr algn="ctr" fontAlgn="ctr">
              <a:buClr>
                <a:srgbClr val="FF0000"/>
              </a:buClr>
              <a:buSzPct val="70000"/>
            </a:pPr>
            <a:r>
              <a:rPr lang="zh-CN" altLang="en-US" sz="1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text</a:t>
            </a:r>
            <a:br>
              <a:rPr lang="en-US" altLang="zh-CN" sz="1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text</a:t>
            </a:r>
          </a:p>
          <a:p>
            <a:pPr algn="ctr" fontAlgn="ctr">
              <a:buClr>
                <a:srgbClr val="FF0000"/>
              </a:buClr>
              <a:buSzPct val="70000"/>
            </a:pPr>
            <a:r>
              <a:rPr lang="zh-CN" altLang="en-US" sz="1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text</a:t>
            </a:r>
            <a:br>
              <a:rPr lang="en-US" altLang="zh-CN" sz="1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text</a:t>
            </a:r>
          </a:p>
        </p:txBody>
      </p:sp>
      <p:cxnSp>
        <p:nvCxnSpPr>
          <p:cNvPr id="18443" name="直接连接符 15">
            <a:extLst>
              <a:ext uri="{FF2B5EF4-FFF2-40B4-BE49-F238E27FC236}">
                <a16:creationId xmlns:a16="http://schemas.microsoft.com/office/drawing/2014/main" id="{61D72E93-417A-4C90-A24B-41510AD559AE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906713" y="1382713"/>
            <a:ext cx="1587" cy="4406900"/>
          </a:xfrm>
          <a:prstGeom prst="line">
            <a:avLst/>
          </a:prstGeom>
          <a:noFill/>
          <a:ln w="9525" cmpd="sng">
            <a:solidFill>
              <a:srgbClr val="4D4948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8444" name="组合 16">
            <a:extLst>
              <a:ext uri="{FF2B5EF4-FFF2-40B4-BE49-F238E27FC236}">
                <a16:creationId xmlns:a16="http://schemas.microsoft.com/office/drawing/2014/main" id="{CE4C0D23-5ED4-4483-B943-67D92768258F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613" y="3090863"/>
            <a:ext cx="1481137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445" name="直接连接符 19">
            <a:extLst>
              <a:ext uri="{FF2B5EF4-FFF2-40B4-BE49-F238E27FC236}">
                <a16:creationId xmlns:a16="http://schemas.microsoft.com/office/drawing/2014/main" id="{7B76644F-88F2-4CE2-B3E7-1BB30CB014A7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724400" y="1382713"/>
            <a:ext cx="1588" cy="4406900"/>
          </a:xfrm>
          <a:prstGeom prst="line">
            <a:avLst/>
          </a:prstGeom>
          <a:noFill/>
          <a:ln w="9525" cmpd="sng">
            <a:solidFill>
              <a:srgbClr val="4D4948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446" name="矩形 87">
            <a:extLst>
              <a:ext uri="{FF2B5EF4-FFF2-40B4-BE49-F238E27FC236}">
                <a16:creationId xmlns:a16="http://schemas.microsoft.com/office/drawing/2014/main" id="{B134C9D8-B151-4063-AE70-C487C57706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925" y="3778250"/>
            <a:ext cx="157162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ctr">
              <a:buClr>
                <a:srgbClr val="FF0000"/>
              </a:buClr>
              <a:buSzPct val="70000"/>
            </a:pPr>
            <a:r>
              <a:rPr lang="zh-CN" altLang="en-US" sz="14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text</a:t>
            </a:r>
            <a:br>
              <a:rPr lang="en-US" altLang="zh-CN" sz="14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4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text</a:t>
            </a:r>
          </a:p>
          <a:p>
            <a:pPr algn="ctr" fontAlgn="ctr">
              <a:buClr>
                <a:srgbClr val="FF0000"/>
              </a:buClr>
              <a:buSzPct val="70000"/>
            </a:pPr>
            <a:r>
              <a:rPr lang="zh-CN" altLang="en-US" sz="14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text</a:t>
            </a:r>
            <a:br>
              <a:rPr lang="en-US" altLang="zh-CN" sz="14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4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text</a:t>
            </a:r>
          </a:p>
          <a:p>
            <a:pPr algn="ctr" fontAlgn="ctr">
              <a:buClr>
                <a:srgbClr val="FF0000"/>
              </a:buClr>
              <a:buSzPct val="70000"/>
            </a:pPr>
            <a:r>
              <a:rPr lang="zh-CN" altLang="en-US" sz="14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text</a:t>
            </a:r>
            <a:br>
              <a:rPr lang="en-US" altLang="zh-CN" sz="14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4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text</a:t>
            </a:r>
          </a:p>
        </p:txBody>
      </p:sp>
      <p:pic>
        <p:nvPicPr>
          <p:cNvPr id="18447" name="组合 21">
            <a:extLst>
              <a:ext uri="{FF2B5EF4-FFF2-40B4-BE49-F238E27FC236}">
                <a16:creationId xmlns:a16="http://schemas.microsoft.com/office/drawing/2014/main" id="{86098445-6C20-4189-8401-CD5D69BDFFF8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925" y="2230438"/>
            <a:ext cx="1474788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8" name="矩形 87">
            <a:extLst>
              <a:ext uri="{FF2B5EF4-FFF2-40B4-BE49-F238E27FC236}">
                <a16:creationId xmlns:a16="http://schemas.microsoft.com/office/drawing/2014/main" id="{7E5F85D5-56C2-45D7-A6DE-54718160F2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6063" y="2914650"/>
            <a:ext cx="157162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ctr">
              <a:buClr>
                <a:srgbClr val="FF0000"/>
              </a:buClr>
              <a:buSzPct val="70000"/>
            </a:pPr>
            <a:r>
              <a:rPr lang="zh-CN" altLang="en-US" sz="14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text</a:t>
            </a:r>
            <a:br>
              <a:rPr lang="en-US" altLang="zh-CN" sz="14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4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text</a:t>
            </a:r>
          </a:p>
          <a:p>
            <a:pPr algn="ctr" fontAlgn="ctr">
              <a:buClr>
                <a:srgbClr val="FF0000"/>
              </a:buClr>
              <a:buSzPct val="70000"/>
            </a:pPr>
            <a:r>
              <a:rPr lang="zh-CN" altLang="en-US" sz="14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text</a:t>
            </a:r>
            <a:br>
              <a:rPr lang="en-US" altLang="zh-CN" sz="14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4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text</a:t>
            </a:r>
          </a:p>
          <a:p>
            <a:pPr algn="ctr" fontAlgn="ctr">
              <a:buClr>
                <a:srgbClr val="FF0000"/>
              </a:buClr>
              <a:buSzPct val="70000"/>
            </a:pPr>
            <a:r>
              <a:rPr lang="zh-CN" altLang="en-US" sz="14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text</a:t>
            </a:r>
            <a:br>
              <a:rPr lang="en-US" altLang="zh-CN" sz="14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4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text</a:t>
            </a:r>
          </a:p>
        </p:txBody>
      </p:sp>
      <p:cxnSp>
        <p:nvCxnSpPr>
          <p:cNvPr id="18449" name="直接连接符 25">
            <a:extLst>
              <a:ext uri="{FF2B5EF4-FFF2-40B4-BE49-F238E27FC236}">
                <a16:creationId xmlns:a16="http://schemas.microsoft.com/office/drawing/2014/main" id="{1E7CC604-7F00-41FD-B399-965D703CB55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503988" y="1382713"/>
            <a:ext cx="0" cy="4406900"/>
          </a:xfrm>
          <a:prstGeom prst="line">
            <a:avLst/>
          </a:prstGeom>
          <a:noFill/>
          <a:ln w="9525" cmpd="sng">
            <a:solidFill>
              <a:srgbClr val="4D4948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450" name="TextBox 26">
            <a:extLst>
              <a:ext uri="{FF2B5EF4-FFF2-40B4-BE49-F238E27FC236}">
                <a16:creationId xmlns:a16="http://schemas.microsoft.com/office/drawing/2014/main" id="{243CC5B8-0315-4FAC-A59E-269AF7D4EC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140" y="1655763"/>
            <a:ext cx="553998" cy="4476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certain research program</a:t>
            </a:r>
          </a:p>
        </p:txBody>
      </p:sp>
    </p:spTree>
  </p:cSld>
  <p:clrMapOvr>
    <a:masterClrMapping/>
  </p:clrMapOvr>
  <p:transition spd="slow" advTm="576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400" tmFilter="0,0; .5, 1; 1, 1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44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94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74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24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354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4040"/>
                            </p:stCondLst>
                            <p:childTnLst>
                              <p:par>
                                <p:cTn id="5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3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4340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4840"/>
                            </p:stCondLst>
                            <p:childTnLst>
                              <p:par>
                                <p:cTn id="6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14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5640"/>
                            </p:stCondLst>
                            <p:childTnLst>
                              <p:par>
                                <p:cTn id="7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3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5940"/>
                            </p:stCondLst>
                            <p:childTnLst>
                              <p:par>
                                <p:cTn id="8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utoUpdateAnimBg="0"/>
      <p:bldP spid="18440" grpId="0" autoUpdateAnimBg="0"/>
      <p:bldP spid="18442" grpId="0" autoUpdateAnimBg="0"/>
      <p:bldP spid="18446" grpId="0" autoUpdateAnimBg="0"/>
      <p:bldP spid="18448" grpId="0" autoUpdateAnimBg="0"/>
      <p:bldP spid="18450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Oval 5">
            <a:extLst>
              <a:ext uri="{FF2B5EF4-FFF2-40B4-BE49-F238E27FC236}">
                <a16:creationId xmlns:a16="http://schemas.microsoft.com/office/drawing/2014/main" id="{C0AC73BE-AD47-4F29-A1BB-20880FC84C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6463" y="1339850"/>
            <a:ext cx="2255837" cy="2265363"/>
          </a:xfrm>
          <a:prstGeom prst="ellipse">
            <a:avLst/>
          </a:prstGeom>
          <a:solidFill>
            <a:srgbClr val="4E4B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19459" name="Freeform 8">
            <a:extLst>
              <a:ext uri="{FF2B5EF4-FFF2-40B4-BE49-F238E27FC236}">
                <a16:creationId xmlns:a16="http://schemas.microsoft.com/office/drawing/2014/main" id="{A207F705-B6D7-4354-9172-F6F61138444C}"/>
              </a:ext>
            </a:extLst>
          </p:cNvPr>
          <p:cNvSpPr>
            <a:spLocks/>
          </p:cNvSpPr>
          <p:nvPr/>
        </p:nvSpPr>
        <p:spPr bwMode="auto">
          <a:xfrm>
            <a:off x="3335338" y="2462213"/>
            <a:ext cx="2478087" cy="1254125"/>
          </a:xfrm>
          <a:custGeom>
            <a:avLst/>
            <a:gdLst>
              <a:gd name="T0" fmla="*/ 3963 w 3963"/>
              <a:gd name="T1" fmla="*/ 0 h 1997"/>
              <a:gd name="T2" fmla="*/ 3963 w 3963"/>
              <a:gd name="T3" fmla="*/ 16 h 1997"/>
              <a:gd name="T4" fmla="*/ 1982 w 3963"/>
              <a:gd name="T5" fmla="*/ 1997 h 1997"/>
              <a:gd name="T6" fmla="*/ 0 w 3963"/>
              <a:gd name="T7" fmla="*/ 16 h 19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963" h="1997">
                <a:moveTo>
                  <a:pt x="3963" y="0"/>
                </a:moveTo>
                <a:cubicBezTo>
                  <a:pt x="3963" y="5"/>
                  <a:pt x="3963" y="11"/>
                  <a:pt x="3963" y="16"/>
                </a:cubicBezTo>
                <a:cubicBezTo>
                  <a:pt x="3963" y="1110"/>
                  <a:pt x="3076" y="1997"/>
                  <a:pt x="1982" y="1997"/>
                </a:cubicBezTo>
                <a:cubicBezTo>
                  <a:pt x="888" y="1997"/>
                  <a:pt x="0" y="1110"/>
                  <a:pt x="0" y="16"/>
                </a:cubicBezTo>
              </a:path>
            </a:pathLst>
          </a:custGeom>
          <a:noFill/>
          <a:ln w="8" cap="flat" cmpd="sng">
            <a:solidFill>
              <a:srgbClr val="4E4B49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60" name="Oval 9">
            <a:extLst>
              <a:ext uri="{FF2B5EF4-FFF2-40B4-BE49-F238E27FC236}">
                <a16:creationId xmlns:a16="http://schemas.microsoft.com/office/drawing/2014/main" id="{4BF428EA-45AE-4D55-BC31-BA6B578249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3575" y="2379663"/>
            <a:ext cx="139700" cy="139700"/>
          </a:xfrm>
          <a:prstGeom prst="ellipse">
            <a:avLst/>
          </a:prstGeom>
          <a:solidFill>
            <a:srgbClr val="EB3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19461" name="Oval 10">
            <a:extLst>
              <a:ext uri="{FF2B5EF4-FFF2-40B4-BE49-F238E27FC236}">
                <a16:creationId xmlns:a16="http://schemas.microsoft.com/office/drawing/2014/main" id="{1CEDEA34-F232-4EDA-A53C-A3BC779088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3900" y="2379663"/>
            <a:ext cx="138113" cy="139700"/>
          </a:xfrm>
          <a:prstGeom prst="ellipse">
            <a:avLst/>
          </a:prstGeom>
          <a:solidFill>
            <a:srgbClr val="EB3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19462" name="TextBox 13">
            <a:extLst>
              <a:ext uri="{FF2B5EF4-FFF2-40B4-BE49-F238E27FC236}">
                <a16:creationId xmlns:a16="http://schemas.microsoft.com/office/drawing/2014/main" id="{358E23C1-71C8-4021-9210-82270FD49A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7138" y="1592263"/>
            <a:ext cx="1611312" cy="163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0000">
                <a:solidFill>
                  <a:srgbClr val="F8F8F8"/>
                </a:solidFill>
              </a:rPr>
              <a:t>03</a:t>
            </a:r>
            <a:endParaRPr lang="zh-CN" altLang="en-US" sz="10000">
              <a:solidFill>
                <a:srgbClr val="F8F8F8"/>
              </a:solidFill>
            </a:endParaRPr>
          </a:p>
        </p:txBody>
      </p:sp>
      <p:cxnSp>
        <p:nvCxnSpPr>
          <p:cNvPr id="19463" name="直接连接符 15">
            <a:extLst>
              <a:ext uri="{FF2B5EF4-FFF2-40B4-BE49-F238E27FC236}">
                <a16:creationId xmlns:a16="http://schemas.microsoft.com/office/drawing/2014/main" id="{C345D5A8-A1F4-4DAA-AFEE-45DD548E010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620838" y="4111625"/>
            <a:ext cx="5903912" cy="0"/>
          </a:xfrm>
          <a:prstGeom prst="line">
            <a:avLst/>
          </a:prstGeom>
          <a:noFill/>
          <a:ln w="9525" cmpd="sng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464" name="TextBox 17">
            <a:extLst>
              <a:ext uri="{FF2B5EF4-FFF2-40B4-BE49-F238E27FC236}">
                <a16:creationId xmlns:a16="http://schemas.microsoft.com/office/drawing/2014/main" id="{92170CB3-ED79-451A-A8C0-03C8F6DC72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8900" y="4297363"/>
            <a:ext cx="421121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the title</a:t>
            </a:r>
          </a:p>
        </p:txBody>
      </p:sp>
    </p:spTree>
  </p:cSld>
  <p:clrMapOvr>
    <a:masterClrMapping/>
  </p:clrMapOvr>
  <p:transition spd="slow" advTm="10224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1"/>
                            </p:stCondLst>
                            <p:childTnLst>
                              <p:par>
                                <p:cTn id="21" presetID="37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48659E-6 L -0.00434 0.05064 L -0.02378 0.10846 C -0.03593 0.12696 -0.05625 0.15124 -0.07465 0.16396 C -0.09305 0.17668 -0.11302 0.18524 -0.13385 0.18455 C -0.16302 0.19102 -0.18246 0.17183 -0.2 0.16003 C -0.21805 0.14824 -0.23073 0.13159 -0.24166 0.11424 L -0.26562 0.05666 L -0.26961 4.48659E-6 " pathEditMode="relative" rAng="0" ptsTypes="FAfafaFAF">
                                      <p:cBhvr>
                                        <p:cTn id="22" dur="2000" spd="-998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13300" y="96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501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1"/>
                            </p:stCondLst>
                            <p:childTnLst>
                              <p:par>
                                <p:cTn id="3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nimBg="1" autoUpdateAnimBg="0"/>
      <p:bldP spid="19460" grpId="0" animBg="1" autoUpdateAnimBg="0"/>
      <p:bldP spid="19460" grpId="1" animBg="1" autoUpdateAnimBg="0"/>
      <p:bldP spid="19461" grpId="0" animBg="1" autoUpdateAnimBg="0"/>
      <p:bldP spid="19462" grpId="0" autoUpdateAnimBg="0"/>
      <p:bldP spid="19464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76">
            <a:extLst>
              <a:ext uri="{FF2B5EF4-FFF2-40B4-BE49-F238E27FC236}">
                <a16:creationId xmlns:a16="http://schemas.microsoft.com/office/drawing/2014/main" id="{28981832-4ED4-421C-BA65-B2CC905630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15888"/>
            <a:ext cx="23399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solidFill>
                  <a:srgbClr val="4D494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title</a:t>
            </a:r>
          </a:p>
        </p:txBody>
      </p:sp>
      <p:cxnSp>
        <p:nvCxnSpPr>
          <p:cNvPr id="20483" name="直接连接符 46">
            <a:extLst>
              <a:ext uri="{FF2B5EF4-FFF2-40B4-BE49-F238E27FC236}">
                <a16:creationId xmlns:a16="http://schemas.microsoft.com/office/drawing/2014/main" id="{820C0837-C629-4F00-B16B-3AFD686FA790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12775" y="615950"/>
            <a:ext cx="7993063" cy="0"/>
          </a:xfrm>
          <a:prstGeom prst="line">
            <a:avLst/>
          </a:prstGeom>
          <a:noFill/>
          <a:ln w="9525" cmpd="sng">
            <a:solidFill>
              <a:srgbClr val="4D494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484" name="Freeform 5">
            <a:extLst>
              <a:ext uri="{FF2B5EF4-FFF2-40B4-BE49-F238E27FC236}">
                <a16:creationId xmlns:a16="http://schemas.microsoft.com/office/drawing/2014/main" id="{B85926AD-F061-4B0C-8085-964C06A9B010}"/>
              </a:ext>
            </a:extLst>
          </p:cNvPr>
          <p:cNvSpPr>
            <a:spLocks noChangeAspect="1"/>
          </p:cNvSpPr>
          <p:nvPr/>
        </p:nvSpPr>
        <p:spPr bwMode="auto">
          <a:xfrm>
            <a:off x="15875" y="225425"/>
            <a:ext cx="344488" cy="395288"/>
          </a:xfrm>
          <a:custGeom>
            <a:avLst/>
            <a:gdLst>
              <a:gd name="T0" fmla="*/ 587 w 587"/>
              <a:gd name="T1" fmla="*/ 339 h 677"/>
              <a:gd name="T2" fmla="*/ 293 w 587"/>
              <a:gd name="T3" fmla="*/ 508 h 677"/>
              <a:gd name="T4" fmla="*/ 0 w 587"/>
              <a:gd name="T5" fmla="*/ 677 h 677"/>
              <a:gd name="T6" fmla="*/ 0 w 587"/>
              <a:gd name="T7" fmla="*/ 339 h 677"/>
              <a:gd name="T8" fmla="*/ 0 w 587"/>
              <a:gd name="T9" fmla="*/ 0 h 677"/>
              <a:gd name="T10" fmla="*/ 293 w 587"/>
              <a:gd name="T11" fmla="*/ 169 h 677"/>
              <a:gd name="T12" fmla="*/ 587 w 587"/>
              <a:gd name="T13" fmla="*/ 339 h 6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87" h="677">
                <a:moveTo>
                  <a:pt x="587" y="339"/>
                </a:moveTo>
                <a:lnTo>
                  <a:pt x="293" y="508"/>
                </a:lnTo>
                <a:lnTo>
                  <a:pt x="0" y="677"/>
                </a:lnTo>
                <a:lnTo>
                  <a:pt x="0" y="339"/>
                </a:lnTo>
                <a:lnTo>
                  <a:pt x="0" y="0"/>
                </a:lnTo>
                <a:lnTo>
                  <a:pt x="293" y="169"/>
                </a:lnTo>
                <a:lnTo>
                  <a:pt x="587" y="33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485" name="AutoShape 42">
            <a:extLst>
              <a:ext uri="{FF2B5EF4-FFF2-40B4-BE49-F238E27FC236}">
                <a16:creationId xmlns:a16="http://schemas.microsoft.com/office/drawing/2014/main" id="{3F04BC68-10A0-4693-A086-466ED8FBEFA1}"/>
              </a:ext>
            </a:extLst>
          </p:cNvPr>
          <p:cNvSpPr>
            <a:spLocks/>
          </p:cNvSpPr>
          <p:nvPr/>
        </p:nvSpPr>
        <p:spPr bwMode="auto">
          <a:xfrm rot="17429802">
            <a:off x="2781300" y="3073400"/>
            <a:ext cx="1276350" cy="1276350"/>
          </a:xfrm>
          <a:custGeom>
            <a:avLst/>
            <a:gdLst>
              <a:gd name="T0" fmla="*/ 16200 w 21600"/>
              <a:gd name="T1" fmla="*/ 10800 h 21600"/>
              <a:gd name="T2" fmla="*/ 10800 w 21600"/>
              <a:gd name="T3" fmla="*/ 5400 h 21600"/>
              <a:gd name="T4" fmla="*/ 8881 w 21600"/>
              <a:gd name="T5" fmla="*/ 5752 h 21600"/>
              <a:gd name="T6" fmla="*/ 6963 w 21600"/>
              <a:gd name="T7" fmla="*/ 704 h 21600"/>
              <a:gd name="T8" fmla="*/ 10800 w 21600"/>
              <a:gd name="T9" fmla="*/ 0 h 21600"/>
              <a:gd name="T10" fmla="*/ 21600 w 21600"/>
              <a:gd name="T11" fmla="*/ 10799 h 21600"/>
              <a:gd name="T12" fmla="*/ 21600 w 21600"/>
              <a:gd name="T13" fmla="*/ 10800 h 21600"/>
              <a:gd name="T14" fmla="*/ 24300 w 21600"/>
              <a:gd name="T15" fmla="*/ 10800 h 21600"/>
              <a:gd name="T16" fmla="*/ 18900 w 21600"/>
              <a:gd name="T17" fmla="*/ 16200 h 21600"/>
              <a:gd name="T18" fmla="*/ 13500 w 21600"/>
              <a:gd name="T19" fmla="*/ 10800 h 21600"/>
              <a:gd name="T20" fmla="*/ 16200 w 21600"/>
              <a:gd name="T21" fmla="*/ 10800 h 21600"/>
              <a:gd name="T22" fmla="*/ 3163 w 21600"/>
              <a:gd name="T23" fmla="*/ 3163 h 21600"/>
              <a:gd name="T24" fmla="*/ 18437 w 21600"/>
              <a:gd name="T25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T22" t="T23" r="T24" b="T25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10144" y="5399"/>
                  <a:pt x="9494" y="5519"/>
                  <a:pt x="8881" y="5752"/>
                </a:cubicBezTo>
                <a:lnTo>
                  <a:pt x="6963" y="704"/>
                </a:lnTo>
                <a:cubicBezTo>
                  <a:pt x="8189" y="238"/>
                  <a:pt x="9489" y="-1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noFill/>
          <a:ln w="9525" cmpd="sng">
            <a:solidFill>
              <a:schemeClr val="accent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0486" name="AutoShape 43">
            <a:extLst>
              <a:ext uri="{FF2B5EF4-FFF2-40B4-BE49-F238E27FC236}">
                <a16:creationId xmlns:a16="http://schemas.microsoft.com/office/drawing/2014/main" id="{10C11EF5-2844-4C87-9E8F-832BCC5692D2}"/>
              </a:ext>
            </a:extLst>
          </p:cNvPr>
          <p:cNvSpPr>
            <a:spLocks/>
          </p:cNvSpPr>
          <p:nvPr/>
        </p:nvSpPr>
        <p:spPr bwMode="auto">
          <a:xfrm rot="17429802">
            <a:off x="4398963" y="2190750"/>
            <a:ext cx="1276350" cy="1276350"/>
          </a:xfrm>
          <a:custGeom>
            <a:avLst/>
            <a:gdLst>
              <a:gd name="T0" fmla="*/ 16200 w 21600"/>
              <a:gd name="T1" fmla="*/ 10800 h 21600"/>
              <a:gd name="T2" fmla="*/ 10800 w 21600"/>
              <a:gd name="T3" fmla="*/ 5400 h 21600"/>
              <a:gd name="T4" fmla="*/ 8881 w 21600"/>
              <a:gd name="T5" fmla="*/ 5752 h 21600"/>
              <a:gd name="T6" fmla="*/ 6963 w 21600"/>
              <a:gd name="T7" fmla="*/ 704 h 21600"/>
              <a:gd name="T8" fmla="*/ 10800 w 21600"/>
              <a:gd name="T9" fmla="*/ 0 h 21600"/>
              <a:gd name="T10" fmla="*/ 21600 w 21600"/>
              <a:gd name="T11" fmla="*/ 10799 h 21600"/>
              <a:gd name="T12" fmla="*/ 21600 w 21600"/>
              <a:gd name="T13" fmla="*/ 10800 h 21600"/>
              <a:gd name="T14" fmla="*/ 24300 w 21600"/>
              <a:gd name="T15" fmla="*/ 10800 h 21600"/>
              <a:gd name="T16" fmla="*/ 18900 w 21600"/>
              <a:gd name="T17" fmla="*/ 16200 h 21600"/>
              <a:gd name="T18" fmla="*/ 13500 w 21600"/>
              <a:gd name="T19" fmla="*/ 10800 h 21600"/>
              <a:gd name="T20" fmla="*/ 16200 w 21600"/>
              <a:gd name="T21" fmla="*/ 10800 h 21600"/>
              <a:gd name="T22" fmla="*/ 3163 w 21600"/>
              <a:gd name="T23" fmla="*/ 3163 h 21600"/>
              <a:gd name="T24" fmla="*/ 18437 w 21600"/>
              <a:gd name="T25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T22" t="T23" r="T24" b="T25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10144" y="5399"/>
                  <a:pt x="9494" y="5519"/>
                  <a:pt x="8881" y="5752"/>
                </a:cubicBezTo>
                <a:lnTo>
                  <a:pt x="6963" y="704"/>
                </a:lnTo>
                <a:cubicBezTo>
                  <a:pt x="8189" y="238"/>
                  <a:pt x="9489" y="-1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noFill/>
          <a:ln w="9525" cmpd="sng">
            <a:solidFill>
              <a:schemeClr val="accent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0487" name="AutoShape 44">
            <a:extLst>
              <a:ext uri="{FF2B5EF4-FFF2-40B4-BE49-F238E27FC236}">
                <a16:creationId xmlns:a16="http://schemas.microsoft.com/office/drawing/2014/main" id="{8B798B8D-4EEE-4607-A8CE-8057732BFCD7}"/>
              </a:ext>
            </a:extLst>
          </p:cNvPr>
          <p:cNvSpPr>
            <a:spLocks/>
          </p:cNvSpPr>
          <p:nvPr/>
        </p:nvSpPr>
        <p:spPr bwMode="auto">
          <a:xfrm rot="17429802">
            <a:off x="5919788" y="1355725"/>
            <a:ext cx="1276350" cy="1276350"/>
          </a:xfrm>
          <a:custGeom>
            <a:avLst/>
            <a:gdLst>
              <a:gd name="T0" fmla="*/ 16200 w 21600"/>
              <a:gd name="T1" fmla="*/ 10800 h 21600"/>
              <a:gd name="T2" fmla="*/ 10800 w 21600"/>
              <a:gd name="T3" fmla="*/ 5400 h 21600"/>
              <a:gd name="T4" fmla="*/ 8881 w 21600"/>
              <a:gd name="T5" fmla="*/ 5752 h 21600"/>
              <a:gd name="T6" fmla="*/ 6963 w 21600"/>
              <a:gd name="T7" fmla="*/ 704 h 21600"/>
              <a:gd name="T8" fmla="*/ 10800 w 21600"/>
              <a:gd name="T9" fmla="*/ 0 h 21600"/>
              <a:gd name="T10" fmla="*/ 21600 w 21600"/>
              <a:gd name="T11" fmla="*/ 10799 h 21600"/>
              <a:gd name="T12" fmla="*/ 21600 w 21600"/>
              <a:gd name="T13" fmla="*/ 10800 h 21600"/>
              <a:gd name="T14" fmla="*/ 24300 w 21600"/>
              <a:gd name="T15" fmla="*/ 10800 h 21600"/>
              <a:gd name="T16" fmla="*/ 18900 w 21600"/>
              <a:gd name="T17" fmla="*/ 16200 h 21600"/>
              <a:gd name="T18" fmla="*/ 13500 w 21600"/>
              <a:gd name="T19" fmla="*/ 10800 h 21600"/>
              <a:gd name="T20" fmla="*/ 16200 w 21600"/>
              <a:gd name="T21" fmla="*/ 10800 h 21600"/>
              <a:gd name="T22" fmla="*/ 3163 w 21600"/>
              <a:gd name="T23" fmla="*/ 3163 h 21600"/>
              <a:gd name="T24" fmla="*/ 18437 w 21600"/>
              <a:gd name="T25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T22" t="T23" r="T24" b="T25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10144" y="5399"/>
                  <a:pt x="9494" y="5519"/>
                  <a:pt x="8881" y="5752"/>
                </a:cubicBezTo>
                <a:lnTo>
                  <a:pt x="6963" y="704"/>
                </a:lnTo>
                <a:cubicBezTo>
                  <a:pt x="8189" y="238"/>
                  <a:pt x="9489" y="-1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noFill/>
          <a:ln w="9525" cmpd="sng">
            <a:solidFill>
              <a:schemeClr val="accent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0488" name="AutoShape 42">
            <a:extLst>
              <a:ext uri="{FF2B5EF4-FFF2-40B4-BE49-F238E27FC236}">
                <a16:creationId xmlns:a16="http://schemas.microsoft.com/office/drawing/2014/main" id="{62C003E2-5168-41E3-83C5-8238E16EEE03}"/>
              </a:ext>
            </a:extLst>
          </p:cNvPr>
          <p:cNvSpPr>
            <a:spLocks/>
          </p:cNvSpPr>
          <p:nvPr/>
        </p:nvSpPr>
        <p:spPr bwMode="auto">
          <a:xfrm rot="17429802">
            <a:off x="1347788" y="4014788"/>
            <a:ext cx="1276350" cy="1276350"/>
          </a:xfrm>
          <a:custGeom>
            <a:avLst/>
            <a:gdLst>
              <a:gd name="T0" fmla="*/ 16200 w 21600"/>
              <a:gd name="T1" fmla="*/ 10800 h 21600"/>
              <a:gd name="T2" fmla="*/ 10800 w 21600"/>
              <a:gd name="T3" fmla="*/ 5400 h 21600"/>
              <a:gd name="T4" fmla="*/ 8881 w 21600"/>
              <a:gd name="T5" fmla="*/ 5752 h 21600"/>
              <a:gd name="T6" fmla="*/ 6963 w 21600"/>
              <a:gd name="T7" fmla="*/ 704 h 21600"/>
              <a:gd name="T8" fmla="*/ 10800 w 21600"/>
              <a:gd name="T9" fmla="*/ 0 h 21600"/>
              <a:gd name="T10" fmla="*/ 21600 w 21600"/>
              <a:gd name="T11" fmla="*/ 10799 h 21600"/>
              <a:gd name="T12" fmla="*/ 21600 w 21600"/>
              <a:gd name="T13" fmla="*/ 10800 h 21600"/>
              <a:gd name="T14" fmla="*/ 24300 w 21600"/>
              <a:gd name="T15" fmla="*/ 10800 h 21600"/>
              <a:gd name="T16" fmla="*/ 18900 w 21600"/>
              <a:gd name="T17" fmla="*/ 16200 h 21600"/>
              <a:gd name="T18" fmla="*/ 13500 w 21600"/>
              <a:gd name="T19" fmla="*/ 10800 h 21600"/>
              <a:gd name="T20" fmla="*/ 16200 w 21600"/>
              <a:gd name="T21" fmla="*/ 10800 h 21600"/>
              <a:gd name="T22" fmla="*/ 3163 w 21600"/>
              <a:gd name="T23" fmla="*/ 3163 h 21600"/>
              <a:gd name="T24" fmla="*/ 18437 w 21600"/>
              <a:gd name="T25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T22" t="T23" r="T24" b="T25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10144" y="5399"/>
                  <a:pt x="9494" y="5519"/>
                  <a:pt x="8881" y="5752"/>
                </a:cubicBezTo>
                <a:lnTo>
                  <a:pt x="6963" y="704"/>
                </a:lnTo>
                <a:cubicBezTo>
                  <a:pt x="8189" y="238"/>
                  <a:pt x="9489" y="-1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noFill/>
          <a:ln w="9525" cmpd="sng">
            <a:solidFill>
              <a:schemeClr val="accent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0489" name="Text Box 41">
            <a:extLst>
              <a:ext uri="{FF2B5EF4-FFF2-40B4-BE49-F238E27FC236}">
                <a16:creationId xmlns:a16="http://schemas.microsoft.com/office/drawing/2014/main" id="{FF09F8DA-8EBA-4576-80FD-0CC44AFC2D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538" y="1304925"/>
            <a:ext cx="332702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8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defTabSz="912813" eaLnBrk="0" hangingPunct="0">
              <a:tabLst>
                <a:tab pos="136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12813" eaLnBrk="0" hangingPunct="0">
              <a:tabLst>
                <a:tab pos="136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912813" eaLnBrk="0" hangingPunct="0">
              <a:tabLst>
                <a:tab pos="136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12813" eaLnBrk="0" hangingPunct="0">
              <a:tabLst>
                <a:tab pos="136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12813" eaLnBrk="0" hangingPunct="0">
              <a:tabLst>
                <a:tab pos="136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36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36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36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36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lvl="2">
              <a:buClr>
                <a:srgbClr val="0070C0"/>
              </a:buClr>
              <a:buSzPct val="80000"/>
            </a:pPr>
            <a:r>
              <a:rPr lang="zh-CN" altLang="en-US" sz="1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fill in the title</a:t>
            </a:r>
            <a:endParaRPr lang="en-US" altLang="zh-CN" sz="16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2">
              <a:buClr>
                <a:srgbClr val="0070C0"/>
              </a:buClr>
              <a:buSzPct val="80000"/>
            </a:pP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add text Click add text</a:t>
            </a:r>
            <a:endParaRPr lang="en-US" altLang="zh-CN" sz="1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2">
              <a:buClr>
                <a:srgbClr val="0070C0"/>
              </a:buClr>
              <a:buSzPct val="80000"/>
            </a:pP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add text Click add text</a:t>
            </a:r>
            <a:endParaRPr lang="en-US" altLang="zh-CN" sz="1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2">
              <a:buClr>
                <a:srgbClr val="0070C0"/>
              </a:buClr>
              <a:buSzPct val="80000"/>
            </a:pP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add text Click add text</a:t>
            </a:r>
            <a:endParaRPr lang="en-US" altLang="zh-CN" sz="1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490" name="Text Box 45">
            <a:extLst>
              <a:ext uri="{FF2B5EF4-FFF2-40B4-BE49-F238E27FC236}">
                <a16:creationId xmlns:a16="http://schemas.microsoft.com/office/drawing/2014/main" id="{824EE0F6-008C-4F88-92EA-456B5B06E3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3675" y="4900613"/>
            <a:ext cx="3198813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8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fill in the title</a:t>
            </a:r>
            <a:endParaRPr lang="en-US" altLang="zh-CN" sz="16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2">
              <a:buClr>
                <a:srgbClr val="0070C0"/>
              </a:buClr>
              <a:buSzPct val="80000"/>
            </a:pP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add text Click add text</a:t>
            </a:r>
            <a:endParaRPr lang="en-US" altLang="zh-CN" sz="1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endParaRPr lang="en-US" altLang="zh-CN" sz="1600" dirty="0">
              <a:solidFill>
                <a:srgbClr val="000000"/>
              </a:solidFill>
            </a:endParaRPr>
          </a:p>
          <a:p>
            <a:pPr eaLnBrk="1" hangingPunct="1"/>
            <a:r>
              <a:rPr lang="zh-CN" altLang="en-US" sz="1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fill in the title</a:t>
            </a:r>
            <a:endParaRPr lang="en-US" altLang="zh-CN" sz="16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2">
              <a:buClr>
                <a:srgbClr val="0070C0"/>
              </a:buClr>
              <a:buSzPct val="80000"/>
            </a:pP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add text Click add text</a:t>
            </a:r>
            <a:endParaRPr lang="en-US" altLang="zh-CN" sz="1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0491" name="Group 29">
            <a:extLst>
              <a:ext uri="{FF2B5EF4-FFF2-40B4-BE49-F238E27FC236}">
                <a16:creationId xmlns:a16="http://schemas.microsoft.com/office/drawing/2014/main" id="{61496A01-F026-40E4-8020-DB0DF135B92B}"/>
              </a:ext>
            </a:extLst>
          </p:cNvPr>
          <p:cNvGrpSpPr>
            <a:grpSpLocks/>
          </p:cNvGrpSpPr>
          <p:nvPr/>
        </p:nvGrpSpPr>
        <p:grpSpPr bwMode="auto">
          <a:xfrm>
            <a:off x="769938" y="2679700"/>
            <a:ext cx="7848600" cy="3532188"/>
            <a:chOff x="0" y="0"/>
            <a:chExt cx="3629" cy="1633"/>
          </a:xfrm>
        </p:grpSpPr>
        <p:sp>
          <p:nvSpPr>
            <p:cNvPr id="20492" name="Freeform 30">
              <a:extLst>
                <a:ext uri="{FF2B5EF4-FFF2-40B4-BE49-F238E27FC236}">
                  <a16:creationId xmlns:a16="http://schemas.microsoft.com/office/drawing/2014/main" id="{77D58931-E970-493E-B52F-33D950C7EE6F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" y="1225"/>
              <a:ext cx="726" cy="408"/>
            </a:xfrm>
            <a:custGeom>
              <a:avLst/>
              <a:gdLst>
                <a:gd name="T0" fmla="*/ 0 w 726"/>
                <a:gd name="T1" fmla="*/ 408 h 408"/>
                <a:gd name="T2" fmla="*/ 0 w 726"/>
                <a:gd name="T3" fmla="*/ 0 h 408"/>
                <a:gd name="T4" fmla="*/ 726 w 726"/>
                <a:gd name="T5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26" h="408">
                  <a:moveTo>
                    <a:pt x="0" y="408"/>
                  </a:moveTo>
                  <a:lnTo>
                    <a:pt x="0" y="0"/>
                  </a:lnTo>
                  <a:lnTo>
                    <a:pt x="726" y="0"/>
                  </a:lnTo>
                </a:path>
              </a:pathLst>
            </a:custGeom>
            <a:noFill/>
            <a:ln w="25400" cap="flat" cmpd="sng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0493" name="Freeform 31">
              <a:extLst>
                <a:ext uri="{FF2B5EF4-FFF2-40B4-BE49-F238E27FC236}">
                  <a16:creationId xmlns:a16="http://schemas.microsoft.com/office/drawing/2014/main" id="{56B313C2-2452-475C-B972-882B11E49B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1" y="816"/>
              <a:ext cx="726" cy="408"/>
            </a:xfrm>
            <a:custGeom>
              <a:avLst/>
              <a:gdLst>
                <a:gd name="T0" fmla="*/ 0 w 726"/>
                <a:gd name="T1" fmla="*/ 408 h 408"/>
                <a:gd name="T2" fmla="*/ 0 w 726"/>
                <a:gd name="T3" fmla="*/ 0 h 408"/>
                <a:gd name="T4" fmla="*/ 726 w 726"/>
                <a:gd name="T5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26" h="408">
                  <a:moveTo>
                    <a:pt x="0" y="408"/>
                  </a:moveTo>
                  <a:lnTo>
                    <a:pt x="0" y="0"/>
                  </a:lnTo>
                  <a:lnTo>
                    <a:pt x="726" y="0"/>
                  </a:lnTo>
                </a:path>
              </a:pathLst>
            </a:custGeom>
            <a:noFill/>
            <a:ln w="25400" cap="flat" cmpd="sng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0494" name="Freeform 32">
              <a:extLst>
                <a:ext uri="{FF2B5EF4-FFF2-40B4-BE49-F238E27FC236}">
                  <a16:creationId xmlns:a16="http://schemas.microsoft.com/office/drawing/2014/main" id="{0CA2AB8C-E374-4991-A52D-DF780CF9D0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7" y="408"/>
              <a:ext cx="726" cy="408"/>
            </a:xfrm>
            <a:custGeom>
              <a:avLst/>
              <a:gdLst>
                <a:gd name="T0" fmla="*/ 0 w 726"/>
                <a:gd name="T1" fmla="*/ 408 h 408"/>
                <a:gd name="T2" fmla="*/ 0 w 726"/>
                <a:gd name="T3" fmla="*/ 0 h 408"/>
                <a:gd name="T4" fmla="*/ 726 w 726"/>
                <a:gd name="T5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26" h="408">
                  <a:moveTo>
                    <a:pt x="0" y="408"/>
                  </a:moveTo>
                  <a:lnTo>
                    <a:pt x="0" y="0"/>
                  </a:lnTo>
                  <a:lnTo>
                    <a:pt x="726" y="0"/>
                  </a:lnTo>
                </a:path>
              </a:pathLst>
            </a:custGeom>
            <a:noFill/>
            <a:ln w="25400" cap="flat" cmpd="sng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0495" name="Freeform 33">
              <a:extLst>
                <a:ext uri="{FF2B5EF4-FFF2-40B4-BE49-F238E27FC236}">
                  <a16:creationId xmlns:a16="http://schemas.microsoft.com/office/drawing/2014/main" id="{5D1929CA-839D-4CDE-9D48-3D29B1636A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3" y="0"/>
              <a:ext cx="726" cy="408"/>
            </a:xfrm>
            <a:custGeom>
              <a:avLst/>
              <a:gdLst>
                <a:gd name="T0" fmla="*/ 0 w 726"/>
                <a:gd name="T1" fmla="*/ 408 h 408"/>
                <a:gd name="T2" fmla="*/ 0 w 726"/>
                <a:gd name="T3" fmla="*/ 0 h 408"/>
                <a:gd name="T4" fmla="*/ 726 w 726"/>
                <a:gd name="T5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26" h="408">
                  <a:moveTo>
                    <a:pt x="0" y="408"/>
                  </a:moveTo>
                  <a:lnTo>
                    <a:pt x="0" y="0"/>
                  </a:lnTo>
                  <a:lnTo>
                    <a:pt x="726" y="0"/>
                  </a:lnTo>
                </a:path>
              </a:pathLst>
            </a:custGeom>
            <a:noFill/>
            <a:ln w="25400" cap="flat" cmpd="sng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0496" name="Line 34">
              <a:extLst>
                <a:ext uri="{FF2B5EF4-FFF2-40B4-BE49-F238E27FC236}">
                  <a16:creationId xmlns:a16="http://schemas.microsoft.com/office/drawing/2014/main" id="{83AEF944-7F13-4DE2-A100-A3F8C03142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0" y="1633"/>
              <a:ext cx="726" cy="0"/>
            </a:xfrm>
            <a:prstGeom prst="line">
              <a:avLst/>
            </a:prstGeom>
            <a:noFill/>
            <a:ln w="25400" cmpd="sng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20497" name="Oval 10">
            <a:extLst>
              <a:ext uri="{FF2B5EF4-FFF2-40B4-BE49-F238E27FC236}">
                <a16:creationId xmlns:a16="http://schemas.microsoft.com/office/drawing/2014/main" id="{8F57549A-DF1B-4F9C-ACE9-1966FD8C95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6813" y="3952875"/>
            <a:ext cx="1327150" cy="1325563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solidFill>
                <a:srgbClr val="00A6E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498" name="Text Box 46">
            <a:extLst>
              <a:ext uri="{FF2B5EF4-FFF2-40B4-BE49-F238E27FC236}">
                <a16:creationId xmlns:a16="http://schemas.microsoft.com/office/drawing/2014/main" id="{C6B5AE1E-272A-4151-802B-821D40542B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0314" y="4325938"/>
            <a:ext cx="88885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dirty="0">
                <a:solidFill>
                  <a:srgbClr val="F8F8F8"/>
                </a:solidFill>
                <a:ea typeface="微软雅黑" panose="020B0503020204020204" pitchFamily="34" charset="-122"/>
              </a:rPr>
              <a:t>Filling plus</a:t>
            </a:r>
            <a:endParaRPr lang="en-US" altLang="zh-CN" dirty="0">
              <a:solidFill>
                <a:srgbClr val="F8F8F8"/>
              </a:solidFill>
              <a:ea typeface="微软雅黑" panose="020B0503020204020204" pitchFamily="34" charset="-122"/>
            </a:endParaRPr>
          </a:p>
          <a:p>
            <a:pPr algn="ctr" eaLnBrk="1" hangingPunct="1"/>
            <a:r>
              <a:rPr lang="zh-CN" altLang="en-US" dirty="0">
                <a:solidFill>
                  <a:srgbClr val="F8F8F8"/>
                </a:solidFill>
                <a:ea typeface="微软雅黑" panose="020B0503020204020204" pitchFamily="34" charset="-122"/>
              </a:rPr>
              <a:t>Title</a:t>
            </a:r>
            <a:endParaRPr lang="en-US" altLang="zh-CN" dirty="0">
              <a:solidFill>
                <a:srgbClr val="F8F8F8"/>
              </a:solidFill>
              <a:ea typeface="微软雅黑" panose="020B0503020204020204" pitchFamily="34" charset="-122"/>
            </a:endParaRPr>
          </a:p>
        </p:txBody>
      </p:sp>
      <p:sp>
        <p:nvSpPr>
          <p:cNvPr id="20499" name="Oval 5">
            <a:extLst>
              <a:ext uri="{FF2B5EF4-FFF2-40B4-BE49-F238E27FC236}">
                <a16:creationId xmlns:a16="http://schemas.microsoft.com/office/drawing/2014/main" id="{B96A2833-63A9-4226-86BC-A85DDE7E7A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9950" y="4838700"/>
            <a:ext cx="1325563" cy="1325563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00A6E6"/>
              </a:solidFill>
              <a:ea typeface="微软雅黑" panose="020B0503020204020204" pitchFamily="34" charset="-122"/>
            </a:endParaRPr>
          </a:p>
        </p:txBody>
      </p:sp>
      <p:sp>
        <p:nvSpPr>
          <p:cNvPr id="20500" name="Text Box 47">
            <a:extLst>
              <a:ext uri="{FF2B5EF4-FFF2-40B4-BE49-F238E27FC236}">
                <a16:creationId xmlns:a16="http://schemas.microsoft.com/office/drawing/2014/main" id="{5A140AB5-FD21-4EE7-B009-6C030868EB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6661" y="5210175"/>
            <a:ext cx="885478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dirty="0">
                <a:solidFill>
                  <a:srgbClr val="F8F8F8"/>
                </a:solidFill>
                <a:ea typeface="微软雅黑" panose="020B0503020204020204" pitchFamily="34" charset="-122"/>
              </a:rPr>
              <a:t>Filling plus</a:t>
            </a:r>
            <a:endParaRPr lang="en-US" altLang="zh-CN" dirty="0">
              <a:solidFill>
                <a:srgbClr val="F8F8F8"/>
              </a:solidFill>
              <a:ea typeface="微软雅黑" panose="020B0503020204020204" pitchFamily="34" charset="-122"/>
            </a:endParaRPr>
          </a:p>
          <a:p>
            <a:pPr algn="ctr" eaLnBrk="1" hangingPunct="1"/>
            <a:r>
              <a:rPr lang="zh-CN" altLang="en-US" dirty="0">
                <a:solidFill>
                  <a:srgbClr val="F8F8F8"/>
                </a:solidFill>
                <a:ea typeface="微软雅黑" panose="020B0503020204020204" pitchFamily="34" charset="-122"/>
              </a:rPr>
              <a:t>Title</a:t>
            </a:r>
            <a:endParaRPr lang="en-US" altLang="zh-CN" dirty="0">
              <a:solidFill>
                <a:srgbClr val="F8F8F8"/>
              </a:solidFill>
              <a:ea typeface="微软雅黑" panose="020B0503020204020204" pitchFamily="34" charset="-122"/>
            </a:endParaRPr>
          </a:p>
        </p:txBody>
      </p:sp>
      <p:sp>
        <p:nvSpPr>
          <p:cNvPr id="20501" name="Oval 20">
            <a:extLst>
              <a:ext uri="{FF2B5EF4-FFF2-40B4-BE49-F238E27FC236}">
                <a16:creationId xmlns:a16="http://schemas.microsoft.com/office/drawing/2014/main" id="{D2257523-6A9D-41C1-82AF-9DF3BE002A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8475" y="2190750"/>
            <a:ext cx="1325563" cy="1325563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solidFill>
                <a:srgbClr val="00A6E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502" name="Text Box 48">
            <a:extLst>
              <a:ext uri="{FF2B5EF4-FFF2-40B4-BE49-F238E27FC236}">
                <a16:creationId xmlns:a16="http://schemas.microsoft.com/office/drawing/2014/main" id="{9778D8EA-A531-4DCC-8743-22140DC8AE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7730" y="2560638"/>
            <a:ext cx="935634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dirty="0">
                <a:solidFill>
                  <a:srgbClr val="F8F8F8"/>
                </a:solidFill>
                <a:ea typeface="微软雅黑" panose="020B0503020204020204" pitchFamily="34" charset="-122"/>
              </a:rPr>
              <a:t>Filling plus</a:t>
            </a:r>
            <a:endParaRPr lang="en-US" altLang="zh-CN" dirty="0">
              <a:solidFill>
                <a:srgbClr val="F8F8F8"/>
              </a:solidFill>
              <a:ea typeface="微软雅黑" panose="020B0503020204020204" pitchFamily="34" charset="-122"/>
            </a:endParaRPr>
          </a:p>
          <a:p>
            <a:pPr algn="ctr" eaLnBrk="1" hangingPunct="1"/>
            <a:r>
              <a:rPr lang="zh-CN" altLang="en-US" dirty="0">
                <a:solidFill>
                  <a:srgbClr val="F8F8F8"/>
                </a:solidFill>
                <a:ea typeface="微软雅黑" panose="020B0503020204020204" pitchFamily="34" charset="-122"/>
              </a:rPr>
              <a:t>Title</a:t>
            </a:r>
            <a:endParaRPr lang="en-US" altLang="zh-CN" dirty="0">
              <a:solidFill>
                <a:srgbClr val="F8F8F8"/>
              </a:solidFill>
              <a:ea typeface="微软雅黑" panose="020B0503020204020204" pitchFamily="34" charset="-122"/>
            </a:endParaRPr>
          </a:p>
        </p:txBody>
      </p:sp>
      <p:sp>
        <p:nvSpPr>
          <p:cNvPr id="20503" name="Oval 15">
            <a:extLst>
              <a:ext uri="{FF2B5EF4-FFF2-40B4-BE49-F238E27FC236}">
                <a16:creationId xmlns:a16="http://schemas.microsoft.com/office/drawing/2014/main" id="{560A236E-CE0C-4425-948D-67A672E66C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5263" y="3070225"/>
            <a:ext cx="1325562" cy="132715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solidFill>
                <a:srgbClr val="00A6E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504" name="Text Box 49">
            <a:extLst>
              <a:ext uri="{FF2B5EF4-FFF2-40B4-BE49-F238E27FC236}">
                <a16:creationId xmlns:a16="http://schemas.microsoft.com/office/drawing/2014/main" id="{F67F2508-41F3-4354-9B04-A289C5E873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4217" y="3443288"/>
            <a:ext cx="791171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dirty="0">
                <a:solidFill>
                  <a:srgbClr val="F8F8F8"/>
                </a:solidFill>
                <a:ea typeface="微软雅黑" panose="020B0503020204020204" pitchFamily="34" charset="-122"/>
              </a:rPr>
              <a:t>Filling plus</a:t>
            </a:r>
            <a:endParaRPr lang="en-US" altLang="zh-CN" dirty="0">
              <a:solidFill>
                <a:srgbClr val="F8F8F8"/>
              </a:solidFill>
              <a:ea typeface="微软雅黑" panose="020B0503020204020204" pitchFamily="34" charset="-122"/>
            </a:endParaRPr>
          </a:p>
          <a:p>
            <a:pPr algn="ctr" eaLnBrk="1" hangingPunct="1"/>
            <a:r>
              <a:rPr lang="zh-CN" altLang="en-US" dirty="0">
                <a:solidFill>
                  <a:srgbClr val="F8F8F8"/>
                </a:solidFill>
                <a:ea typeface="微软雅黑" panose="020B0503020204020204" pitchFamily="34" charset="-122"/>
              </a:rPr>
              <a:t>Title</a:t>
            </a:r>
            <a:endParaRPr lang="en-US" altLang="zh-CN" dirty="0">
              <a:solidFill>
                <a:srgbClr val="F8F8F8"/>
              </a:solidFill>
              <a:ea typeface="微软雅黑" panose="020B0503020204020204" pitchFamily="34" charset="-122"/>
            </a:endParaRPr>
          </a:p>
        </p:txBody>
      </p:sp>
      <p:sp>
        <p:nvSpPr>
          <p:cNvPr id="20505" name="Oval 25">
            <a:extLst>
              <a:ext uri="{FF2B5EF4-FFF2-40B4-BE49-F238E27FC236}">
                <a16:creationId xmlns:a16="http://schemas.microsoft.com/office/drawing/2014/main" id="{5D9E2C81-D51B-40B1-BAAA-59B9D5E9B0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5338" y="1306513"/>
            <a:ext cx="1327150" cy="1325562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20506" name="Text Box 50">
            <a:extLst>
              <a:ext uri="{FF2B5EF4-FFF2-40B4-BE49-F238E27FC236}">
                <a16:creationId xmlns:a16="http://schemas.microsoft.com/office/drawing/2014/main" id="{58ECAE57-DFD0-4599-BB78-19B254F209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0359" y="1659433"/>
            <a:ext cx="9572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>
                <a:solidFill>
                  <a:srgbClr val="F8F8F8"/>
                </a:solidFill>
                <a:ea typeface="微软雅黑" panose="020B0503020204020204" pitchFamily="34" charset="-122"/>
              </a:rPr>
              <a:t>Filling plus</a:t>
            </a:r>
            <a:endParaRPr lang="en-US" altLang="zh-CN">
              <a:solidFill>
                <a:srgbClr val="F8F8F8"/>
              </a:solidFill>
              <a:ea typeface="微软雅黑" panose="020B0503020204020204" pitchFamily="34" charset="-122"/>
            </a:endParaRPr>
          </a:p>
          <a:p>
            <a:pPr algn="ctr" eaLnBrk="1" hangingPunct="1"/>
            <a:r>
              <a:rPr lang="zh-CN" altLang="en-US">
                <a:solidFill>
                  <a:srgbClr val="F8F8F8"/>
                </a:solidFill>
                <a:ea typeface="微软雅黑" panose="020B0503020204020204" pitchFamily="34" charset="-122"/>
              </a:rPr>
              <a:t>Title</a:t>
            </a:r>
            <a:endParaRPr lang="en-US" altLang="zh-CN">
              <a:solidFill>
                <a:srgbClr val="F8F8F8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576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400" tmFilter="0,0; .5, 1; 1, 1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44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440"/>
                            </p:stCondLst>
                            <p:childTnLst>
                              <p:par>
                                <p:cTn id="2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941"/>
                            </p:stCondLst>
                            <p:childTnLst>
                              <p:par>
                                <p:cTn id="4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3441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3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3741"/>
                            </p:stCondLst>
                            <p:childTnLst>
                              <p:par>
                                <p:cTn id="5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4242"/>
                            </p:stCondLst>
                            <p:childTnLst>
                              <p:par>
                                <p:cTn id="7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0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4742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3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5042"/>
                            </p:stCondLst>
                            <p:childTnLst>
                              <p:par>
                                <p:cTn id="8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5543"/>
                            </p:stCondLst>
                            <p:childTnLst>
                              <p:par>
                                <p:cTn id="9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0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0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05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0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6043"/>
                            </p:stCondLst>
                            <p:childTnLst>
                              <p:par>
                                <p:cTn id="10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3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6343"/>
                            </p:stCondLst>
                            <p:childTnLst>
                              <p:par>
                                <p:cTn id="11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8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9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1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3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5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6844"/>
                            </p:stCondLst>
                            <p:childTnLst>
                              <p:par>
                                <p:cTn id="12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05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05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05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0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7344"/>
                            </p:stCondLst>
                            <p:childTnLst>
                              <p:par>
                                <p:cTn id="1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3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7644"/>
                            </p:stCondLst>
                            <p:childTnLst>
                              <p:par>
                                <p:cTn id="13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8644"/>
                            </p:stCondLst>
                            <p:childTnLst>
                              <p:par>
                                <p:cTn id="15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0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0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0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20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9144"/>
                            </p:stCondLst>
                            <p:childTnLst>
                              <p:par>
                                <p:cTn id="1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 nodeType="afterGroup">
                            <p:stCondLst>
                              <p:cond delay="9644"/>
                            </p:stCondLst>
                            <p:childTnLst>
                              <p:par>
                                <p:cTn id="16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8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utoUpdateAnimBg="0"/>
      <p:bldP spid="20489" grpId="0" autoUpdateAnimBg="0"/>
      <p:bldP spid="20490" grpId="0" autoUpdateAnimBg="0"/>
      <p:bldP spid="20497" grpId="0" animBg="1" autoUpdateAnimBg="0"/>
      <p:bldP spid="20498" grpId="0" autoUpdateAnimBg="0"/>
      <p:bldP spid="20499" grpId="0" animBg="1" autoUpdateAnimBg="0"/>
      <p:bldP spid="20500" grpId="0" autoUpdateAnimBg="0"/>
      <p:bldP spid="20501" grpId="0" animBg="1" autoUpdateAnimBg="0"/>
      <p:bldP spid="20502" grpId="0" autoUpdateAnimBg="0"/>
      <p:bldP spid="20503" grpId="0" animBg="1" autoUpdateAnimBg="0"/>
      <p:bldP spid="20504" grpId="0" autoUpdateAnimBg="0"/>
      <p:bldP spid="20505" grpId="0" animBg="1" autoUpdateAnimBg="0"/>
      <p:bldP spid="20506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76">
            <a:extLst>
              <a:ext uri="{FF2B5EF4-FFF2-40B4-BE49-F238E27FC236}">
                <a16:creationId xmlns:a16="http://schemas.microsoft.com/office/drawing/2014/main" id="{271A5966-4BE0-4B21-94E5-FEE8D9B7EF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15888"/>
            <a:ext cx="23399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solidFill>
                  <a:srgbClr val="4D494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title</a:t>
            </a:r>
          </a:p>
        </p:txBody>
      </p:sp>
      <p:cxnSp>
        <p:nvCxnSpPr>
          <p:cNvPr id="21507" name="直接连接符 46">
            <a:extLst>
              <a:ext uri="{FF2B5EF4-FFF2-40B4-BE49-F238E27FC236}">
                <a16:creationId xmlns:a16="http://schemas.microsoft.com/office/drawing/2014/main" id="{0992F08B-CF1D-4BC0-95C0-D9A6F491366B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12775" y="615950"/>
            <a:ext cx="7993063" cy="0"/>
          </a:xfrm>
          <a:prstGeom prst="line">
            <a:avLst/>
          </a:prstGeom>
          <a:noFill/>
          <a:ln w="9525" cmpd="sng">
            <a:solidFill>
              <a:srgbClr val="4D494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508" name="Freeform 5">
            <a:extLst>
              <a:ext uri="{FF2B5EF4-FFF2-40B4-BE49-F238E27FC236}">
                <a16:creationId xmlns:a16="http://schemas.microsoft.com/office/drawing/2014/main" id="{AB963928-4546-48AA-B541-80764F45D9BC}"/>
              </a:ext>
            </a:extLst>
          </p:cNvPr>
          <p:cNvSpPr>
            <a:spLocks noChangeAspect="1"/>
          </p:cNvSpPr>
          <p:nvPr/>
        </p:nvSpPr>
        <p:spPr bwMode="auto">
          <a:xfrm>
            <a:off x="15875" y="225425"/>
            <a:ext cx="344488" cy="395288"/>
          </a:xfrm>
          <a:custGeom>
            <a:avLst/>
            <a:gdLst>
              <a:gd name="T0" fmla="*/ 587 w 587"/>
              <a:gd name="T1" fmla="*/ 339 h 677"/>
              <a:gd name="T2" fmla="*/ 293 w 587"/>
              <a:gd name="T3" fmla="*/ 508 h 677"/>
              <a:gd name="T4" fmla="*/ 0 w 587"/>
              <a:gd name="T5" fmla="*/ 677 h 677"/>
              <a:gd name="T6" fmla="*/ 0 w 587"/>
              <a:gd name="T7" fmla="*/ 339 h 677"/>
              <a:gd name="T8" fmla="*/ 0 w 587"/>
              <a:gd name="T9" fmla="*/ 0 h 677"/>
              <a:gd name="T10" fmla="*/ 293 w 587"/>
              <a:gd name="T11" fmla="*/ 169 h 677"/>
              <a:gd name="T12" fmla="*/ 587 w 587"/>
              <a:gd name="T13" fmla="*/ 339 h 6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87" h="677">
                <a:moveTo>
                  <a:pt x="587" y="339"/>
                </a:moveTo>
                <a:lnTo>
                  <a:pt x="293" y="508"/>
                </a:lnTo>
                <a:lnTo>
                  <a:pt x="0" y="677"/>
                </a:lnTo>
                <a:lnTo>
                  <a:pt x="0" y="339"/>
                </a:lnTo>
                <a:lnTo>
                  <a:pt x="0" y="0"/>
                </a:lnTo>
                <a:lnTo>
                  <a:pt x="293" y="169"/>
                </a:lnTo>
                <a:lnTo>
                  <a:pt x="587" y="33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21509" name="组合 4">
            <a:extLst>
              <a:ext uri="{FF2B5EF4-FFF2-40B4-BE49-F238E27FC236}">
                <a16:creationId xmlns:a16="http://schemas.microsoft.com/office/drawing/2014/main" id="{826A98BE-E5F7-44F1-B7E5-0E50CC5D9C17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850" y="2578100"/>
            <a:ext cx="2017713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组合 8">
            <a:extLst>
              <a:ext uri="{FF2B5EF4-FFF2-40B4-BE49-F238E27FC236}">
                <a16:creationId xmlns:a16="http://schemas.microsoft.com/office/drawing/2014/main" id="{711D503E-3CCE-43EB-B245-5D69CFEF3593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663" y="2566988"/>
            <a:ext cx="3595687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组合 11">
            <a:extLst>
              <a:ext uri="{FF2B5EF4-FFF2-40B4-BE49-F238E27FC236}">
                <a16:creationId xmlns:a16="http://schemas.microsoft.com/office/drawing/2014/main" id="{AB6A0AEB-BA51-4347-BFF9-E76028B98113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325" y="908050"/>
            <a:ext cx="1511300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组合 14">
            <a:extLst>
              <a:ext uri="{FF2B5EF4-FFF2-40B4-BE49-F238E27FC236}">
                <a16:creationId xmlns:a16="http://schemas.microsoft.com/office/drawing/2014/main" id="{F31FDB49-DADE-46E8-9A72-D21DB52D5A2C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25" y="3859213"/>
            <a:ext cx="1511300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3" name="TextBox 17">
            <a:extLst>
              <a:ext uri="{FF2B5EF4-FFF2-40B4-BE49-F238E27FC236}">
                <a16:creationId xmlns:a16="http://schemas.microsoft.com/office/drawing/2014/main" id="{8C8FEFDC-E088-4283-95A3-E14FD81362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8421" y="4304506"/>
            <a:ext cx="2292650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text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text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text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text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14" name="TextBox 18">
            <a:extLst>
              <a:ext uri="{FF2B5EF4-FFF2-40B4-BE49-F238E27FC236}">
                <a16:creationId xmlns:a16="http://schemas.microsoft.com/office/drawing/2014/main" id="{7918FB36-E42E-4334-A059-4410057E65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069" y="4210050"/>
            <a:ext cx="2195806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30000"/>
              </a:lnSpc>
            </a:pP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text</a:t>
            </a:r>
            <a:endParaRPr lang="en-US" altLang="zh-CN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 eaLnBrk="1" hangingPunct="1">
              <a:lnSpc>
                <a:spcPct val="130000"/>
              </a:lnSpc>
            </a:pP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text</a:t>
            </a:r>
            <a:endParaRPr lang="en-US" altLang="zh-CN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 eaLnBrk="1" hangingPunct="1">
              <a:lnSpc>
                <a:spcPct val="130000"/>
              </a:lnSpc>
            </a:pP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text</a:t>
            </a:r>
            <a:endParaRPr lang="en-US" altLang="zh-CN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 eaLnBrk="1" hangingPunct="1">
              <a:lnSpc>
                <a:spcPct val="130000"/>
              </a:lnSpc>
            </a:pP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text</a:t>
            </a:r>
            <a:endParaRPr lang="en-US" altLang="zh-CN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15" name="TextBox 19">
            <a:extLst>
              <a:ext uri="{FF2B5EF4-FFF2-40B4-BE49-F238E27FC236}">
                <a16:creationId xmlns:a16="http://schemas.microsoft.com/office/drawing/2014/main" id="{2A78ADAD-6E63-493D-8B01-79F616A4AC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0546" y="1228725"/>
            <a:ext cx="2160017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text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 eaLnBrk="1" hangingPunct="1"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text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 eaLnBrk="1" hangingPunct="1"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text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 eaLnBrk="1" hangingPunct="1"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text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16" name="TextBox 20">
            <a:extLst>
              <a:ext uri="{FF2B5EF4-FFF2-40B4-BE49-F238E27FC236}">
                <a16:creationId xmlns:a16="http://schemas.microsoft.com/office/drawing/2014/main" id="{3646829E-28EF-4755-AAB2-26DBC25B66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3238" y="5200243"/>
            <a:ext cx="2307387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text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 eaLnBrk="1" hangingPunct="1"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text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 eaLnBrk="1" hangingPunct="1"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text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 eaLnBrk="1" hangingPunct="1"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text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576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400" tmFilter="0,0; .5, 1; 1, 1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440"/>
                            </p:stCondLst>
                            <p:childTnLst>
                              <p:par>
                                <p:cTn id="2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940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44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autoUpdateAnimBg="0"/>
      <p:bldP spid="21513" grpId="0" autoUpdateAnimBg="0"/>
      <p:bldP spid="21514" grpId="0" autoUpdateAnimBg="0"/>
      <p:bldP spid="21515" grpId="0" autoUpdateAnimBg="0"/>
      <p:bldP spid="21516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76">
            <a:extLst>
              <a:ext uri="{FF2B5EF4-FFF2-40B4-BE49-F238E27FC236}">
                <a16:creationId xmlns:a16="http://schemas.microsoft.com/office/drawing/2014/main" id="{7A64B457-43D0-42DF-BEF1-A40EDF1F45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15888"/>
            <a:ext cx="23399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solidFill>
                  <a:srgbClr val="4D494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title</a:t>
            </a:r>
          </a:p>
        </p:txBody>
      </p:sp>
      <p:cxnSp>
        <p:nvCxnSpPr>
          <p:cNvPr id="22531" name="直接连接符 46">
            <a:extLst>
              <a:ext uri="{FF2B5EF4-FFF2-40B4-BE49-F238E27FC236}">
                <a16:creationId xmlns:a16="http://schemas.microsoft.com/office/drawing/2014/main" id="{70B5245C-DFA9-4954-87EE-B756EC901E02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12775" y="615950"/>
            <a:ext cx="7993063" cy="0"/>
          </a:xfrm>
          <a:prstGeom prst="line">
            <a:avLst/>
          </a:prstGeom>
          <a:noFill/>
          <a:ln w="9525" cmpd="sng">
            <a:solidFill>
              <a:srgbClr val="4D494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532" name="Freeform 5">
            <a:extLst>
              <a:ext uri="{FF2B5EF4-FFF2-40B4-BE49-F238E27FC236}">
                <a16:creationId xmlns:a16="http://schemas.microsoft.com/office/drawing/2014/main" id="{66E85C80-45F8-4E02-B507-CA27874417E4}"/>
              </a:ext>
            </a:extLst>
          </p:cNvPr>
          <p:cNvSpPr>
            <a:spLocks noChangeAspect="1"/>
          </p:cNvSpPr>
          <p:nvPr/>
        </p:nvSpPr>
        <p:spPr bwMode="auto">
          <a:xfrm>
            <a:off x="15875" y="225425"/>
            <a:ext cx="344488" cy="395288"/>
          </a:xfrm>
          <a:custGeom>
            <a:avLst/>
            <a:gdLst>
              <a:gd name="T0" fmla="*/ 587 w 587"/>
              <a:gd name="T1" fmla="*/ 339 h 677"/>
              <a:gd name="T2" fmla="*/ 293 w 587"/>
              <a:gd name="T3" fmla="*/ 508 h 677"/>
              <a:gd name="T4" fmla="*/ 0 w 587"/>
              <a:gd name="T5" fmla="*/ 677 h 677"/>
              <a:gd name="T6" fmla="*/ 0 w 587"/>
              <a:gd name="T7" fmla="*/ 339 h 677"/>
              <a:gd name="T8" fmla="*/ 0 w 587"/>
              <a:gd name="T9" fmla="*/ 0 h 677"/>
              <a:gd name="T10" fmla="*/ 293 w 587"/>
              <a:gd name="T11" fmla="*/ 169 h 677"/>
              <a:gd name="T12" fmla="*/ 587 w 587"/>
              <a:gd name="T13" fmla="*/ 339 h 6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87" h="677">
                <a:moveTo>
                  <a:pt x="587" y="339"/>
                </a:moveTo>
                <a:lnTo>
                  <a:pt x="293" y="508"/>
                </a:lnTo>
                <a:lnTo>
                  <a:pt x="0" y="677"/>
                </a:lnTo>
                <a:lnTo>
                  <a:pt x="0" y="339"/>
                </a:lnTo>
                <a:lnTo>
                  <a:pt x="0" y="0"/>
                </a:lnTo>
                <a:lnTo>
                  <a:pt x="293" y="169"/>
                </a:lnTo>
                <a:lnTo>
                  <a:pt x="587" y="33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33" name="圆角右箭头 4">
            <a:extLst>
              <a:ext uri="{FF2B5EF4-FFF2-40B4-BE49-F238E27FC236}">
                <a16:creationId xmlns:a16="http://schemas.microsoft.com/office/drawing/2014/main" id="{1E868AEF-C2CE-4754-A20B-9A9A2DE12973}"/>
              </a:ext>
            </a:extLst>
          </p:cNvPr>
          <p:cNvSpPr>
            <a:spLocks/>
          </p:cNvSpPr>
          <p:nvPr/>
        </p:nvSpPr>
        <p:spPr bwMode="auto">
          <a:xfrm>
            <a:off x="2936875" y="1612900"/>
            <a:ext cx="1439863" cy="1635125"/>
          </a:xfrm>
          <a:custGeom>
            <a:avLst/>
            <a:gdLst>
              <a:gd name="T0" fmla="*/ 0 w 1440331"/>
              <a:gd name="T1" fmla="*/ 1635330 h 1635330"/>
              <a:gd name="T2" fmla="*/ 0 w 1440331"/>
              <a:gd name="T3" fmla="*/ 810186 h 1635330"/>
              <a:gd name="T4" fmla="*/ 630145 w 1440331"/>
              <a:gd name="T5" fmla="*/ 180041 h 1635330"/>
              <a:gd name="T6" fmla="*/ 1080248 w 1440331"/>
              <a:gd name="T7" fmla="*/ 180041 h 1635330"/>
              <a:gd name="T8" fmla="*/ 1080248 w 1440331"/>
              <a:gd name="T9" fmla="*/ 0 h 1635330"/>
              <a:gd name="T10" fmla="*/ 1440331 w 1440331"/>
              <a:gd name="T11" fmla="*/ 360083 h 1635330"/>
              <a:gd name="T12" fmla="*/ 1080248 w 1440331"/>
              <a:gd name="T13" fmla="*/ 720166 h 1635330"/>
              <a:gd name="T14" fmla="*/ 1080248 w 1440331"/>
              <a:gd name="T15" fmla="*/ 540124 h 1635330"/>
              <a:gd name="T16" fmla="*/ 630145 w 1440331"/>
              <a:gd name="T17" fmla="*/ 540124 h 1635330"/>
              <a:gd name="T18" fmla="*/ 360083 w 1440331"/>
              <a:gd name="T19" fmla="*/ 810186 h 1635330"/>
              <a:gd name="T20" fmla="*/ 360083 w 1440331"/>
              <a:gd name="T21" fmla="*/ 1635330 h 1635330"/>
              <a:gd name="T22" fmla="*/ 0 w 1440331"/>
              <a:gd name="T23" fmla="*/ 1635330 h 1635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40331" h="1635330">
                <a:moveTo>
                  <a:pt x="0" y="1635330"/>
                </a:moveTo>
                <a:lnTo>
                  <a:pt x="0" y="810186"/>
                </a:lnTo>
                <a:cubicBezTo>
                  <a:pt x="0" y="462167"/>
                  <a:pt x="282126" y="180041"/>
                  <a:pt x="630145" y="180041"/>
                </a:cubicBezTo>
                <a:lnTo>
                  <a:pt x="1080248" y="180041"/>
                </a:lnTo>
                <a:lnTo>
                  <a:pt x="1080248" y="0"/>
                </a:lnTo>
                <a:lnTo>
                  <a:pt x="1440331" y="360083"/>
                </a:lnTo>
                <a:lnTo>
                  <a:pt x="1080248" y="720166"/>
                </a:lnTo>
                <a:lnTo>
                  <a:pt x="1080248" y="540124"/>
                </a:lnTo>
                <a:lnTo>
                  <a:pt x="630145" y="540124"/>
                </a:lnTo>
                <a:cubicBezTo>
                  <a:pt x="480994" y="540124"/>
                  <a:pt x="360083" y="661035"/>
                  <a:pt x="360083" y="810186"/>
                </a:cubicBezTo>
                <a:lnTo>
                  <a:pt x="360083" y="1635330"/>
                </a:lnTo>
                <a:lnTo>
                  <a:pt x="0" y="163533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2534" name="圆角右箭头 6">
            <a:extLst>
              <a:ext uri="{FF2B5EF4-FFF2-40B4-BE49-F238E27FC236}">
                <a16:creationId xmlns:a16="http://schemas.microsoft.com/office/drawing/2014/main" id="{D9DFA4D7-87C3-4E62-AE50-66112C186140}"/>
              </a:ext>
            </a:extLst>
          </p:cNvPr>
          <p:cNvSpPr>
            <a:spLocks/>
          </p:cNvSpPr>
          <p:nvPr/>
        </p:nvSpPr>
        <p:spPr bwMode="auto">
          <a:xfrm rot="5400000">
            <a:off x="4827588" y="1722438"/>
            <a:ext cx="1430337" cy="1646237"/>
          </a:xfrm>
          <a:custGeom>
            <a:avLst/>
            <a:gdLst>
              <a:gd name="T0" fmla="*/ 0 w 1430913"/>
              <a:gd name="T1" fmla="*/ 1646093 h 1646093"/>
              <a:gd name="T2" fmla="*/ 0 w 1430913"/>
              <a:gd name="T3" fmla="*/ 804889 h 1646093"/>
              <a:gd name="T4" fmla="*/ 626024 w 1430913"/>
              <a:gd name="T5" fmla="*/ 178865 h 1646093"/>
              <a:gd name="T6" fmla="*/ 1073185 w 1430913"/>
              <a:gd name="T7" fmla="*/ 178864 h 1646093"/>
              <a:gd name="T8" fmla="*/ 1073185 w 1430913"/>
              <a:gd name="T9" fmla="*/ 0 h 1646093"/>
              <a:gd name="T10" fmla="*/ 1430913 w 1430913"/>
              <a:gd name="T11" fmla="*/ 357728 h 1646093"/>
              <a:gd name="T12" fmla="*/ 1073185 w 1430913"/>
              <a:gd name="T13" fmla="*/ 715457 h 1646093"/>
              <a:gd name="T14" fmla="*/ 1073185 w 1430913"/>
              <a:gd name="T15" fmla="*/ 536592 h 1646093"/>
              <a:gd name="T16" fmla="*/ 626024 w 1430913"/>
              <a:gd name="T17" fmla="*/ 536592 h 1646093"/>
              <a:gd name="T18" fmla="*/ 357728 w 1430913"/>
              <a:gd name="T19" fmla="*/ 804888 h 1646093"/>
              <a:gd name="T20" fmla="*/ 357728 w 1430913"/>
              <a:gd name="T21" fmla="*/ 1646093 h 1646093"/>
              <a:gd name="T22" fmla="*/ 0 w 1430913"/>
              <a:gd name="T23" fmla="*/ 1646093 h 16460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30913" h="1646093">
                <a:moveTo>
                  <a:pt x="0" y="1646093"/>
                </a:moveTo>
                <a:lnTo>
                  <a:pt x="0" y="804889"/>
                </a:lnTo>
                <a:cubicBezTo>
                  <a:pt x="0" y="459145"/>
                  <a:pt x="280280" y="178865"/>
                  <a:pt x="626024" y="178865"/>
                </a:cubicBezTo>
                <a:lnTo>
                  <a:pt x="1073185" y="178864"/>
                </a:lnTo>
                <a:lnTo>
                  <a:pt x="1073185" y="0"/>
                </a:lnTo>
                <a:lnTo>
                  <a:pt x="1430913" y="357728"/>
                </a:lnTo>
                <a:lnTo>
                  <a:pt x="1073185" y="715457"/>
                </a:lnTo>
                <a:lnTo>
                  <a:pt x="1073185" y="536592"/>
                </a:lnTo>
                <a:lnTo>
                  <a:pt x="626024" y="536592"/>
                </a:lnTo>
                <a:cubicBezTo>
                  <a:pt x="477848" y="536592"/>
                  <a:pt x="357728" y="656712"/>
                  <a:pt x="357728" y="804888"/>
                </a:cubicBezTo>
                <a:lnTo>
                  <a:pt x="357728" y="1646093"/>
                </a:lnTo>
                <a:lnTo>
                  <a:pt x="0" y="164609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2535" name="圆角右箭头 7">
            <a:extLst>
              <a:ext uri="{FF2B5EF4-FFF2-40B4-BE49-F238E27FC236}">
                <a16:creationId xmlns:a16="http://schemas.microsoft.com/office/drawing/2014/main" id="{8AE4BC7E-80EF-4961-8457-BEB5E7836EC6}"/>
              </a:ext>
            </a:extLst>
          </p:cNvPr>
          <p:cNvSpPr>
            <a:spLocks/>
          </p:cNvSpPr>
          <p:nvPr/>
        </p:nvSpPr>
        <p:spPr bwMode="auto">
          <a:xfrm rot="16200000">
            <a:off x="2865438" y="3481388"/>
            <a:ext cx="1430337" cy="1646237"/>
          </a:xfrm>
          <a:custGeom>
            <a:avLst/>
            <a:gdLst>
              <a:gd name="T0" fmla="*/ 0 w 1430913"/>
              <a:gd name="T1" fmla="*/ 1646093 h 1646093"/>
              <a:gd name="T2" fmla="*/ 0 w 1430913"/>
              <a:gd name="T3" fmla="*/ 804889 h 1646093"/>
              <a:gd name="T4" fmla="*/ 626024 w 1430913"/>
              <a:gd name="T5" fmla="*/ 178865 h 1646093"/>
              <a:gd name="T6" fmla="*/ 1073185 w 1430913"/>
              <a:gd name="T7" fmla="*/ 178864 h 1646093"/>
              <a:gd name="T8" fmla="*/ 1073185 w 1430913"/>
              <a:gd name="T9" fmla="*/ 0 h 1646093"/>
              <a:gd name="T10" fmla="*/ 1430913 w 1430913"/>
              <a:gd name="T11" fmla="*/ 357728 h 1646093"/>
              <a:gd name="T12" fmla="*/ 1073185 w 1430913"/>
              <a:gd name="T13" fmla="*/ 715457 h 1646093"/>
              <a:gd name="T14" fmla="*/ 1073185 w 1430913"/>
              <a:gd name="T15" fmla="*/ 536592 h 1646093"/>
              <a:gd name="T16" fmla="*/ 626024 w 1430913"/>
              <a:gd name="T17" fmla="*/ 536592 h 1646093"/>
              <a:gd name="T18" fmla="*/ 357728 w 1430913"/>
              <a:gd name="T19" fmla="*/ 804888 h 1646093"/>
              <a:gd name="T20" fmla="*/ 357728 w 1430913"/>
              <a:gd name="T21" fmla="*/ 1646093 h 1646093"/>
              <a:gd name="T22" fmla="*/ 0 w 1430913"/>
              <a:gd name="T23" fmla="*/ 1646093 h 16460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30913" h="1646093">
                <a:moveTo>
                  <a:pt x="0" y="1646093"/>
                </a:moveTo>
                <a:lnTo>
                  <a:pt x="0" y="804889"/>
                </a:lnTo>
                <a:cubicBezTo>
                  <a:pt x="0" y="459145"/>
                  <a:pt x="280280" y="178865"/>
                  <a:pt x="626024" y="178865"/>
                </a:cubicBezTo>
                <a:lnTo>
                  <a:pt x="1073185" y="178864"/>
                </a:lnTo>
                <a:lnTo>
                  <a:pt x="1073185" y="0"/>
                </a:lnTo>
                <a:lnTo>
                  <a:pt x="1430913" y="357728"/>
                </a:lnTo>
                <a:lnTo>
                  <a:pt x="1073185" y="715457"/>
                </a:lnTo>
                <a:lnTo>
                  <a:pt x="1073185" y="536592"/>
                </a:lnTo>
                <a:lnTo>
                  <a:pt x="626024" y="536592"/>
                </a:lnTo>
                <a:cubicBezTo>
                  <a:pt x="477848" y="536592"/>
                  <a:pt x="357728" y="656712"/>
                  <a:pt x="357728" y="804888"/>
                </a:cubicBezTo>
                <a:lnTo>
                  <a:pt x="357728" y="1646093"/>
                </a:lnTo>
                <a:lnTo>
                  <a:pt x="0" y="164609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2536" name="圆角右箭头 8">
            <a:extLst>
              <a:ext uri="{FF2B5EF4-FFF2-40B4-BE49-F238E27FC236}">
                <a16:creationId xmlns:a16="http://schemas.microsoft.com/office/drawing/2014/main" id="{42262B3F-67B4-455D-A8A3-439547712A5D}"/>
              </a:ext>
            </a:extLst>
          </p:cNvPr>
          <p:cNvSpPr>
            <a:spLocks/>
          </p:cNvSpPr>
          <p:nvPr/>
        </p:nvSpPr>
        <p:spPr bwMode="auto">
          <a:xfrm flipH="1" flipV="1">
            <a:off x="4754563" y="3578225"/>
            <a:ext cx="1439862" cy="1635125"/>
          </a:xfrm>
          <a:custGeom>
            <a:avLst/>
            <a:gdLst>
              <a:gd name="T0" fmla="*/ 0 w 1440331"/>
              <a:gd name="T1" fmla="*/ 1635330 h 1635330"/>
              <a:gd name="T2" fmla="*/ 0 w 1440331"/>
              <a:gd name="T3" fmla="*/ 810186 h 1635330"/>
              <a:gd name="T4" fmla="*/ 630145 w 1440331"/>
              <a:gd name="T5" fmla="*/ 180041 h 1635330"/>
              <a:gd name="T6" fmla="*/ 1080248 w 1440331"/>
              <a:gd name="T7" fmla="*/ 180041 h 1635330"/>
              <a:gd name="T8" fmla="*/ 1080248 w 1440331"/>
              <a:gd name="T9" fmla="*/ 0 h 1635330"/>
              <a:gd name="T10" fmla="*/ 1440331 w 1440331"/>
              <a:gd name="T11" fmla="*/ 360083 h 1635330"/>
              <a:gd name="T12" fmla="*/ 1080248 w 1440331"/>
              <a:gd name="T13" fmla="*/ 720166 h 1635330"/>
              <a:gd name="T14" fmla="*/ 1080248 w 1440331"/>
              <a:gd name="T15" fmla="*/ 540124 h 1635330"/>
              <a:gd name="T16" fmla="*/ 630145 w 1440331"/>
              <a:gd name="T17" fmla="*/ 540124 h 1635330"/>
              <a:gd name="T18" fmla="*/ 360083 w 1440331"/>
              <a:gd name="T19" fmla="*/ 810186 h 1635330"/>
              <a:gd name="T20" fmla="*/ 360083 w 1440331"/>
              <a:gd name="T21" fmla="*/ 1635330 h 1635330"/>
              <a:gd name="T22" fmla="*/ 0 w 1440331"/>
              <a:gd name="T23" fmla="*/ 1635330 h 1635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40331" h="1635330">
                <a:moveTo>
                  <a:pt x="0" y="1635330"/>
                </a:moveTo>
                <a:lnTo>
                  <a:pt x="0" y="810186"/>
                </a:lnTo>
                <a:cubicBezTo>
                  <a:pt x="0" y="462167"/>
                  <a:pt x="282126" y="180041"/>
                  <a:pt x="630145" y="180041"/>
                </a:cubicBezTo>
                <a:lnTo>
                  <a:pt x="1080248" y="180041"/>
                </a:lnTo>
                <a:lnTo>
                  <a:pt x="1080248" y="0"/>
                </a:lnTo>
                <a:lnTo>
                  <a:pt x="1440331" y="360083"/>
                </a:lnTo>
                <a:lnTo>
                  <a:pt x="1080248" y="720166"/>
                </a:lnTo>
                <a:lnTo>
                  <a:pt x="1080248" y="540124"/>
                </a:lnTo>
                <a:lnTo>
                  <a:pt x="630145" y="540124"/>
                </a:lnTo>
                <a:cubicBezTo>
                  <a:pt x="480994" y="540124"/>
                  <a:pt x="360083" y="661035"/>
                  <a:pt x="360083" y="810186"/>
                </a:cubicBezTo>
                <a:lnTo>
                  <a:pt x="360083" y="1635330"/>
                </a:lnTo>
                <a:lnTo>
                  <a:pt x="0" y="163533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22537" name="组合 9">
            <a:extLst>
              <a:ext uri="{FF2B5EF4-FFF2-40B4-BE49-F238E27FC236}">
                <a16:creationId xmlns:a16="http://schemas.microsoft.com/office/drawing/2014/main" id="{FBA80844-4A75-4225-AFFA-69A0AF89770A}"/>
              </a:ext>
            </a:extLst>
          </p:cNvPr>
          <p:cNvGrpSpPr>
            <a:grpSpLocks/>
          </p:cNvGrpSpPr>
          <p:nvPr/>
        </p:nvGrpSpPr>
        <p:grpSpPr bwMode="auto">
          <a:xfrm>
            <a:off x="3495676" y="2781300"/>
            <a:ext cx="2397124" cy="1622425"/>
            <a:chOff x="-169797" y="0"/>
            <a:chExt cx="2396202" cy="1621248"/>
          </a:xfrm>
        </p:grpSpPr>
        <p:sp>
          <p:nvSpPr>
            <p:cNvPr id="22538" name="TextBox 10">
              <a:extLst>
                <a:ext uri="{FF2B5EF4-FFF2-40B4-BE49-F238E27FC236}">
                  <a16:creationId xmlns:a16="http://schemas.microsoft.com/office/drawing/2014/main" id="{80D203B5-F338-4EBB-BE1E-2752DDD4C3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087" y="0"/>
              <a:ext cx="1750722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2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a title</a:t>
              </a:r>
            </a:p>
          </p:txBody>
        </p:sp>
        <p:sp>
          <p:nvSpPr>
            <p:cNvPr id="22539" name="TextBox 11">
              <a:extLst>
                <a:ext uri="{FF2B5EF4-FFF2-40B4-BE49-F238E27FC236}">
                  <a16:creationId xmlns:a16="http://schemas.microsoft.com/office/drawing/2014/main" id="{7321C2F3-C869-4D55-A231-E7950D3B6B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69797" y="408608"/>
              <a:ext cx="2396202" cy="1212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text</a:t>
              </a:r>
              <a:endPara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text</a:t>
              </a:r>
              <a:endPara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text</a:t>
              </a:r>
              <a:endPara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text</a:t>
              </a:r>
              <a:endPara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2540" name="组合 12">
            <a:extLst>
              <a:ext uri="{FF2B5EF4-FFF2-40B4-BE49-F238E27FC236}">
                <a16:creationId xmlns:a16="http://schemas.microsoft.com/office/drawing/2014/main" id="{8D32A2D3-1DDE-4361-A03B-483AABA94AC3}"/>
              </a:ext>
            </a:extLst>
          </p:cNvPr>
          <p:cNvGrpSpPr>
            <a:grpSpLocks/>
          </p:cNvGrpSpPr>
          <p:nvPr/>
        </p:nvGrpSpPr>
        <p:grpSpPr bwMode="auto">
          <a:xfrm>
            <a:off x="6391274" y="1628775"/>
            <a:ext cx="2646015" cy="1381125"/>
            <a:chOff x="-1" y="0"/>
            <a:chExt cx="2644995" cy="1381635"/>
          </a:xfrm>
        </p:grpSpPr>
        <p:sp>
          <p:nvSpPr>
            <p:cNvPr id="22541" name="TextBox 13">
              <a:extLst>
                <a:ext uri="{FF2B5EF4-FFF2-40B4-BE49-F238E27FC236}">
                  <a16:creationId xmlns:a16="http://schemas.microsoft.com/office/drawing/2014/main" id="{24730262-48D4-4E2D-B435-6D1D38457F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1103" y="0"/>
              <a:ext cx="146269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a title</a:t>
              </a:r>
            </a:p>
          </p:txBody>
        </p:sp>
        <p:sp>
          <p:nvSpPr>
            <p:cNvPr id="22542" name="TextBox 14">
              <a:extLst>
                <a:ext uri="{FF2B5EF4-FFF2-40B4-BE49-F238E27FC236}">
                  <a16:creationId xmlns:a16="http://schemas.microsoft.com/office/drawing/2014/main" id="{4CD94DF3-5D9F-44B0-B1D8-EC529A62BD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" y="304417"/>
              <a:ext cx="2644995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text</a:t>
              </a:r>
              <a:endPara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/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text</a:t>
              </a:r>
              <a:endPara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/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text</a:t>
              </a:r>
              <a:endPara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/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text</a:t>
              </a:r>
              <a:endPara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2543" name="组合 15">
            <a:extLst>
              <a:ext uri="{FF2B5EF4-FFF2-40B4-BE49-F238E27FC236}">
                <a16:creationId xmlns:a16="http://schemas.microsoft.com/office/drawing/2014/main" id="{AC07D2AC-5FF5-43C2-B217-FB84CF104B93}"/>
              </a:ext>
            </a:extLst>
          </p:cNvPr>
          <p:cNvGrpSpPr>
            <a:grpSpLocks/>
          </p:cNvGrpSpPr>
          <p:nvPr/>
        </p:nvGrpSpPr>
        <p:grpSpPr bwMode="auto">
          <a:xfrm>
            <a:off x="6391274" y="3722688"/>
            <a:ext cx="2501999" cy="1406525"/>
            <a:chOff x="-1" y="0"/>
            <a:chExt cx="2501035" cy="1407142"/>
          </a:xfrm>
        </p:grpSpPr>
        <p:sp>
          <p:nvSpPr>
            <p:cNvPr id="22544" name="TextBox 16">
              <a:extLst>
                <a:ext uri="{FF2B5EF4-FFF2-40B4-BE49-F238E27FC236}">
                  <a16:creationId xmlns:a16="http://schemas.microsoft.com/office/drawing/2014/main" id="{9FA38A0E-B23D-4962-AB0A-9DDE6FDF93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1103" y="0"/>
              <a:ext cx="146269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a title</a:t>
              </a:r>
            </a:p>
          </p:txBody>
        </p:sp>
        <p:sp>
          <p:nvSpPr>
            <p:cNvPr id="22545" name="TextBox 17">
              <a:extLst>
                <a:ext uri="{FF2B5EF4-FFF2-40B4-BE49-F238E27FC236}">
                  <a16:creationId xmlns:a16="http://schemas.microsoft.com/office/drawing/2014/main" id="{5DE0CDF5-B386-4203-BF1D-C1633768AB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" y="329924"/>
              <a:ext cx="2501035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text</a:t>
              </a:r>
              <a:endPara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/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text</a:t>
              </a:r>
              <a:endPara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/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text</a:t>
              </a:r>
              <a:endPara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/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text</a:t>
              </a:r>
              <a:endPara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2546" name="组合 18">
            <a:extLst>
              <a:ext uri="{FF2B5EF4-FFF2-40B4-BE49-F238E27FC236}">
                <a16:creationId xmlns:a16="http://schemas.microsoft.com/office/drawing/2014/main" id="{B51CA1EB-97A3-4FA1-AA52-0F2DCA9890AE}"/>
              </a:ext>
            </a:extLst>
          </p:cNvPr>
          <p:cNvGrpSpPr>
            <a:grpSpLocks/>
          </p:cNvGrpSpPr>
          <p:nvPr/>
        </p:nvGrpSpPr>
        <p:grpSpPr bwMode="auto">
          <a:xfrm>
            <a:off x="539750" y="1612900"/>
            <a:ext cx="2303463" cy="1366838"/>
            <a:chOff x="-379580" y="0"/>
            <a:chExt cx="2304476" cy="1366905"/>
          </a:xfrm>
        </p:grpSpPr>
        <p:sp>
          <p:nvSpPr>
            <p:cNvPr id="22547" name="TextBox 19">
              <a:extLst>
                <a:ext uri="{FF2B5EF4-FFF2-40B4-BE49-F238E27FC236}">
                  <a16:creationId xmlns:a16="http://schemas.microsoft.com/office/drawing/2014/main" id="{186A5E89-BF08-48C0-BB4A-3F1624E783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1103" y="0"/>
              <a:ext cx="146269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a title</a:t>
              </a:r>
            </a:p>
          </p:txBody>
        </p:sp>
        <p:sp>
          <p:nvSpPr>
            <p:cNvPr id="22548" name="TextBox 20">
              <a:extLst>
                <a:ext uri="{FF2B5EF4-FFF2-40B4-BE49-F238E27FC236}">
                  <a16:creationId xmlns:a16="http://schemas.microsoft.com/office/drawing/2014/main" id="{CB54C777-F869-48B2-BB57-EF0754CD80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379580" y="289687"/>
              <a:ext cx="2304476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text</a:t>
              </a:r>
              <a:endPara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/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text</a:t>
              </a:r>
              <a:endPara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/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text</a:t>
              </a:r>
              <a:endPara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/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text</a:t>
              </a:r>
              <a:endPara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2549" name="组合 21">
            <a:extLst>
              <a:ext uri="{FF2B5EF4-FFF2-40B4-BE49-F238E27FC236}">
                <a16:creationId xmlns:a16="http://schemas.microsoft.com/office/drawing/2014/main" id="{9ED5680E-D8E0-4830-87D2-97DC7B184A6F}"/>
              </a:ext>
            </a:extLst>
          </p:cNvPr>
          <p:cNvGrpSpPr>
            <a:grpSpLocks/>
          </p:cNvGrpSpPr>
          <p:nvPr/>
        </p:nvGrpSpPr>
        <p:grpSpPr bwMode="auto">
          <a:xfrm>
            <a:off x="324322" y="3819525"/>
            <a:ext cx="2518891" cy="1417638"/>
            <a:chOff x="-595103" y="0"/>
            <a:chExt cx="2519999" cy="1418120"/>
          </a:xfrm>
        </p:grpSpPr>
        <p:sp>
          <p:nvSpPr>
            <p:cNvPr id="22550" name="TextBox 22">
              <a:extLst>
                <a:ext uri="{FF2B5EF4-FFF2-40B4-BE49-F238E27FC236}">
                  <a16:creationId xmlns:a16="http://schemas.microsoft.com/office/drawing/2014/main" id="{C7EB9F79-F5F4-4753-8352-2E23C44657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1103" y="0"/>
              <a:ext cx="146269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a title</a:t>
              </a:r>
            </a:p>
          </p:txBody>
        </p:sp>
        <p:sp>
          <p:nvSpPr>
            <p:cNvPr id="22551" name="TextBox 23">
              <a:extLst>
                <a:ext uri="{FF2B5EF4-FFF2-40B4-BE49-F238E27FC236}">
                  <a16:creationId xmlns:a16="http://schemas.microsoft.com/office/drawing/2014/main" id="{B9F33A79-74F4-4212-8B62-98B6C7CE1A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595103" y="340902"/>
              <a:ext cx="2519999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text</a:t>
              </a:r>
              <a:endPara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/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text</a:t>
              </a:r>
              <a:endPara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/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text</a:t>
              </a:r>
              <a:endPara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/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text</a:t>
              </a:r>
              <a:endPara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 advTm="576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400" tmFilter="0,0; .5, 1; 1, 1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44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74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24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2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Oval 5">
            <a:extLst>
              <a:ext uri="{FF2B5EF4-FFF2-40B4-BE49-F238E27FC236}">
                <a16:creationId xmlns:a16="http://schemas.microsoft.com/office/drawing/2014/main" id="{195AC1CC-B3CD-4D5D-B34C-D1834CFC85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6463" y="1339850"/>
            <a:ext cx="2255837" cy="2265363"/>
          </a:xfrm>
          <a:prstGeom prst="ellipse">
            <a:avLst/>
          </a:prstGeom>
          <a:solidFill>
            <a:srgbClr val="4E4B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23555" name="Freeform 8">
            <a:extLst>
              <a:ext uri="{FF2B5EF4-FFF2-40B4-BE49-F238E27FC236}">
                <a16:creationId xmlns:a16="http://schemas.microsoft.com/office/drawing/2014/main" id="{7E072C09-BBF9-46A9-954C-A221B57C5AE7}"/>
              </a:ext>
            </a:extLst>
          </p:cNvPr>
          <p:cNvSpPr>
            <a:spLocks/>
          </p:cNvSpPr>
          <p:nvPr/>
        </p:nvSpPr>
        <p:spPr bwMode="auto">
          <a:xfrm>
            <a:off x="3335338" y="2462213"/>
            <a:ext cx="2478087" cy="1254125"/>
          </a:xfrm>
          <a:custGeom>
            <a:avLst/>
            <a:gdLst>
              <a:gd name="T0" fmla="*/ 3963 w 3963"/>
              <a:gd name="T1" fmla="*/ 0 h 1997"/>
              <a:gd name="T2" fmla="*/ 3963 w 3963"/>
              <a:gd name="T3" fmla="*/ 16 h 1997"/>
              <a:gd name="T4" fmla="*/ 1982 w 3963"/>
              <a:gd name="T5" fmla="*/ 1997 h 1997"/>
              <a:gd name="T6" fmla="*/ 0 w 3963"/>
              <a:gd name="T7" fmla="*/ 16 h 19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963" h="1997">
                <a:moveTo>
                  <a:pt x="3963" y="0"/>
                </a:moveTo>
                <a:cubicBezTo>
                  <a:pt x="3963" y="5"/>
                  <a:pt x="3963" y="11"/>
                  <a:pt x="3963" y="16"/>
                </a:cubicBezTo>
                <a:cubicBezTo>
                  <a:pt x="3963" y="1110"/>
                  <a:pt x="3076" y="1997"/>
                  <a:pt x="1982" y="1997"/>
                </a:cubicBezTo>
                <a:cubicBezTo>
                  <a:pt x="888" y="1997"/>
                  <a:pt x="0" y="1110"/>
                  <a:pt x="0" y="16"/>
                </a:cubicBezTo>
              </a:path>
            </a:pathLst>
          </a:custGeom>
          <a:noFill/>
          <a:ln w="8" cap="flat" cmpd="sng">
            <a:solidFill>
              <a:srgbClr val="4E4B49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56" name="Oval 9">
            <a:extLst>
              <a:ext uri="{FF2B5EF4-FFF2-40B4-BE49-F238E27FC236}">
                <a16:creationId xmlns:a16="http://schemas.microsoft.com/office/drawing/2014/main" id="{737EBD09-DB06-47F7-A411-04CCD76B65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3575" y="2379663"/>
            <a:ext cx="139700" cy="139700"/>
          </a:xfrm>
          <a:prstGeom prst="ellipse">
            <a:avLst/>
          </a:prstGeom>
          <a:solidFill>
            <a:srgbClr val="EB3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23557" name="Oval 10">
            <a:extLst>
              <a:ext uri="{FF2B5EF4-FFF2-40B4-BE49-F238E27FC236}">
                <a16:creationId xmlns:a16="http://schemas.microsoft.com/office/drawing/2014/main" id="{2F5B7111-3616-46BF-804A-042EB87875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3900" y="2379663"/>
            <a:ext cx="138113" cy="139700"/>
          </a:xfrm>
          <a:prstGeom prst="ellipse">
            <a:avLst/>
          </a:prstGeom>
          <a:solidFill>
            <a:srgbClr val="EB3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23558" name="TextBox 13">
            <a:extLst>
              <a:ext uri="{FF2B5EF4-FFF2-40B4-BE49-F238E27FC236}">
                <a16:creationId xmlns:a16="http://schemas.microsoft.com/office/drawing/2014/main" id="{433FB7F5-21F5-40FD-B391-5E7E74152E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7138" y="1592263"/>
            <a:ext cx="1611312" cy="163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0000">
                <a:solidFill>
                  <a:srgbClr val="F8F8F8"/>
                </a:solidFill>
              </a:rPr>
              <a:t>04</a:t>
            </a:r>
            <a:endParaRPr lang="zh-CN" altLang="en-US" sz="10000">
              <a:solidFill>
                <a:srgbClr val="F8F8F8"/>
              </a:solidFill>
            </a:endParaRPr>
          </a:p>
        </p:txBody>
      </p:sp>
      <p:cxnSp>
        <p:nvCxnSpPr>
          <p:cNvPr id="23559" name="直接连接符 15">
            <a:extLst>
              <a:ext uri="{FF2B5EF4-FFF2-40B4-BE49-F238E27FC236}">
                <a16:creationId xmlns:a16="http://schemas.microsoft.com/office/drawing/2014/main" id="{DCD4C6E6-9A94-4D1C-AE19-2A5DA9ED792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620838" y="4111625"/>
            <a:ext cx="5903912" cy="0"/>
          </a:xfrm>
          <a:prstGeom prst="line">
            <a:avLst/>
          </a:prstGeom>
          <a:noFill/>
          <a:ln w="9525" cmpd="sng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560" name="TextBox 17">
            <a:extLst>
              <a:ext uri="{FF2B5EF4-FFF2-40B4-BE49-F238E27FC236}">
                <a16:creationId xmlns:a16="http://schemas.microsoft.com/office/drawing/2014/main" id="{15C1BFCE-DF25-4F8B-9D05-B8F91D6410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8900" y="4297363"/>
            <a:ext cx="421121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the title</a:t>
            </a:r>
          </a:p>
        </p:txBody>
      </p:sp>
    </p:spTree>
  </p:cSld>
  <p:clrMapOvr>
    <a:masterClrMapping/>
  </p:clrMapOvr>
  <p:transition spd="slow" advTm="10224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1"/>
                            </p:stCondLst>
                            <p:childTnLst>
                              <p:par>
                                <p:cTn id="21" presetID="37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48659E-6 L -0.00434 0.05064 L -0.02378 0.10846 C -0.03593 0.12696 -0.05625 0.15124 -0.07465 0.16396 C -0.09305 0.17668 -0.11302 0.18524 -0.13385 0.18455 C -0.16302 0.19102 -0.18246 0.17183 -0.2 0.16003 C -0.21805 0.14824 -0.23073 0.13159 -0.24166 0.11424 L -0.26562 0.05666 L -0.26961 4.48659E-6 " pathEditMode="relative" rAng="0" ptsTypes="FAfafaFAF">
                                      <p:cBhvr>
                                        <p:cTn id="22" dur="2000" spd="-998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13300" y="96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501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1"/>
                            </p:stCondLst>
                            <p:childTnLst>
                              <p:par>
                                <p:cTn id="3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animBg="1" autoUpdateAnimBg="0"/>
      <p:bldP spid="23556" grpId="0" animBg="1" autoUpdateAnimBg="0"/>
      <p:bldP spid="23556" grpId="1" animBg="1" autoUpdateAnimBg="0"/>
      <p:bldP spid="23557" grpId="0" animBg="1" autoUpdateAnimBg="0"/>
      <p:bldP spid="23558" grpId="0" autoUpdateAnimBg="0"/>
      <p:bldP spid="23560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76">
            <a:extLst>
              <a:ext uri="{FF2B5EF4-FFF2-40B4-BE49-F238E27FC236}">
                <a16:creationId xmlns:a16="http://schemas.microsoft.com/office/drawing/2014/main" id="{0141A71D-7B01-4DBB-9E23-1598255B68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15888"/>
            <a:ext cx="23399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solidFill>
                  <a:srgbClr val="4D494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title</a:t>
            </a:r>
          </a:p>
        </p:txBody>
      </p:sp>
      <p:cxnSp>
        <p:nvCxnSpPr>
          <p:cNvPr id="24579" name="直接连接符 46">
            <a:extLst>
              <a:ext uri="{FF2B5EF4-FFF2-40B4-BE49-F238E27FC236}">
                <a16:creationId xmlns:a16="http://schemas.microsoft.com/office/drawing/2014/main" id="{459987DF-8285-420F-AEB5-36B1F0AD8E6B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12775" y="615950"/>
            <a:ext cx="7993063" cy="0"/>
          </a:xfrm>
          <a:prstGeom prst="line">
            <a:avLst/>
          </a:prstGeom>
          <a:noFill/>
          <a:ln w="9525" cmpd="sng">
            <a:solidFill>
              <a:srgbClr val="4D494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580" name="Freeform 5">
            <a:extLst>
              <a:ext uri="{FF2B5EF4-FFF2-40B4-BE49-F238E27FC236}">
                <a16:creationId xmlns:a16="http://schemas.microsoft.com/office/drawing/2014/main" id="{A5EE251B-8364-453C-9B4B-98477957A284}"/>
              </a:ext>
            </a:extLst>
          </p:cNvPr>
          <p:cNvSpPr>
            <a:spLocks noChangeAspect="1"/>
          </p:cNvSpPr>
          <p:nvPr/>
        </p:nvSpPr>
        <p:spPr bwMode="auto">
          <a:xfrm>
            <a:off x="15875" y="225425"/>
            <a:ext cx="344488" cy="395288"/>
          </a:xfrm>
          <a:custGeom>
            <a:avLst/>
            <a:gdLst>
              <a:gd name="T0" fmla="*/ 587 w 587"/>
              <a:gd name="T1" fmla="*/ 339 h 677"/>
              <a:gd name="T2" fmla="*/ 293 w 587"/>
              <a:gd name="T3" fmla="*/ 508 h 677"/>
              <a:gd name="T4" fmla="*/ 0 w 587"/>
              <a:gd name="T5" fmla="*/ 677 h 677"/>
              <a:gd name="T6" fmla="*/ 0 w 587"/>
              <a:gd name="T7" fmla="*/ 339 h 677"/>
              <a:gd name="T8" fmla="*/ 0 w 587"/>
              <a:gd name="T9" fmla="*/ 0 h 677"/>
              <a:gd name="T10" fmla="*/ 293 w 587"/>
              <a:gd name="T11" fmla="*/ 169 h 677"/>
              <a:gd name="T12" fmla="*/ 587 w 587"/>
              <a:gd name="T13" fmla="*/ 339 h 6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87" h="677">
                <a:moveTo>
                  <a:pt x="587" y="339"/>
                </a:moveTo>
                <a:lnTo>
                  <a:pt x="293" y="508"/>
                </a:lnTo>
                <a:lnTo>
                  <a:pt x="0" y="677"/>
                </a:lnTo>
                <a:lnTo>
                  <a:pt x="0" y="339"/>
                </a:lnTo>
                <a:lnTo>
                  <a:pt x="0" y="0"/>
                </a:lnTo>
                <a:lnTo>
                  <a:pt x="293" y="169"/>
                </a:lnTo>
                <a:lnTo>
                  <a:pt x="587" y="33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cxnSp>
        <p:nvCxnSpPr>
          <p:cNvPr id="24581" name="直接连接符 4">
            <a:extLst>
              <a:ext uri="{FF2B5EF4-FFF2-40B4-BE49-F238E27FC236}">
                <a16:creationId xmlns:a16="http://schemas.microsoft.com/office/drawing/2014/main" id="{79F61E21-5595-4EAF-BA8E-9346F5ECAED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873375" y="1484313"/>
            <a:ext cx="0" cy="4105275"/>
          </a:xfrm>
          <a:prstGeom prst="line">
            <a:avLst/>
          </a:prstGeom>
          <a:noFill/>
          <a:ln w="12700" cmpd="sng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582" name="矩形 6">
            <a:extLst>
              <a:ext uri="{FF2B5EF4-FFF2-40B4-BE49-F238E27FC236}">
                <a16:creationId xmlns:a16="http://schemas.microsoft.com/office/drawing/2014/main" id="{07F6F198-1E39-46FC-9E4B-8AE0B38E0D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3375" y="1844675"/>
            <a:ext cx="5400675" cy="28892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404040"/>
              </a:solidFill>
              <a:ea typeface="微软雅黑" panose="020B0503020204020204" pitchFamily="34" charset="-122"/>
            </a:endParaRPr>
          </a:p>
        </p:txBody>
      </p:sp>
      <p:sp>
        <p:nvSpPr>
          <p:cNvPr id="24583" name="矩形 7">
            <a:extLst>
              <a:ext uri="{FF2B5EF4-FFF2-40B4-BE49-F238E27FC236}">
                <a16:creationId xmlns:a16="http://schemas.microsoft.com/office/drawing/2014/main" id="{C0B9C732-86E1-4744-A26E-290480E553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3375" y="2828925"/>
            <a:ext cx="5400675" cy="287338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404040"/>
              </a:solidFill>
              <a:ea typeface="微软雅黑" panose="020B0503020204020204" pitchFamily="34" charset="-122"/>
            </a:endParaRPr>
          </a:p>
        </p:txBody>
      </p:sp>
      <p:sp>
        <p:nvSpPr>
          <p:cNvPr id="24584" name="矩形 8">
            <a:extLst>
              <a:ext uri="{FF2B5EF4-FFF2-40B4-BE49-F238E27FC236}">
                <a16:creationId xmlns:a16="http://schemas.microsoft.com/office/drawing/2014/main" id="{366B4BF8-5C9C-4F1B-96D7-8135F6D485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3375" y="3813175"/>
            <a:ext cx="5400675" cy="287338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404040"/>
              </a:solidFill>
              <a:ea typeface="微软雅黑" panose="020B0503020204020204" pitchFamily="34" charset="-122"/>
            </a:endParaRPr>
          </a:p>
        </p:txBody>
      </p:sp>
      <p:sp>
        <p:nvSpPr>
          <p:cNvPr id="24585" name="矩形 9">
            <a:extLst>
              <a:ext uri="{FF2B5EF4-FFF2-40B4-BE49-F238E27FC236}">
                <a16:creationId xmlns:a16="http://schemas.microsoft.com/office/drawing/2014/main" id="{FDACE89A-702D-4609-8343-7B842B95D2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3375" y="4797425"/>
            <a:ext cx="5400675" cy="287338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404040"/>
              </a:solidFill>
              <a:ea typeface="微软雅黑" panose="020B0503020204020204" pitchFamily="34" charset="-122"/>
            </a:endParaRPr>
          </a:p>
        </p:txBody>
      </p:sp>
      <p:sp>
        <p:nvSpPr>
          <p:cNvPr id="24586" name="TextBox 10">
            <a:extLst>
              <a:ext uri="{FF2B5EF4-FFF2-40B4-BE49-F238E27FC236}">
                <a16:creationId xmlns:a16="http://schemas.microsoft.com/office/drawing/2014/main" id="{7BA502B4-DCC8-4E22-9C8F-60A12B62D0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26" y="1851025"/>
            <a:ext cx="2603499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text</a:t>
            </a:r>
          </a:p>
        </p:txBody>
      </p:sp>
      <p:sp>
        <p:nvSpPr>
          <p:cNvPr id="24587" name="TextBox 11">
            <a:extLst>
              <a:ext uri="{FF2B5EF4-FFF2-40B4-BE49-F238E27FC236}">
                <a16:creationId xmlns:a16="http://schemas.microsoft.com/office/drawing/2014/main" id="{E5F85A3B-7859-430C-90CA-4CF2D5416F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26" y="2795588"/>
            <a:ext cx="2603499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text</a:t>
            </a:r>
          </a:p>
        </p:txBody>
      </p:sp>
      <p:sp>
        <p:nvSpPr>
          <p:cNvPr id="24588" name="TextBox 12">
            <a:extLst>
              <a:ext uri="{FF2B5EF4-FFF2-40B4-BE49-F238E27FC236}">
                <a16:creationId xmlns:a16="http://schemas.microsoft.com/office/drawing/2014/main" id="{22262F1A-D09D-41C6-B651-DBD69B9C22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264" y="3819525"/>
            <a:ext cx="2601649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text</a:t>
            </a:r>
          </a:p>
        </p:txBody>
      </p:sp>
      <p:sp>
        <p:nvSpPr>
          <p:cNvPr id="24589" name="TextBox 13">
            <a:extLst>
              <a:ext uri="{FF2B5EF4-FFF2-40B4-BE49-F238E27FC236}">
                <a16:creationId xmlns:a16="http://schemas.microsoft.com/office/drawing/2014/main" id="{20EBC278-91E1-4FCB-A04A-6DD249F1A6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139" y="4803775"/>
            <a:ext cx="2601649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text</a:t>
            </a:r>
          </a:p>
        </p:txBody>
      </p:sp>
      <p:sp>
        <p:nvSpPr>
          <p:cNvPr id="24590" name="矩形 14">
            <a:extLst>
              <a:ext uri="{FF2B5EF4-FFF2-40B4-BE49-F238E27FC236}">
                <a16:creationId xmlns:a16="http://schemas.microsoft.com/office/drawing/2014/main" id="{CF3FA011-B604-4DBA-80AA-631EB6C229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3375" y="1844675"/>
            <a:ext cx="2262188" cy="2889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404040"/>
              </a:solidFill>
              <a:ea typeface="微软雅黑" panose="020B0503020204020204" pitchFamily="34" charset="-122"/>
            </a:endParaRPr>
          </a:p>
        </p:txBody>
      </p:sp>
      <p:sp>
        <p:nvSpPr>
          <p:cNvPr id="24591" name="矩形 15">
            <a:extLst>
              <a:ext uri="{FF2B5EF4-FFF2-40B4-BE49-F238E27FC236}">
                <a16:creationId xmlns:a16="http://schemas.microsoft.com/office/drawing/2014/main" id="{DDC80128-F935-4663-8AB6-5D7612F11A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3375" y="2828925"/>
            <a:ext cx="4732338" cy="28733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404040"/>
              </a:solidFill>
              <a:ea typeface="微软雅黑" panose="020B0503020204020204" pitchFamily="34" charset="-122"/>
            </a:endParaRPr>
          </a:p>
        </p:txBody>
      </p:sp>
      <p:sp>
        <p:nvSpPr>
          <p:cNvPr id="24592" name="矩形 16">
            <a:extLst>
              <a:ext uri="{FF2B5EF4-FFF2-40B4-BE49-F238E27FC236}">
                <a16:creationId xmlns:a16="http://schemas.microsoft.com/office/drawing/2014/main" id="{CB6C3077-13E5-45AE-967B-8400A5D5F3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3375" y="3813175"/>
            <a:ext cx="3068638" cy="28733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404040"/>
              </a:solidFill>
              <a:ea typeface="微软雅黑" panose="020B0503020204020204" pitchFamily="34" charset="-122"/>
            </a:endParaRPr>
          </a:p>
        </p:txBody>
      </p:sp>
      <p:sp>
        <p:nvSpPr>
          <p:cNvPr id="24593" name="矩形 17">
            <a:extLst>
              <a:ext uri="{FF2B5EF4-FFF2-40B4-BE49-F238E27FC236}">
                <a16:creationId xmlns:a16="http://schemas.microsoft.com/office/drawing/2014/main" id="{5D844647-6AA1-4EC2-95C4-E43501F42D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3375" y="4797425"/>
            <a:ext cx="1533525" cy="30003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404040"/>
              </a:solidFill>
              <a:ea typeface="微软雅黑" panose="020B0503020204020204" pitchFamily="34" charset="-122"/>
            </a:endParaRPr>
          </a:p>
        </p:txBody>
      </p:sp>
      <p:sp>
        <p:nvSpPr>
          <p:cNvPr id="24594" name="圆角矩形标注 18">
            <a:extLst>
              <a:ext uri="{FF2B5EF4-FFF2-40B4-BE49-F238E27FC236}">
                <a16:creationId xmlns:a16="http://schemas.microsoft.com/office/drawing/2014/main" id="{72BEB616-7EA5-4954-BF8B-C12BBA6AD5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2838" y="1263650"/>
            <a:ext cx="914400" cy="441325"/>
          </a:xfrm>
          <a:prstGeom prst="wedgeRoundRectCallout">
            <a:avLst>
              <a:gd name="adj1" fmla="val -17657"/>
              <a:gd name="adj2" fmla="val 65792"/>
              <a:gd name="adj3" fmla="val 16667"/>
            </a:avLst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>
                <a:solidFill>
                  <a:srgbClr val="FFFFFF"/>
                </a:solidFill>
                <a:ea typeface="微软雅黑" panose="020B0503020204020204" pitchFamily="34" charset="-122"/>
              </a:rPr>
              <a:t>50%</a:t>
            </a:r>
            <a:endParaRPr lang="zh-CN" altLang="en-US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24595" name="圆角矩形标注 19">
            <a:extLst>
              <a:ext uri="{FF2B5EF4-FFF2-40B4-BE49-F238E27FC236}">
                <a16:creationId xmlns:a16="http://schemas.microsoft.com/office/drawing/2014/main" id="{CECEE8E2-B83C-4465-BA42-A6BA492360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9650" y="2286000"/>
            <a:ext cx="914400" cy="441325"/>
          </a:xfrm>
          <a:prstGeom prst="wedgeRoundRectCallout">
            <a:avLst>
              <a:gd name="adj1" fmla="val -17657"/>
              <a:gd name="adj2" fmla="val 65792"/>
              <a:gd name="adj3" fmla="val 16667"/>
            </a:avLst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>
                <a:solidFill>
                  <a:srgbClr val="FFFFFF"/>
                </a:solidFill>
                <a:ea typeface="微软雅黑" panose="020B0503020204020204" pitchFamily="34" charset="-122"/>
              </a:rPr>
              <a:t>90%</a:t>
            </a:r>
            <a:endParaRPr lang="zh-CN" altLang="en-US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24596" name="圆角矩形标注 20">
            <a:extLst>
              <a:ext uri="{FF2B5EF4-FFF2-40B4-BE49-F238E27FC236}">
                <a16:creationId xmlns:a16="http://schemas.microsoft.com/office/drawing/2014/main" id="{796C2C19-CD94-40C0-B855-9830F063F6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0225" y="3213100"/>
            <a:ext cx="914400" cy="441325"/>
          </a:xfrm>
          <a:prstGeom prst="wedgeRoundRectCallout">
            <a:avLst>
              <a:gd name="adj1" fmla="val -17657"/>
              <a:gd name="adj2" fmla="val 65792"/>
              <a:gd name="adj3" fmla="val 16667"/>
            </a:avLst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>
                <a:solidFill>
                  <a:srgbClr val="FFFFFF"/>
                </a:solidFill>
                <a:ea typeface="微软雅黑" panose="020B0503020204020204" pitchFamily="34" charset="-122"/>
              </a:rPr>
              <a:t>60%</a:t>
            </a:r>
            <a:endParaRPr lang="zh-CN" altLang="en-US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24597" name="圆角矩形标注 21">
            <a:extLst>
              <a:ext uri="{FF2B5EF4-FFF2-40B4-BE49-F238E27FC236}">
                <a16:creationId xmlns:a16="http://schemas.microsoft.com/office/drawing/2014/main" id="{FB864DD4-4EA7-4EA2-9E16-7F68F8DE2B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9563" y="4225925"/>
            <a:ext cx="914400" cy="441325"/>
          </a:xfrm>
          <a:prstGeom prst="wedgeRoundRectCallout">
            <a:avLst>
              <a:gd name="adj1" fmla="val -17657"/>
              <a:gd name="adj2" fmla="val 65792"/>
              <a:gd name="adj3" fmla="val 16667"/>
            </a:avLst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>
                <a:solidFill>
                  <a:srgbClr val="FFFFFF"/>
                </a:solidFill>
                <a:ea typeface="微软雅黑" panose="020B0503020204020204" pitchFamily="34" charset="-122"/>
              </a:rPr>
              <a:t>20%</a:t>
            </a:r>
            <a:endParaRPr lang="zh-CN" altLang="en-US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576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400" tmFilter="0,0; .5, 1; 1, 1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44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940"/>
                            </p:stCondLst>
                            <p:childTnLst>
                              <p:par>
                                <p:cTn id="3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44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94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5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7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45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45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4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4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4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45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4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4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autoUpdateAnimBg="0"/>
      <p:bldP spid="24582" grpId="0" animBg="1" autoUpdateAnimBg="0"/>
      <p:bldP spid="24583" grpId="0" animBg="1" autoUpdateAnimBg="0"/>
      <p:bldP spid="24584" grpId="0" animBg="1" autoUpdateAnimBg="0"/>
      <p:bldP spid="24585" grpId="0" animBg="1" autoUpdateAnimBg="0"/>
      <p:bldP spid="24586" grpId="0" autoUpdateAnimBg="0"/>
      <p:bldP spid="24587" grpId="0" autoUpdateAnimBg="0"/>
      <p:bldP spid="24588" grpId="0" autoUpdateAnimBg="0"/>
      <p:bldP spid="24589" grpId="0" autoUpdateAnimBg="0"/>
      <p:bldP spid="24590" grpId="0" animBg="1" autoUpdateAnimBg="0"/>
      <p:bldP spid="24591" grpId="0" animBg="1" autoUpdateAnimBg="0"/>
      <p:bldP spid="24592" grpId="0" animBg="1" autoUpdateAnimBg="0"/>
      <p:bldP spid="24593" grpId="0" animBg="1" autoUpdateAnimBg="0"/>
      <p:bldP spid="24594" grpId="0" animBg="1" autoUpdateAnimBg="0"/>
      <p:bldP spid="24595" grpId="0" animBg="1" autoUpdateAnimBg="0"/>
      <p:bldP spid="24596" grpId="0" animBg="1" autoUpdateAnimBg="0"/>
      <p:bldP spid="24597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76">
            <a:extLst>
              <a:ext uri="{FF2B5EF4-FFF2-40B4-BE49-F238E27FC236}">
                <a16:creationId xmlns:a16="http://schemas.microsoft.com/office/drawing/2014/main" id="{5495E505-D7B2-41C0-A4B1-76A4E3B434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15888"/>
            <a:ext cx="23399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solidFill>
                  <a:srgbClr val="4D494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title</a:t>
            </a:r>
          </a:p>
        </p:txBody>
      </p:sp>
      <p:cxnSp>
        <p:nvCxnSpPr>
          <p:cNvPr id="25603" name="直接连接符 46">
            <a:extLst>
              <a:ext uri="{FF2B5EF4-FFF2-40B4-BE49-F238E27FC236}">
                <a16:creationId xmlns:a16="http://schemas.microsoft.com/office/drawing/2014/main" id="{B6F9481D-24EC-4C6F-8F7D-ED834605B82E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12775" y="615950"/>
            <a:ext cx="7993063" cy="0"/>
          </a:xfrm>
          <a:prstGeom prst="line">
            <a:avLst/>
          </a:prstGeom>
          <a:noFill/>
          <a:ln w="9525" cmpd="sng">
            <a:solidFill>
              <a:srgbClr val="4D494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604" name="Freeform 5">
            <a:extLst>
              <a:ext uri="{FF2B5EF4-FFF2-40B4-BE49-F238E27FC236}">
                <a16:creationId xmlns:a16="http://schemas.microsoft.com/office/drawing/2014/main" id="{25FEAB1C-C82B-4F26-AB00-63B12F8F0310}"/>
              </a:ext>
            </a:extLst>
          </p:cNvPr>
          <p:cNvSpPr>
            <a:spLocks noChangeAspect="1"/>
          </p:cNvSpPr>
          <p:nvPr/>
        </p:nvSpPr>
        <p:spPr bwMode="auto">
          <a:xfrm>
            <a:off x="15875" y="225425"/>
            <a:ext cx="344488" cy="395288"/>
          </a:xfrm>
          <a:custGeom>
            <a:avLst/>
            <a:gdLst>
              <a:gd name="T0" fmla="*/ 587 w 587"/>
              <a:gd name="T1" fmla="*/ 339 h 677"/>
              <a:gd name="T2" fmla="*/ 293 w 587"/>
              <a:gd name="T3" fmla="*/ 508 h 677"/>
              <a:gd name="T4" fmla="*/ 0 w 587"/>
              <a:gd name="T5" fmla="*/ 677 h 677"/>
              <a:gd name="T6" fmla="*/ 0 w 587"/>
              <a:gd name="T7" fmla="*/ 339 h 677"/>
              <a:gd name="T8" fmla="*/ 0 w 587"/>
              <a:gd name="T9" fmla="*/ 0 h 677"/>
              <a:gd name="T10" fmla="*/ 293 w 587"/>
              <a:gd name="T11" fmla="*/ 169 h 677"/>
              <a:gd name="T12" fmla="*/ 587 w 587"/>
              <a:gd name="T13" fmla="*/ 339 h 6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87" h="677">
                <a:moveTo>
                  <a:pt x="587" y="339"/>
                </a:moveTo>
                <a:lnTo>
                  <a:pt x="293" y="508"/>
                </a:lnTo>
                <a:lnTo>
                  <a:pt x="0" y="677"/>
                </a:lnTo>
                <a:lnTo>
                  <a:pt x="0" y="339"/>
                </a:lnTo>
                <a:lnTo>
                  <a:pt x="0" y="0"/>
                </a:lnTo>
                <a:lnTo>
                  <a:pt x="293" y="169"/>
                </a:lnTo>
                <a:lnTo>
                  <a:pt x="587" y="33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05" name="矩形 6">
            <a:extLst>
              <a:ext uri="{FF2B5EF4-FFF2-40B4-BE49-F238E27FC236}">
                <a16:creationId xmlns:a16="http://schemas.microsoft.com/office/drawing/2014/main" id="{BBA80CFD-A2E5-4037-8849-1FCAE5FEB1C1}"/>
              </a:ext>
            </a:extLst>
          </p:cNvPr>
          <p:cNvSpPr>
            <a:spLocks noChangeArrowheads="1"/>
          </p:cNvSpPr>
          <p:nvPr/>
        </p:nvSpPr>
        <p:spPr bwMode="auto">
          <a:xfrm rot="18950186">
            <a:off x="3881438" y="3702050"/>
            <a:ext cx="1295400" cy="12969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404040"/>
              </a:solidFill>
              <a:ea typeface="微软雅黑" panose="020B0503020204020204" pitchFamily="34" charset="-122"/>
            </a:endParaRPr>
          </a:p>
        </p:txBody>
      </p:sp>
      <p:pic>
        <p:nvPicPr>
          <p:cNvPr id="25606" name="组合 7">
            <a:extLst>
              <a:ext uri="{FF2B5EF4-FFF2-40B4-BE49-F238E27FC236}">
                <a16:creationId xmlns:a16="http://schemas.microsoft.com/office/drawing/2014/main" id="{F776CF72-1344-4491-9D25-DC7A3F306718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0" y="4095750"/>
            <a:ext cx="549275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矩形 11">
            <a:extLst>
              <a:ext uri="{FF2B5EF4-FFF2-40B4-BE49-F238E27FC236}">
                <a16:creationId xmlns:a16="http://schemas.microsoft.com/office/drawing/2014/main" id="{3870B3DF-C5EE-4D22-B85F-43BF08E4554C}"/>
              </a:ext>
            </a:extLst>
          </p:cNvPr>
          <p:cNvSpPr>
            <a:spLocks noChangeArrowheads="1"/>
          </p:cNvSpPr>
          <p:nvPr/>
        </p:nvSpPr>
        <p:spPr bwMode="auto">
          <a:xfrm rot="18950186">
            <a:off x="2878138" y="2670175"/>
            <a:ext cx="1295400" cy="12954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404040"/>
              </a:solidFill>
              <a:ea typeface="微软雅黑" panose="020B0503020204020204" pitchFamily="34" charset="-122"/>
            </a:endParaRPr>
          </a:p>
        </p:txBody>
      </p:sp>
      <p:sp>
        <p:nvSpPr>
          <p:cNvPr id="25608" name="Freeform 41">
            <a:extLst>
              <a:ext uri="{FF2B5EF4-FFF2-40B4-BE49-F238E27FC236}">
                <a16:creationId xmlns:a16="http://schemas.microsoft.com/office/drawing/2014/main" id="{27B557C0-1B7D-4A6F-AE4D-90CAC26F2671}"/>
              </a:ext>
            </a:extLst>
          </p:cNvPr>
          <p:cNvSpPr>
            <a:spLocks noEditPoints="1"/>
          </p:cNvSpPr>
          <p:nvPr/>
        </p:nvSpPr>
        <p:spPr bwMode="auto">
          <a:xfrm>
            <a:off x="3313113" y="3146425"/>
            <a:ext cx="468312" cy="420688"/>
          </a:xfrm>
          <a:custGeom>
            <a:avLst/>
            <a:gdLst>
              <a:gd name="T0" fmla="*/ 53 w 67"/>
              <a:gd name="T1" fmla="*/ 2 h 60"/>
              <a:gd name="T2" fmla="*/ 51 w 67"/>
              <a:gd name="T3" fmla="*/ 0 h 60"/>
              <a:gd name="T4" fmla="*/ 46 w 67"/>
              <a:gd name="T5" fmla="*/ 0 h 60"/>
              <a:gd name="T6" fmla="*/ 44 w 67"/>
              <a:gd name="T7" fmla="*/ 2 h 60"/>
              <a:gd name="T8" fmla="*/ 44 w 67"/>
              <a:gd name="T9" fmla="*/ 5 h 60"/>
              <a:gd name="T10" fmla="*/ 53 w 67"/>
              <a:gd name="T11" fmla="*/ 14 h 60"/>
              <a:gd name="T12" fmla="*/ 53 w 67"/>
              <a:gd name="T13" fmla="*/ 2 h 60"/>
              <a:gd name="T14" fmla="*/ 66 w 67"/>
              <a:gd name="T15" fmla="*/ 31 h 60"/>
              <a:gd name="T16" fmla="*/ 36 w 67"/>
              <a:gd name="T17" fmla="*/ 2 h 60"/>
              <a:gd name="T18" fmla="*/ 31 w 67"/>
              <a:gd name="T19" fmla="*/ 2 h 60"/>
              <a:gd name="T20" fmla="*/ 2 w 67"/>
              <a:gd name="T21" fmla="*/ 31 h 60"/>
              <a:gd name="T22" fmla="*/ 2 w 67"/>
              <a:gd name="T23" fmla="*/ 36 h 60"/>
              <a:gd name="T24" fmla="*/ 4 w 67"/>
              <a:gd name="T25" fmla="*/ 37 h 60"/>
              <a:gd name="T26" fmla="*/ 7 w 67"/>
              <a:gd name="T27" fmla="*/ 36 h 60"/>
              <a:gd name="T28" fmla="*/ 34 w 67"/>
              <a:gd name="T29" fmla="*/ 9 h 60"/>
              <a:gd name="T30" fmla="*/ 61 w 67"/>
              <a:gd name="T31" fmla="*/ 36 h 60"/>
              <a:gd name="T32" fmla="*/ 66 w 67"/>
              <a:gd name="T33" fmla="*/ 36 h 60"/>
              <a:gd name="T34" fmla="*/ 66 w 67"/>
              <a:gd name="T35" fmla="*/ 31 h 60"/>
              <a:gd name="T36" fmla="*/ 9 w 67"/>
              <a:gd name="T37" fmla="*/ 37 h 60"/>
              <a:gd name="T38" fmla="*/ 9 w 67"/>
              <a:gd name="T39" fmla="*/ 57 h 60"/>
              <a:gd name="T40" fmla="*/ 13 w 67"/>
              <a:gd name="T41" fmla="*/ 60 h 60"/>
              <a:gd name="T42" fmla="*/ 28 w 67"/>
              <a:gd name="T43" fmla="*/ 60 h 60"/>
              <a:gd name="T44" fmla="*/ 28 w 67"/>
              <a:gd name="T45" fmla="*/ 42 h 60"/>
              <a:gd name="T46" fmla="*/ 29 w 67"/>
              <a:gd name="T47" fmla="*/ 41 h 60"/>
              <a:gd name="T48" fmla="*/ 38 w 67"/>
              <a:gd name="T49" fmla="*/ 41 h 60"/>
              <a:gd name="T50" fmla="*/ 39 w 67"/>
              <a:gd name="T51" fmla="*/ 42 h 60"/>
              <a:gd name="T52" fmla="*/ 39 w 67"/>
              <a:gd name="T53" fmla="*/ 60 h 60"/>
              <a:gd name="T54" fmla="*/ 55 w 67"/>
              <a:gd name="T55" fmla="*/ 60 h 60"/>
              <a:gd name="T56" fmla="*/ 58 w 67"/>
              <a:gd name="T57" fmla="*/ 57 h 60"/>
              <a:gd name="T58" fmla="*/ 58 w 67"/>
              <a:gd name="T59" fmla="*/ 38 h 60"/>
              <a:gd name="T60" fmla="*/ 34 w 67"/>
              <a:gd name="T61" fmla="*/ 13 h 60"/>
              <a:gd name="T62" fmla="*/ 9 w 67"/>
              <a:gd name="T63" fmla="*/ 37 h 60"/>
              <a:gd name="T64" fmla="*/ 0 w 67"/>
              <a:gd name="T65" fmla="*/ 0 h 60"/>
              <a:gd name="T66" fmla="*/ 67 w 67"/>
              <a:gd name="T67" fmla="*/ 6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T64" t="T65" r="T66" b="T67"/>
            <a:pathLst>
              <a:path w="67" h="60">
                <a:moveTo>
                  <a:pt x="53" y="2"/>
                </a:moveTo>
                <a:cubicBezTo>
                  <a:pt x="53" y="1"/>
                  <a:pt x="52" y="0"/>
                  <a:pt x="51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5" y="0"/>
                  <a:pt x="44" y="1"/>
                  <a:pt x="44" y="2"/>
                </a:cubicBezTo>
                <a:cubicBezTo>
                  <a:pt x="44" y="5"/>
                  <a:pt x="44" y="5"/>
                  <a:pt x="44" y="5"/>
                </a:cubicBezTo>
                <a:cubicBezTo>
                  <a:pt x="53" y="14"/>
                  <a:pt x="53" y="14"/>
                  <a:pt x="53" y="14"/>
                </a:cubicBezTo>
                <a:lnTo>
                  <a:pt x="53" y="2"/>
                </a:lnTo>
                <a:close/>
                <a:moveTo>
                  <a:pt x="66" y="31"/>
                </a:moveTo>
                <a:cubicBezTo>
                  <a:pt x="36" y="2"/>
                  <a:pt x="36" y="2"/>
                  <a:pt x="36" y="2"/>
                </a:cubicBezTo>
                <a:cubicBezTo>
                  <a:pt x="35" y="0"/>
                  <a:pt x="33" y="0"/>
                  <a:pt x="31" y="2"/>
                </a:cubicBezTo>
                <a:cubicBezTo>
                  <a:pt x="2" y="31"/>
                  <a:pt x="2" y="31"/>
                  <a:pt x="2" y="31"/>
                </a:cubicBezTo>
                <a:cubicBezTo>
                  <a:pt x="0" y="33"/>
                  <a:pt x="0" y="35"/>
                  <a:pt x="2" y="36"/>
                </a:cubicBezTo>
                <a:cubicBezTo>
                  <a:pt x="2" y="37"/>
                  <a:pt x="3" y="37"/>
                  <a:pt x="4" y="37"/>
                </a:cubicBezTo>
                <a:cubicBezTo>
                  <a:pt x="5" y="37"/>
                  <a:pt x="6" y="37"/>
                  <a:pt x="7" y="36"/>
                </a:cubicBezTo>
                <a:cubicBezTo>
                  <a:pt x="34" y="9"/>
                  <a:pt x="34" y="9"/>
                  <a:pt x="34" y="9"/>
                </a:cubicBezTo>
                <a:cubicBezTo>
                  <a:pt x="61" y="36"/>
                  <a:pt x="61" y="36"/>
                  <a:pt x="61" y="36"/>
                </a:cubicBezTo>
                <a:cubicBezTo>
                  <a:pt x="62" y="38"/>
                  <a:pt x="65" y="38"/>
                  <a:pt x="66" y="36"/>
                </a:cubicBezTo>
                <a:cubicBezTo>
                  <a:pt x="67" y="35"/>
                  <a:pt x="67" y="33"/>
                  <a:pt x="66" y="31"/>
                </a:cubicBezTo>
                <a:close/>
                <a:moveTo>
                  <a:pt x="9" y="37"/>
                </a:moveTo>
                <a:cubicBezTo>
                  <a:pt x="9" y="57"/>
                  <a:pt x="9" y="57"/>
                  <a:pt x="9" y="57"/>
                </a:cubicBezTo>
                <a:cubicBezTo>
                  <a:pt x="9" y="59"/>
                  <a:pt x="11" y="60"/>
                  <a:pt x="13" y="60"/>
                </a:cubicBezTo>
                <a:cubicBezTo>
                  <a:pt x="28" y="60"/>
                  <a:pt x="28" y="60"/>
                  <a:pt x="28" y="60"/>
                </a:cubicBezTo>
                <a:cubicBezTo>
                  <a:pt x="28" y="42"/>
                  <a:pt x="28" y="42"/>
                  <a:pt x="28" y="42"/>
                </a:cubicBezTo>
                <a:cubicBezTo>
                  <a:pt x="28" y="42"/>
                  <a:pt x="29" y="41"/>
                  <a:pt x="29" y="41"/>
                </a:cubicBezTo>
                <a:cubicBezTo>
                  <a:pt x="38" y="41"/>
                  <a:pt x="38" y="41"/>
                  <a:pt x="38" y="41"/>
                </a:cubicBezTo>
                <a:cubicBezTo>
                  <a:pt x="39" y="41"/>
                  <a:pt x="39" y="42"/>
                  <a:pt x="39" y="42"/>
                </a:cubicBezTo>
                <a:cubicBezTo>
                  <a:pt x="39" y="60"/>
                  <a:pt x="39" y="60"/>
                  <a:pt x="39" y="60"/>
                </a:cubicBezTo>
                <a:cubicBezTo>
                  <a:pt x="55" y="60"/>
                  <a:pt x="55" y="60"/>
                  <a:pt x="55" y="60"/>
                </a:cubicBezTo>
                <a:cubicBezTo>
                  <a:pt x="57" y="60"/>
                  <a:pt x="58" y="59"/>
                  <a:pt x="58" y="57"/>
                </a:cubicBezTo>
                <a:cubicBezTo>
                  <a:pt x="58" y="38"/>
                  <a:pt x="58" y="38"/>
                  <a:pt x="58" y="38"/>
                </a:cubicBezTo>
                <a:cubicBezTo>
                  <a:pt x="34" y="13"/>
                  <a:pt x="34" y="13"/>
                  <a:pt x="34" y="13"/>
                </a:cubicBezTo>
                <a:lnTo>
                  <a:pt x="9" y="3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09" name="矩形 14">
            <a:extLst>
              <a:ext uri="{FF2B5EF4-FFF2-40B4-BE49-F238E27FC236}">
                <a16:creationId xmlns:a16="http://schemas.microsoft.com/office/drawing/2014/main" id="{05A7C010-5678-4BF7-84CD-C417150AC933}"/>
              </a:ext>
            </a:extLst>
          </p:cNvPr>
          <p:cNvSpPr>
            <a:spLocks noChangeArrowheads="1"/>
          </p:cNvSpPr>
          <p:nvPr/>
        </p:nvSpPr>
        <p:spPr bwMode="auto">
          <a:xfrm rot="18950186">
            <a:off x="4903788" y="2709863"/>
            <a:ext cx="1295400" cy="12954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404040"/>
              </a:solidFill>
              <a:ea typeface="微软雅黑" panose="020B0503020204020204" pitchFamily="34" charset="-122"/>
            </a:endParaRPr>
          </a:p>
        </p:txBody>
      </p:sp>
      <p:pic>
        <p:nvPicPr>
          <p:cNvPr id="25610" name="组合 15">
            <a:extLst>
              <a:ext uri="{FF2B5EF4-FFF2-40B4-BE49-F238E27FC236}">
                <a16:creationId xmlns:a16="http://schemas.microsoft.com/office/drawing/2014/main" id="{3BC63943-983A-41E5-A2D8-DC2E98AE097C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103563"/>
            <a:ext cx="4333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1" name="矩形 20">
            <a:extLst>
              <a:ext uri="{FF2B5EF4-FFF2-40B4-BE49-F238E27FC236}">
                <a16:creationId xmlns:a16="http://schemas.microsoft.com/office/drawing/2014/main" id="{9717B850-CB73-4423-9934-B49808C5C5C5}"/>
              </a:ext>
            </a:extLst>
          </p:cNvPr>
          <p:cNvSpPr>
            <a:spLocks noChangeArrowheads="1"/>
          </p:cNvSpPr>
          <p:nvPr/>
        </p:nvSpPr>
        <p:spPr bwMode="auto">
          <a:xfrm rot="18950186">
            <a:off x="3900488" y="1676400"/>
            <a:ext cx="1295400" cy="1295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404040"/>
              </a:solidFill>
              <a:ea typeface="微软雅黑" panose="020B0503020204020204" pitchFamily="34" charset="-122"/>
            </a:endParaRPr>
          </a:p>
        </p:txBody>
      </p:sp>
      <p:sp>
        <p:nvSpPr>
          <p:cNvPr id="25612" name="Freeform 34">
            <a:extLst>
              <a:ext uri="{FF2B5EF4-FFF2-40B4-BE49-F238E27FC236}">
                <a16:creationId xmlns:a16="http://schemas.microsoft.com/office/drawing/2014/main" id="{D39D381A-0E04-4460-8422-A3A947F148D5}"/>
              </a:ext>
            </a:extLst>
          </p:cNvPr>
          <p:cNvSpPr>
            <a:spLocks noEditPoints="1"/>
          </p:cNvSpPr>
          <p:nvPr/>
        </p:nvSpPr>
        <p:spPr bwMode="auto">
          <a:xfrm>
            <a:off x="4422775" y="2087563"/>
            <a:ext cx="315913" cy="369887"/>
          </a:xfrm>
          <a:custGeom>
            <a:avLst/>
            <a:gdLst>
              <a:gd name="T0" fmla="*/ 379 w 498"/>
              <a:gd name="T1" fmla="*/ 0 h 586"/>
              <a:gd name="T2" fmla="*/ 444 w 498"/>
              <a:gd name="T3" fmla="*/ 65 h 586"/>
              <a:gd name="T4" fmla="*/ 416 w 498"/>
              <a:gd name="T5" fmla="*/ 231 h 586"/>
              <a:gd name="T6" fmla="*/ 405 w 498"/>
              <a:gd name="T7" fmla="*/ 38 h 586"/>
              <a:gd name="T8" fmla="*/ 125 w 498"/>
              <a:gd name="T9" fmla="*/ 27 h 586"/>
              <a:gd name="T10" fmla="*/ 167 w 498"/>
              <a:gd name="T11" fmla="*/ 81 h 586"/>
              <a:gd name="T12" fmla="*/ 27 w 498"/>
              <a:gd name="T13" fmla="*/ 249 h 586"/>
              <a:gd name="T14" fmla="*/ 39 w 498"/>
              <a:gd name="T15" fmla="*/ 531 h 586"/>
              <a:gd name="T16" fmla="*/ 148 w 498"/>
              <a:gd name="T17" fmla="*/ 542 h 586"/>
              <a:gd name="T18" fmla="*/ 65 w 498"/>
              <a:gd name="T19" fmla="*/ 570 h 586"/>
              <a:gd name="T20" fmla="*/ 0 w 498"/>
              <a:gd name="T21" fmla="*/ 505 h 586"/>
              <a:gd name="T22" fmla="*/ 1 w 498"/>
              <a:gd name="T23" fmla="*/ 238 h 586"/>
              <a:gd name="T24" fmla="*/ 76 w 498"/>
              <a:gd name="T25" fmla="*/ 7 h 586"/>
              <a:gd name="T26" fmla="*/ 76 w 498"/>
              <a:gd name="T27" fmla="*/ 7 h 586"/>
              <a:gd name="T28" fmla="*/ 76 w 498"/>
              <a:gd name="T29" fmla="*/ 6 h 586"/>
              <a:gd name="T30" fmla="*/ 79 w 498"/>
              <a:gd name="T31" fmla="*/ 3 h 586"/>
              <a:gd name="T32" fmla="*/ 79 w 498"/>
              <a:gd name="T33" fmla="*/ 3 h 586"/>
              <a:gd name="T34" fmla="*/ 79 w 498"/>
              <a:gd name="T35" fmla="*/ 3 h 586"/>
              <a:gd name="T36" fmla="*/ 80 w 498"/>
              <a:gd name="T37" fmla="*/ 3 h 586"/>
              <a:gd name="T38" fmla="*/ 84 w 498"/>
              <a:gd name="T39" fmla="*/ 0 h 586"/>
              <a:gd name="T40" fmla="*/ 84 w 498"/>
              <a:gd name="T41" fmla="*/ 0 h 586"/>
              <a:gd name="T42" fmla="*/ 85 w 498"/>
              <a:gd name="T43" fmla="*/ 0 h 586"/>
              <a:gd name="T44" fmla="*/ 85 w 498"/>
              <a:gd name="T45" fmla="*/ 0 h 586"/>
              <a:gd name="T46" fmla="*/ 85 w 498"/>
              <a:gd name="T47" fmla="*/ 0 h 586"/>
              <a:gd name="T48" fmla="*/ 86 w 498"/>
              <a:gd name="T49" fmla="*/ 0 h 586"/>
              <a:gd name="T50" fmla="*/ 88 w 498"/>
              <a:gd name="T51" fmla="*/ 0 h 586"/>
              <a:gd name="T52" fmla="*/ 82 w 498"/>
              <a:gd name="T53" fmla="*/ 398 h 586"/>
              <a:gd name="T54" fmla="*/ 225 w 498"/>
              <a:gd name="T55" fmla="*/ 376 h 586"/>
              <a:gd name="T56" fmla="*/ 82 w 498"/>
              <a:gd name="T57" fmla="*/ 316 h 586"/>
              <a:gd name="T58" fmla="*/ 225 w 498"/>
              <a:gd name="T59" fmla="*/ 338 h 586"/>
              <a:gd name="T60" fmla="*/ 82 w 498"/>
              <a:gd name="T61" fmla="*/ 316 h 586"/>
              <a:gd name="T62" fmla="*/ 82 w 498"/>
              <a:gd name="T63" fmla="*/ 282 h 586"/>
              <a:gd name="T64" fmla="*/ 369 w 498"/>
              <a:gd name="T65" fmla="*/ 260 h 586"/>
              <a:gd name="T66" fmla="*/ 230 w 498"/>
              <a:gd name="T67" fmla="*/ 191 h 586"/>
              <a:gd name="T68" fmla="*/ 369 w 498"/>
              <a:gd name="T69" fmla="*/ 213 h 586"/>
              <a:gd name="T70" fmla="*/ 230 w 498"/>
              <a:gd name="T71" fmla="*/ 191 h 586"/>
              <a:gd name="T72" fmla="*/ 230 w 498"/>
              <a:gd name="T73" fmla="*/ 152 h 586"/>
              <a:gd name="T74" fmla="*/ 369 w 498"/>
              <a:gd name="T75" fmla="*/ 130 h 586"/>
              <a:gd name="T76" fmla="*/ 230 w 498"/>
              <a:gd name="T77" fmla="*/ 75 h 586"/>
              <a:gd name="T78" fmla="*/ 369 w 498"/>
              <a:gd name="T79" fmla="*/ 97 h 586"/>
              <a:gd name="T80" fmla="*/ 230 w 498"/>
              <a:gd name="T81" fmla="*/ 75 h 586"/>
              <a:gd name="T82" fmla="*/ 208 w 498"/>
              <a:gd name="T83" fmla="*/ 482 h 586"/>
              <a:gd name="T84" fmla="*/ 498 w 498"/>
              <a:gd name="T85" fmla="*/ 326 h 586"/>
              <a:gd name="T86" fmla="*/ 200 w 498"/>
              <a:gd name="T87" fmla="*/ 492 h 586"/>
              <a:gd name="T88" fmla="*/ 196 w 498"/>
              <a:gd name="T89" fmla="*/ 586 h 586"/>
              <a:gd name="T90" fmla="*/ 200 w 498"/>
              <a:gd name="T91" fmla="*/ 492 h 586"/>
              <a:gd name="T92" fmla="*/ 416 w 498"/>
              <a:gd name="T93" fmla="*/ 453 h 586"/>
              <a:gd name="T94" fmla="*/ 405 w 498"/>
              <a:gd name="T95" fmla="*/ 531 h 586"/>
              <a:gd name="T96" fmla="*/ 326 w 498"/>
              <a:gd name="T97" fmla="*/ 542 h 586"/>
              <a:gd name="T98" fmla="*/ 322 w 498"/>
              <a:gd name="T99" fmla="*/ 570 h 586"/>
              <a:gd name="T100" fmla="*/ 425 w 498"/>
              <a:gd name="T101" fmla="*/ 551 h 586"/>
              <a:gd name="T102" fmla="*/ 444 w 498"/>
              <a:gd name="T103" fmla="*/ 426 h 586"/>
              <a:gd name="T104" fmla="*/ 137 w 498"/>
              <a:gd name="T105" fmla="*/ 74 h 586"/>
              <a:gd name="T106" fmla="*/ 49 w 498"/>
              <a:gd name="T107" fmla="*/ 180 h 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98" h="586">
                <a:moveTo>
                  <a:pt x="88" y="0"/>
                </a:moveTo>
                <a:cubicBezTo>
                  <a:pt x="379" y="0"/>
                  <a:pt x="379" y="0"/>
                  <a:pt x="379" y="0"/>
                </a:cubicBezTo>
                <a:cubicBezTo>
                  <a:pt x="397" y="0"/>
                  <a:pt x="413" y="7"/>
                  <a:pt x="425" y="19"/>
                </a:cubicBezTo>
                <a:cubicBezTo>
                  <a:pt x="437" y="31"/>
                  <a:pt x="444" y="47"/>
                  <a:pt x="444" y="65"/>
                </a:cubicBezTo>
                <a:cubicBezTo>
                  <a:pt x="444" y="204"/>
                  <a:pt x="444" y="204"/>
                  <a:pt x="444" y="204"/>
                </a:cubicBezTo>
                <a:cubicBezTo>
                  <a:pt x="416" y="231"/>
                  <a:pt x="416" y="231"/>
                  <a:pt x="416" y="231"/>
                </a:cubicBezTo>
                <a:cubicBezTo>
                  <a:pt x="416" y="65"/>
                  <a:pt x="416" y="65"/>
                  <a:pt x="416" y="65"/>
                </a:cubicBezTo>
                <a:cubicBezTo>
                  <a:pt x="416" y="55"/>
                  <a:pt x="412" y="45"/>
                  <a:pt x="405" y="38"/>
                </a:cubicBezTo>
                <a:cubicBezTo>
                  <a:pt x="398" y="31"/>
                  <a:pt x="389" y="27"/>
                  <a:pt x="379" y="27"/>
                </a:cubicBezTo>
                <a:cubicBezTo>
                  <a:pt x="125" y="27"/>
                  <a:pt x="125" y="27"/>
                  <a:pt x="125" y="27"/>
                </a:cubicBezTo>
                <a:cubicBezTo>
                  <a:pt x="166" y="62"/>
                  <a:pt x="166" y="62"/>
                  <a:pt x="166" y="62"/>
                </a:cubicBezTo>
                <a:cubicBezTo>
                  <a:pt x="171" y="67"/>
                  <a:pt x="172" y="75"/>
                  <a:pt x="167" y="81"/>
                </a:cubicBezTo>
                <a:cubicBezTo>
                  <a:pt x="167" y="81"/>
                  <a:pt x="167" y="81"/>
                  <a:pt x="167" y="81"/>
                </a:cubicBezTo>
                <a:cubicBezTo>
                  <a:pt x="27" y="249"/>
                  <a:pt x="27" y="249"/>
                  <a:pt x="27" y="249"/>
                </a:cubicBezTo>
                <a:cubicBezTo>
                  <a:pt x="27" y="505"/>
                  <a:pt x="27" y="505"/>
                  <a:pt x="27" y="505"/>
                </a:cubicBezTo>
                <a:cubicBezTo>
                  <a:pt x="27" y="515"/>
                  <a:pt x="32" y="524"/>
                  <a:pt x="39" y="531"/>
                </a:cubicBezTo>
                <a:cubicBezTo>
                  <a:pt x="45" y="538"/>
                  <a:pt x="55" y="542"/>
                  <a:pt x="65" y="542"/>
                </a:cubicBezTo>
                <a:cubicBezTo>
                  <a:pt x="148" y="542"/>
                  <a:pt x="148" y="542"/>
                  <a:pt x="148" y="542"/>
                </a:cubicBezTo>
                <a:cubicBezTo>
                  <a:pt x="139" y="570"/>
                  <a:pt x="139" y="570"/>
                  <a:pt x="139" y="570"/>
                </a:cubicBezTo>
                <a:cubicBezTo>
                  <a:pt x="65" y="570"/>
                  <a:pt x="65" y="570"/>
                  <a:pt x="65" y="570"/>
                </a:cubicBezTo>
                <a:cubicBezTo>
                  <a:pt x="47" y="570"/>
                  <a:pt x="31" y="563"/>
                  <a:pt x="19" y="551"/>
                </a:cubicBezTo>
                <a:cubicBezTo>
                  <a:pt x="7" y="539"/>
                  <a:pt x="0" y="522"/>
                  <a:pt x="0" y="505"/>
                </a:cubicBezTo>
                <a:cubicBezTo>
                  <a:pt x="0" y="244"/>
                  <a:pt x="0" y="244"/>
                  <a:pt x="0" y="244"/>
                </a:cubicBezTo>
                <a:cubicBezTo>
                  <a:pt x="0" y="242"/>
                  <a:pt x="0" y="240"/>
                  <a:pt x="1" y="238"/>
                </a:cubicBezTo>
                <a:cubicBezTo>
                  <a:pt x="75" y="9"/>
                  <a:pt x="75" y="9"/>
                  <a:pt x="75" y="9"/>
                </a:cubicBezTo>
                <a:cubicBezTo>
                  <a:pt x="75" y="8"/>
                  <a:pt x="76" y="8"/>
                  <a:pt x="76" y="7"/>
                </a:cubicBezTo>
                <a:cubicBezTo>
                  <a:pt x="76" y="7"/>
                  <a:pt x="76" y="7"/>
                  <a:pt x="76" y="7"/>
                </a:cubicBezTo>
                <a:cubicBezTo>
                  <a:pt x="76" y="7"/>
                  <a:pt x="76" y="7"/>
                  <a:pt x="76" y="7"/>
                </a:cubicBezTo>
                <a:cubicBezTo>
                  <a:pt x="76" y="7"/>
                  <a:pt x="76" y="7"/>
                  <a:pt x="76" y="7"/>
                </a:cubicBezTo>
                <a:cubicBezTo>
                  <a:pt x="76" y="6"/>
                  <a:pt x="76" y="6"/>
                  <a:pt x="76" y="6"/>
                </a:cubicBezTo>
                <a:cubicBezTo>
                  <a:pt x="76" y="6"/>
                  <a:pt x="76" y="6"/>
                  <a:pt x="76" y="6"/>
                </a:cubicBezTo>
                <a:cubicBezTo>
                  <a:pt x="77" y="5"/>
                  <a:pt x="78" y="4"/>
                  <a:pt x="79" y="3"/>
                </a:cubicBezTo>
                <a:cubicBezTo>
                  <a:pt x="79" y="3"/>
                  <a:pt x="79" y="3"/>
                  <a:pt x="79" y="3"/>
                </a:cubicBezTo>
                <a:cubicBezTo>
                  <a:pt x="79" y="3"/>
                  <a:pt x="79" y="3"/>
                  <a:pt x="79" y="3"/>
                </a:cubicBezTo>
                <a:cubicBezTo>
                  <a:pt x="79" y="3"/>
                  <a:pt x="79" y="3"/>
                  <a:pt x="79" y="3"/>
                </a:cubicBezTo>
                <a:cubicBezTo>
                  <a:pt x="79" y="3"/>
                  <a:pt x="79" y="3"/>
                  <a:pt x="79" y="3"/>
                </a:cubicBezTo>
                <a:cubicBezTo>
                  <a:pt x="80" y="3"/>
                  <a:pt x="80" y="3"/>
                  <a:pt x="80" y="3"/>
                </a:cubicBezTo>
                <a:cubicBezTo>
                  <a:pt x="80" y="3"/>
                  <a:pt x="80" y="3"/>
                  <a:pt x="80" y="3"/>
                </a:cubicBezTo>
                <a:cubicBezTo>
                  <a:pt x="80" y="2"/>
                  <a:pt x="80" y="2"/>
                  <a:pt x="80" y="2"/>
                </a:cubicBezTo>
                <a:cubicBezTo>
                  <a:pt x="81" y="2"/>
                  <a:pt x="82" y="1"/>
                  <a:pt x="84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5" y="0"/>
                  <a:pt x="85" y="0"/>
                  <a:pt x="85" y="0"/>
                </a:cubicBezTo>
                <a:cubicBezTo>
                  <a:pt x="85" y="0"/>
                  <a:pt x="85" y="0"/>
                  <a:pt x="85" y="0"/>
                </a:cubicBezTo>
                <a:cubicBezTo>
                  <a:pt x="85" y="0"/>
                  <a:pt x="85" y="0"/>
                  <a:pt x="85" y="0"/>
                </a:cubicBezTo>
                <a:cubicBezTo>
                  <a:pt x="85" y="0"/>
                  <a:pt x="85" y="0"/>
                  <a:pt x="85" y="0"/>
                </a:cubicBezTo>
                <a:cubicBezTo>
                  <a:pt x="85" y="0"/>
                  <a:pt x="85" y="0"/>
                  <a:pt x="85" y="0"/>
                </a:cubicBezTo>
                <a:cubicBezTo>
                  <a:pt x="86" y="0"/>
                  <a:pt x="86" y="0"/>
                  <a:pt x="86" y="0"/>
                </a:cubicBezTo>
                <a:cubicBezTo>
                  <a:pt x="86" y="0"/>
                  <a:pt x="86" y="0"/>
                  <a:pt x="86" y="0"/>
                </a:cubicBezTo>
                <a:cubicBezTo>
                  <a:pt x="87" y="0"/>
                  <a:pt x="87" y="0"/>
                  <a:pt x="88" y="0"/>
                </a:cubicBezTo>
                <a:cubicBezTo>
                  <a:pt x="88" y="0"/>
                  <a:pt x="88" y="0"/>
                  <a:pt x="88" y="0"/>
                </a:cubicBezTo>
                <a:close/>
                <a:moveTo>
                  <a:pt x="82" y="376"/>
                </a:moveTo>
                <a:cubicBezTo>
                  <a:pt x="82" y="398"/>
                  <a:pt x="82" y="398"/>
                  <a:pt x="82" y="398"/>
                </a:cubicBezTo>
                <a:cubicBezTo>
                  <a:pt x="225" y="398"/>
                  <a:pt x="225" y="398"/>
                  <a:pt x="225" y="398"/>
                </a:cubicBezTo>
                <a:cubicBezTo>
                  <a:pt x="225" y="376"/>
                  <a:pt x="225" y="376"/>
                  <a:pt x="225" y="376"/>
                </a:cubicBezTo>
                <a:cubicBezTo>
                  <a:pt x="82" y="376"/>
                  <a:pt x="82" y="376"/>
                  <a:pt x="82" y="376"/>
                </a:cubicBezTo>
                <a:close/>
                <a:moveTo>
                  <a:pt x="82" y="316"/>
                </a:moveTo>
                <a:cubicBezTo>
                  <a:pt x="82" y="338"/>
                  <a:pt x="82" y="338"/>
                  <a:pt x="82" y="338"/>
                </a:cubicBezTo>
                <a:cubicBezTo>
                  <a:pt x="225" y="338"/>
                  <a:pt x="225" y="338"/>
                  <a:pt x="225" y="338"/>
                </a:cubicBezTo>
                <a:cubicBezTo>
                  <a:pt x="225" y="316"/>
                  <a:pt x="225" y="316"/>
                  <a:pt x="225" y="316"/>
                </a:cubicBezTo>
                <a:cubicBezTo>
                  <a:pt x="82" y="316"/>
                  <a:pt x="82" y="316"/>
                  <a:pt x="82" y="316"/>
                </a:cubicBezTo>
                <a:close/>
                <a:moveTo>
                  <a:pt x="82" y="260"/>
                </a:moveTo>
                <a:cubicBezTo>
                  <a:pt x="82" y="282"/>
                  <a:pt x="82" y="282"/>
                  <a:pt x="82" y="282"/>
                </a:cubicBezTo>
                <a:cubicBezTo>
                  <a:pt x="369" y="282"/>
                  <a:pt x="369" y="282"/>
                  <a:pt x="369" y="282"/>
                </a:cubicBezTo>
                <a:cubicBezTo>
                  <a:pt x="369" y="260"/>
                  <a:pt x="369" y="260"/>
                  <a:pt x="369" y="260"/>
                </a:cubicBezTo>
                <a:cubicBezTo>
                  <a:pt x="82" y="260"/>
                  <a:pt x="82" y="260"/>
                  <a:pt x="82" y="260"/>
                </a:cubicBezTo>
                <a:close/>
                <a:moveTo>
                  <a:pt x="230" y="191"/>
                </a:moveTo>
                <a:cubicBezTo>
                  <a:pt x="230" y="213"/>
                  <a:pt x="230" y="213"/>
                  <a:pt x="230" y="213"/>
                </a:cubicBezTo>
                <a:cubicBezTo>
                  <a:pt x="369" y="213"/>
                  <a:pt x="369" y="213"/>
                  <a:pt x="369" y="213"/>
                </a:cubicBezTo>
                <a:cubicBezTo>
                  <a:pt x="369" y="191"/>
                  <a:pt x="369" y="191"/>
                  <a:pt x="369" y="191"/>
                </a:cubicBezTo>
                <a:cubicBezTo>
                  <a:pt x="230" y="191"/>
                  <a:pt x="230" y="191"/>
                  <a:pt x="230" y="191"/>
                </a:cubicBezTo>
                <a:close/>
                <a:moveTo>
                  <a:pt x="230" y="130"/>
                </a:moveTo>
                <a:cubicBezTo>
                  <a:pt x="230" y="152"/>
                  <a:pt x="230" y="152"/>
                  <a:pt x="230" y="152"/>
                </a:cubicBezTo>
                <a:cubicBezTo>
                  <a:pt x="369" y="152"/>
                  <a:pt x="369" y="152"/>
                  <a:pt x="369" y="152"/>
                </a:cubicBezTo>
                <a:cubicBezTo>
                  <a:pt x="369" y="130"/>
                  <a:pt x="369" y="130"/>
                  <a:pt x="369" y="130"/>
                </a:cubicBezTo>
                <a:cubicBezTo>
                  <a:pt x="230" y="130"/>
                  <a:pt x="230" y="130"/>
                  <a:pt x="230" y="130"/>
                </a:cubicBezTo>
                <a:close/>
                <a:moveTo>
                  <a:pt x="230" y="75"/>
                </a:moveTo>
                <a:cubicBezTo>
                  <a:pt x="230" y="97"/>
                  <a:pt x="230" y="97"/>
                  <a:pt x="230" y="97"/>
                </a:cubicBezTo>
                <a:cubicBezTo>
                  <a:pt x="369" y="97"/>
                  <a:pt x="369" y="97"/>
                  <a:pt x="369" y="97"/>
                </a:cubicBezTo>
                <a:cubicBezTo>
                  <a:pt x="369" y="75"/>
                  <a:pt x="369" y="75"/>
                  <a:pt x="369" y="75"/>
                </a:cubicBezTo>
                <a:cubicBezTo>
                  <a:pt x="230" y="75"/>
                  <a:pt x="230" y="75"/>
                  <a:pt x="230" y="75"/>
                </a:cubicBezTo>
                <a:close/>
                <a:moveTo>
                  <a:pt x="431" y="259"/>
                </a:moveTo>
                <a:cubicBezTo>
                  <a:pt x="208" y="482"/>
                  <a:pt x="208" y="482"/>
                  <a:pt x="208" y="482"/>
                </a:cubicBezTo>
                <a:cubicBezTo>
                  <a:pt x="275" y="549"/>
                  <a:pt x="275" y="549"/>
                  <a:pt x="275" y="549"/>
                </a:cubicBezTo>
                <a:cubicBezTo>
                  <a:pt x="498" y="326"/>
                  <a:pt x="498" y="326"/>
                  <a:pt x="498" y="326"/>
                </a:cubicBezTo>
                <a:cubicBezTo>
                  <a:pt x="431" y="259"/>
                  <a:pt x="431" y="259"/>
                  <a:pt x="431" y="259"/>
                </a:cubicBezTo>
                <a:close/>
                <a:moveTo>
                  <a:pt x="200" y="492"/>
                </a:moveTo>
                <a:cubicBezTo>
                  <a:pt x="174" y="565"/>
                  <a:pt x="174" y="565"/>
                  <a:pt x="174" y="565"/>
                </a:cubicBezTo>
                <a:cubicBezTo>
                  <a:pt x="196" y="586"/>
                  <a:pt x="196" y="586"/>
                  <a:pt x="196" y="586"/>
                </a:cubicBezTo>
                <a:cubicBezTo>
                  <a:pt x="266" y="558"/>
                  <a:pt x="266" y="558"/>
                  <a:pt x="266" y="558"/>
                </a:cubicBezTo>
                <a:cubicBezTo>
                  <a:pt x="200" y="492"/>
                  <a:pt x="200" y="492"/>
                  <a:pt x="200" y="492"/>
                </a:cubicBezTo>
                <a:close/>
                <a:moveTo>
                  <a:pt x="444" y="426"/>
                </a:moveTo>
                <a:cubicBezTo>
                  <a:pt x="416" y="453"/>
                  <a:pt x="416" y="453"/>
                  <a:pt x="416" y="453"/>
                </a:cubicBezTo>
                <a:cubicBezTo>
                  <a:pt x="416" y="505"/>
                  <a:pt x="416" y="505"/>
                  <a:pt x="416" y="505"/>
                </a:cubicBezTo>
                <a:cubicBezTo>
                  <a:pt x="416" y="515"/>
                  <a:pt x="412" y="524"/>
                  <a:pt x="405" y="531"/>
                </a:cubicBezTo>
                <a:cubicBezTo>
                  <a:pt x="398" y="538"/>
                  <a:pt x="389" y="542"/>
                  <a:pt x="379" y="542"/>
                </a:cubicBezTo>
                <a:cubicBezTo>
                  <a:pt x="326" y="542"/>
                  <a:pt x="326" y="542"/>
                  <a:pt x="326" y="542"/>
                </a:cubicBezTo>
                <a:cubicBezTo>
                  <a:pt x="310" y="558"/>
                  <a:pt x="310" y="558"/>
                  <a:pt x="310" y="558"/>
                </a:cubicBezTo>
                <a:cubicBezTo>
                  <a:pt x="322" y="570"/>
                  <a:pt x="322" y="570"/>
                  <a:pt x="322" y="570"/>
                </a:cubicBezTo>
                <a:cubicBezTo>
                  <a:pt x="379" y="570"/>
                  <a:pt x="379" y="570"/>
                  <a:pt x="379" y="570"/>
                </a:cubicBezTo>
                <a:cubicBezTo>
                  <a:pt x="397" y="570"/>
                  <a:pt x="413" y="563"/>
                  <a:pt x="425" y="551"/>
                </a:cubicBezTo>
                <a:cubicBezTo>
                  <a:pt x="437" y="539"/>
                  <a:pt x="444" y="522"/>
                  <a:pt x="444" y="505"/>
                </a:cubicBezTo>
                <a:cubicBezTo>
                  <a:pt x="444" y="426"/>
                  <a:pt x="444" y="426"/>
                  <a:pt x="444" y="426"/>
                </a:cubicBezTo>
                <a:close/>
                <a:moveTo>
                  <a:pt x="49" y="180"/>
                </a:moveTo>
                <a:cubicBezTo>
                  <a:pt x="137" y="74"/>
                  <a:pt x="137" y="74"/>
                  <a:pt x="137" y="74"/>
                </a:cubicBezTo>
                <a:cubicBezTo>
                  <a:pt x="95" y="37"/>
                  <a:pt x="95" y="37"/>
                  <a:pt x="95" y="37"/>
                </a:cubicBezTo>
                <a:lnTo>
                  <a:pt x="49" y="180"/>
                </a:lnTo>
                <a:close/>
              </a:path>
            </a:pathLst>
          </a:custGeom>
          <a:solidFill>
            <a:srgbClr val="F8F8F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5613" name="组合 22">
            <a:extLst>
              <a:ext uri="{FF2B5EF4-FFF2-40B4-BE49-F238E27FC236}">
                <a16:creationId xmlns:a16="http://schemas.microsoft.com/office/drawing/2014/main" id="{966C5DE1-59C8-43D7-A324-081D87430724}"/>
              </a:ext>
            </a:extLst>
          </p:cNvPr>
          <p:cNvGrpSpPr>
            <a:grpSpLocks/>
          </p:cNvGrpSpPr>
          <p:nvPr/>
        </p:nvGrpSpPr>
        <p:grpSpPr bwMode="auto">
          <a:xfrm>
            <a:off x="6084963" y="1119188"/>
            <a:ext cx="2290688" cy="1517650"/>
            <a:chOff x="-364910" y="0"/>
            <a:chExt cx="2289807" cy="1517057"/>
          </a:xfrm>
        </p:grpSpPr>
        <p:sp>
          <p:nvSpPr>
            <p:cNvPr id="25614" name="TextBox 23">
              <a:extLst>
                <a:ext uri="{FF2B5EF4-FFF2-40B4-BE49-F238E27FC236}">
                  <a16:creationId xmlns:a16="http://schemas.microsoft.com/office/drawing/2014/main" id="{8CFBB4DA-FFB0-4C6E-B72D-21A5D819E1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1103" y="0"/>
              <a:ext cx="146269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a title</a:t>
              </a:r>
            </a:p>
          </p:txBody>
        </p:sp>
        <p:sp>
          <p:nvSpPr>
            <p:cNvPr id="25615" name="TextBox 24">
              <a:extLst>
                <a:ext uri="{FF2B5EF4-FFF2-40B4-BE49-F238E27FC236}">
                  <a16:creationId xmlns:a16="http://schemas.microsoft.com/office/drawing/2014/main" id="{E952C55E-00AE-4980-BAE3-BB3431B081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364910" y="304417"/>
              <a:ext cx="2289807" cy="1212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text</a:t>
              </a:r>
              <a:endPara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text</a:t>
              </a:r>
              <a:endPara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text</a:t>
              </a:r>
              <a:endPara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text</a:t>
              </a:r>
              <a:endPara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5616" name="组合 25">
            <a:extLst>
              <a:ext uri="{FF2B5EF4-FFF2-40B4-BE49-F238E27FC236}">
                <a16:creationId xmlns:a16="http://schemas.microsoft.com/office/drawing/2014/main" id="{58768EB7-F947-451D-A660-87CF5976583B}"/>
              </a:ext>
            </a:extLst>
          </p:cNvPr>
          <p:cNvGrpSpPr>
            <a:grpSpLocks/>
          </p:cNvGrpSpPr>
          <p:nvPr/>
        </p:nvGrpSpPr>
        <p:grpSpPr bwMode="auto">
          <a:xfrm>
            <a:off x="5826679" y="3856038"/>
            <a:ext cx="2548971" cy="1543050"/>
            <a:chOff x="-623094" y="0"/>
            <a:chExt cx="2547990" cy="1542564"/>
          </a:xfrm>
        </p:grpSpPr>
        <p:sp>
          <p:nvSpPr>
            <p:cNvPr id="25617" name="TextBox 26">
              <a:extLst>
                <a:ext uri="{FF2B5EF4-FFF2-40B4-BE49-F238E27FC236}">
                  <a16:creationId xmlns:a16="http://schemas.microsoft.com/office/drawing/2014/main" id="{2A931E44-0D2B-44FD-9CE6-AA762026D1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1103" y="0"/>
              <a:ext cx="146269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a title</a:t>
              </a:r>
            </a:p>
          </p:txBody>
        </p:sp>
        <p:sp>
          <p:nvSpPr>
            <p:cNvPr id="25618" name="TextBox 27">
              <a:extLst>
                <a:ext uri="{FF2B5EF4-FFF2-40B4-BE49-F238E27FC236}">
                  <a16:creationId xmlns:a16="http://schemas.microsoft.com/office/drawing/2014/main" id="{899DD530-983B-4439-80D8-EAB0D0C4E6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623094" y="329924"/>
              <a:ext cx="2547990" cy="1212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text</a:t>
              </a:r>
              <a:endPara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text</a:t>
              </a:r>
              <a:endPara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text</a:t>
              </a:r>
              <a:endPara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text</a:t>
              </a:r>
              <a:endPara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5619" name="组合 28">
            <a:extLst>
              <a:ext uri="{FF2B5EF4-FFF2-40B4-BE49-F238E27FC236}">
                <a16:creationId xmlns:a16="http://schemas.microsoft.com/office/drawing/2014/main" id="{AE784E55-9F35-465E-979F-B7A3495CEC78}"/>
              </a:ext>
            </a:extLst>
          </p:cNvPr>
          <p:cNvGrpSpPr>
            <a:grpSpLocks/>
          </p:cNvGrpSpPr>
          <p:nvPr/>
        </p:nvGrpSpPr>
        <p:grpSpPr bwMode="auto">
          <a:xfrm>
            <a:off x="249240" y="1506538"/>
            <a:ext cx="2509836" cy="1503362"/>
            <a:chOff x="-583973" y="0"/>
            <a:chExt cx="2508870" cy="1502327"/>
          </a:xfrm>
        </p:grpSpPr>
        <p:sp>
          <p:nvSpPr>
            <p:cNvPr id="25620" name="TextBox 29">
              <a:extLst>
                <a:ext uri="{FF2B5EF4-FFF2-40B4-BE49-F238E27FC236}">
                  <a16:creationId xmlns:a16="http://schemas.microsoft.com/office/drawing/2014/main" id="{AF9162BB-4EA9-4C98-B4C7-2F78DD3158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1103" y="0"/>
              <a:ext cx="146269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a title</a:t>
              </a:r>
            </a:p>
          </p:txBody>
        </p:sp>
        <p:sp>
          <p:nvSpPr>
            <p:cNvPr id="25621" name="TextBox 30">
              <a:extLst>
                <a:ext uri="{FF2B5EF4-FFF2-40B4-BE49-F238E27FC236}">
                  <a16:creationId xmlns:a16="http://schemas.microsoft.com/office/drawing/2014/main" id="{FD645CD7-C952-4706-8046-E1197E5734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583973" y="289687"/>
              <a:ext cx="2508870" cy="1212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text</a:t>
              </a:r>
              <a:endPara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text</a:t>
              </a:r>
              <a:endPara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text</a:t>
              </a:r>
              <a:endPara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text</a:t>
              </a:r>
              <a:endPara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5622" name="组合 31">
            <a:extLst>
              <a:ext uri="{FF2B5EF4-FFF2-40B4-BE49-F238E27FC236}">
                <a16:creationId xmlns:a16="http://schemas.microsoft.com/office/drawing/2014/main" id="{B22339F4-728B-498B-89E0-DD0318C5DE10}"/>
              </a:ext>
            </a:extLst>
          </p:cNvPr>
          <p:cNvGrpSpPr>
            <a:grpSpLocks/>
          </p:cNvGrpSpPr>
          <p:nvPr/>
        </p:nvGrpSpPr>
        <p:grpSpPr bwMode="auto">
          <a:xfrm>
            <a:off x="612776" y="4606925"/>
            <a:ext cx="2381250" cy="1554163"/>
            <a:chOff x="-455437" y="0"/>
            <a:chExt cx="2380334" cy="1553542"/>
          </a:xfrm>
        </p:grpSpPr>
        <p:sp>
          <p:nvSpPr>
            <p:cNvPr id="25623" name="TextBox 32">
              <a:extLst>
                <a:ext uri="{FF2B5EF4-FFF2-40B4-BE49-F238E27FC236}">
                  <a16:creationId xmlns:a16="http://schemas.microsoft.com/office/drawing/2014/main" id="{9FABB018-6BFB-4EC4-B047-76BEF3D2B0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1103" y="0"/>
              <a:ext cx="146269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a title</a:t>
              </a:r>
            </a:p>
          </p:txBody>
        </p:sp>
        <p:sp>
          <p:nvSpPr>
            <p:cNvPr id="25624" name="TextBox 33">
              <a:extLst>
                <a:ext uri="{FF2B5EF4-FFF2-40B4-BE49-F238E27FC236}">
                  <a16:creationId xmlns:a16="http://schemas.microsoft.com/office/drawing/2014/main" id="{94780423-213D-4D26-A367-80A54DB693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455437" y="340902"/>
              <a:ext cx="2380334" cy="1212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text</a:t>
              </a:r>
              <a:endPara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text</a:t>
              </a:r>
              <a:endPara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text</a:t>
              </a:r>
              <a:endPara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text</a:t>
              </a:r>
              <a:endPara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5625" name="任意多边形 34">
            <a:extLst>
              <a:ext uri="{FF2B5EF4-FFF2-40B4-BE49-F238E27FC236}">
                <a16:creationId xmlns:a16="http://schemas.microsoft.com/office/drawing/2014/main" id="{429FF392-0B64-4514-BA2F-E2B12610C83F}"/>
              </a:ext>
            </a:extLst>
          </p:cNvPr>
          <p:cNvSpPr>
            <a:spLocks/>
          </p:cNvSpPr>
          <p:nvPr/>
        </p:nvSpPr>
        <p:spPr bwMode="auto">
          <a:xfrm>
            <a:off x="833438" y="1849438"/>
            <a:ext cx="2509837" cy="1209675"/>
          </a:xfrm>
          <a:custGeom>
            <a:avLst/>
            <a:gdLst>
              <a:gd name="T0" fmla="*/ 0 w 2090057"/>
              <a:gd name="T1" fmla="*/ 0 h 435429"/>
              <a:gd name="T2" fmla="*/ 1582057 w 2090057"/>
              <a:gd name="T3" fmla="*/ 0 h 435429"/>
              <a:gd name="T4" fmla="*/ 2090057 w 2090057"/>
              <a:gd name="T5" fmla="*/ 435429 h 4354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90057" h="435429">
                <a:moveTo>
                  <a:pt x="0" y="0"/>
                </a:moveTo>
                <a:lnTo>
                  <a:pt x="1582057" y="0"/>
                </a:lnTo>
                <a:lnTo>
                  <a:pt x="2090057" y="435429"/>
                </a:lnTo>
              </a:path>
            </a:pathLst>
          </a:custGeom>
          <a:noFill/>
          <a:ln w="12700" cap="flat" cmpd="sng">
            <a:solidFill>
              <a:srgbClr val="202020"/>
            </a:solidFill>
            <a:prstDash val="dash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5626" name="任意多边形 35">
            <a:extLst>
              <a:ext uri="{FF2B5EF4-FFF2-40B4-BE49-F238E27FC236}">
                <a16:creationId xmlns:a16="http://schemas.microsoft.com/office/drawing/2014/main" id="{83010D08-AE43-44B8-B74D-5221FC8B0F0C}"/>
              </a:ext>
            </a:extLst>
          </p:cNvPr>
          <p:cNvSpPr>
            <a:spLocks/>
          </p:cNvSpPr>
          <p:nvPr/>
        </p:nvSpPr>
        <p:spPr bwMode="auto">
          <a:xfrm>
            <a:off x="4803775" y="1477963"/>
            <a:ext cx="3446463" cy="609600"/>
          </a:xfrm>
          <a:custGeom>
            <a:avLst/>
            <a:gdLst>
              <a:gd name="T0" fmla="*/ 0 w 2815771"/>
              <a:gd name="T1" fmla="*/ 609600 h 609600"/>
              <a:gd name="T2" fmla="*/ 609600 w 2815771"/>
              <a:gd name="T3" fmla="*/ 0 h 609600"/>
              <a:gd name="T4" fmla="*/ 2815771 w 2815771"/>
              <a:gd name="T5" fmla="*/ 0 h 609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15771" h="609600">
                <a:moveTo>
                  <a:pt x="0" y="609600"/>
                </a:moveTo>
                <a:lnTo>
                  <a:pt x="609600" y="0"/>
                </a:lnTo>
                <a:lnTo>
                  <a:pt x="2815771" y="0"/>
                </a:lnTo>
              </a:path>
            </a:pathLst>
          </a:custGeom>
          <a:noFill/>
          <a:ln w="12700" cap="flat" cmpd="sng">
            <a:solidFill>
              <a:srgbClr val="202020"/>
            </a:solidFill>
            <a:prstDash val="dash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5627" name="任意多边形 36">
            <a:extLst>
              <a:ext uri="{FF2B5EF4-FFF2-40B4-BE49-F238E27FC236}">
                <a16:creationId xmlns:a16="http://schemas.microsoft.com/office/drawing/2014/main" id="{9D6766FC-2F02-46CC-A881-E3349EACEA9F}"/>
              </a:ext>
            </a:extLst>
          </p:cNvPr>
          <p:cNvSpPr>
            <a:spLocks/>
          </p:cNvSpPr>
          <p:nvPr/>
        </p:nvSpPr>
        <p:spPr bwMode="auto">
          <a:xfrm flipV="1">
            <a:off x="1019175" y="4510088"/>
            <a:ext cx="3221038" cy="434975"/>
          </a:xfrm>
          <a:custGeom>
            <a:avLst/>
            <a:gdLst>
              <a:gd name="T0" fmla="*/ 0 w 2090057"/>
              <a:gd name="T1" fmla="*/ 0 h 435429"/>
              <a:gd name="T2" fmla="*/ 1582057 w 2090057"/>
              <a:gd name="T3" fmla="*/ 0 h 435429"/>
              <a:gd name="T4" fmla="*/ 2090057 w 2090057"/>
              <a:gd name="T5" fmla="*/ 435429 h 4354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90057" h="435429">
                <a:moveTo>
                  <a:pt x="0" y="0"/>
                </a:moveTo>
                <a:lnTo>
                  <a:pt x="1582057" y="0"/>
                </a:lnTo>
                <a:lnTo>
                  <a:pt x="2090057" y="435429"/>
                </a:lnTo>
              </a:path>
            </a:pathLst>
          </a:custGeom>
          <a:noFill/>
          <a:ln w="12700" cap="flat" cmpd="sng">
            <a:solidFill>
              <a:srgbClr val="202020"/>
            </a:solidFill>
            <a:prstDash val="dash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5628" name="任意多边形 37">
            <a:extLst>
              <a:ext uri="{FF2B5EF4-FFF2-40B4-BE49-F238E27FC236}">
                <a16:creationId xmlns:a16="http://schemas.microsoft.com/office/drawing/2014/main" id="{96029CD2-0414-4BFA-9F6F-1BD71E86F5D5}"/>
              </a:ext>
            </a:extLst>
          </p:cNvPr>
          <p:cNvSpPr>
            <a:spLocks/>
          </p:cNvSpPr>
          <p:nvPr/>
        </p:nvSpPr>
        <p:spPr bwMode="auto">
          <a:xfrm flipV="1">
            <a:off x="5727700" y="3803650"/>
            <a:ext cx="2439988" cy="430213"/>
          </a:xfrm>
          <a:custGeom>
            <a:avLst/>
            <a:gdLst>
              <a:gd name="T0" fmla="*/ 0 w 2815771"/>
              <a:gd name="T1" fmla="*/ 609600 h 609600"/>
              <a:gd name="T2" fmla="*/ 609600 w 2815771"/>
              <a:gd name="T3" fmla="*/ 0 h 609600"/>
              <a:gd name="T4" fmla="*/ 2815771 w 2815771"/>
              <a:gd name="T5" fmla="*/ 0 h 609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15771" h="609600">
                <a:moveTo>
                  <a:pt x="0" y="609600"/>
                </a:moveTo>
                <a:lnTo>
                  <a:pt x="609600" y="0"/>
                </a:lnTo>
                <a:lnTo>
                  <a:pt x="2815771" y="0"/>
                </a:lnTo>
              </a:path>
            </a:pathLst>
          </a:custGeom>
          <a:noFill/>
          <a:ln w="12700" cap="flat" cmpd="sng">
            <a:solidFill>
              <a:srgbClr val="202020"/>
            </a:solidFill>
            <a:prstDash val="dash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</p:spTree>
  </p:cSld>
  <p:clrMapOvr>
    <a:masterClrMapping/>
  </p:clrMapOvr>
  <p:transition spd="slow" advTm="576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400" tmFilter="0,0; .5, 1; 1, 1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440"/>
                            </p:stCondLst>
                            <p:childTnLst>
                              <p:par>
                                <p:cTn id="2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94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5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5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25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25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44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25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25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autoUpdateAnimBg="0"/>
      <p:bldP spid="25605" grpId="0" animBg="1" autoUpdateAnimBg="0"/>
      <p:bldP spid="25607" grpId="0" animBg="1" autoUpdateAnimBg="0"/>
      <p:bldP spid="25609" grpId="0" animBg="1" autoUpdateAnimBg="0"/>
      <p:bldP spid="25611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76">
            <a:extLst>
              <a:ext uri="{FF2B5EF4-FFF2-40B4-BE49-F238E27FC236}">
                <a16:creationId xmlns:a16="http://schemas.microsoft.com/office/drawing/2014/main" id="{BFCB8A9D-2DE7-45AD-AD37-7E7F9C4805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15888"/>
            <a:ext cx="23399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solidFill>
                  <a:srgbClr val="4D494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title</a:t>
            </a:r>
          </a:p>
        </p:txBody>
      </p:sp>
      <p:cxnSp>
        <p:nvCxnSpPr>
          <p:cNvPr id="26627" name="直接连接符 46">
            <a:extLst>
              <a:ext uri="{FF2B5EF4-FFF2-40B4-BE49-F238E27FC236}">
                <a16:creationId xmlns:a16="http://schemas.microsoft.com/office/drawing/2014/main" id="{07161F7C-C0B2-4F91-AAC1-502AF97BB068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12775" y="615950"/>
            <a:ext cx="7993063" cy="0"/>
          </a:xfrm>
          <a:prstGeom prst="line">
            <a:avLst/>
          </a:prstGeom>
          <a:noFill/>
          <a:ln w="9525" cmpd="sng">
            <a:solidFill>
              <a:srgbClr val="4D494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628" name="Freeform 5">
            <a:extLst>
              <a:ext uri="{FF2B5EF4-FFF2-40B4-BE49-F238E27FC236}">
                <a16:creationId xmlns:a16="http://schemas.microsoft.com/office/drawing/2014/main" id="{CAEAA3D3-C953-4500-8358-B3B4912BEB04}"/>
              </a:ext>
            </a:extLst>
          </p:cNvPr>
          <p:cNvSpPr>
            <a:spLocks noChangeAspect="1"/>
          </p:cNvSpPr>
          <p:nvPr/>
        </p:nvSpPr>
        <p:spPr bwMode="auto">
          <a:xfrm>
            <a:off x="15875" y="225425"/>
            <a:ext cx="344488" cy="395288"/>
          </a:xfrm>
          <a:custGeom>
            <a:avLst/>
            <a:gdLst>
              <a:gd name="T0" fmla="*/ 587 w 587"/>
              <a:gd name="T1" fmla="*/ 339 h 677"/>
              <a:gd name="T2" fmla="*/ 293 w 587"/>
              <a:gd name="T3" fmla="*/ 508 h 677"/>
              <a:gd name="T4" fmla="*/ 0 w 587"/>
              <a:gd name="T5" fmla="*/ 677 h 677"/>
              <a:gd name="T6" fmla="*/ 0 w 587"/>
              <a:gd name="T7" fmla="*/ 339 h 677"/>
              <a:gd name="T8" fmla="*/ 0 w 587"/>
              <a:gd name="T9" fmla="*/ 0 h 677"/>
              <a:gd name="T10" fmla="*/ 293 w 587"/>
              <a:gd name="T11" fmla="*/ 169 h 677"/>
              <a:gd name="T12" fmla="*/ 587 w 587"/>
              <a:gd name="T13" fmla="*/ 339 h 6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87" h="677">
                <a:moveTo>
                  <a:pt x="587" y="339"/>
                </a:moveTo>
                <a:lnTo>
                  <a:pt x="293" y="508"/>
                </a:lnTo>
                <a:lnTo>
                  <a:pt x="0" y="677"/>
                </a:lnTo>
                <a:lnTo>
                  <a:pt x="0" y="339"/>
                </a:lnTo>
                <a:lnTo>
                  <a:pt x="0" y="0"/>
                </a:lnTo>
                <a:lnTo>
                  <a:pt x="293" y="169"/>
                </a:lnTo>
                <a:lnTo>
                  <a:pt x="587" y="33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29" name="圆角矩形 4">
            <a:extLst>
              <a:ext uri="{FF2B5EF4-FFF2-40B4-BE49-F238E27FC236}">
                <a16:creationId xmlns:a16="http://schemas.microsoft.com/office/drawing/2014/main" id="{75966291-1F6D-46F2-992B-7BBE7865C2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750" y="1773238"/>
            <a:ext cx="2487613" cy="2867025"/>
          </a:xfrm>
          <a:prstGeom prst="roundRect">
            <a:avLst>
              <a:gd name="adj" fmla="val 5681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2" eaLnBrk="1" hangingPunct="1"/>
            <a:endParaRPr lang="zh-CN" altLang="en-US">
              <a:solidFill>
                <a:srgbClr val="C4261D"/>
              </a:solidFill>
            </a:endParaRPr>
          </a:p>
        </p:txBody>
      </p:sp>
      <p:sp>
        <p:nvSpPr>
          <p:cNvPr id="26630" name="圆角矩形 6">
            <a:extLst>
              <a:ext uri="{FF2B5EF4-FFF2-40B4-BE49-F238E27FC236}">
                <a16:creationId xmlns:a16="http://schemas.microsoft.com/office/drawing/2014/main" id="{D1E4ECEF-A2D8-4C34-9D67-E11E4ECEBB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6150" y="1773238"/>
            <a:ext cx="2487613" cy="2867025"/>
          </a:xfrm>
          <a:prstGeom prst="roundRect">
            <a:avLst>
              <a:gd name="adj" fmla="val 5069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2" eaLnBrk="1" hangingPunct="1"/>
            <a:endParaRPr lang="zh-CN" altLang="en-US">
              <a:solidFill>
                <a:srgbClr val="C4261D"/>
              </a:solidFill>
            </a:endParaRPr>
          </a:p>
        </p:txBody>
      </p:sp>
      <p:sp>
        <p:nvSpPr>
          <p:cNvPr id="26631" name="矩形 26">
            <a:extLst>
              <a:ext uri="{FF2B5EF4-FFF2-40B4-BE49-F238E27FC236}">
                <a16:creationId xmlns:a16="http://schemas.microsoft.com/office/drawing/2014/main" id="{B1601249-78E1-4969-A10F-6B76B8B2FF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3174" y="2101850"/>
            <a:ext cx="268411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the text information here</a:t>
            </a:r>
            <a:endParaRPr lang="en-US" altLang="zh-CN" sz="16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zh-CN" altLang="en-US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the text information here</a:t>
            </a:r>
            <a:endParaRPr lang="en-US" altLang="zh-CN" sz="16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zh-CN" altLang="en-US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the text information here</a:t>
            </a:r>
            <a:endParaRPr lang="en-US" altLang="zh-CN" sz="16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zh-CN" altLang="en-US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the text information here</a:t>
            </a:r>
            <a:endParaRPr lang="en-US" altLang="zh-CN" sz="16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endParaRPr lang="en-US" altLang="zh-CN" sz="16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32" name="圆角矩形 8">
            <a:extLst>
              <a:ext uri="{FF2B5EF4-FFF2-40B4-BE49-F238E27FC236}">
                <a16:creationId xmlns:a16="http://schemas.microsoft.com/office/drawing/2014/main" id="{B2292EDE-9136-4E07-A6F2-514D652E7A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2163" y="1773238"/>
            <a:ext cx="2487612" cy="2867025"/>
          </a:xfrm>
          <a:prstGeom prst="roundRect">
            <a:avLst>
              <a:gd name="adj" fmla="val 5069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2" eaLnBrk="1" hangingPunct="1"/>
            <a:endParaRPr lang="zh-CN" altLang="en-US">
              <a:solidFill>
                <a:srgbClr val="C4261D"/>
              </a:solidFill>
            </a:endParaRPr>
          </a:p>
        </p:txBody>
      </p:sp>
      <p:sp>
        <p:nvSpPr>
          <p:cNvPr id="26633" name="矩形 9">
            <a:extLst>
              <a:ext uri="{FF2B5EF4-FFF2-40B4-BE49-F238E27FC236}">
                <a16:creationId xmlns:a16="http://schemas.microsoft.com/office/drawing/2014/main" id="{D2D422BF-D61D-4B6D-AE66-0D73890121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7913" y="2101850"/>
            <a:ext cx="2408237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the text information here</a:t>
            </a:r>
            <a:endParaRPr lang="en-US" altLang="zh-CN" sz="16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zh-CN" altLang="en-US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the text information here</a:t>
            </a:r>
            <a:endParaRPr lang="en-US" altLang="zh-CN" sz="16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zh-CN" altLang="en-US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the text information here</a:t>
            </a:r>
            <a:endParaRPr lang="en-US" altLang="zh-CN" sz="16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zh-CN" altLang="en-US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the text information here</a:t>
            </a:r>
            <a:endParaRPr lang="en-US" altLang="zh-CN" sz="16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34" name="TextBox 32">
            <a:extLst>
              <a:ext uri="{FF2B5EF4-FFF2-40B4-BE49-F238E27FC236}">
                <a16:creationId xmlns:a16="http://schemas.microsoft.com/office/drawing/2014/main" id="{1E1745B7-85E5-4B27-95FF-0F3D55DB0A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750" y="2132013"/>
            <a:ext cx="23559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the text information here</a:t>
            </a:r>
            <a:endParaRPr lang="en-US" altLang="zh-CN" sz="16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zh-CN" altLang="en-US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the text information here</a:t>
            </a:r>
            <a:endParaRPr lang="en-US" altLang="zh-CN" sz="16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zh-CN" altLang="en-US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the text information here</a:t>
            </a:r>
            <a:endParaRPr lang="en-US" altLang="zh-CN" sz="16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zh-CN" altLang="en-US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the text information here</a:t>
            </a:r>
            <a:endParaRPr lang="en-US" altLang="zh-CN" sz="16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endParaRPr lang="en-US" altLang="zh-CN" sz="16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35" name="Rectangle 20">
            <a:extLst>
              <a:ext uri="{FF2B5EF4-FFF2-40B4-BE49-F238E27FC236}">
                <a16:creationId xmlns:a16="http://schemas.microsoft.com/office/drawing/2014/main" id="{E36296CA-9D53-46B1-B98E-3101E9A37E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388" y="5373688"/>
            <a:ext cx="7845425" cy="655637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solidFill>
                <a:srgbClr val="C4261D"/>
              </a:solidFill>
            </a:endParaRPr>
          </a:p>
        </p:txBody>
      </p:sp>
      <p:grpSp>
        <p:nvGrpSpPr>
          <p:cNvPr id="26636" name="矩形 12">
            <a:extLst>
              <a:ext uri="{FF2B5EF4-FFF2-40B4-BE49-F238E27FC236}">
                <a16:creationId xmlns:a16="http://schemas.microsoft.com/office/drawing/2014/main" id="{8F2CA1AC-92E3-428F-81CF-811E6D3FBBFF}"/>
              </a:ext>
            </a:extLst>
          </p:cNvPr>
          <p:cNvGrpSpPr>
            <a:grpSpLocks/>
          </p:cNvGrpSpPr>
          <p:nvPr/>
        </p:nvGrpSpPr>
        <p:grpSpPr bwMode="auto">
          <a:xfrm>
            <a:off x="1779588" y="5473700"/>
            <a:ext cx="5969000" cy="488950"/>
            <a:chOff x="0" y="0"/>
            <a:chExt cx="3760" cy="308"/>
          </a:xfrm>
        </p:grpSpPr>
        <p:pic>
          <p:nvPicPr>
            <p:cNvPr id="26637" name="矩形 12">
              <a:extLst>
                <a:ext uri="{FF2B5EF4-FFF2-40B4-BE49-F238E27FC236}">
                  <a16:creationId xmlns:a16="http://schemas.microsoft.com/office/drawing/2014/main" id="{D5964EC3-6AAA-49A2-B5D6-B29861E7EF56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760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38" name="Text Box 14">
              <a:extLst>
                <a:ext uri="{FF2B5EF4-FFF2-40B4-BE49-F238E27FC236}">
                  <a16:creationId xmlns:a16="http://schemas.microsoft.com/office/drawing/2014/main" id="{A30B2C88-DF0D-45F8-AB2C-101AEFC04C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" y="9"/>
              <a:ext cx="373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tabLst>
                  <a:tab pos="85217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tabLst>
                  <a:tab pos="85217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tabLst>
                  <a:tab pos="85217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tabLst>
                  <a:tab pos="85217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tabLst>
                  <a:tab pos="85217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85217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85217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85217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85217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400">
                  <a:solidFill>
                    <a:srgbClr val="F8F8F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Research results</a:t>
              </a:r>
            </a:p>
          </p:txBody>
        </p:sp>
      </p:grpSp>
      <p:sp>
        <p:nvSpPr>
          <p:cNvPr id="26639" name="燕尾形 13">
            <a:extLst>
              <a:ext uri="{FF2B5EF4-FFF2-40B4-BE49-F238E27FC236}">
                <a16:creationId xmlns:a16="http://schemas.microsoft.com/office/drawing/2014/main" id="{3C1FF052-6A03-4C88-AB17-818B171E61B6}"/>
              </a:ext>
            </a:extLst>
          </p:cNvPr>
          <p:cNvSpPr>
            <a:spLocks noChangeArrowheads="1"/>
          </p:cNvSpPr>
          <p:nvPr/>
        </p:nvSpPr>
        <p:spPr bwMode="auto">
          <a:xfrm rot="16200000" flipH="1" flipV="1">
            <a:off x="7071519" y="4723607"/>
            <a:ext cx="395287" cy="660400"/>
          </a:xfrm>
          <a:prstGeom prst="chevron">
            <a:avLst>
              <a:gd name="adj" fmla="val 39403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solidFill>
                <a:srgbClr val="C4261D"/>
              </a:solidFill>
            </a:endParaRPr>
          </a:p>
        </p:txBody>
      </p:sp>
      <p:sp>
        <p:nvSpPr>
          <p:cNvPr id="26640" name="圆角矩形 14">
            <a:extLst>
              <a:ext uri="{FF2B5EF4-FFF2-40B4-BE49-F238E27FC236}">
                <a16:creationId xmlns:a16="http://schemas.microsoft.com/office/drawing/2014/main" id="{7F420872-BCEA-412A-913F-855729BEBB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2163" y="1268413"/>
            <a:ext cx="2487612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solidFill>
                <a:srgbClr val="C4261D"/>
              </a:solidFill>
            </a:endParaRPr>
          </a:p>
        </p:txBody>
      </p:sp>
      <p:sp>
        <p:nvSpPr>
          <p:cNvPr id="26641" name="圆角矩形 15">
            <a:extLst>
              <a:ext uri="{FF2B5EF4-FFF2-40B4-BE49-F238E27FC236}">
                <a16:creationId xmlns:a16="http://schemas.microsoft.com/office/drawing/2014/main" id="{E4F118FF-02FC-41A2-BF46-B9C3385E4A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6150" y="1268413"/>
            <a:ext cx="2487613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solidFill>
                <a:srgbClr val="C4261D"/>
              </a:solidFill>
            </a:endParaRPr>
          </a:p>
        </p:txBody>
      </p:sp>
      <p:sp>
        <p:nvSpPr>
          <p:cNvPr id="26642" name="圆角矩形 16">
            <a:extLst>
              <a:ext uri="{FF2B5EF4-FFF2-40B4-BE49-F238E27FC236}">
                <a16:creationId xmlns:a16="http://schemas.microsoft.com/office/drawing/2014/main" id="{3F0B57E1-0BCA-48E3-AD33-519533C48B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750" y="1268413"/>
            <a:ext cx="2487613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solidFill>
                <a:srgbClr val="C4261D"/>
              </a:solidFill>
            </a:endParaRPr>
          </a:p>
        </p:txBody>
      </p:sp>
      <p:grpSp>
        <p:nvGrpSpPr>
          <p:cNvPr id="26643" name="矩形 17">
            <a:extLst>
              <a:ext uri="{FF2B5EF4-FFF2-40B4-BE49-F238E27FC236}">
                <a16:creationId xmlns:a16="http://schemas.microsoft.com/office/drawing/2014/main" id="{C7C7D8C1-EA17-4822-86DC-80E533CB8218}"/>
              </a:ext>
            </a:extLst>
          </p:cNvPr>
          <p:cNvGrpSpPr>
            <a:grpSpLocks/>
          </p:cNvGrpSpPr>
          <p:nvPr/>
        </p:nvGrpSpPr>
        <p:grpSpPr bwMode="auto">
          <a:xfrm>
            <a:off x="687389" y="1285875"/>
            <a:ext cx="2466973" cy="433388"/>
            <a:chOff x="-254" y="0"/>
            <a:chExt cx="1554" cy="273"/>
          </a:xfrm>
        </p:grpSpPr>
        <p:pic>
          <p:nvPicPr>
            <p:cNvPr id="26644" name="矩形 17">
              <a:extLst>
                <a:ext uri="{FF2B5EF4-FFF2-40B4-BE49-F238E27FC236}">
                  <a16:creationId xmlns:a16="http://schemas.microsoft.com/office/drawing/2014/main" id="{E892C534-3D4B-4E17-A329-4E5A74142B4C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33" cy="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45" name="Text Box 21">
              <a:extLst>
                <a:ext uri="{FF2B5EF4-FFF2-40B4-BE49-F238E27FC236}">
                  <a16:creationId xmlns:a16="http://schemas.microsoft.com/office/drawing/2014/main" id="{EF0BCA9F-F61D-4DFA-952C-EBFA7B91F9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254" y="10"/>
              <a:ext cx="155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1400" dirty="0">
                  <a:solidFill>
                    <a:srgbClr val="F8F8F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Engineering prototype</a:t>
              </a:r>
            </a:p>
          </p:txBody>
        </p:sp>
      </p:grpSp>
      <p:grpSp>
        <p:nvGrpSpPr>
          <p:cNvPr id="26646" name="矩形 18">
            <a:extLst>
              <a:ext uri="{FF2B5EF4-FFF2-40B4-BE49-F238E27FC236}">
                <a16:creationId xmlns:a16="http://schemas.microsoft.com/office/drawing/2014/main" id="{E9C0295F-37A2-40DF-B896-999D8CF7215C}"/>
              </a:ext>
            </a:extLst>
          </p:cNvPr>
          <p:cNvGrpSpPr>
            <a:grpSpLocks/>
          </p:cNvGrpSpPr>
          <p:nvPr/>
        </p:nvGrpSpPr>
        <p:grpSpPr bwMode="auto">
          <a:xfrm>
            <a:off x="6110287" y="1285875"/>
            <a:ext cx="2063751" cy="433388"/>
            <a:chOff x="-271" y="0"/>
            <a:chExt cx="1300" cy="273"/>
          </a:xfrm>
        </p:grpSpPr>
        <p:pic>
          <p:nvPicPr>
            <p:cNvPr id="26647" name="矩形 18">
              <a:extLst>
                <a:ext uri="{FF2B5EF4-FFF2-40B4-BE49-F238E27FC236}">
                  <a16:creationId xmlns:a16="http://schemas.microsoft.com/office/drawing/2014/main" id="{8CF94E01-9910-4052-A9CA-9E336FD07D4B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29" cy="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48" name="Text Box 24">
              <a:extLst>
                <a:ext uri="{FF2B5EF4-FFF2-40B4-BE49-F238E27FC236}">
                  <a16:creationId xmlns:a16="http://schemas.microsoft.com/office/drawing/2014/main" id="{528B9E9E-563D-440A-BB12-45A99D556B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271" y="10"/>
              <a:ext cx="129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000" dirty="0">
                  <a:solidFill>
                    <a:srgbClr val="F8F8F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Design report</a:t>
              </a:r>
            </a:p>
          </p:txBody>
        </p:sp>
      </p:grpSp>
      <p:grpSp>
        <p:nvGrpSpPr>
          <p:cNvPr id="26649" name="矩形 19">
            <a:extLst>
              <a:ext uri="{FF2B5EF4-FFF2-40B4-BE49-F238E27FC236}">
                <a16:creationId xmlns:a16="http://schemas.microsoft.com/office/drawing/2014/main" id="{B49342CD-3E93-4078-8401-83441D764210}"/>
              </a:ext>
            </a:extLst>
          </p:cNvPr>
          <p:cNvGrpSpPr>
            <a:grpSpLocks/>
          </p:cNvGrpSpPr>
          <p:nvPr/>
        </p:nvGrpSpPr>
        <p:grpSpPr bwMode="auto">
          <a:xfrm>
            <a:off x="3422651" y="1285875"/>
            <a:ext cx="2263774" cy="433388"/>
            <a:chOff x="-267" y="0"/>
            <a:chExt cx="1426" cy="273"/>
          </a:xfrm>
        </p:grpSpPr>
        <p:pic>
          <p:nvPicPr>
            <p:cNvPr id="26650" name="矩形 19">
              <a:extLst>
                <a:ext uri="{FF2B5EF4-FFF2-40B4-BE49-F238E27FC236}">
                  <a16:creationId xmlns:a16="http://schemas.microsoft.com/office/drawing/2014/main" id="{918FAC7A-AEB2-4C3B-B807-6E65A43436D0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33" cy="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51" name="Text Box 27">
              <a:extLst>
                <a:ext uri="{FF2B5EF4-FFF2-40B4-BE49-F238E27FC236}">
                  <a16:creationId xmlns:a16="http://schemas.microsoft.com/office/drawing/2014/main" id="{B6EFB27C-1D1F-466F-8CBA-8CBF0AC9DD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267" y="10"/>
              <a:ext cx="142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000" dirty="0">
                  <a:solidFill>
                    <a:srgbClr val="F8F8F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Research report</a:t>
              </a:r>
            </a:p>
          </p:txBody>
        </p:sp>
      </p:grpSp>
      <p:sp>
        <p:nvSpPr>
          <p:cNvPr id="26652" name="燕尾形 20">
            <a:extLst>
              <a:ext uri="{FF2B5EF4-FFF2-40B4-BE49-F238E27FC236}">
                <a16:creationId xmlns:a16="http://schemas.microsoft.com/office/drawing/2014/main" id="{5FBB78EB-FB31-458A-A142-85F4F8C96A3E}"/>
              </a:ext>
            </a:extLst>
          </p:cNvPr>
          <p:cNvSpPr>
            <a:spLocks noChangeArrowheads="1"/>
          </p:cNvSpPr>
          <p:nvPr/>
        </p:nvSpPr>
        <p:spPr bwMode="auto">
          <a:xfrm rot="16200000" flipH="1" flipV="1">
            <a:off x="4431506" y="4723607"/>
            <a:ext cx="395287" cy="660400"/>
          </a:xfrm>
          <a:prstGeom prst="chevron">
            <a:avLst>
              <a:gd name="adj" fmla="val 39403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solidFill>
                <a:srgbClr val="C4261D"/>
              </a:solidFill>
            </a:endParaRPr>
          </a:p>
        </p:txBody>
      </p:sp>
      <p:sp>
        <p:nvSpPr>
          <p:cNvPr id="26653" name="燕尾形 21">
            <a:extLst>
              <a:ext uri="{FF2B5EF4-FFF2-40B4-BE49-F238E27FC236}">
                <a16:creationId xmlns:a16="http://schemas.microsoft.com/office/drawing/2014/main" id="{B411907B-5801-4931-B85D-963B2D1B06E7}"/>
              </a:ext>
            </a:extLst>
          </p:cNvPr>
          <p:cNvSpPr>
            <a:spLocks noChangeArrowheads="1"/>
          </p:cNvSpPr>
          <p:nvPr/>
        </p:nvSpPr>
        <p:spPr bwMode="auto">
          <a:xfrm rot="16200000" flipH="1" flipV="1">
            <a:off x="1743869" y="4723607"/>
            <a:ext cx="395287" cy="660400"/>
          </a:xfrm>
          <a:prstGeom prst="chevron">
            <a:avLst>
              <a:gd name="adj" fmla="val 39403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solidFill>
                <a:srgbClr val="C4261D"/>
              </a:solidFill>
            </a:endParaRPr>
          </a:p>
        </p:txBody>
      </p:sp>
    </p:spTree>
  </p:cSld>
  <p:clrMapOvr>
    <a:masterClrMapping/>
  </p:clrMapOvr>
  <p:transition spd="slow" advTm="576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400" tmFilter="0,0; .5, 1; 1, 1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440"/>
                            </p:stCondLst>
                            <p:childTnLst>
                              <p:par>
                                <p:cTn id="2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66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440"/>
                            </p:stCondLst>
                            <p:childTnLst>
                              <p:par>
                                <p:cTn id="2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440"/>
                            </p:stCondLst>
                            <p:childTnLst>
                              <p:par>
                                <p:cTn id="3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66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440"/>
                            </p:stCondLst>
                            <p:childTnLst>
                              <p:par>
                                <p:cTn id="4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26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4940"/>
                            </p:stCondLst>
                            <p:childTnLst>
                              <p:par>
                                <p:cTn id="4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26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440"/>
                            </p:stCondLst>
                            <p:childTnLst>
                              <p:par>
                                <p:cTn id="5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500"/>
                                        <p:tgtEl>
                                          <p:spTgt spid="26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940"/>
                            </p:stCondLst>
                            <p:childTnLst>
                              <p:par>
                                <p:cTn id="5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7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6440"/>
                            </p:stCondLst>
                            <p:childTnLst>
                              <p:par>
                                <p:cTn id="5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1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6940"/>
                            </p:stCondLst>
                            <p:childTnLst>
                              <p:par>
                                <p:cTn id="6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5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7440"/>
                            </p:stCondLst>
                            <p:childTnLst>
                              <p:par>
                                <p:cTn id="6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7940"/>
                            </p:stCondLst>
                            <p:childTnLst>
                              <p:par>
                                <p:cTn id="7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8440"/>
                            </p:stCondLst>
                            <p:childTnLst>
                              <p:par>
                                <p:cTn id="8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8940"/>
                            </p:stCondLst>
                            <p:childTnLst>
                              <p:par>
                                <p:cTn id="88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90" dur="500"/>
                                        <p:tgtEl>
                                          <p:spTgt spid="26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9440"/>
                            </p:stCondLst>
                            <p:childTnLst>
                              <p:par>
                                <p:cTn id="9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94" dur="500"/>
                                        <p:tgtEl>
                                          <p:spTgt spid="26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9940"/>
                            </p:stCondLst>
                            <p:childTnLst>
                              <p:par>
                                <p:cTn id="96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98" dur="5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1044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autoUpdateAnimBg="0"/>
      <p:bldP spid="26629" grpId="0" animBg="1" autoUpdateAnimBg="0"/>
      <p:bldP spid="26630" grpId="0" animBg="1" autoUpdateAnimBg="0"/>
      <p:bldP spid="26631" grpId="0" autoUpdateAnimBg="0"/>
      <p:bldP spid="26632" grpId="0" animBg="1" autoUpdateAnimBg="0"/>
      <p:bldP spid="26633" grpId="0" autoUpdateAnimBg="0"/>
      <p:bldP spid="26634" grpId="0" autoUpdateAnimBg="0"/>
      <p:bldP spid="26635" grpId="0" animBg="1" autoUpdateAnimBg="0"/>
      <p:bldP spid="26639" grpId="0" animBg="1" autoUpdateAnimBg="0"/>
      <p:bldP spid="26640" grpId="0" animBg="1" autoUpdateAnimBg="0"/>
      <p:bldP spid="26641" grpId="0" animBg="1" autoUpdateAnimBg="0"/>
      <p:bldP spid="26642" grpId="0" animBg="1" autoUpdateAnimBg="0"/>
      <p:bldP spid="26652" grpId="0" animBg="1" autoUpdateAnimBg="0"/>
      <p:bldP spid="26653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76">
            <a:extLst>
              <a:ext uri="{FF2B5EF4-FFF2-40B4-BE49-F238E27FC236}">
                <a16:creationId xmlns:a16="http://schemas.microsoft.com/office/drawing/2014/main" id="{D4557D64-0B1C-45F7-A017-229800D524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15888"/>
            <a:ext cx="23399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solidFill>
                  <a:srgbClr val="4D494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title</a:t>
            </a:r>
          </a:p>
        </p:txBody>
      </p:sp>
      <p:cxnSp>
        <p:nvCxnSpPr>
          <p:cNvPr id="27651" name="直接连接符 46">
            <a:extLst>
              <a:ext uri="{FF2B5EF4-FFF2-40B4-BE49-F238E27FC236}">
                <a16:creationId xmlns:a16="http://schemas.microsoft.com/office/drawing/2014/main" id="{6ADBF8C9-891B-4DA2-9D91-3ACB1B66CD92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12775" y="615950"/>
            <a:ext cx="7993063" cy="0"/>
          </a:xfrm>
          <a:prstGeom prst="line">
            <a:avLst/>
          </a:prstGeom>
          <a:noFill/>
          <a:ln w="9525" cmpd="sng">
            <a:solidFill>
              <a:srgbClr val="4D494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652" name="Freeform 5">
            <a:extLst>
              <a:ext uri="{FF2B5EF4-FFF2-40B4-BE49-F238E27FC236}">
                <a16:creationId xmlns:a16="http://schemas.microsoft.com/office/drawing/2014/main" id="{02BF88F8-E7B9-4C7A-9E40-A513379A1232}"/>
              </a:ext>
            </a:extLst>
          </p:cNvPr>
          <p:cNvSpPr>
            <a:spLocks noChangeAspect="1"/>
          </p:cNvSpPr>
          <p:nvPr/>
        </p:nvSpPr>
        <p:spPr bwMode="auto">
          <a:xfrm>
            <a:off x="15875" y="225425"/>
            <a:ext cx="344488" cy="395288"/>
          </a:xfrm>
          <a:custGeom>
            <a:avLst/>
            <a:gdLst>
              <a:gd name="T0" fmla="*/ 587 w 587"/>
              <a:gd name="T1" fmla="*/ 339 h 677"/>
              <a:gd name="T2" fmla="*/ 293 w 587"/>
              <a:gd name="T3" fmla="*/ 508 h 677"/>
              <a:gd name="T4" fmla="*/ 0 w 587"/>
              <a:gd name="T5" fmla="*/ 677 h 677"/>
              <a:gd name="T6" fmla="*/ 0 w 587"/>
              <a:gd name="T7" fmla="*/ 339 h 677"/>
              <a:gd name="T8" fmla="*/ 0 w 587"/>
              <a:gd name="T9" fmla="*/ 0 h 677"/>
              <a:gd name="T10" fmla="*/ 293 w 587"/>
              <a:gd name="T11" fmla="*/ 169 h 677"/>
              <a:gd name="T12" fmla="*/ 587 w 587"/>
              <a:gd name="T13" fmla="*/ 339 h 6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87" h="677">
                <a:moveTo>
                  <a:pt x="587" y="339"/>
                </a:moveTo>
                <a:lnTo>
                  <a:pt x="293" y="508"/>
                </a:lnTo>
                <a:lnTo>
                  <a:pt x="0" y="677"/>
                </a:lnTo>
                <a:lnTo>
                  <a:pt x="0" y="339"/>
                </a:lnTo>
                <a:lnTo>
                  <a:pt x="0" y="0"/>
                </a:lnTo>
                <a:lnTo>
                  <a:pt x="293" y="169"/>
                </a:lnTo>
                <a:lnTo>
                  <a:pt x="587" y="33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53" name="Freeform 6">
            <a:extLst>
              <a:ext uri="{FF2B5EF4-FFF2-40B4-BE49-F238E27FC236}">
                <a16:creationId xmlns:a16="http://schemas.microsoft.com/office/drawing/2014/main" id="{67F0B44B-B9CC-4A4B-B819-A2FD1CC650F9}"/>
              </a:ext>
            </a:extLst>
          </p:cNvPr>
          <p:cNvSpPr>
            <a:spLocks/>
          </p:cNvSpPr>
          <p:nvPr/>
        </p:nvSpPr>
        <p:spPr bwMode="auto">
          <a:xfrm>
            <a:off x="684213" y="1825625"/>
            <a:ext cx="3529012" cy="4210050"/>
          </a:xfrm>
          <a:custGeom>
            <a:avLst/>
            <a:gdLst>
              <a:gd name="T0" fmla="*/ 2932 w 5863"/>
              <a:gd name="T1" fmla="*/ 0 h 6999"/>
              <a:gd name="T2" fmla="*/ 5863 w 5863"/>
              <a:gd name="T3" fmla="*/ 2932 h 6999"/>
              <a:gd name="T4" fmla="*/ 5450 w 5863"/>
              <a:gd name="T5" fmla="*/ 4434 h 6999"/>
              <a:gd name="T6" fmla="*/ 2932 w 5863"/>
              <a:gd name="T7" fmla="*/ 6999 h 6999"/>
              <a:gd name="T8" fmla="*/ 414 w 5863"/>
              <a:gd name="T9" fmla="*/ 4434 h 6999"/>
              <a:gd name="T10" fmla="*/ 0 w 5863"/>
              <a:gd name="T11" fmla="*/ 2932 h 6999"/>
              <a:gd name="T12" fmla="*/ 2932 w 5863"/>
              <a:gd name="T13" fmla="*/ 0 h 69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863" h="6999">
                <a:moveTo>
                  <a:pt x="2932" y="0"/>
                </a:moveTo>
                <a:cubicBezTo>
                  <a:pt x="4550" y="0"/>
                  <a:pt x="5863" y="1313"/>
                  <a:pt x="5863" y="2932"/>
                </a:cubicBezTo>
                <a:cubicBezTo>
                  <a:pt x="5863" y="3480"/>
                  <a:pt x="5712" y="3994"/>
                  <a:pt x="5450" y="4434"/>
                </a:cubicBezTo>
                <a:cubicBezTo>
                  <a:pt x="5201" y="4840"/>
                  <a:pt x="3807" y="6359"/>
                  <a:pt x="2932" y="6999"/>
                </a:cubicBezTo>
                <a:cubicBezTo>
                  <a:pt x="2056" y="6359"/>
                  <a:pt x="663" y="4840"/>
                  <a:pt x="414" y="4434"/>
                </a:cubicBezTo>
                <a:cubicBezTo>
                  <a:pt x="151" y="3994"/>
                  <a:pt x="0" y="3480"/>
                  <a:pt x="0" y="2932"/>
                </a:cubicBezTo>
                <a:cubicBezTo>
                  <a:pt x="0" y="1313"/>
                  <a:pt x="1313" y="0"/>
                  <a:pt x="2932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54" name="Freeform 6">
            <a:extLst>
              <a:ext uri="{FF2B5EF4-FFF2-40B4-BE49-F238E27FC236}">
                <a16:creationId xmlns:a16="http://schemas.microsoft.com/office/drawing/2014/main" id="{5F339021-5B1E-45FF-9190-FB4644349C66}"/>
              </a:ext>
            </a:extLst>
          </p:cNvPr>
          <p:cNvSpPr>
            <a:spLocks/>
          </p:cNvSpPr>
          <p:nvPr/>
        </p:nvSpPr>
        <p:spPr bwMode="auto">
          <a:xfrm>
            <a:off x="3505200" y="3311525"/>
            <a:ext cx="2336800" cy="2787650"/>
          </a:xfrm>
          <a:custGeom>
            <a:avLst/>
            <a:gdLst>
              <a:gd name="T0" fmla="*/ 2932 w 5863"/>
              <a:gd name="T1" fmla="*/ 0 h 6999"/>
              <a:gd name="T2" fmla="*/ 5863 w 5863"/>
              <a:gd name="T3" fmla="*/ 2932 h 6999"/>
              <a:gd name="T4" fmla="*/ 5450 w 5863"/>
              <a:gd name="T5" fmla="*/ 4434 h 6999"/>
              <a:gd name="T6" fmla="*/ 2932 w 5863"/>
              <a:gd name="T7" fmla="*/ 6999 h 6999"/>
              <a:gd name="T8" fmla="*/ 414 w 5863"/>
              <a:gd name="T9" fmla="*/ 4434 h 6999"/>
              <a:gd name="T10" fmla="*/ 0 w 5863"/>
              <a:gd name="T11" fmla="*/ 2932 h 6999"/>
              <a:gd name="T12" fmla="*/ 2932 w 5863"/>
              <a:gd name="T13" fmla="*/ 0 h 69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863" h="6999">
                <a:moveTo>
                  <a:pt x="2932" y="0"/>
                </a:moveTo>
                <a:cubicBezTo>
                  <a:pt x="4550" y="0"/>
                  <a:pt x="5863" y="1313"/>
                  <a:pt x="5863" y="2932"/>
                </a:cubicBezTo>
                <a:cubicBezTo>
                  <a:pt x="5863" y="3480"/>
                  <a:pt x="5712" y="3994"/>
                  <a:pt x="5450" y="4434"/>
                </a:cubicBezTo>
                <a:cubicBezTo>
                  <a:pt x="5201" y="4840"/>
                  <a:pt x="3807" y="6359"/>
                  <a:pt x="2932" y="6999"/>
                </a:cubicBezTo>
                <a:cubicBezTo>
                  <a:pt x="2056" y="6359"/>
                  <a:pt x="663" y="4840"/>
                  <a:pt x="414" y="4434"/>
                </a:cubicBezTo>
                <a:cubicBezTo>
                  <a:pt x="151" y="3994"/>
                  <a:pt x="0" y="3480"/>
                  <a:pt x="0" y="2932"/>
                </a:cubicBezTo>
                <a:cubicBezTo>
                  <a:pt x="0" y="1313"/>
                  <a:pt x="1313" y="0"/>
                  <a:pt x="293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55" name="椭圆 7">
            <a:extLst>
              <a:ext uri="{FF2B5EF4-FFF2-40B4-BE49-F238E27FC236}">
                <a16:creationId xmlns:a16="http://schemas.microsoft.com/office/drawing/2014/main" id="{3B79B831-4560-4842-A992-76F2A322AF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9138" y="1838325"/>
            <a:ext cx="936625" cy="936625"/>
          </a:xfrm>
          <a:prstGeom prst="ellipse">
            <a:avLst/>
          </a:prstGeom>
          <a:solidFill>
            <a:schemeClr val="bg1"/>
          </a:solidFill>
          <a:ln w="9525" cmpd="sng">
            <a:solidFill>
              <a:srgbClr val="F8F8F8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7656" name="椭圆 8">
            <a:extLst>
              <a:ext uri="{FF2B5EF4-FFF2-40B4-BE49-F238E27FC236}">
                <a16:creationId xmlns:a16="http://schemas.microsoft.com/office/drawing/2014/main" id="{79468A55-B1A6-477A-B735-1CC5507F9B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2563" y="3443288"/>
            <a:ext cx="782637" cy="782637"/>
          </a:xfrm>
          <a:prstGeom prst="ellipse">
            <a:avLst/>
          </a:prstGeom>
          <a:solidFill>
            <a:schemeClr val="bg1"/>
          </a:solidFill>
          <a:ln w="9525" cmpd="sng">
            <a:solidFill>
              <a:srgbClr val="F8F8F8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7657" name="TextBox 9">
            <a:extLst>
              <a:ext uri="{FF2B5EF4-FFF2-40B4-BE49-F238E27FC236}">
                <a16:creationId xmlns:a16="http://schemas.microsoft.com/office/drawing/2014/main" id="{F5BF6556-F3EA-4045-A975-B6040E33F1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0725" y="2030413"/>
            <a:ext cx="9525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000">
                <a:solidFill>
                  <a:srgbClr val="F8F8F8"/>
                </a:solidFill>
              </a:rPr>
              <a:t>75%</a:t>
            </a:r>
            <a:endParaRPr lang="zh-CN" altLang="en-US" sz="3000">
              <a:solidFill>
                <a:srgbClr val="F8F8F8"/>
              </a:solidFill>
            </a:endParaRPr>
          </a:p>
        </p:txBody>
      </p:sp>
      <p:sp>
        <p:nvSpPr>
          <p:cNvPr id="27658" name="TextBox 10">
            <a:extLst>
              <a:ext uri="{FF2B5EF4-FFF2-40B4-BE49-F238E27FC236}">
                <a16:creationId xmlns:a16="http://schemas.microsoft.com/office/drawing/2014/main" id="{F9942E23-EC73-4FE2-8533-DAC6857CE2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0025" y="3603625"/>
            <a:ext cx="8016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>
                <a:solidFill>
                  <a:srgbClr val="F8F8F8"/>
                </a:solidFill>
              </a:rPr>
              <a:t>34%</a:t>
            </a:r>
            <a:endParaRPr lang="zh-CN" altLang="en-US" sz="2400">
              <a:solidFill>
                <a:srgbClr val="F8F8F8"/>
              </a:solidFill>
            </a:endParaRPr>
          </a:p>
        </p:txBody>
      </p:sp>
      <p:sp>
        <p:nvSpPr>
          <p:cNvPr id="27659" name="TextBox 11">
            <a:extLst>
              <a:ext uri="{FF2B5EF4-FFF2-40B4-BE49-F238E27FC236}">
                <a16:creationId xmlns:a16="http://schemas.microsoft.com/office/drawing/2014/main" id="{06D24A64-47A5-42A8-B463-401A4E8458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1525" y="2030413"/>
            <a:ext cx="10048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Goal</a:t>
            </a:r>
          </a:p>
        </p:txBody>
      </p:sp>
      <p:sp>
        <p:nvSpPr>
          <p:cNvPr id="27660" name="TextBox 12">
            <a:extLst>
              <a:ext uri="{FF2B5EF4-FFF2-40B4-BE49-F238E27FC236}">
                <a16:creationId xmlns:a16="http://schemas.microsoft.com/office/drawing/2014/main" id="{486CFE2F-BCA0-498F-ADE8-47BF372003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825" y="2787650"/>
            <a:ext cx="311467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600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text to explain the goal Please enter your text to explain the goal Please enter your text to explain the goal</a:t>
            </a:r>
          </a:p>
          <a:p>
            <a:pPr algn="ctr" eaLnBrk="1" hangingPunct="1"/>
            <a:endParaRPr lang="zh-CN" altLang="en-US" sz="1600" dirty="0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661" name="TextBox 13">
            <a:extLst>
              <a:ext uri="{FF2B5EF4-FFF2-40B4-BE49-F238E27FC236}">
                <a16:creationId xmlns:a16="http://schemas.microsoft.com/office/drawing/2014/main" id="{3A459B51-18AA-4C9F-8789-CF092A24B6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5613" y="3641725"/>
            <a:ext cx="10048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Actual</a:t>
            </a:r>
          </a:p>
        </p:txBody>
      </p:sp>
      <p:sp>
        <p:nvSpPr>
          <p:cNvPr id="27662" name="TextBox 14">
            <a:extLst>
              <a:ext uri="{FF2B5EF4-FFF2-40B4-BE49-F238E27FC236}">
                <a16:creationId xmlns:a16="http://schemas.microsoft.com/office/drawing/2014/main" id="{0BB500E5-0589-40FF-B101-AE66276B97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5225" y="4276725"/>
            <a:ext cx="19827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600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text to explain the actual situation</a:t>
            </a:r>
          </a:p>
        </p:txBody>
      </p:sp>
      <p:sp>
        <p:nvSpPr>
          <p:cNvPr id="27663" name="TextBox 15">
            <a:extLst>
              <a:ext uri="{FF2B5EF4-FFF2-40B4-BE49-F238E27FC236}">
                <a16:creationId xmlns:a16="http://schemas.microsoft.com/office/drawing/2014/main" id="{F75E63A0-EA15-437D-BE8E-2D3251916A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2463" y="1660525"/>
            <a:ext cx="410527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text Please enter your text Please enter your text Please enter your text Please enter your text Please enter your text</a:t>
            </a:r>
          </a:p>
        </p:txBody>
      </p:sp>
      <p:sp>
        <p:nvSpPr>
          <p:cNvPr id="27664" name="TextBox 16">
            <a:extLst>
              <a:ext uri="{FF2B5EF4-FFF2-40B4-BE49-F238E27FC236}">
                <a16:creationId xmlns:a16="http://schemas.microsoft.com/office/drawing/2014/main" id="{721E0EF0-34DA-4BD5-8321-5EA65A4418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0138" y="3359150"/>
            <a:ext cx="2232025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text Please enter your text Please enter your text Please enter your text Please enter your text Please enter your text</a:t>
            </a:r>
          </a:p>
        </p:txBody>
      </p:sp>
    </p:spTree>
  </p:cSld>
  <p:clrMapOvr>
    <a:masterClrMapping/>
  </p:clrMapOvr>
  <p:transition spd="slow" advTm="576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400" tmFilter="0,0; .5, 1; 1, 1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44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3440"/>
                            </p:stCondLst>
                            <p:childTnLst>
                              <p:par>
                                <p:cTn id="5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3940"/>
                            </p:stCondLst>
                            <p:childTnLst>
                              <p:par>
                                <p:cTn id="6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7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7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4940"/>
                            </p:stCondLst>
                            <p:childTnLst>
                              <p:par>
                                <p:cTn id="7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27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5440"/>
                            </p:stCondLst>
                            <p:childTnLst>
                              <p:par>
                                <p:cTn id="8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5940"/>
                            </p:stCondLst>
                            <p:childTnLst>
                              <p:par>
                                <p:cTn id="9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9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10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6940"/>
                            </p:stCondLst>
                            <p:childTnLst>
                              <p:par>
                                <p:cTn id="10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9" dur="500"/>
                                        <p:tgtEl>
                                          <p:spTgt spid="27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autoUpdateAnimBg="0"/>
      <p:bldP spid="27655" grpId="0" animBg="1" autoUpdateAnimBg="0"/>
      <p:bldP spid="27656" grpId="0" animBg="1" autoUpdateAnimBg="0"/>
      <p:bldP spid="27657" grpId="0" autoUpdateAnimBg="0"/>
      <p:bldP spid="27658" grpId="0" autoUpdateAnimBg="0"/>
      <p:bldP spid="27659" grpId="0" autoUpdateAnimBg="0"/>
      <p:bldP spid="27660" grpId="0" autoUpdateAnimBg="0"/>
      <p:bldP spid="27661" grpId="0" autoUpdateAnimBg="0"/>
      <p:bldP spid="27662" grpId="0" autoUpdateAnimBg="0"/>
      <p:bldP spid="27663" grpId="0" autoUpdateAnimBg="0"/>
      <p:bldP spid="27664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图片 1">
            <a:extLst>
              <a:ext uri="{FF2B5EF4-FFF2-40B4-BE49-F238E27FC236}">
                <a16:creationId xmlns:a16="http://schemas.microsoft.com/office/drawing/2014/main" id="{73176359-4B0A-40A6-88A1-94D4A3A04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81650" cy="469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219" name="直接连接符 3">
            <a:extLst>
              <a:ext uri="{FF2B5EF4-FFF2-40B4-BE49-F238E27FC236}">
                <a16:creationId xmlns:a16="http://schemas.microsoft.com/office/drawing/2014/main" id="{EBD12F5A-0874-406F-AFD9-3D26BBFB5AF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140200" y="2997200"/>
            <a:ext cx="5005388" cy="0"/>
          </a:xfrm>
          <a:prstGeom prst="line">
            <a:avLst/>
          </a:prstGeom>
          <a:noFill/>
          <a:ln w="9525" cmpd="sng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221" name="TextBox 6">
            <a:extLst>
              <a:ext uri="{FF2B5EF4-FFF2-40B4-BE49-F238E27FC236}">
                <a16:creationId xmlns:a16="http://schemas.microsoft.com/office/drawing/2014/main" id="{B94D3E27-DEEB-4B03-A663-8EDF0E1D6E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1074" y="2340194"/>
            <a:ext cx="244169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>
                <a:solidFill>
                  <a:schemeClr val="bg1"/>
                </a:solidFill>
                <a:ea typeface="微软雅黑" panose="020B0503020204020204" pitchFamily="34" charset="-122"/>
              </a:rPr>
              <a:t>CONTENTS</a:t>
            </a:r>
            <a:endParaRPr lang="zh-CN" altLang="en-US" sz="32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9222" name="矩形 7">
            <a:extLst>
              <a:ext uri="{FF2B5EF4-FFF2-40B4-BE49-F238E27FC236}">
                <a16:creationId xmlns:a16="http://schemas.microsoft.com/office/drawing/2014/main" id="{0CA8D2AB-E93E-4549-AE96-9EE2001E72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04263" y="2420938"/>
            <a:ext cx="441325" cy="44132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9223" name="AutoShape 3">
            <a:extLst>
              <a:ext uri="{FF2B5EF4-FFF2-40B4-BE49-F238E27FC236}">
                <a16:creationId xmlns:a16="http://schemas.microsoft.com/office/drawing/2014/main" id="{BE5AC392-488E-42A3-A83E-98ECE0244B21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4140200" y="3265488"/>
            <a:ext cx="5969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24" name="Oval 5">
            <a:extLst>
              <a:ext uri="{FF2B5EF4-FFF2-40B4-BE49-F238E27FC236}">
                <a16:creationId xmlns:a16="http://schemas.microsoft.com/office/drawing/2014/main" id="{570D2224-E7BC-4426-80C8-EA5E6D3508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0200" y="3265488"/>
            <a:ext cx="603250" cy="601662"/>
          </a:xfrm>
          <a:prstGeom prst="ellipse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9225" name="Oval 6">
            <a:extLst>
              <a:ext uri="{FF2B5EF4-FFF2-40B4-BE49-F238E27FC236}">
                <a16:creationId xmlns:a16="http://schemas.microsoft.com/office/drawing/2014/main" id="{4EEA2A9D-61BA-4275-9ED9-3706995F00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4175" y="3319463"/>
            <a:ext cx="496888" cy="495300"/>
          </a:xfrm>
          <a:prstGeom prst="ellipse">
            <a:avLst/>
          </a:prstGeom>
          <a:solidFill>
            <a:srgbClr val="DC3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9226" name="TextBox 14">
            <a:extLst>
              <a:ext uri="{FF2B5EF4-FFF2-40B4-BE49-F238E27FC236}">
                <a16:creationId xmlns:a16="http://schemas.microsoft.com/office/drawing/2014/main" id="{B8228FDD-9B7C-4117-A2EF-649F0A5211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3550" y="3332163"/>
            <a:ext cx="365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4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27" name="TextBox 15">
            <a:extLst>
              <a:ext uri="{FF2B5EF4-FFF2-40B4-BE49-F238E27FC236}">
                <a16:creationId xmlns:a16="http://schemas.microsoft.com/office/drawing/2014/main" id="{3D687617-A603-42B6-81C0-C446380F5C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9488" y="3297238"/>
            <a:ext cx="37433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the title</a:t>
            </a:r>
          </a:p>
        </p:txBody>
      </p:sp>
      <p:sp>
        <p:nvSpPr>
          <p:cNvPr id="9228" name="AutoShape 3">
            <a:extLst>
              <a:ext uri="{FF2B5EF4-FFF2-40B4-BE49-F238E27FC236}">
                <a16:creationId xmlns:a16="http://schemas.microsoft.com/office/drawing/2014/main" id="{0F0016D8-CA33-4EDD-BCAD-EEEE137826E8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4140200" y="4002088"/>
            <a:ext cx="5969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29" name="Oval 5">
            <a:extLst>
              <a:ext uri="{FF2B5EF4-FFF2-40B4-BE49-F238E27FC236}">
                <a16:creationId xmlns:a16="http://schemas.microsoft.com/office/drawing/2014/main" id="{DD42F75E-40CA-45AC-9293-B700501B0B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0200" y="4002088"/>
            <a:ext cx="603250" cy="601662"/>
          </a:xfrm>
          <a:prstGeom prst="ellipse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9230" name="Oval 6">
            <a:extLst>
              <a:ext uri="{FF2B5EF4-FFF2-40B4-BE49-F238E27FC236}">
                <a16:creationId xmlns:a16="http://schemas.microsoft.com/office/drawing/2014/main" id="{70B35C97-1434-4FD3-BBDE-0B1C1364B4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4175" y="4056063"/>
            <a:ext cx="496888" cy="495300"/>
          </a:xfrm>
          <a:prstGeom prst="ellipse">
            <a:avLst/>
          </a:prstGeom>
          <a:solidFill>
            <a:srgbClr val="DC3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9231" name="TextBox 19">
            <a:extLst>
              <a:ext uri="{FF2B5EF4-FFF2-40B4-BE49-F238E27FC236}">
                <a16:creationId xmlns:a16="http://schemas.microsoft.com/office/drawing/2014/main" id="{9ED57644-3329-4C6E-8833-3FCD451877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3550" y="4068763"/>
            <a:ext cx="365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4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32" name="TextBox 20">
            <a:extLst>
              <a:ext uri="{FF2B5EF4-FFF2-40B4-BE49-F238E27FC236}">
                <a16:creationId xmlns:a16="http://schemas.microsoft.com/office/drawing/2014/main" id="{EE55D24B-9F57-45D8-8208-6C554598ED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9488" y="4033838"/>
            <a:ext cx="37433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the title</a:t>
            </a:r>
          </a:p>
        </p:txBody>
      </p:sp>
      <p:sp>
        <p:nvSpPr>
          <p:cNvPr id="9233" name="AutoShape 3">
            <a:extLst>
              <a:ext uri="{FF2B5EF4-FFF2-40B4-BE49-F238E27FC236}">
                <a16:creationId xmlns:a16="http://schemas.microsoft.com/office/drawing/2014/main" id="{24E04CF0-0F1A-4E78-9346-FDA67CE26AF5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4140200" y="4806950"/>
            <a:ext cx="596900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34" name="Oval 5">
            <a:extLst>
              <a:ext uri="{FF2B5EF4-FFF2-40B4-BE49-F238E27FC236}">
                <a16:creationId xmlns:a16="http://schemas.microsoft.com/office/drawing/2014/main" id="{C05B06CC-798F-4997-85A5-804FCE565E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0200" y="4806950"/>
            <a:ext cx="603250" cy="601663"/>
          </a:xfrm>
          <a:prstGeom prst="ellipse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9235" name="Oval 6">
            <a:extLst>
              <a:ext uri="{FF2B5EF4-FFF2-40B4-BE49-F238E27FC236}">
                <a16:creationId xmlns:a16="http://schemas.microsoft.com/office/drawing/2014/main" id="{53E7CAE2-FA76-4000-A021-2474062F2F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4175" y="4860925"/>
            <a:ext cx="496888" cy="495300"/>
          </a:xfrm>
          <a:prstGeom prst="ellipse">
            <a:avLst/>
          </a:prstGeom>
          <a:solidFill>
            <a:srgbClr val="DC3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9236" name="TextBox 24">
            <a:extLst>
              <a:ext uri="{FF2B5EF4-FFF2-40B4-BE49-F238E27FC236}">
                <a16:creationId xmlns:a16="http://schemas.microsoft.com/office/drawing/2014/main" id="{08C859B5-7952-412D-8271-DA8C9C1057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3550" y="4875213"/>
            <a:ext cx="3651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24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37" name="TextBox 25">
            <a:extLst>
              <a:ext uri="{FF2B5EF4-FFF2-40B4-BE49-F238E27FC236}">
                <a16:creationId xmlns:a16="http://schemas.microsoft.com/office/drawing/2014/main" id="{3F9AFEAF-2EC1-4646-AA3F-42F869E230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9488" y="4838700"/>
            <a:ext cx="37433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the title</a:t>
            </a:r>
          </a:p>
        </p:txBody>
      </p:sp>
      <p:sp>
        <p:nvSpPr>
          <p:cNvPr id="9238" name="AutoShape 3">
            <a:extLst>
              <a:ext uri="{FF2B5EF4-FFF2-40B4-BE49-F238E27FC236}">
                <a16:creationId xmlns:a16="http://schemas.microsoft.com/office/drawing/2014/main" id="{1D99AD02-EBAA-41D6-9E7B-A8F414D2D1CA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4140200" y="5599113"/>
            <a:ext cx="5969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39" name="Oval 5">
            <a:extLst>
              <a:ext uri="{FF2B5EF4-FFF2-40B4-BE49-F238E27FC236}">
                <a16:creationId xmlns:a16="http://schemas.microsoft.com/office/drawing/2014/main" id="{A8CD5A18-7F36-4883-8CF0-E27C124871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0200" y="5599113"/>
            <a:ext cx="603250" cy="601662"/>
          </a:xfrm>
          <a:prstGeom prst="ellipse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9240" name="Oval 6">
            <a:extLst>
              <a:ext uri="{FF2B5EF4-FFF2-40B4-BE49-F238E27FC236}">
                <a16:creationId xmlns:a16="http://schemas.microsoft.com/office/drawing/2014/main" id="{0D28CF42-285C-467E-90F7-5D6A08E28C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4175" y="5653088"/>
            <a:ext cx="496888" cy="495300"/>
          </a:xfrm>
          <a:prstGeom prst="ellipse">
            <a:avLst/>
          </a:prstGeom>
          <a:solidFill>
            <a:srgbClr val="DC3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9241" name="TextBox 29">
            <a:extLst>
              <a:ext uri="{FF2B5EF4-FFF2-40B4-BE49-F238E27FC236}">
                <a16:creationId xmlns:a16="http://schemas.microsoft.com/office/drawing/2014/main" id="{6DE620A2-B11C-439B-868A-FBBD7E1F3C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3550" y="5665788"/>
            <a:ext cx="365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24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42" name="TextBox 30">
            <a:extLst>
              <a:ext uri="{FF2B5EF4-FFF2-40B4-BE49-F238E27FC236}">
                <a16:creationId xmlns:a16="http://schemas.microsoft.com/office/drawing/2014/main" id="{F301602F-6A17-4D52-B253-A1E8155AA5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9488" y="5630863"/>
            <a:ext cx="37433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the title</a:t>
            </a:r>
          </a:p>
        </p:txBody>
      </p:sp>
      <p:cxnSp>
        <p:nvCxnSpPr>
          <p:cNvPr id="9243" name="直接连接符 32">
            <a:extLst>
              <a:ext uri="{FF2B5EF4-FFF2-40B4-BE49-F238E27FC236}">
                <a16:creationId xmlns:a16="http://schemas.microsoft.com/office/drawing/2014/main" id="{2D71C30F-A60E-4C31-9DB3-D9BB3255503D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8174038" y="5653088"/>
            <a:ext cx="971550" cy="1204912"/>
          </a:xfrm>
          <a:prstGeom prst="line">
            <a:avLst/>
          </a:prstGeom>
          <a:noFill/>
          <a:ln w="9525" cmpd="sng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44" name="直接连接符 34">
            <a:extLst>
              <a:ext uri="{FF2B5EF4-FFF2-40B4-BE49-F238E27FC236}">
                <a16:creationId xmlns:a16="http://schemas.microsoft.com/office/drawing/2014/main" id="{3F78A53A-C58C-48C9-B00B-EA4CC0E29923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7453313" y="6122988"/>
            <a:ext cx="1692275" cy="735012"/>
          </a:xfrm>
          <a:prstGeom prst="line">
            <a:avLst/>
          </a:prstGeom>
          <a:noFill/>
          <a:ln w="9525" cmpd="sng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350"/>
                            </p:stCondLst>
                            <p:childTnLst>
                              <p:par>
                                <p:cTn id="2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335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3850"/>
                            </p:stCondLst>
                            <p:childTnLst>
                              <p:par>
                                <p:cTn id="5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6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7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485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5350"/>
                            </p:stCondLst>
                            <p:childTnLst>
                              <p:par>
                                <p:cTn id="7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8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8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9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9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635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6850"/>
                            </p:stCondLst>
                            <p:childTnLst>
                              <p:par>
                                <p:cTn id="10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10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11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1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1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7850"/>
                            </p:stCondLst>
                            <p:childTnLst>
                              <p:par>
                                <p:cTn id="1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 autoUpdateAnimBg="0"/>
      <p:bldP spid="9222" grpId="0" animBg="1" autoUpdateAnimBg="0"/>
      <p:bldP spid="9224" grpId="0" animBg="1" autoUpdateAnimBg="0"/>
      <p:bldP spid="9225" grpId="0" animBg="1" autoUpdateAnimBg="0"/>
      <p:bldP spid="9226" grpId="0" autoUpdateAnimBg="0"/>
      <p:bldP spid="9227" grpId="0" autoUpdateAnimBg="0"/>
      <p:bldP spid="9229" grpId="0" animBg="1" autoUpdateAnimBg="0"/>
      <p:bldP spid="9230" grpId="0" animBg="1" autoUpdateAnimBg="0"/>
      <p:bldP spid="9231" grpId="0" autoUpdateAnimBg="0"/>
      <p:bldP spid="9232" grpId="0" autoUpdateAnimBg="0"/>
      <p:bldP spid="9234" grpId="0" animBg="1" autoUpdateAnimBg="0"/>
      <p:bldP spid="9235" grpId="0" animBg="1" autoUpdateAnimBg="0"/>
      <p:bldP spid="9236" grpId="0" autoUpdateAnimBg="0"/>
      <p:bldP spid="9237" grpId="0" autoUpdateAnimBg="0"/>
      <p:bldP spid="9239" grpId="0" animBg="1" autoUpdateAnimBg="0"/>
      <p:bldP spid="9240" grpId="0" animBg="1" autoUpdateAnimBg="0"/>
      <p:bldP spid="9241" grpId="0" autoUpdateAnimBg="0"/>
      <p:bldP spid="9242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76">
            <a:extLst>
              <a:ext uri="{FF2B5EF4-FFF2-40B4-BE49-F238E27FC236}">
                <a16:creationId xmlns:a16="http://schemas.microsoft.com/office/drawing/2014/main" id="{F2CCA8E4-5743-4DE0-80CA-65984BCFF6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15888"/>
            <a:ext cx="23399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solidFill>
                  <a:srgbClr val="4D494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title</a:t>
            </a:r>
          </a:p>
        </p:txBody>
      </p:sp>
      <p:cxnSp>
        <p:nvCxnSpPr>
          <p:cNvPr id="28675" name="直接连接符 46">
            <a:extLst>
              <a:ext uri="{FF2B5EF4-FFF2-40B4-BE49-F238E27FC236}">
                <a16:creationId xmlns:a16="http://schemas.microsoft.com/office/drawing/2014/main" id="{EE295AC0-F5FB-41D3-B987-63090803018D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12775" y="615950"/>
            <a:ext cx="7993063" cy="0"/>
          </a:xfrm>
          <a:prstGeom prst="line">
            <a:avLst/>
          </a:prstGeom>
          <a:noFill/>
          <a:ln w="9525" cmpd="sng">
            <a:solidFill>
              <a:srgbClr val="4D494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676" name="Freeform 5">
            <a:extLst>
              <a:ext uri="{FF2B5EF4-FFF2-40B4-BE49-F238E27FC236}">
                <a16:creationId xmlns:a16="http://schemas.microsoft.com/office/drawing/2014/main" id="{DDC965A0-08E8-4B38-8587-2AB48433D7C9}"/>
              </a:ext>
            </a:extLst>
          </p:cNvPr>
          <p:cNvSpPr>
            <a:spLocks noChangeAspect="1"/>
          </p:cNvSpPr>
          <p:nvPr/>
        </p:nvSpPr>
        <p:spPr bwMode="auto">
          <a:xfrm>
            <a:off x="15875" y="225425"/>
            <a:ext cx="344488" cy="395288"/>
          </a:xfrm>
          <a:custGeom>
            <a:avLst/>
            <a:gdLst>
              <a:gd name="T0" fmla="*/ 587 w 587"/>
              <a:gd name="T1" fmla="*/ 339 h 677"/>
              <a:gd name="T2" fmla="*/ 293 w 587"/>
              <a:gd name="T3" fmla="*/ 508 h 677"/>
              <a:gd name="T4" fmla="*/ 0 w 587"/>
              <a:gd name="T5" fmla="*/ 677 h 677"/>
              <a:gd name="T6" fmla="*/ 0 w 587"/>
              <a:gd name="T7" fmla="*/ 339 h 677"/>
              <a:gd name="T8" fmla="*/ 0 w 587"/>
              <a:gd name="T9" fmla="*/ 0 h 677"/>
              <a:gd name="T10" fmla="*/ 293 w 587"/>
              <a:gd name="T11" fmla="*/ 169 h 677"/>
              <a:gd name="T12" fmla="*/ 587 w 587"/>
              <a:gd name="T13" fmla="*/ 339 h 6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87" h="677">
                <a:moveTo>
                  <a:pt x="587" y="339"/>
                </a:moveTo>
                <a:lnTo>
                  <a:pt x="293" y="508"/>
                </a:lnTo>
                <a:lnTo>
                  <a:pt x="0" y="677"/>
                </a:lnTo>
                <a:lnTo>
                  <a:pt x="0" y="339"/>
                </a:lnTo>
                <a:lnTo>
                  <a:pt x="0" y="0"/>
                </a:lnTo>
                <a:lnTo>
                  <a:pt x="293" y="169"/>
                </a:lnTo>
                <a:lnTo>
                  <a:pt x="587" y="33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677" name="五边形 17">
            <a:extLst>
              <a:ext uri="{FF2B5EF4-FFF2-40B4-BE49-F238E27FC236}">
                <a16:creationId xmlns:a16="http://schemas.microsoft.com/office/drawing/2014/main" id="{87138660-CDFB-4E48-BF48-2CEAA2DA3ECB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4024312" y="884238"/>
            <a:ext cx="1223963" cy="1811338"/>
          </a:xfrm>
          <a:prstGeom prst="homePlate">
            <a:avLst>
              <a:gd name="adj" fmla="val 31028"/>
            </a:avLst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404040"/>
              </a:solidFill>
              <a:ea typeface="微软雅黑" panose="020B0503020204020204" pitchFamily="34" charset="-122"/>
            </a:endParaRPr>
          </a:p>
        </p:txBody>
      </p:sp>
      <p:sp>
        <p:nvSpPr>
          <p:cNvPr id="28678" name="TextBox 18">
            <a:extLst>
              <a:ext uri="{FF2B5EF4-FFF2-40B4-BE49-F238E27FC236}">
                <a16:creationId xmlns:a16="http://schemas.microsoft.com/office/drawing/2014/main" id="{9000EE91-5EE5-412D-9C54-98B547C605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3538" y="1681163"/>
            <a:ext cx="10509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>
                <a:solidFill>
                  <a:srgbClr val="F8F8F8"/>
                </a:solidFill>
              </a:rPr>
              <a:t>20%</a:t>
            </a:r>
            <a:endParaRPr lang="zh-CN" altLang="en-US" sz="2400">
              <a:solidFill>
                <a:srgbClr val="F8F8F8"/>
              </a:solidFill>
            </a:endParaRPr>
          </a:p>
        </p:txBody>
      </p:sp>
      <p:sp>
        <p:nvSpPr>
          <p:cNvPr id="28679" name="五边形 19">
            <a:extLst>
              <a:ext uri="{FF2B5EF4-FFF2-40B4-BE49-F238E27FC236}">
                <a16:creationId xmlns:a16="http://schemas.microsoft.com/office/drawing/2014/main" id="{A9032CBF-0792-40FF-A450-6098BEB76E21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455987" y="2820988"/>
            <a:ext cx="2360613" cy="1811338"/>
          </a:xfrm>
          <a:prstGeom prst="homePlate">
            <a:avLst>
              <a:gd name="adj" fmla="val 27573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404040"/>
              </a:solidFill>
              <a:ea typeface="微软雅黑" panose="020B0503020204020204" pitchFamily="34" charset="-122"/>
            </a:endParaRPr>
          </a:p>
        </p:txBody>
      </p:sp>
      <p:sp>
        <p:nvSpPr>
          <p:cNvPr id="28680" name="TextBox 20">
            <a:extLst>
              <a:ext uri="{FF2B5EF4-FFF2-40B4-BE49-F238E27FC236}">
                <a16:creationId xmlns:a16="http://schemas.microsoft.com/office/drawing/2014/main" id="{479D68D4-2F77-496E-B40B-BFD80AF833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1625" y="2805113"/>
            <a:ext cx="10493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>
                <a:solidFill>
                  <a:srgbClr val="F8F8F8"/>
                </a:solidFill>
              </a:rPr>
              <a:t>80%</a:t>
            </a:r>
            <a:endParaRPr lang="zh-CN" altLang="en-US" sz="2400">
              <a:solidFill>
                <a:srgbClr val="F8F8F8"/>
              </a:solidFill>
            </a:endParaRPr>
          </a:p>
        </p:txBody>
      </p:sp>
      <p:sp>
        <p:nvSpPr>
          <p:cNvPr id="28681" name="矩形 21">
            <a:extLst>
              <a:ext uri="{FF2B5EF4-FFF2-40B4-BE49-F238E27FC236}">
                <a16:creationId xmlns:a16="http://schemas.microsoft.com/office/drawing/2014/main" id="{433AECD3-EFED-49C9-BEEF-5A9C1C2C32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0625" y="3402013"/>
            <a:ext cx="18113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60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text</a:t>
            </a:r>
            <a:endParaRPr lang="en-US" altLang="zh-CN" sz="1600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/>
            <a:r>
              <a:rPr lang="zh-CN" altLang="en-US" sz="160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text</a:t>
            </a:r>
            <a:endParaRPr lang="en-US" altLang="zh-CN" sz="1600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682" name="矩形 3">
            <a:extLst>
              <a:ext uri="{FF2B5EF4-FFF2-40B4-BE49-F238E27FC236}">
                <a16:creationId xmlns:a16="http://schemas.microsoft.com/office/drawing/2014/main" id="{4A521E0B-0E98-4FBC-AE9D-C0E7814D1699}"/>
              </a:ext>
            </a:extLst>
          </p:cNvPr>
          <p:cNvSpPr>
            <a:spLocks/>
          </p:cNvSpPr>
          <p:nvPr/>
        </p:nvSpPr>
        <p:spPr bwMode="auto">
          <a:xfrm rot="5400000" flipH="1" flipV="1">
            <a:off x="1883569" y="626269"/>
            <a:ext cx="409575" cy="2252663"/>
          </a:xfrm>
          <a:custGeom>
            <a:avLst/>
            <a:gdLst>
              <a:gd name="T0" fmla="*/ 280750 w 280750"/>
              <a:gd name="T1" fmla="*/ 1391049 h 1542591"/>
              <a:gd name="T2" fmla="*/ 280750 w 280750"/>
              <a:gd name="T3" fmla="*/ 151543 h 1542591"/>
              <a:gd name="T4" fmla="*/ 280733 w 280750"/>
              <a:gd name="T5" fmla="*/ 151543 h 1542591"/>
              <a:gd name="T6" fmla="*/ 280591 w 280750"/>
              <a:gd name="T7" fmla="*/ 0 h 1542591"/>
              <a:gd name="T8" fmla="*/ 140374 w 280750"/>
              <a:gd name="T9" fmla="*/ 102981 h 1542591"/>
              <a:gd name="T10" fmla="*/ 158 w 280750"/>
              <a:gd name="T11" fmla="*/ 0 h 1542591"/>
              <a:gd name="T12" fmla="*/ 158 w 280750"/>
              <a:gd name="T13" fmla="*/ 151543 h 1542591"/>
              <a:gd name="T14" fmla="*/ 0 w 280750"/>
              <a:gd name="T15" fmla="*/ 151543 h 1542591"/>
              <a:gd name="T16" fmla="*/ 0 w 280750"/>
              <a:gd name="T17" fmla="*/ 1391049 h 1542591"/>
              <a:gd name="T18" fmla="*/ 158 w 280750"/>
              <a:gd name="T19" fmla="*/ 1391049 h 1542591"/>
              <a:gd name="T20" fmla="*/ 158 w 280750"/>
              <a:gd name="T21" fmla="*/ 1436588 h 1542591"/>
              <a:gd name="T22" fmla="*/ 138730 w 280750"/>
              <a:gd name="T23" fmla="*/ 1542591 h 1542591"/>
              <a:gd name="T24" fmla="*/ 280591 w 280750"/>
              <a:gd name="T25" fmla="*/ 1444187 h 1542591"/>
              <a:gd name="T26" fmla="*/ 280745 w 280750"/>
              <a:gd name="T27" fmla="*/ 1395154 h 1542591"/>
              <a:gd name="T28" fmla="*/ 280733 w 280750"/>
              <a:gd name="T29" fmla="*/ 1391049 h 1542591"/>
              <a:gd name="T30" fmla="*/ 280750 w 280750"/>
              <a:gd name="T31" fmla="*/ 1391049 h 15425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80750" h="1542591">
                <a:moveTo>
                  <a:pt x="280750" y="1391049"/>
                </a:moveTo>
                <a:lnTo>
                  <a:pt x="280750" y="151543"/>
                </a:lnTo>
                <a:lnTo>
                  <a:pt x="280733" y="151543"/>
                </a:lnTo>
                <a:cubicBezTo>
                  <a:pt x="280668" y="100709"/>
                  <a:pt x="280191" y="44276"/>
                  <a:pt x="280591" y="0"/>
                </a:cubicBezTo>
                <a:lnTo>
                  <a:pt x="140374" y="102981"/>
                </a:lnTo>
                <a:lnTo>
                  <a:pt x="158" y="0"/>
                </a:lnTo>
                <a:lnTo>
                  <a:pt x="158" y="151543"/>
                </a:lnTo>
                <a:lnTo>
                  <a:pt x="0" y="151543"/>
                </a:lnTo>
                <a:lnTo>
                  <a:pt x="0" y="1391049"/>
                </a:lnTo>
                <a:lnTo>
                  <a:pt x="158" y="1391049"/>
                </a:lnTo>
                <a:lnTo>
                  <a:pt x="158" y="1436588"/>
                </a:lnTo>
                <a:lnTo>
                  <a:pt x="138730" y="1542591"/>
                </a:lnTo>
                <a:lnTo>
                  <a:pt x="280591" y="1444187"/>
                </a:lnTo>
                <a:cubicBezTo>
                  <a:pt x="280728" y="1429030"/>
                  <a:pt x="280763" y="1412448"/>
                  <a:pt x="280745" y="1395154"/>
                </a:cubicBezTo>
                <a:lnTo>
                  <a:pt x="280733" y="1391049"/>
                </a:lnTo>
                <a:lnTo>
                  <a:pt x="280750" y="139104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8683" name="TextBox 23">
            <a:extLst>
              <a:ext uri="{FF2B5EF4-FFF2-40B4-BE49-F238E27FC236}">
                <a16:creationId xmlns:a16="http://schemas.microsoft.com/office/drawing/2014/main" id="{7DF6F9B5-4C4B-4F33-B1C5-251CF96DEC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4888" y="1584325"/>
            <a:ext cx="21097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b="1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a title</a:t>
            </a:r>
          </a:p>
        </p:txBody>
      </p:sp>
      <p:sp>
        <p:nvSpPr>
          <p:cNvPr id="28684" name="矩形 24">
            <a:extLst>
              <a:ext uri="{FF2B5EF4-FFF2-40B4-BE49-F238E27FC236}">
                <a16:creationId xmlns:a16="http://schemas.microsoft.com/office/drawing/2014/main" id="{85F94224-66A6-496D-988A-07A5D646B4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283" y="2143125"/>
            <a:ext cx="2817813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text</a:t>
            </a:r>
            <a:endParaRPr lang="en-US" altLang="zh-CN" sz="16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/>
            <a:r>
              <a:rPr lang="zh-CN" altLang="en-US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text</a:t>
            </a:r>
            <a:endParaRPr lang="en-US" altLang="zh-CN" sz="16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/>
            <a:r>
              <a:rPr lang="zh-CN" altLang="en-US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text</a:t>
            </a:r>
            <a:endParaRPr lang="en-US" altLang="zh-CN" sz="16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/>
            <a:r>
              <a:rPr lang="zh-CN" altLang="en-US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text</a:t>
            </a:r>
            <a:endParaRPr lang="en-US" altLang="zh-CN" sz="16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/>
            <a:endParaRPr lang="en-US" altLang="zh-CN" sz="16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/>
            <a:r>
              <a:rPr lang="zh-CN" altLang="en-US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text</a:t>
            </a:r>
            <a:endParaRPr lang="en-US" altLang="zh-CN" sz="16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/>
            <a:r>
              <a:rPr lang="zh-CN" altLang="en-US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text</a:t>
            </a:r>
            <a:endParaRPr lang="en-US" altLang="zh-CN" sz="16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/>
            <a:r>
              <a:rPr lang="zh-CN" altLang="en-US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text</a:t>
            </a:r>
            <a:endParaRPr lang="en-US" altLang="zh-CN" sz="16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/>
            <a:r>
              <a:rPr lang="zh-CN" altLang="en-US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text</a:t>
            </a:r>
          </a:p>
        </p:txBody>
      </p:sp>
      <p:sp>
        <p:nvSpPr>
          <p:cNvPr id="28685" name="矩形 25">
            <a:extLst>
              <a:ext uri="{FF2B5EF4-FFF2-40B4-BE49-F238E27FC236}">
                <a16:creationId xmlns:a16="http://schemas.microsoft.com/office/drawing/2014/main" id="{B0A26CAE-08C3-4883-8B10-FA1142CBC4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2800" y="1522413"/>
            <a:ext cx="2817813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6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text</a:t>
            </a:r>
            <a:endParaRPr lang="en-US" altLang="zh-CN" sz="160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/>
            <a:r>
              <a:rPr lang="zh-CN" altLang="en-US" sz="16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text</a:t>
            </a:r>
            <a:endParaRPr lang="en-US" altLang="zh-CN" sz="160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/>
            <a:r>
              <a:rPr lang="zh-CN" altLang="en-US" sz="16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text</a:t>
            </a:r>
            <a:endParaRPr lang="en-US" altLang="zh-CN" sz="160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/>
            <a:r>
              <a:rPr lang="zh-CN" altLang="en-US" sz="16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text</a:t>
            </a:r>
            <a:endParaRPr lang="en-US" altLang="zh-CN" sz="160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/>
            <a:endParaRPr lang="en-US" altLang="zh-CN" sz="160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/>
            <a:r>
              <a:rPr lang="zh-CN" altLang="en-US" sz="16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text</a:t>
            </a:r>
            <a:endParaRPr lang="en-US" altLang="zh-CN" sz="160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/>
            <a:r>
              <a:rPr lang="zh-CN" altLang="en-US" sz="16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text</a:t>
            </a:r>
            <a:endParaRPr lang="en-US" altLang="zh-CN" sz="160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/>
            <a:r>
              <a:rPr lang="zh-CN" altLang="en-US" sz="16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text</a:t>
            </a:r>
            <a:endParaRPr lang="en-US" altLang="zh-CN" sz="160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/>
            <a:r>
              <a:rPr lang="zh-CN" altLang="en-US" sz="16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text</a:t>
            </a:r>
          </a:p>
        </p:txBody>
      </p:sp>
      <p:cxnSp>
        <p:nvCxnSpPr>
          <p:cNvPr id="28686" name="直接连接符 26">
            <a:extLst>
              <a:ext uri="{FF2B5EF4-FFF2-40B4-BE49-F238E27FC236}">
                <a16:creationId xmlns:a16="http://schemas.microsoft.com/office/drawing/2014/main" id="{C3D91625-6A49-411D-A8EB-770B5A12236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46088" y="5049838"/>
            <a:ext cx="8335962" cy="0"/>
          </a:xfrm>
          <a:prstGeom prst="line">
            <a:avLst/>
          </a:prstGeom>
          <a:noFill/>
          <a:ln w="19050" cmpd="sng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687" name="椭圆 27">
            <a:extLst>
              <a:ext uri="{FF2B5EF4-FFF2-40B4-BE49-F238E27FC236}">
                <a16:creationId xmlns:a16="http://schemas.microsoft.com/office/drawing/2014/main" id="{2189B95E-395A-4339-9C5B-855623F0FB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5250" y="5335588"/>
            <a:ext cx="584200" cy="5842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200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688" name="Freeform 14">
            <a:extLst>
              <a:ext uri="{FF2B5EF4-FFF2-40B4-BE49-F238E27FC236}">
                <a16:creationId xmlns:a16="http://schemas.microsoft.com/office/drawing/2014/main" id="{25005785-66F1-46B3-B81A-FA63F3B194AD}"/>
              </a:ext>
            </a:extLst>
          </p:cNvPr>
          <p:cNvSpPr>
            <a:spLocks noEditPoints="1"/>
          </p:cNvSpPr>
          <p:nvPr/>
        </p:nvSpPr>
        <p:spPr bwMode="auto">
          <a:xfrm>
            <a:off x="1520825" y="5481638"/>
            <a:ext cx="273050" cy="290512"/>
          </a:xfrm>
          <a:custGeom>
            <a:avLst/>
            <a:gdLst>
              <a:gd name="T0" fmla="*/ 0 w 383"/>
              <a:gd name="T1" fmla="*/ 378 h 405"/>
              <a:gd name="T2" fmla="*/ 0 w 383"/>
              <a:gd name="T3" fmla="*/ 163 h 405"/>
              <a:gd name="T4" fmla="*/ 39 w 383"/>
              <a:gd name="T5" fmla="*/ 163 h 405"/>
              <a:gd name="T6" fmla="*/ 39 w 383"/>
              <a:gd name="T7" fmla="*/ 378 h 405"/>
              <a:gd name="T8" fmla="*/ 0 w 383"/>
              <a:gd name="T9" fmla="*/ 378 h 405"/>
              <a:gd name="T10" fmla="*/ 357 w 383"/>
              <a:gd name="T11" fmla="*/ 158 h 405"/>
              <a:gd name="T12" fmla="*/ 263 w 383"/>
              <a:gd name="T13" fmla="*/ 156 h 405"/>
              <a:gd name="T14" fmla="*/ 286 w 383"/>
              <a:gd name="T15" fmla="*/ 97 h 405"/>
              <a:gd name="T16" fmla="*/ 260 w 383"/>
              <a:gd name="T17" fmla="*/ 0 h 405"/>
              <a:gd name="T18" fmla="*/ 233 w 383"/>
              <a:gd name="T19" fmla="*/ 26 h 405"/>
              <a:gd name="T20" fmla="*/ 131 w 383"/>
              <a:gd name="T21" fmla="*/ 145 h 405"/>
              <a:gd name="T22" fmla="*/ 59 w 383"/>
              <a:gd name="T23" fmla="*/ 185 h 405"/>
              <a:gd name="T24" fmla="*/ 59 w 383"/>
              <a:gd name="T25" fmla="*/ 364 h 405"/>
              <a:gd name="T26" fmla="*/ 162 w 383"/>
              <a:gd name="T27" fmla="*/ 405 h 405"/>
              <a:gd name="T28" fmla="*/ 276 w 383"/>
              <a:gd name="T29" fmla="*/ 403 h 405"/>
              <a:gd name="T30" fmla="*/ 305 w 383"/>
              <a:gd name="T31" fmla="*/ 377 h 405"/>
              <a:gd name="T32" fmla="*/ 291 w 383"/>
              <a:gd name="T33" fmla="*/ 351 h 405"/>
              <a:gd name="T34" fmla="*/ 291 w 383"/>
              <a:gd name="T35" fmla="*/ 351 h 405"/>
              <a:gd name="T36" fmla="*/ 290 w 383"/>
              <a:gd name="T37" fmla="*/ 351 h 405"/>
              <a:gd name="T38" fmla="*/ 286 w 383"/>
              <a:gd name="T39" fmla="*/ 346 h 405"/>
              <a:gd name="T40" fmla="*/ 291 w 383"/>
              <a:gd name="T41" fmla="*/ 340 h 405"/>
              <a:gd name="T42" fmla="*/ 302 w 383"/>
              <a:gd name="T43" fmla="*/ 340 h 405"/>
              <a:gd name="T44" fmla="*/ 331 w 383"/>
              <a:gd name="T45" fmla="*/ 314 h 405"/>
              <a:gd name="T46" fmla="*/ 317 w 383"/>
              <a:gd name="T47" fmla="*/ 288 h 405"/>
              <a:gd name="T48" fmla="*/ 317 w 383"/>
              <a:gd name="T49" fmla="*/ 288 h 405"/>
              <a:gd name="T50" fmla="*/ 316 w 383"/>
              <a:gd name="T51" fmla="*/ 287 h 405"/>
              <a:gd name="T52" fmla="*/ 312 w 383"/>
              <a:gd name="T53" fmla="*/ 282 h 405"/>
              <a:gd name="T54" fmla="*/ 317 w 383"/>
              <a:gd name="T55" fmla="*/ 277 h 405"/>
              <a:gd name="T56" fmla="*/ 328 w 383"/>
              <a:gd name="T57" fmla="*/ 276 h 405"/>
              <a:gd name="T58" fmla="*/ 357 w 383"/>
              <a:gd name="T59" fmla="*/ 250 h 405"/>
              <a:gd name="T60" fmla="*/ 343 w 383"/>
              <a:gd name="T61" fmla="*/ 225 h 405"/>
              <a:gd name="T62" fmla="*/ 343 w 383"/>
              <a:gd name="T63" fmla="*/ 225 h 405"/>
              <a:gd name="T64" fmla="*/ 342 w 383"/>
              <a:gd name="T65" fmla="*/ 224 h 405"/>
              <a:gd name="T66" fmla="*/ 338 w 383"/>
              <a:gd name="T67" fmla="*/ 219 h 405"/>
              <a:gd name="T68" fmla="*/ 343 w 383"/>
              <a:gd name="T69" fmla="*/ 213 h 405"/>
              <a:gd name="T70" fmla="*/ 354 w 383"/>
              <a:gd name="T71" fmla="*/ 213 h 405"/>
              <a:gd name="T72" fmla="*/ 383 w 383"/>
              <a:gd name="T73" fmla="*/ 187 h 405"/>
              <a:gd name="T74" fmla="*/ 357 w 383"/>
              <a:gd name="T75" fmla="*/ 158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83" h="405">
                <a:moveTo>
                  <a:pt x="0" y="378"/>
                </a:moveTo>
                <a:cubicBezTo>
                  <a:pt x="0" y="163"/>
                  <a:pt x="0" y="163"/>
                  <a:pt x="0" y="163"/>
                </a:cubicBezTo>
                <a:cubicBezTo>
                  <a:pt x="39" y="163"/>
                  <a:pt x="39" y="163"/>
                  <a:pt x="39" y="163"/>
                </a:cubicBezTo>
                <a:cubicBezTo>
                  <a:pt x="39" y="378"/>
                  <a:pt x="39" y="378"/>
                  <a:pt x="39" y="378"/>
                </a:cubicBezTo>
                <a:cubicBezTo>
                  <a:pt x="0" y="378"/>
                  <a:pt x="0" y="378"/>
                  <a:pt x="0" y="378"/>
                </a:cubicBezTo>
                <a:close/>
                <a:moveTo>
                  <a:pt x="357" y="158"/>
                </a:moveTo>
                <a:cubicBezTo>
                  <a:pt x="357" y="158"/>
                  <a:pt x="309" y="157"/>
                  <a:pt x="263" y="156"/>
                </a:cubicBezTo>
                <a:cubicBezTo>
                  <a:pt x="271" y="137"/>
                  <a:pt x="281" y="113"/>
                  <a:pt x="286" y="97"/>
                </a:cubicBezTo>
                <a:cubicBezTo>
                  <a:pt x="295" y="65"/>
                  <a:pt x="299" y="1"/>
                  <a:pt x="260" y="0"/>
                </a:cubicBezTo>
                <a:cubicBezTo>
                  <a:pt x="245" y="0"/>
                  <a:pt x="233" y="11"/>
                  <a:pt x="233" y="26"/>
                </a:cubicBezTo>
                <a:cubicBezTo>
                  <a:pt x="233" y="83"/>
                  <a:pt x="197" y="131"/>
                  <a:pt x="131" y="145"/>
                </a:cubicBezTo>
                <a:cubicBezTo>
                  <a:pt x="100" y="152"/>
                  <a:pt x="69" y="169"/>
                  <a:pt x="59" y="185"/>
                </a:cubicBezTo>
                <a:cubicBezTo>
                  <a:pt x="59" y="223"/>
                  <a:pt x="59" y="364"/>
                  <a:pt x="59" y="364"/>
                </a:cubicBezTo>
                <a:cubicBezTo>
                  <a:pt x="59" y="364"/>
                  <a:pt x="127" y="405"/>
                  <a:pt x="162" y="405"/>
                </a:cubicBezTo>
                <a:cubicBezTo>
                  <a:pt x="163" y="405"/>
                  <a:pt x="276" y="403"/>
                  <a:pt x="276" y="403"/>
                </a:cubicBezTo>
                <a:cubicBezTo>
                  <a:pt x="291" y="404"/>
                  <a:pt x="304" y="392"/>
                  <a:pt x="305" y="377"/>
                </a:cubicBezTo>
                <a:cubicBezTo>
                  <a:pt x="305" y="366"/>
                  <a:pt x="300" y="356"/>
                  <a:pt x="291" y="351"/>
                </a:cubicBezTo>
                <a:cubicBezTo>
                  <a:pt x="291" y="351"/>
                  <a:pt x="291" y="351"/>
                  <a:pt x="291" y="351"/>
                </a:cubicBezTo>
                <a:cubicBezTo>
                  <a:pt x="290" y="351"/>
                  <a:pt x="290" y="351"/>
                  <a:pt x="290" y="351"/>
                </a:cubicBezTo>
                <a:cubicBezTo>
                  <a:pt x="287" y="350"/>
                  <a:pt x="286" y="348"/>
                  <a:pt x="286" y="346"/>
                </a:cubicBezTo>
                <a:cubicBezTo>
                  <a:pt x="286" y="342"/>
                  <a:pt x="288" y="340"/>
                  <a:pt x="291" y="340"/>
                </a:cubicBezTo>
                <a:cubicBezTo>
                  <a:pt x="302" y="340"/>
                  <a:pt x="302" y="340"/>
                  <a:pt x="302" y="340"/>
                </a:cubicBezTo>
                <a:cubicBezTo>
                  <a:pt x="317" y="340"/>
                  <a:pt x="330" y="329"/>
                  <a:pt x="331" y="314"/>
                </a:cubicBezTo>
                <a:cubicBezTo>
                  <a:pt x="331" y="303"/>
                  <a:pt x="326" y="293"/>
                  <a:pt x="317" y="288"/>
                </a:cubicBezTo>
                <a:cubicBezTo>
                  <a:pt x="317" y="288"/>
                  <a:pt x="317" y="288"/>
                  <a:pt x="317" y="288"/>
                </a:cubicBezTo>
                <a:cubicBezTo>
                  <a:pt x="316" y="288"/>
                  <a:pt x="316" y="288"/>
                  <a:pt x="316" y="287"/>
                </a:cubicBezTo>
                <a:cubicBezTo>
                  <a:pt x="313" y="287"/>
                  <a:pt x="312" y="285"/>
                  <a:pt x="312" y="282"/>
                </a:cubicBezTo>
                <a:cubicBezTo>
                  <a:pt x="312" y="279"/>
                  <a:pt x="314" y="277"/>
                  <a:pt x="317" y="277"/>
                </a:cubicBezTo>
                <a:cubicBezTo>
                  <a:pt x="328" y="276"/>
                  <a:pt x="328" y="276"/>
                  <a:pt x="328" y="276"/>
                </a:cubicBezTo>
                <a:cubicBezTo>
                  <a:pt x="343" y="277"/>
                  <a:pt x="356" y="265"/>
                  <a:pt x="357" y="250"/>
                </a:cubicBezTo>
                <a:cubicBezTo>
                  <a:pt x="357" y="239"/>
                  <a:pt x="352" y="229"/>
                  <a:pt x="343" y="225"/>
                </a:cubicBezTo>
                <a:cubicBezTo>
                  <a:pt x="343" y="225"/>
                  <a:pt x="343" y="225"/>
                  <a:pt x="343" y="225"/>
                </a:cubicBezTo>
                <a:cubicBezTo>
                  <a:pt x="342" y="224"/>
                  <a:pt x="342" y="224"/>
                  <a:pt x="342" y="224"/>
                </a:cubicBezTo>
                <a:cubicBezTo>
                  <a:pt x="339" y="223"/>
                  <a:pt x="338" y="221"/>
                  <a:pt x="338" y="219"/>
                </a:cubicBezTo>
                <a:cubicBezTo>
                  <a:pt x="338" y="216"/>
                  <a:pt x="340" y="213"/>
                  <a:pt x="343" y="213"/>
                </a:cubicBezTo>
                <a:cubicBezTo>
                  <a:pt x="354" y="213"/>
                  <a:pt x="354" y="213"/>
                  <a:pt x="354" y="213"/>
                </a:cubicBezTo>
                <a:cubicBezTo>
                  <a:pt x="369" y="214"/>
                  <a:pt x="382" y="202"/>
                  <a:pt x="383" y="187"/>
                </a:cubicBezTo>
                <a:cubicBezTo>
                  <a:pt x="383" y="172"/>
                  <a:pt x="374" y="159"/>
                  <a:pt x="357" y="15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83" tIns="34292" rIns="68583" bIns="34292" anchor="ctr"/>
          <a:lstStyle/>
          <a:p>
            <a:endParaRPr lang="zh-CN" altLang="en-US"/>
          </a:p>
        </p:txBody>
      </p:sp>
      <p:sp>
        <p:nvSpPr>
          <p:cNvPr id="28689" name="Rectangle 12">
            <a:extLst>
              <a:ext uri="{FF2B5EF4-FFF2-40B4-BE49-F238E27FC236}">
                <a16:creationId xmlns:a16="http://schemas.microsoft.com/office/drawing/2014/main" id="{B852B9EF-28FA-4471-8A40-F79627CF37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0263" y="5233988"/>
            <a:ext cx="66103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  <a:buClr>
                <a:srgbClr val="1F3F5F"/>
              </a:buClr>
            </a:pPr>
            <a:r>
              <a:rPr lang="zh-CN" altLang="en-US" sz="16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text, click here to add text, click here to add text.</a:t>
            </a:r>
            <a:endParaRPr lang="en-US" altLang="zh-CN" sz="160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50000"/>
              </a:lnSpc>
              <a:buClr>
                <a:srgbClr val="1F3F5F"/>
              </a:buClr>
            </a:pPr>
            <a:r>
              <a:rPr lang="zh-CN" altLang="en-US" sz="16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text, click here to add text, click here to add text.</a:t>
            </a:r>
          </a:p>
        </p:txBody>
      </p:sp>
      <p:sp>
        <p:nvSpPr>
          <p:cNvPr id="28691" name="TextBox 31">
            <a:extLst>
              <a:ext uri="{FF2B5EF4-FFF2-40B4-BE49-F238E27FC236}">
                <a16:creationId xmlns:a16="http://schemas.microsoft.com/office/drawing/2014/main" id="{263E5C5A-1F7A-4902-A440-C83A96C5A4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4238" y="3986213"/>
            <a:ext cx="21097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b="1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a title</a:t>
            </a:r>
          </a:p>
        </p:txBody>
      </p:sp>
    </p:spTree>
  </p:cSld>
  <p:clrMapOvr>
    <a:masterClrMapping/>
  </p:clrMapOvr>
  <p:transition spd="slow" advTm="576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400" tmFilter="0,0; .5, 1; 1, 1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44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8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94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244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294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344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28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autoUpdateAnimBg="0"/>
      <p:bldP spid="28677" grpId="0" animBg="1" autoUpdateAnimBg="0"/>
      <p:bldP spid="28678" grpId="0" autoUpdateAnimBg="0"/>
      <p:bldP spid="28679" grpId="0" animBg="1" autoUpdateAnimBg="0"/>
      <p:bldP spid="28680" grpId="0" autoUpdateAnimBg="0"/>
      <p:bldP spid="28681" grpId="0" autoUpdateAnimBg="0"/>
      <p:bldP spid="28683" grpId="0" autoUpdateAnimBg="0"/>
      <p:bldP spid="28684" grpId="0" autoUpdateAnimBg="0"/>
      <p:bldP spid="28685" grpId="0" autoUpdateAnimBg="0"/>
      <p:bldP spid="28687" grpId="0" animBg="1" autoUpdateAnimBg="0"/>
      <p:bldP spid="28689" grpId="0" autoUpdateAnimBg="0"/>
      <p:bldP spid="28691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76">
            <a:extLst>
              <a:ext uri="{FF2B5EF4-FFF2-40B4-BE49-F238E27FC236}">
                <a16:creationId xmlns:a16="http://schemas.microsoft.com/office/drawing/2014/main" id="{65BCC6B7-1E5E-4C03-801E-C0CEA4D7FE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15888"/>
            <a:ext cx="23399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solidFill>
                  <a:srgbClr val="4D494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title</a:t>
            </a:r>
          </a:p>
        </p:txBody>
      </p:sp>
      <p:cxnSp>
        <p:nvCxnSpPr>
          <p:cNvPr id="29699" name="直接连接符 46">
            <a:extLst>
              <a:ext uri="{FF2B5EF4-FFF2-40B4-BE49-F238E27FC236}">
                <a16:creationId xmlns:a16="http://schemas.microsoft.com/office/drawing/2014/main" id="{C8360E23-FA78-4671-B677-4AE23F3CBB45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12775" y="615950"/>
            <a:ext cx="7993063" cy="0"/>
          </a:xfrm>
          <a:prstGeom prst="line">
            <a:avLst/>
          </a:prstGeom>
          <a:noFill/>
          <a:ln w="9525" cmpd="sng">
            <a:solidFill>
              <a:srgbClr val="4D494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700" name="Freeform 5">
            <a:extLst>
              <a:ext uri="{FF2B5EF4-FFF2-40B4-BE49-F238E27FC236}">
                <a16:creationId xmlns:a16="http://schemas.microsoft.com/office/drawing/2014/main" id="{67530520-B599-4F56-AE91-415089CF48DD}"/>
              </a:ext>
            </a:extLst>
          </p:cNvPr>
          <p:cNvSpPr>
            <a:spLocks noChangeAspect="1"/>
          </p:cNvSpPr>
          <p:nvPr/>
        </p:nvSpPr>
        <p:spPr bwMode="auto">
          <a:xfrm>
            <a:off x="15875" y="225425"/>
            <a:ext cx="344488" cy="395288"/>
          </a:xfrm>
          <a:custGeom>
            <a:avLst/>
            <a:gdLst>
              <a:gd name="T0" fmla="*/ 587 w 587"/>
              <a:gd name="T1" fmla="*/ 339 h 677"/>
              <a:gd name="T2" fmla="*/ 293 w 587"/>
              <a:gd name="T3" fmla="*/ 508 h 677"/>
              <a:gd name="T4" fmla="*/ 0 w 587"/>
              <a:gd name="T5" fmla="*/ 677 h 677"/>
              <a:gd name="T6" fmla="*/ 0 w 587"/>
              <a:gd name="T7" fmla="*/ 339 h 677"/>
              <a:gd name="T8" fmla="*/ 0 w 587"/>
              <a:gd name="T9" fmla="*/ 0 h 677"/>
              <a:gd name="T10" fmla="*/ 293 w 587"/>
              <a:gd name="T11" fmla="*/ 169 h 677"/>
              <a:gd name="T12" fmla="*/ 587 w 587"/>
              <a:gd name="T13" fmla="*/ 339 h 6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87" h="677">
                <a:moveTo>
                  <a:pt x="587" y="339"/>
                </a:moveTo>
                <a:lnTo>
                  <a:pt x="293" y="508"/>
                </a:lnTo>
                <a:lnTo>
                  <a:pt x="0" y="677"/>
                </a:lnTo>
                <a:lnTo>
                  <a:pt x="0" y="339"/>
                </a:lnTo>
                <a:lnTo>
                  <a:pt x="0" y="0"/>
                </a:lnTo>
                <a:lnTo>
                  <a:pt x="293" y="169"/>
                </a:lnTo>
                <a:lnTo>
                  <a:pt x="587" y="33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29701" name="组合 4">
            <a:extLst>
              <a:ext uri="{FF2B5EF4-FFF2-40B4-BE49-F238E27FC236}">
                <a16:creationId xmlns:a16="http://schemas.microsoft.com/office/drawing/2014/main" id="{675A0F94-C9BE-4D82-98AE-A3761E58F89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963" y="2566988"/>
            <a:ext cx="1212850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组合 8">
            <a:extLst>
              <a:ext uri="{FF2B5EF4-FFF2-40B4-BE49-F238E27FC236}">
                <a16:creationId xmlns:a16="http://schemas.microsoft.com/office/drawing/2014/main" id="{818A46AB-9E0A-4349-8DAC-418165152275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363" y="3035300"/>
            <a:ext cx="1208087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组合 11">
            <a:extLst>
              <a:ext uri="{FF2B5EF4-FFF2-40B4-BE49-F238E27FC236}">
                <a16:creationId xmlns:a16="http://schemas.microsoft.com/office/drawing/2014/main" id="{9656CEAD-03DC-47CF-A8DE-736D9EFF2EAC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566988"/>
            <a:ext cx="1212850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组合 14">
            <a:extLst>
              <a:ext uri="{FF2B5EF4-FFF2-40B4-BE49-F238E27FC236}">
                <a16:creationId xmlns:a16="http://schemas.microsoft.com/office/drawing/2014/main" id="{12FFE722-4BA2-4FEA-8537-760A8455AC37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38" y="3028950"/>
            <a:ext cx="12128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组合 17">
            <a:extLst>
              <a:ext uri="{FF2B5EF4-FFF2-40B4-BE49-F238E27FC236}">
                <a16:creationId xmlns:a16="http://schemas.microsoft.com/office/drawing/2014/main" id="{C41004E1-23AD-4B2E-BFEB-58368CED63F2}"/>
              </a:ext>
            </a:extLst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225" y="2566988"/>
            <a:ext cx="1206500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6" name="组合 20">
            <a:extLst>
              <a:ext uri="{FF2B5EF4-FFF2-40B4-BE49-F238E27FC236}">
                <a16:creationId xmlns:a16="http://schemas.microsoft.com/office/drawing/2014/main" id="{2DB46A5B-3960-4153-95BD-5AC39D72CB4E}"/>
              </a:ext>
            </a:extLst>
          </p:cNvPr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863" y="3028950"/>
            <a:ext cx="12128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7" name="组合 23">
            <a:extLst>
              <a:ext uri="{FF2B5EF4-FFF2-40B4-BE49-F238E27FC236}">
                <a16:creationId xmlns:a16="http://schemas.microsoft.com/office/drawing/2014/main" id="{867C645A-5698-4075-AB63-2E4F6A2DC4B2}"/>
              </a:ext>
            </a:extLst>
          </p:cNvPr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00" y="2566988"/>
            <a:ext cx="1212850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708" name="组合 26">
            <a:extLst>
              <a:ext uri="{FF2B5EF4-FFF2-40B4-BE49-F238E27FC236}">
                <a16:creationId xmlns:a16="http://schemas.microsoft.com/office/drawing/2014/main" id="{745B3167-7D14-480B-B6F6-2C2C7ABD688F}"/>
              </a:ext>
            </a:extLst>
          </p:cNvPr>
          <p:cNvGrpSpPr>
            <a:grpSpLocks/>
          </p:cNvGrpSpPr>
          <p:nvPr/>
        </p:nvGrpSpPr>
        <p:grpSpPr bwMode="auto">
          <a:xfrm>
            <a:off x="324322" y="3803650"/>
            <a:ext cx="2160116" cy="1731963"/>
            <a:chOff x="-401176" y="0"/>
            <a:chExt cx="2160170" cy="1732243"/>
          </a:xfrm>
        </p:grpSpPr>
        <p:cxnSp>
          <p:nvCxnSpPr>
            <p:cNvPr id="29709" name="直接连接符 27">
              <a:extLst>
                <a:ext uri="{FF2B5EF4-FFF2-40B4-BE49-F238E27FC236}">
                  <a16:creationId xmlns:a16="http://schemas.microsoft.com/office/drawing/2014/main" id="{0579E5A1-C09D-47FD-B3F7-985F53A62DD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91878" y="0"/>
              <a:ext cx="710890" cy="0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10" name="直接连接符 28">
              <a:extLst>
                <a:ext uri="{FF2B5EF4-FFF2-40B4-BE49-F238E27FC236}">
                  <a16:creationId xmlns:a16="http://schemas.microsoft.com/office/drawing/2014/main" id="{E71738A9-C841-4833-981D-5CB9F317FC5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2210" y="0"/>
              <a:ext cx="0" cy="720080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9711" name="矩形 29">
              <a:extLst>
                <a:ext uri="{FF2B5EF4-FFF2-40B4-BE49-F238E27FC236}">
                  <a16:creationId xmlns:a16="http://schemas.microsoft.com/office/drawing/2014/main" id="{A2CFB01A-D1ED-44A7-8332-B750ED0858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401176" y="778136"/>
              <a:ext cx="2160170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1400" dirty="0">
                  <a:solidFill>
                    <a:schemeClr val="bg1"/>
                  </a:solidFill>
                </a:rPr>
                <a:t>Click here to add text</a:t>
              </a:r>
              <a:endParaRPr lang="en-US" altLang="zh-CN" sz="1400" dirty="0">
                <a:solidFill>
                  <a:schemeClr val="bg1"/>
                </a:solidFill>
              </a:endParaRPr>
            </a:p>
            <a:p>
              <a:pPr algn="ctr" eaLnBrk="1" hangingPunct="1"/>
              <a:r>
                <a:rPr lang="zh-CN" altLang="en-US" sz="1400" dirty="0">
                  <a:solidFill>
                    <a:schemeClr val="bg1"/>
                  </a:solidFill>
                </a:rPr>
                <a:t>Click here to add text</a:t>
              </a:r>
              <a:endParaRPr lang="en-US" altLang="zh-CN" sz="1400" dirty="0">
                <a:solidFill>
                  <a:schemeClr val="bg1"/>
                </a:solidFill>
              </a:endParaRPr>
            </a:p>
            <a:p>
              <a:pPr algn="ctr" eaLnBrk="1" hangingPunct="1"/>
              <a:r>
                <a:rPr lang="zh-CN" altLang="en-US" sz="1400" dirty="0">
                  <a:solidFill>
                    <a:schemeClr val="bg1"/>
                  </a:solidFill>
                </a:rPr>
                <a:t>Click here to add text</a:t>
              </a:r>
              <a:endParaRPr lang="en-US" altLang="zh-CN" sz="1400" dirty="0">
                <a:solidFill>
                  <a:schemeClr val="bg1"/>
                </a:solidFill>
              </a:endParaRPr>
            </a:p>
            <a:p>
              <a:pPr algn="ctr" eaLnBrk="1" hangingPunct="1"/>
              <a:r>
                <a:rPr lang="zh-CN" altLang="en-US" sz="1400" dirty="0">
                  <a:solidFill>
                    <a:schemeClr val="bg1"/>
                  </a:solidFill>
                </a:rPr>
                <a:t>Click here to add text</a:t>
              </a:r>
            </a:p>
          </p:txBody>
        </p:sp>
      </p:grpSp>
      <p:grpSp>
        <p:nvGrpSpPr>
          <p:cNvPr id="29712" name="组合 30">
            <a:extLst>
              <a:ext uri="{FF2B5EF4-FFF2-40B4-BE49-F238E27FC236}">
                <a16:creationId xmlns:a16="http://schemas.microsoft.com/office/drawing/2014/main" id="{E4F80CC1-1F16-4DD1-BFEF-B3A0FC4028AF}"/>
              </a:ext>
            </a:extLst>
          </p:cNvPr>
          <p:cNvGrpSpPr>
            <a:grpSpLocks/>
          </p:cNvGrpSpPr>
          <p:nvPr/>
        </p:nvGrpSpPr>
        <p:grpSpPr bwMode="auto">
          <a:xfrm>
            <a:off x="2484438" y="3803650"/>
            <a:ext cx="2079625" cy="1731963"/>
            <a:chOff x="-320683" y="0"/>
            <a:chExt cx="2079677" cy="1732243"/>
          </a:xfrm>
        </p:grpSpPr>
        <p:cxnSp>
          <p:nvCxnSpPr>
            <p:cNvPr id="29713" name="直接连接符 31">
              <a:extLst>
                <a:ext uri="{FF2B5EF4-FFF2-40B4-BE49-F238E27FC236}">
                  <a16:creationId xmlns:a16="http://schemas.microsoft.com/office/drawing/2014/main" id="{40C07EA2-522D-4328-BBB9-61E2826DDB0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91878" y="0"/>
              <a:ext cx="710890" cy="0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14" name="直接连接符 32">
              <a:extLst>
                <a:ext uri="{FF2B5EF4-FFF2-40B4-BE49-F238E27FC236}">
                  <a16:creationId xmlns:a16="http://schemas.microsoft.com/office/drawing/2014/main" id="{765F863C-936A-4E8E-9B37-51E8556A2E9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2210" y="0"/>
              <a:ext cx="0" cy="720080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9715" name="矩形 33">
              <a:extLst>
                <a:ext uri="{FF2B5EF4-FFF2-40B4-BE49-F238E27FC236}">
                  <a16:creationId xmlns:a16="http://schemas.microsoft.com/office/drawing/2014/main" id="{444955E4-551C-4D08-A4D6-72AF075A50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20683" y="778136"/>
              <a:ext cx="2079677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1400" dirty="0">
                  <a:solidFill>
                    <a:schemeClr val="bg1"/>
                  </a:solidFill>
                </a:rPr>
                <a:t>Click here to add text</a:t>
              </a:r>
              <a:endParaRPr lang="en-US" altLang="zh-CN" sz="1400" dirty="0">
                <a:solidFill>
                  <a:schemeClr val="bg1"/>
                </a:solidFill>
              </a:endParaRPr>
            </a:p>
            <a:p>
              <a:pPr algn="ctr" eaLnBrk="1" hangingPunct="1"/>
              <a:r>
                <a:rPr lang="zh-CN" altLang="en-US" sz="1400" dirty="0">
                  <a:solidFill>
                    <a:schemeClr val="bg1"/>
                  </a:solidFill>
                </a:rPr>
                <a:t>Click here to add text</a:t>
              </a:r>
              <a:endParaRPr lang="en-US" altLang="zh-CN" sz="1400" dirty="0">
                <a:solidFill>
                  <a:schemeClr val="bg1"/>
                </a:solidFill>
              </a:endParaRPr>
            </a:p>
            <a:p>
              <a:pPr algn="ctr" eaLnBrk="1" hangingPunct="1"/>
              <a:r>
                <a:rPr lang="zh-CN" altLang="en-US" sz="1400" dirty="0">
                  <a:solidFill>
                    <a:schemeClr val="bg1"/>
                  </a:solidFill>
                </a:rPr>
                <a:t>Click here to add text</a:t>
              </a:r>
              <a:endParaRPr lang="en-US" altLang="zh-CN" sz="1400" dirty="0">
                <a:solidFill>
                  <a:schemeClr val="bg1"/>
                </a:solidFill>
              </a:endParaRPr>
            </a:p>
            <a:p>
              <a:pPr algn="ctr" eaLnBrk="1" hangingPunct="1"/>
              <a:r>
                <a:rPr lang="zh-CN" altLang="en-US" sz="1400" dirty="0">
                  <a:solidFill>
                    <a:schemeClr val="bg1"/>
                  </a:solidFill>
                </a:rPr>
                <a:t>Click here to add text</a:t>
              </a:r>
            </a:p>
          </p:txBody>
        </p:sp>
      </p:grpSp>
      <p:grpSp>
        <p:nvGrpSpPr>
          <p:cNvPr id="29716" name="组合 34">
            <a:extLst>
              <a:ext uri="{FF2B5EF4-FFF2-40B4-BE49-F238E27FC236}">
                <a16:creationId xmlns:a16="http://schemas.microsoft.com/office/drawing/2014/main" id="{BFBFE75E-F581-4C20-A409-E2DBBB89CF2A}"/>
              </a:ext>
            </a:extLst>
          </p:cNvPr>
          <p:cNvGrpSpPr>
            <a:grpSpLocks/>
          </p:cNvGrpSpPr>
          <p:nvPr/>
        </p:nvGrpSpPr>
        <p:grpSpPr bwMode="auto">
          <a:xfrm>
            <a:off x="4644554" y="3803650"/>
            <a:ext cx="1995959" cy="1731963"/>
            <a:chOff x="-237015" y="0"/>
            <a:chExt cx="1996009" cy="1732243"/>
          </a:xfrm>
        </p:grpSpPr>
        <p:cxnSp>
          <p:nvCxnSpPr>
            <p:cNvPr id="29717" name="直接连接符 35">
              <a:extLst>
                <a:ext uri="{FF2B5EF4-FFF2-40B4-BE49-F238E27FC236}">
                  <a16:creationId xmlns:a16="http://schemas.microsoft.com/office/drawing/2014/main" id="{737734E7-0398-4C53-8F9A-9A75AE6D200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91878" y="0"/>
              <a:ext cx="710890" cy="0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18" name="直接连接符 36">
              <a:extLst>
                <a:ext uri="{FF2B5EF4-FFF2-40B4-BE49-F238E27FC236}">
                  <a16:creationId xmlns:a16="http://schemas.microsoft.com/office/drawing/2014/main" id="{B18E145A-8388-4FC9-8DDE-ADB9652E734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2210" y="0"/>
              <a:ext cx="0" cy="720080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9719" name="矩形 37">
              <a:extLst>
                <a:ext uri="{FF2B5EF4-FFF2-40B4-BE49-F238E27FC236}">
                  <a16:creationId xmlns:a16="http://schemas.microsoft.com/office/drawing/2014/main" id="{F169521D-A6A5-4273-AEDC-0DC6F9673F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37015" y="778136"/>
              <a:ext cx="1996009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1400" dirty="0">
                  <a:solidFill>
                    <a:schemeClr val="bg1"/>
                  </a:solidFill>
                </a:rPr>
                <a:t>Click here to add text</a:t>
              </a:r>
              <a:endParaRPr lang="en-US" altLang="zh-CN" sz="1400" dirty="0">
                <a:solidFill>
                  <a:schemeClr val="bg1"/>
                </a:solidFill>
              </a:endParaRPr>
            </a:p>
            <a:p>
              <a:pPr algn="ctr" eaLnBrk="1" hangingPunct="1"/>
              <a:r>
                <a:rPr lang="zh-CN" altLang="en-US" sz="1400" dirty="0">
                  <a:solidFill>
                    <a:schemeClr val="bg1"/>
                  </a:solidFill>
                </a:rPr>
                <a:t>Click here to add text</a:t>
              </a:r>
              <a:endParaRPr lang="en-US" altLang="zh-CN" sz="1400" dirty="0">
                <a:solidFill>
                  <a:schemeClr val="bg1"/>
                </a:solidFill>
              </a:endParaRPr>
            </a:p>
            <a:p>
              <a:pPr algn="ctr" eaLnBrk="1" hangingPunct="1"/>
              <a:r>
                <a:rPr lang="zh-CN" altLang="en-US" sz="1400" dirty="0">
                  <a:solidFill>
                    <a:schemeClr val="bg1"/>
                  </a:solidFill>
                </a:rPr>
                <a:t>Click here to add text</a:t>
              </a:r>
              <a:endParaRPr lang="en-US" altLang="zh-CN" sz="1400" dirty="0">
                <a:solidFill>
                  <a:schemeClr val="bg1"/>
                </a:solidFill>
              </a:endParaRPr>
            </a:p>
            <a:p>
              <a:pPr algn="ctr" eaLnBrk="1" hangingPunct="1"/>
              <a:r>
                <a:rPr lang="zh-CN" altLang="en-US" sz="1400" dirty="0">
                  <a:solidFill>
                    <a:schemeClr val="bg1"/>
                  </a:solidFill>
                </a:rPr>
                <a:t>Click here to add text</a:t>
              </a:r>
            </a:p>
          </p:txBody>
        </p:sp>
      </p:grpSp>
      <p:grpSp>
        <p:nvGrpSpPr>
          <p:cNvPr id="29720" name="组合 38">
            <a:extLst>
              <a:ext uri="{FF2B5EF4-FFF2-40B4-BE49-F238E27FC236}">
                <a16:creationId xmlns:a16="http://schemas.microsoft.com/office/drawing/2014/main" id="{45BE8E13-DF06-4B16-873A-16B79132D23E}"/>
              </a:ext>
            </a:extLst>
          </p:cNvPr>
          <p:cNvGrpSpPr>
            <a:grpSpLocks/>
          </p:cNvGrpSpPr>
          <p:nvPr/>
        </p:nvGrpSpPr>
        <p:grpSpPr bwMode="auto">
          <a:xfrm>
            <a:off x="6517012" y="3811588"/>
            <a:ext cx="2217413" cy="1733550"/>
            <a:chOff x="-458474" y="0"/>
            <a:chExt cx="2217468" cy="1732243"/>
          </a:xfrm>
        </p:grpSpPr>
        <p:cxnSp>
          <p:nvCxnSpPr>
            <p:cNvPr id="29721" name="直接连接符 39">
              <a:extLst>
                <a:ext uri="{FF2B5EF4-FFF2-40B4-BE49-F238E27FC236}">
                  <a16:creationId xmlns:a16="http://schemas.microsoft.com/office/drawing/2014/main" id="{DAE7F5E9-EFD4-4A62-A47B-0D1C32A5336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91878" y="0"/>
              <a:ext cx="710890" cy="0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22" name="直接连接符 40">
              <a:extLst>
                <a:ext uri="{FF2B5EF4-FFF2-40B4-BE49-F238E27FC236}">
                  <a16:creationId xmlns:a16="http://schemas.microsoft.com/office/drawing/2014/main" id="{C03DDA31-4016-4F79-8D2E-53AF8868792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2210" y="0"/>
              <a:ext cx="0" cy="720080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9723" name="矩形 41">
              <a:extLst>
                <a:ext uri="{FF2B5EF4-FFF2-40B4-BE49-F238E27FC236}">
                  <a16:creationId xmlns:a16="http://schemas.microsoft.com/office/drawing/2014/main" id="{ABF6A12C-B63F-4487-A8C5-D872F557EA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458474" y="778136"/>
              <a:ext cx="2217468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1400" dirty="0">
                  <a:solidFill>
                    <a:schemeClr val="bg1"/>
                  </a:solidFill>
                </a:rPr>
                <a:t>Click here to add text</a:t>
              </a:r>
              <a:endParaRPr lang="en-US" altLang="zh-CN" sz="1400" dirty="0">
                <a:solidFill>
                  <a:schemeClr val="bg1"/>
                </a:solidFill>
              </a:endParaRPr>
            </a:p>
            <a:p>
              <a:pPr algn="ctr" eaLnBrk="1" hangingPunct="1"/>
              <a:r>
                <a:rPr lang="zh-CN" altLang="en-US" sz="1400" dirty="0">
                  <a:solidFill>
                    <a:schemeClr val="bg1"/>
                  </a:solidFill>
                </a:rPr>
                <a:t>Click here to add text</a:t>
              </a:r>
              <a:endParaRPr lang="en-US" altLang="zh-CN" sz="1400" dirty="0">
                <a:solidFill>
                  <a:schemeClr val="bg1"/>
                </a:solidFill>
              </a:endParaRPr>
            </a:p>
            <a:p>
              <a:pPr algn="ctr" eaLnBrk="1" hangingPunct="1"/>
              <a:r>
                <a:rPr lang="zh-CN" altLang="en-US" sz="1400" dirty="0">
                  <a:solidFill>
                    <a:schemeClr val="bg1"/>
                  </a:solidFill>
                </a:rPr>
                <a:t>Click here to add text</a:t>
              </a:r>
              <a:endParaRPr lang="en-US" altLang="zh-CN" sz="1400" dirty="0">
                <a:solidFill>
                  <a:schemeClr val="bg1"/>
                </a:solidFill>
              </a:endParaRPr>
            </a:p>
            <a:p>
              <a:pPr algn="ctr" eaLnBrk="1" hangingPunct="1"/>
              <a:r>
                <a:rPr lang="zh-CN" altLang="en-US" sz="1400" dirty="0">
                  <a:solidFill>
                    <a:schemeClr val="bg1"/>
                  </a:solidFill>
                </a:rPr>
                <a:t>Click here to add text</a:t>
              </a:r>
            </a:p>
          </p:txBody>
        </p:sp>
      </p:grpSp>
      <p:grpSp>
        <p:nvGrpSpPr>
          <p:cNvPr id="29724" name="组合 42">
            <a:extLst>
              <a:ext uri="{FF2B5EF4-FFF2-40B4-BE49-F238E27FC236}">
                <a16:creationId xmlns:a16="http://schemas.microsoft.com/office/drawing/2014/main" id="{18340FA4-458B-44FB-9491-2D79B4C06B9C}"/>
              </a:ext>
            </a:extLst>
          </p:cNvPr>
          <p:cNvGrpSpPr>
            <a:grpSpLocks/>
          </p:cNvGrpSpPr>
          <p:nvPr/>
        </p:nvGrpSpPr>
        <p:grpSpPr bwMode="auto">
          <a:xfrm>
            <a:off x="1404445" y="1246188"/>
            <a:ext cx="2088055" cy="1677987"/>
            <a:chOff x="-329113" y="0"/>
            <a:chExt cx="2088107" cy="1679156"/>
          </a:xfrm>
        </p:grpSpPr>
        <p:cxnSp>
          <p:nvCxnSpPr>
            <p:cNvPr id="29725" name="直接连接符 43">
              <a:extLst>
                <a:ext uri="{FF2B5EF4-FFF2-40B4-BE49-F238E27FC236}">
                  <a16:creationId xmlns:a16="http://schemas.microsoft.com/office/drawing/2014/main" id="{B893BADB-50B4-49F0-A729-55A2EC15179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22680" y="1674187"/>
              <a:ext cx="710890" cy="0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26" name="直接连接符 44">
              <a:extLst>
                <a:ext uri="{FF2B5EF4-FFF2-40B4-BE49-F238E27FC236}">
                  <a16:creationId xmlns:a16="http://schemas.microsoft.com/office/drawing/2014/main" id="{EEE8A7C4-427C-443E-984B-1BEDDDCD795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83012" y="959076"/>
              <a:ext cx="0" cy="720080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9727" name="矩形 45">
              <a:extLst>
                <a:ext uri="{FF2B5EF4-FFF2-40B4-BE49-F238E27FC236}">
                  <a16:creationId xmlns:a16="http://schemas.microsoft.com/office/drawing/2014/main" id="{72E37D5D-55E7-49BE-92A1-64461263CC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29113" y="0"/>
              <a:ext cx="2088107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1400" dirty="0">
                  <a:solidFill>
                    <a:schemeClr val="bg1"/>
                  </a:solidFill>
                </a:rPr>
                <a:t>Click here to add text</a:t>
              </a:r>
              <a:endParaRPr lang="en-US" altLang="zh-CN" sz="1400" dirty="0">
                <a:solidFill>
                  <a:schemeClr val="bg1"/>
                </a:solidFill>
              </a:endParaRPr>
            </a:p>
            <a:p>
              <a:pPr algn="ctr" eaLnBrk="1" hangingPunct="1"/>
              <a:r>
                <a:rPr lang="zh-CN" altLang="en-US" sz="1400" dirty="0">
                  <a:solidFill>
                    <a:schemeClr val="bg1"/>
                  </a:solidFill>
                </a:rPr>
                <a:t>Click here to add text</a:t>
              </a:r>
              <a:endParaRPr lang="en-US" altLang="zh-CN" sz="1400" dirty="0">
                <a:solidFill>
                  <a:schemeClr val="bg1"/>
                </a:solidFill>
              </a:endParaRPr>
            </a:p>
            <a:p>
              <a:pPr algn="ctr" eaLnBrk="1" hangingPunct="1"/>
              <a:r>
                <a:rPr lang="zh-CN" altLang="en-US" sz="1400" dirty="0">
                  <a:solidFill>
                    <a:schemeClr val="bg1"/>
                  </a:solidFill>
                </a:rPr>
                <a:t>Click here to add text</a:t>
              </a:r>
              <a:endParaRPr lang="en-US" altLang="zh-CN" sz="1400" dirty="0">
                <a:solidFill>
                  <a:schemeClr val="bg1"/>
                </a:solidFill>
              </a:endParaRPr>
            </a:p>
            <a:p>
              <a:pPr algn="ctr" eaLnBrk="1" hangingPunct="1"/>
              <a:r>
                <a:rPr lang="zh-CN" altLang="en-US" sz="1400" dirty="0">
                  <a:solidFill>
                    <a:schemeClr val="bg1"/>
                  </a:solidFill>
                </a:rPr>
                <a:t>Click here to add text</a:t>
              </a:r>
            </a:p>
          </p:txBody>
        </p:sp>
      </p:grpSp>
      <p:grpSp>
        <p:nvGrpSpPr>
          <p:cNvPr id="29728" name="组合 47">
            <a:extLst>
              <a:ext uri="{FF2B5EF4-FFF2-40B4-BE49-F238E27FC236}">
                <a16:creationId xmlns:a16="http://schemas.microsoft.com/office/drawing/2014/main" id="{4A15A4BF-F5D1-4482-88A3-543ECF0BEDD3}"/>
              </a:ext>
            </a:extLst>
          </p:cNvPr>
          <p:cNvGrpSpPr>
            <a:grpSpLocks/>
          </p:cNvGrpSpPr>
          <p:nvPr/>
        </p:nvGrpSpPr>
        <p:grpSpPr bwMode="auto">
          <a:xfrm>
            <a:off x="3492500" y="1246188"/>
            <a:ext cx="2087563" cy="1711325"/>
            <a:chOff x="-328621" y="0"/>
            <a:chExt cx="2087615" cy="1711006"/>
          </a:xfrm>
        </p:grpSpPr>
        <p:cxnSp>
          <p:nvCxnSpPr>
            <p:cNvPr id="29729" name="直接连接符 48">
              <a:extLst>
                <a:ext uri="{FF2B5EF4-FFF2-40B4-BE49-F238E27FC236}">
                  <a16:creationId xmlns:a16="http://schemas.microsoft.com/office/drawing/2014/main" id="{0D348795-2788-41BC-B7E7-D7F72A76A13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02213" y="1706037"/>
              <a:ext cx="710890" cy="0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30" name="直接连接符 49">
              <a:extLst>
                <a:ext uri="{FF2B5EF4-FFF2-40B4-BE49-F238E27FC236}">
                  <a16:creationId xmlns:a16="http://schemas.microsoft.com/office/drawing/2014/main" id="{56422FBB-A4B6-4D78-BFA6-6E73F635D9F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62545" y="990926"/>
              <a:ext cx="0" cy="720080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9731" name="矩形 50">
              <a:extLst>
                <a:ext uri="{FF2B5EF4-FFF2-40B4-BE49-F238E27FC236}">
                  <a16:creationId xmlns:a16="http://schemas.microsoft.com/office/drawing/2014/main" id="{4912EB35-EFDD-4DCB-9CD1-154254D1F6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28621" y="0"/>
              <a:ext cx="2087615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1400" dirty="0">
                  <a:solidFill>
                    <a:schemeClr val="bg1"/>
                  </a:solidFill>
                </a:rPr>
                <a:t>Click here to add text</a:t>
              </a:r>
              <a:endParaRPr lang="en-US" altLang="zh-CN" sz="1400" dirty="0">
                <a:solidFill>
                  <a:schemeClr val="bg1"/>
                </a:solidFill>
              </a:endParaRPr>
            </a:p>
            <a:p>
              <a:pPr algn="ctr" eaLnBrk="1" hangingPunct="1"/>
              <a:r>
                <a:rPr lang="zh-CN" altLang="en-US" sz="1400" dirty="0">
                  <a:solidFill>
                    <a:schemeClr val="bg1"/>
                  </a:solidFill>
                </a:rPr>
                <a:t>Click here to add text</a:t>
              </a:r>
              <a:endParaRPr lang="en-US" altLang="zh-CN" sz="1400" dirty="0">
                <a:solidFill>
                  <a:schemeClr val="bg1"/>
                </a:solidFill>
              </a:endParaRPr>
            </a:p>
            <a:p>
              <a:pPr algn="ctr" eaLnBrk="1" hangingPunct="1"/>
              <a:r>
                <a:rPr lang="zh-CN" altLang="en-US" sz="1400" dirty="0">
                  <a:solidFill>
                    <a:schemeClr val="bg1"/>
                  </a:solidFill>
                </a:rPr>
                <a:t>Click here to add text</a:t>
              </a:r>
              <a:endParaRPr lang="en-US" altLang="zh-CN" sz="1400" dirty="0">
                <a:solidFill>
                  <a:schemeClr val="bg1"/>
                </a:solidFill>
              </a:endParaRPr>
            </a:p>
            <a:p>
              <a:pPr algn="ctr" eaLnBrk="1" hangingPunct="1"/>
              <a:r>
                <a:rPr lang="zh-CN" altLang="en-US" sz="1400" dirty="0">
                  <a:solidFill>
                    <a:schemeClr val="bg1"/>
                  </a:solidFill>
                </a:rPr>
                <a:t>Click here to add text</a:t>
              </a:r>
            </a:p>
          </p:txBody>
        </p:sp>
      </p:grpSp>
      <p:grpSp>
        <p:nvGrpSpPr>
          <p:cNvPr id="29732" name="组合 51">
            <a:extLst>
              <a:ext uri="{FF2B5EF4-FFF2-40B4-BE49-F238E27FC236}">
                <a16:creationId xmlns:a16="http://schemas.microsoft.com/office/drawing/2014/main" id="{B68D4B8C-6D8E-4BCE-B5B1-B9356FC61184}"/>
              </a:ext>
            </a:extLst>
          </p:cNvPr>
          <p:cNvGrpSpPr>
            <a:grpSpLocks/>
          </p:cNvGrpSpPr>
          <p:nvPr/>
        </p:nvGrpSpPr>
        <p:grpSpPr bwMode="auto">
          <a:xfrm>
            <a:off x="5867400" y="1246188"/>
            <a:ext cx="2087562" cy="1673225"/>
            <a:chOff x="0" y="0"/>
            <a:chExt cx="2087614" cy="1674187"/>
          </a:xfrm>
        </p:grpSpPr>
        <p:cxnSp>
          <p:nvCxnSpPr>
            <p:cNvPr id="29733" name="直接连接符 52">
              <a:extLst>
                <a:ext uri="{FF2B5EF4-FFF2-40B4-BE49-F238E27FC236}">
                  <a16:creationId xmlns:a16="http://schemas.microsoft.com/office/drawing/2014/main" id="{6C678FAC-9BF7-45D6-873A-214576B4E29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15176" y="1669218"/>
              <a:ext cx="710890" cy="0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34" name="直接连接符 53">
              <a:extLst>
                <a:ext uri="{FF2B5EF4-FFF2-40B4-BE49-F238E27FC236}">
                  <a16:creationId xmlns:a16="http://schemas.microsoft.com/office/drawing/2014/main" id="{8F4EE82A-FF44-4045-BE4C-3C2BFFA879F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75508" y="954107"/>
              <a:ext cx="0" cy="720080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9735" name="矩形 54">
              <a:extLst>
                <a:ext uri="{FF2B5EF4-FFF2-40B4-BE49-F238E27FC236}">
                  <a16:creationId xmlns:a16="http://schemas.microsoft.com/office/drawing/2014/main" id="{697BF73E-1AE7-4018-8941-347752D1EA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087614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1400" dirty="0">
                  <a:solidFill>
                    <a:schemeClr val="bg1"/>
                  </a:solidFill>
                </a:rPr>
                <a:t>Click here to add text</a:t>
              </a:r>
              <a:endParaRPr lang="en-US" altLang="zh-CN" sz="1400" dirty="0">
                <a:solidFill>
                  <a:schemeClr val="bg1"/>
                </a:solidFill>
              </a:endParaRPr>
            </a:p>
            <a:p>
              <a:pPr algn="ctr" eaLnBrk="1" hangingPunct="1"/>
              <a:r>
                <a:rPr lang="zh-CN" altLang="en-US" sz="1400" dirty="0">
                  <a:solidFill>
                    <a:schemeClr val="bg1"/>
                  </a:solidFill>
                </a:rPr>
                <a:t>Click here to add text</a:t>
              </a:r>
              <a:endParaRPr lang="en-US" altLang="zh-CN" sz="1400" dirty="0">
                <a:solidFill>
                  <a:schemeClr val="bg1"/>
                </a:solidFill>
              </a:endParaRPr>
            </a:p>
            <a:p>
              <a:pPr algn="ctr" eaLnBrk="1" hangingPunct="1"/>
              <a:r>
                <a:rPr lang="zh-CN" altLang="en-US" sz="1400" dirty="0">
                  <a:solidFill>
                    <a:schemeClr val="bg1"/>
                  </a:solidFill>
                </a:rPr>
                <a:t>Click here to add text</a:t>
              </a:r>
              <a:endParaRPr lang="en-US" altLang="zh-CN" sz="1400" dirty="0">
                <a:solidFill>
                  <a:schemeClr val="bg1"/>
                </a:solidFill>
              </a:endParaRPr>
            </a:p>
            <a:p>
              <a:pPr algn="ctr" eaLnBrk="1" hangingPunct="1"/>
              <a:r>
                <a:rPr lang="zh-CN" altLang="en-US" sz="1400" dirty="0">
                  <a:solidFill>
                    <a:schemeClr val="bg1"/>
                  </a:solidFill>
                </a:rPr>
                <a:t>Click here to add text</a:t>
              </a:r>
            </a:p>
          </p:txBody>
        </p:sp>
      </p:grpSp>
    </p:spTree>
  </p:cSld>
  <p:clrMapOvr>
    <a:masterClrMapping/>
  </p:clrMapOvr>
  <p:transition spd="slow" advTm="576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400" tmFilter="0,0; .5, 1; 1, 1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44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94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44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9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94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9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44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9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394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9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444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9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4940"/>
                            </p:stCondLst>
                            <p:childTnLst>
                              <p:par>
                                <p:cTn id="6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29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>
            <a:extLst>
              <a:ext uri="{FF2B5EF4-FFF2-40B4-BE49-F238E27FC236}">
                <a16:creationId xmlns:a16="http://schemas.microsoft.com/office/drawing/2014/main" id="{5CC95F01-445C-42DC-A118-04CE1D4874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4437063"/>
            <a:ext cx="3960912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/>
            <a:r>
              <a:rPr lang="zh-CN" altLang="en-US" sz="6000" b="1" dirty="0">
                <a:solidFill>
                  <a:srgbClr val="4D494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THANKS</a:t>
            </a:r>
          </a:p>
        </p:txBody>
      </p:sp>
      <p:cxnSp>
        <p:nvCxnSpPr>
          <p:cNvPr id="30723" name="直接连接符 6">
            <a:extLst>
              <a:ext uri="{FF2B5EF4-FFF2-40B4-BE49-F238E27FC236}">
                <a16:creationId xmlns:a16="http://schemas.microsoft.com/office/drawing/2014/main" id="{9C5C52F9-C784-4F46-B392-E5FC2FB2A1A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96875" y="5297488"/>
            <a:ext cx="8748713" cy="0"/>
          </a:xfrm>
          <a:prstGeom prst="line">
            <a:avLst/>
          </a:prstGeom>
          <a:noFill/>
          <a:ln w="9525" cmpd="sng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724" name="矩形 7">
            <a:extLst>
              <a:ext uri="{FF2B5EF4-FFF2-40B4-BE49-F238E27FC236}">
                <a16:creationId xmlns:a16="http://schemas.microsoft.com/office/drawing/2014/main" id="{218A310B-9668-40DE-BA10-70A2AA9414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50" y="5510213"/>
            <a:ext cx="1041400" cy="330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30725" name="矩形 8">
            <a:extLst>
              <a:ext uri="{FF2B5EF4-FFF2-40B4-BE49-F238E27FC236}">
                <a16:creationId xmlns:a16="http://schemas.microsoft.com/office/drawing/2014/main" id="{A7AF39F9-D972-4C05-AF6C-3DF28C3553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813" y="5510213"/>
            <a:ext cx="2168525" cy="330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30726" name="TextBox 9">
            <a:extLst>
              <a:ext uri="{FF2B5EF4-FFF2-40B4-BE49-F238E27FC236}">
                <a16:creationId xmlns:a16="http://schemas.microsoft.com/office/drawing/2014/main" id="{806EF109-15CE-4C54-B986-0AB8E6190E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738" y="5380038"/>
            <a:ext cx="3214687" cy="458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BY:          freeppt7.com</a:t>
            </a:r>
          </a:p>
        </p:txBody>
      </p:sp>
      <p:sp>
        <p:nvSpPr>
          <p:cNvPr id="30727" name="Freeform 5">
            <a:extLst>
              <a:ext uri="{FF2B5EF4-FFF2-40B4-BE49-F238E27FC236}">
                <a16:creationId xmlns:a16="http://schemas.microsoft.com/office/drawing/2014/main" id="{7320BA39-2709-4201-A746-16923F7AA80B}"/>
              </a:ext>
            </a:extLst>
          </p:cNvPr>
          <p:cNvSpPr>
            <a:spLocks/>
          </p:cNvSpPr>
          <p:nvPr/>
        </p:nvSpPr>
        <p:spPr bwMode="auto">
          <a:xfrm>
            <a:off x="0" y="628650"/>
            <a:ext cx="1404938" cy="568325"/>
          </a:xfrm>
          <a:custGeom>
            <a:avLst/>
            <a:gdLst>
              <a:gd name="T0" fmla="*/ 0 w 2998"/>
              <a:gd name="T1" fmla="*/ 0 h 1197"/>
              <a:gd name="T2" fmla="*/ 2381 w 2998"/>
              <a:gd name="T3" fmla="*/ 0 h 1197"/>
              <a:gd name="T4" fmla="*/ 2998 w 2998"/>
              <a:gd name="T5" fmla="*/ 1197 h 1197"/>
              <a:gd name="T6" fmla="*/ 0 w 2998"/>
              <a:gd name="T7" fmla="*/ 1197 h 1197"/>
              <a:gd name="T8" fmla="*/ 0 w 2998"/>
              <a:gd name="T9" fmla="*/ 0 h 1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98" h="1197">
                <a:moveTo>
                  <a:pt x="0" y="0"/>
                </a:moveTo>
                <a:lnTo>
                  <a:pt x="2381" y="0"/>
                </a:lnTo>
                <a:lnTo>
                  <a:pt x="2998" y="1197"/>
                </a:lnTo>
                <a:lnTo>
                  <a:pt x="0" y="1197"/>
                </a:lnTo>
                <a:lnTo>
                  <a:pt x="0" y="0"/>
                </a:lnTo>
                <a:close/>
              </a:path>
            </a:pathLst>
          </a:custGeom>
          <a:solidFill>
            <a:srgbClr val="DC3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28" name="TextBox 11">
            <a:extLst>
              <a:ext uri="{FF2B5EF4-FFF2-40B4-BE49-F238E27FC236}">
                <a16:creationId xmlns:a16="http://schemas.microsoft.com/office/drawing/2014/main" id="{CC8F42B7-E073-4676-A316-115885BA23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9613" y="5408613"/>
            <a:ext cx="2212975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2019</a:t>
            </a:r>
          </a:p>
        </p:txBody>
      </p:sp>
      <p:sp>
        <p:nvSpPr>
          <p:cNvPr id="30729" name="TextBox 12">
            <a:extLst>
              <a:ext uri="{FF2B5EF4-FFF2-40B4-BE49-F238E27FC236}">
                <a16:creationId xmlns:a16="http://schemas.microsoft.com/office/drawing/2014/main" id="{851ADBAB-08F9-41CE-8845-4020D146C8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888" y="669925"/>
            <a:ext cx="1073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>
                <a:solidFill>
                  <a:srgbClr val="F8F8F8"/>
                </a:solidFill>
              </a:rPr>
              <a:t>LOGO</a:t>
            </a:r>
            <a:endParaRPr lang="zh-CN" altLang="en-US" sz="2400">
              <a:solidFill>
                <a:srgbClr val="F8F8F8"/>
              </a:solidFill>
            </a:endParaRPr>
          </a:p>
        </p:txBody>
      </p:sp>
      <p:pic>
        <p:nvPicPr>
          <p:cNvPr id="30730" name="图片 1">
            <a:extLst>
              <a:ext uri="{FF2B5EF4-FFF2-40B4-BE49-F238E27FC236}">
                <a16:creationId xmlns:a16="http://schemas.microsoft.com/office/drawing/2014/main" id="{7D9E58C2-DC49-42B6-939A-91CD6D940B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263" y="0"/>
            <a:ext cx="6156325" cy="517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6184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2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3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3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3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3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3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07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autoUpdateAnimBg="0"/>
      <p:bldP spid="30724" grpId="0" animBg="1" autoUpdateAnimBg="0"/>
      <p:bldP spid="30725" grpId="0" animBg="1" autoUpdateAnimBg="0"/>
      <p:bldP spid="30726" grpId="0" autoUpdateAnimBg="0"/>
      <p:bldP spid="30728" grpId="0" autoUpdateAnimBg="0"/>
      <p:bldP spid="30729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Oval 5">
            <a:extLst>
              <a:ext uri="{FF2B5EF4-FFF2-40B4-BE49-F238E27FC236}">
                <a16:creationId xmlns:a16="http://schemas.microsoft.com/office/drawing/2014/main" id="{954B515D-E0C5-4822-95CF-7EDA07E072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6463" y="1339850"/>
            <a:ext cx="2255837" cy="2265363"/>
          </a:xfrm>
          <a:prstGeom prst="ellipse">
            <a:avLst/>
          </a:prstGeom>
          <a:solidFill>
            <a:srgbClr val="4E4B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1267" name="Freeform 8">
            <a:extLst>
              <a:ext uri="{FF2B5EF4-FFF2-40B4-BE49-F238E27FC236}">
                <a16:creationId xmlns:a16="http://schemas.microsoft.com/office/drawing/2014/main" id="{7241018F-9403-492C-B0BE-BD1DDEFCDC5E}"/>
              </a:ext>
            </a:extLst>
          </p:cNvPr>
          <p:cNvSpPr>
            <a:spLocks/>
          </p:cNvSpPr>
          <p:nvPr/>
        </p:nvSpPr>
        <p:spPr bwMode="auto">
          <a:xfrm>
            <a:off x="3335338" y="2462213"/>
            <a:ext cx="2478087" cy="1254125"/>
          </a:xfrm>
          <a:custGeom>
            <a:avLst/>
            <a:gdLst>
              <a:gd name="T0" fmla="*/ 3963 w 3963"/>
              <a:gd name="T1" fmla="*/ 0 h 1997"/>
              <a:gd name="T2" fmla="*/ 3963 w 3963"/>
              <a:gd name="T3" fmla="*/ 16 h 1997"/>
              <a:gd name="T4" fmla="*/ 1982 w 3963"/>
              <a:gd name="T5" fmla="*/ 1997 h 1997"/>
              <a:gd name="T6" fmla="*/ 0 w 3963"/>
              <a:gd name="T7" fmla="*/ 16 h 19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963" h="1997">
                <a:moveTo>
                  <a:pt x="3963" y="0"/>
                </a:moveTo>
                <a:cubicBezTo>
                  <a:pt x="3963" y="5"/>
                  <a:pt x="3963" y="11"/>
                  <a:pt x="3963" y="16"/>
                </a:cubicBezTo>
                <a:cubicBezTo>
                  <a:pt x="3963" y="1110"/>
                  <a:pt x="3076" y="1997"/>
                  <a:pt x="1982" y="1997"/>
                </a:cubicBezTo>
                <a:cubicBezTo>
                  <a:pt x="888" y="1997"/>
                  <a:pt x="0" y="1110"/>
                  <a:pt x="0" y="16"/>
                </a:cubicBezTo>
              </a:path>
            </a:pathLst>
          </a:custGeom>
          <a:noFill/>
          <a:ln w="8" cap="flat" cmpd="sng">
            <a:solidFill>
              <a:srgbClr val="4E4B49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68" name="Oval 9">
            <a:extLst>
              <a:ext uri="{FF2B5EF4-FFF2-40B4-BE49-F238E27FC236}">
                <a16:creationId xmlns:a16="http://schemas.microsoft.com/office/drawing/2014/main" id="{9ED3C695-68AF-4EDE-AA2D-AD168A7EBD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3575" y="2379663"/>
            <a:ext cx="139700" cy="139700"/>
          </a:xfrm>
          <a:prstGeom prst="ellipse">
            <a:avLst/>
          </a:prstGeom>
          <a:solidFill>
            <a:srgbClr val="EB3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1269" name="Oval 10">
            <a:extLst>
              <a:ext uri="{FF2B5EF4-FFF2-40B4-BE49-F238E27FC236}">
                <a16:creationId xmlns:a16="http://schemas.microsoft.com/office/drawing/2014/main" id="{7D0CB40F-95C2-4B9A-9B08-0792E26C2A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3900" y="2379663"/>
            <a:ext cx="138113" cy="139700"/>
          </a:xfrm>
          <a:prstGeom prst="ellipse">
            <a:avLst/>
          </a:prstGeom>
          <a:solidFill>
            <a:srgbClr val="EB3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1270" name="TextBox 13">
            <a:extLst>
              <a:ext uri="{FF2B5EF4-FFF2-40B4-BE49-F238E27FC236}">
                <a16:creationId xmlns:a16="http://schemas.microsoft.com/office/drawing/2014/main" id="{F7EECB80-C07D-47D3-B3E5-0DEA4E9A75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7138" y="1592263"/>
            <a:ext cx="1611312" cy="163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0000">
                <a:solidFill>
                  <a:srgbClr val="F8F8F8"/>
                </a:solidFill>
              </a:rPr>
              <a:t>01</a:t>
            </a:r>
            <a:endParaRPr lang="zh-CN" altLang="en-US" sz="10000">
              <a:solidFill>
                <a:srgbClr val="F8F8F8"/>
              </a:solidFill>
            </a:endParaRPr>
          </a:p>
        </p:txBody>
      </p:sp>
      <p:cxnSp>
        <p:nvCxnSpPr>
          <p:cNvPr id="11271" name="直接连接符 15">
            <a:extLst>
              <a:ext uri="{FF2B5EF4-FFF2-40B4-BE49-F238E27FC236}">
                <a16:creationId xmlns:a16="http://schemas.microsoft.com/office/drawing/2014/main" id="{D6595D8C-67DF-4CED-BD96-A012696F6BB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620838" y="4111625"/>
            <a:ext cx="5903912" cy="0"/>
          </a:xfrm>
          <a:prstGeom prst="line">
            <a:avLst/>
          </a:prstGeom>
          <a:noFill/>
          <a:ln w="9525" cmpd="sng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272" name="TextBox 17">
            <a:extLst>
              <a:ext uri="{FF2B5EF4-FFF2-40B4-BE49-F238E27FC236}">
                <a16:creationId xmlns:a16="http://schemas.microsoft.com/office/drawing/2014/main" id="{7D1ED8E1-88A5-4FFF-AD5F-0E74989770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8900" y="4297363"/>
            <a:ext cx="421121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the title</a:t>
            </a:r>
          </a:p>
        </p:txBody>
      </p:sp>
    </p:spTree>
  </p:cSld>
  <p:clrMapOvr>
    <a:masterClrMapping/>
  </p:clrMapOvr>
  <p:transition spd="slow" advTm="10224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1"/>
                            </p:stCondLst>
                            <p:childTnLst>
                              <p:par>
                                <p:cTn id="21" presetID="37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48659E-6 L -0.00434 0.05064 L -0.02378 0.10846 C -0.03593 0.12696 -0.05625 0.15124 -0.07465 0.16396 C -0.09305 0.17668 -0.11302 0.18524 -0.13385 0.18455 C -0.16302 0.19102 -0.18246 0.17183 -0.2 0.16003 C -0.21805 0.14824 -0.23073 0.13159 -0.24166 0.11424 L -0.26562 0.05666 L -0.26961 4.48659E-6 " pathEditMode="relative" rAng="0" ptsTypes="FAfafaFAF">
                                      <p:cBhvr>
                                        <p:cTn id="22" dur="2000" spd="-998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13300" y="96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501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1"/>
                            </p:stCondLst>
                            <p:childTnLst>
                              <p:par>
                                <p:cTn id="3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 autoUpdateAnimBg="0"/>
      <p:bldP spid="11268" grpId="0" animBg="1" autoUpdateAnimBg="0"/>
      <p:bldP spid="11268" grpId="1" animBg="1" autoUpdateAnimBg="0"/>
      <p:bldP spid="11269" grpId="0" animBg="1" autoUpdateAnimBg="0"/>
      <p:bldP spid="11270" grpId="0" autoUpdateAnimBg="0"/>
      <p:bldP spid="11272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76">
            <a:extLst>
              <a:ext uri="{FF2B5EF4-FFF2-40B4-BE49-F238E27FC236}">
                <a16:creationId xmlns:a16="http://schemas.microsoft.com/office/drawing/2014/main" id="{3B8C0284-7476-432C-92A7-62C67ED011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15888"/>
            <a:ext cx="23399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solidFill>
                  <a:srgbClr val="4D494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title</a:t>
            </a:r>
          </a:p>
        </p:txBody>
      </p:sp>
      <p:cxnSp>
        <p:nvCxnSpPr>
          <p:cNvPr id="12291" name="直接连接符 46">
            <a:extLst>
              <a:ext uri="{FF2B5EF4-FFF2-40B4-BE49-F238E27FC236}">
                <a16:creationId xmlns:a16="http://schemas.microsoft.com/office/drawing/2014/main" id="{979E658E-FAE6-4A60-8E9C-6C53328F0310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12775" y="615950"/>
            <a:ext cx="7993063" cy="0"/>
          </a:xfrm>
          <a:prstGeom prst="line">
            <a:avLst/>
          </a:prstGeom>
          <a:noFill/>
          <a:ln w="9525" cmpd="sng">
            <a:solidFill>
              <a:srgbClr val="4D494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292" name="Freeform 5">
            <a:extLst>
              <a:ext uri="{FF2B5EF4-FFF2-40B4-BE49-F238E27FC236}">
                <a16:creationId xmlns:a16="http://schemas.microsoft.com/office/drawing/2014/main" id="{9300AB52-91F9-43DE-B8C1-DB79D9A4AFC8}"/>
              </a:ext>
            </a:extLst>
          </p:cNvPr>
          <p:cNvSpPr>
            <a:spLocks noChangeAspect="1"/>
          </p:cNvSpPr>
          <p:nvPr/>
        </p:nvSpPr>
        <p:spPr bwMode="auto">
          <a:xfrm>
            <a:off x="15875" y="225425"/>
            <a:ext cx="344488" cy="395288"/>
          </a:xfrm>
          <a:custGeom>
            <a:avLst/>
            <a:gdLst>
              <a:gd name="T0" fmla="*/ 587 w 587"/>
              <a:gd name="T1" fmla="*/ 339 h 677"/>
              <a:gd name="T2" fmla="*/ 293 w 587"/>
              <a:gd name="T3" fmla="*/ 508 h 677"/>
              <a:gd name="T4" fmla="*/ 0 w 587"/>
              <a:gd name="T5" fmla="*/ 677 h 677"/>
              <a:gd name="T6" fmla="*/ 0 w 587"/>
              <a:gd name="T7" fmla="*/ 339 h 677"/>
              <a:gd name="T8" fmla="*/ 0 w 587"/>
              <a:gd name="T9" fmla="*/ 0 h 677"/>
              <a:gd name="T10" fmla="*/ 293 w 587"/>
              <a:gd name="T11" fmla="*/ 169 h 677"/>
              <a:gd name="T12" fmla="*/ 587 w 587"/>
              <a:gd name="T13" fmla="*/ 339 h 6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87" h="677">
                <a:moveTo>
                  <a:pt x="587" y="339"/>
                </a:moveTo>
                <a:lnTo>
                  <a:pt x="293" y="508"/>
                </a:lnTo>
                <a:lnTo>
                  <a:pt x="0" y="677"/>
                </a:lnTo>
                <a:lnTo>
                  <a:pt x="0" y="339"/>
                </a:lnTo>
                <a:lnTo>
                  <a:pt x="0" y="0"/>
                </a:lnTo>
                <a:lnTo>
                  <a:pt x="293" y="169"/>
                </a:lnTo>
                <a:lnTo>
                  <a:pt x="587" y="33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293" name="椭圆 12">
            <a:extLst>
              <a:ext uri="{FF2B5EF4-FFF2-40B4-BE49-F238E27FC236}">
                <a16:creationId xmlns:a16="http://schemas.microsoft.com/office/drawing/2014/main" id="{707E1301-D34B-4642-A3CD-DD083887E1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325" y="1644650"/>
            <a:ext cx="3940175" cy="3940175"/>
          </a:xfrm>
          <a:prstGeom prst="ellipse">
            <a:avLst/>
          </a:prstGeom>
          <a:noFill/>
          <a:ln w="9525" cmpd="sng">
            <a:solidFill>
              <a:schemeClr val="tx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2294" name="Oval 13">
            <a:extLst>
              <a:ext uri="{FF2B5EF4-FFF2-40B4-BE49-F238E27FC236}">
                <a16:creationId xmlns:a16="http://schemas.microsoft.com/office/drawing/2014/main" id="{A2CD1149-6BE3-4B37-991A-02C441FAE2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888" y="3403600"/>
            <a:ext cx="1606550" cy="1606550"/>
          </a:xfrm>
          <a:prstGeom prst="ellipse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2295" name="Oval 14">
            <a:extLst>
              <a:ext uri="{FF2B5EF4-FFF2-40B4-BE49-F238E27FC236}">
                <a16:creationId xmlns:a16="http://schemas.microsoft.com/office/drawing/2014/main" id="{254736C5-0D24-4262-94B7-10EE2F6745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6175" y="3544888"/>
            <a:ext cx="1322388" cy="1322387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2296" name="Oval 18">
            <a:extLst>
              <a:ext uri="{FF2B5EF4-FFF2-40B4-BE49-F238E27FC236}">
                <a16:creationId xmlns:a16="http://schemas.microsoft.com/office/drawing/2014/main" id="{F431CCA4-044A-4949-AC93-713E220FD8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9700" y="3127375"/>
            <a:ext cx="1606550" cy="1608138"/>
          </a:xfrm>
          <a:prstGeom prst="ellipse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2297" name="Oval 19">
            <a:extLst>
              <a:ext uri="{FF2B5EF4-FFF2-40B4-BE49-F238E27FC236}">
                <a16:creationId xmlns:a16="http://schemas.microsoft.com/office/drawing/2014/main" id="{3F742D63-64AB-4A69-98FE-D2510497CD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0988" y="3268663"/>
            <a:ext cx="1322387" cy="1322387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2298" name="Oval 23">
            <a:extLst>
              <a:ext uri="{FF2B5EF4-FFF2-40B4-BE49-F238E27FC236}">
                <a16:creationId xmlns:a16="http://schemas.microsoft.com/office/drawing/2014/main" id="{85AD5221-5B21-45A3-AABE-4C2CE0ED92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7338" y="1849438"/>
            <a:ext cx="1608137" cy="1606550"/>
          </a:xfrm>
          <a:prstGeom prst="ellipse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2299" name="Oval 24">
            <a:extLst>
              <a:ext uri="{FF2B5EF4-FFF2-40B4-BE49-F238E27FC236}">
                <a16:creationId xmlns:a16="http://schemas.microsoft.com/office/drawing/2014/main" id="{CDF040F6-F0F1-42F5-9298-5C4FE6E452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1990725"/>
            <a:ext cx="1322387" cy="1322388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2300" name="TextBox 91">
            <a:extLst>
              <a:ext uri="{FF2B5EF4-FFF2-40B4-BE49-F238E27FC236}">
                <a16:creationId xmlns:a16="http://schemas.microsoft.com/office/drawing/2014/main" id="{ABE0903D-E205-4BB8-8181-4206AE604C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2388" y="1335088"/>
            <a:ext cx="13382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text one</a:t>
            </a:r>
          </a:p>
        </p:txBody>
      </p:sp>
      <p:sp>
        <p:nvSpPr>
          <p:cNvPr id="12301" name="TextBox 92">
            <a:extLst>
              <a:ext uri="{FF2B5EF4-FFF2-40B4-BE49-F238E27FC236}">
                <a16:creationId xmlns:a16="http://schemas.microsoft.com/office/drawing/2014/main" id="{E6646B21-4229-464F-803E-5F6FB8C2C5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2388" y="1700213"/>
            <a:ext cx="29686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content text content text content text content text content text text content text content text content content</a:t>
            </a:r>
          </a:p>
        </p:txBody>
      </p:sp>
      <p:sp>
        <p:nvSpPr>
          <p:cNvPr id="12302" name="TextBox 25">
            <a:extLst>
              <a:ext uri="{FF2B5EF4-FFF2-40B4-BE49-F238E27FC236}">
                <a16:creationId xmlns:a16="http://schemas.microsoft.com/office/drawing/2014/main" id="{EE8F058A-DCF5-4584-A6E5-78E6248BE2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3100" y="2330450"/>
            <a:ext cx="8778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</a:t>
            </a:r>
            <a:endParaRPr lang="en-US" altLang="zh-CN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/>
            <a:r>
              <a:rPr lang="zh-CN" altLang="en-US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One</a:t>
            </a:r>
          </a:p>
        </p:txBody>
      </p:sp>
      <p:sp>
        <p:nvSpPr>
          <p:cNvPr id="12303" name="TextBox 93">
            <a:extLst>
              <a:ext uri="{FF2B5EF4-FFF2-40B4-BE49-F238E27FC236}">
                <a16:creationId xmlns:a16="http://schemas.microsoft.com/office/drawing/2014/main" id="{705407AC-0A70-4AB3-B221-7EBCEF6190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5725" y="3927475"/>
            <a:ext cx="8778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</a:t>
            </a:r>
            <a:endParaRPr lang="en-US" altLang="zh-CN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/>
            <a:r>
              <a:rPr lang="zh-CN" altLang="en-US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two</a:t>
            </a:r>
          </a:p>
        </p:txBody>
      </p:sp>
      <p:sp>
        <p:nvSpPr>
          <p:cNvPr id="12304" name="TextBox 94">
            <a:extLst>
              <a:ext uri="{FF2B5EF4-FFF2-40B4-BE49-F238E27FC236}">
                <a16:creationId xmlns:a16="http://schemas.microsoft.com/office/drawing/2014/main" id="{7B5A29CB-09C5-4918-8D31-B9E59FB0AD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9275" y="3586163"/>
            <a:ext cx="8778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</a:t>
            </a:r>
            <a:endParaRPr lang="en-US" altLang="zh-CN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/>
            <a:r>
              <a:rPr lang="zh-CN" altLang="en-US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three</a:t>
            </a:r>
          </a:p>
        </p:txBody>
      </p:sp>
      <p:sp>
        <p:nvSpPr>
          <p:cNvPr id="12305" name="TextBox 101">
            <a:extLst>
              <a:ext uri="{FF2B5EF4-FFF2-40B4-BE49-F238E27FC236}">
                <a16:creationId xmlns:a16="http://schemas.microsoft.com/office/drawing/2014/main" id="{CEF744BF-5579-4772-B627-7CD0F9B8AB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2388" y="2903538"/>
            <a:ext cx="13382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Text II</a:t>
            </a:r>
          </a:p>
        </p:txBody>
      </p:sp>
      <p:sp>
        <p:nvSpPr>
          <p:cNvPr id="12306" name="TextBox 102">
            <a:extLst>
              <a:ext uri="{FF2B5EF4-FFF2-40B4-BE49-F238E27FC236}">
                <a16:creationId xmlns:a16="http://schemas.microsoft.com/office/drawing/2014/main" id="{E4B10AE5-7D19-40E3-80D2-55F7D969A4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2388" y="3268663"/>
            <a:ext cx="29686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content text content text content text content text content text text content text content text content content</a:t>
            </a:r>
          </a:p>
        </p:txBody>
      </p:sp>
      <p:sp>
        <p:nvSpPr>
          <p:cNvPr id="12307" name="TextBox 103">
            <a:extLst>
              <a:ext uri="{FF2B5EF4-FFF2-40B4-BE49-F238E27FC236}">
                <a16:creationId xmlns:a16="http://schemas.microsoft.com/office/drawing/2014/main" id="{48C11671-3B14-44DB-8096-B04B13E3C5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2388" y="4459288"/>
            <a:ext cx="13382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Text 3</a:t>
            </a:r>
          </a:p>
        </p:txBody>
      </p:sp>
      <p:sp>
        <p:nvSpPr>
          <p:cNvPr id="12308" name="TextBox 104">
            <a:extLst>
              <a:ext uri="{FF2B5EF4-FFF2-40B4-BE49-F238E27FC236}">
                <a16:creationId xmlns:a16="http://schemas.microsoft.com/office/drawing/2014/main" id="{BF87286E-FCD0-4B05-BAB4-5F60690D16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2388" y="4824413"/>
            <a:ext cx="29686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content text content text content text content text content text text content text content text content content</a:t>
            </a:r>
          </a:p>
        </p:txBody>
      </p:sp>
    </p:spTree>
  </p:cSld>
  <p:clrMapOvr>
    <a:masterClrMapping/>
  </p:clrMapOvr>
  <p:transition spd="slow" advTm="576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400" tmFilter="0,0; .5, 1; 1, 1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440"/>
                            </p:stCondLst>
                            <p:childTnLst>
                              <p:par>
                                <p:cTn id="2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440"/>
                            </p:stCondLst>
                            <p:childTnLst>
                              <p:par>
                                <p:cTn id="2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440"/>
                            </p:stCondLst>
                            <p:childTnLst>
                              <p:par>
                                <p:cTn id="4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4440"/>
                            </p:stCondLst>
                            <p:childTnLst>
                              <p:par>
                                <p:cTn id="5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6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7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440"/>
                            </p:stCondLst>
                            <p:childTnLst>
                              <p:par>
                                <p:cTn id="74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5940"/>
                            </p:stCondLst>
                            <p:childTnLst>
                              <p:par>
                                <p:cTn id="8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utoUpdateAnimBg="0"/>
      <p:bldP spid="12293" grpId="0" animBg="1" autoUpdateAnimBg="0"/>
      <p:bldP spid="12294" grpId="0" animBg="1" autoUpdateAnimBg="0"/>
      <p:bldP spid="12295" grpId="0" animBg="1" autoUpdateAnimBg="0"/>
      <p:bldP spid="12296" grpId="0" animBg="1" autoUpdateAnimBg="0"/>
      <p:bldP spid="12297" grpId="0" animBg="1" autoUpdateAnimBg="0"/>
      <p:bldP spid="12298" grpId="0" animBg="1" autoUpdateAnimBg="0"/>
      <p:bldP spid="12299" grpId="0" animBg="1" autoUpdateAnimBg="0"/>
      <p:bldP spid="12300" grpId="0" autoUpdateAnimBg="0"/>
      <p:bldP spid="12301" grpId="0" autoUpdateAnimBg="0"/>
      <p:bldP spid="12302" grpId="0" autoUpdateAnimBg="0"/>
      <p:bldP spid="12303" grpId="0" autoUpdateAnimBg="0"/>
      <p:bldP spid="12304" grpId="0" autoUpdateAnimBg="0"/>
      <p:bldP spid="12305" grpId="0" autoUpdateAnimBg="0"/>
      <p:bldP spid="12306" grpId="0" autoUpdateAnimBg="0"/>
      <p:bldP spid="12307" grpId="0" autoUpdateAnimBg="0"/>
      <p:bldP spid="12308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76">
            <a:extLst>
              <a:ext uri="{FF2B5EF4-FFF2-40B4-BE49-F238E27FC236}">
                <a16:creationId xmlns:a16="http://schemas.microsoft.com/office/drawing/2014/main" id="{84FFB361-7313-44BC-9137-7D92DF43C9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15888"/>
            <a:ext cx="23399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solidFill>
                  <a:srgbClr val="4D494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title</a:t>
            </a:r>
          </a:p>
        </p:txBody>
      </p:sp>
      <p:cxnSp>
        <p:nvCxnSpPr>
          <p:cNvPr id="13315" name="直接连接符 46">
            <a:extLst>
              <a:ext uri="{FF2B5EF4-FFF2-40B4-BE49-F238E27FC236}">
                <a16:creationId xmlns:a16="http://schemas.microsoft.com/office/drawing/2014/main" id="{20AE391A-46A3-413D-BF6D-3A634A7CB126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12775" y="615950"/>
            <a:ext cx="7993063" cy="0"/>
          </a:xfrm>
          <a:prstGeom prst="line">
            <a:avLst/>
          </a:prstGeom>
          <a:noFill/>
          <a:ln w="9525" cmpd="sng">
            <a:solidFill>
              <a:srgbClr val="4D494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316" name="Freeform 5">
            <a:extLst>
              <a:ext uri="{FF2B5EF4-FFF2-40B4-BE49-F238E27FC236}">
                <a16:creationId xmlns:a16="http://schemas.microsoft.com/office/drawing/2014/main" id="{2024141E-0A69-4D47-BCA3-2926F7606E11}"/>
              </a:ext>
            </a:extLst>
          </p:cNvPr>
          <p:cNvSpPr>
            <a:spLocks noChangeAspect="1"/>
          </p:cNvSpPr>
          <p:nvPr/>
        </p:nvSpPr>
        <p:spPr bwMode="auto">
          <a:xfrm>
            <a:off x="15875" y="225425"/>
            <a:ext cx="344488" cy="395288"/>
          </a:xfrm>
          <a:custGeom>
            <a:avLst/>
            <a:gdLst>
              <a:gd name="T0" fmla="*/ 587 w 587"/>
              <a:gd name="T1" fmla="*/ 339 h 677"/>
              <a:gd name="T2" fmla="*/ 293 w 587"/>
              <a:gd name="T3" fmla="*/ 508 h 677"/>
              <a:gd name="T4" fmla="*/ 0 w 587"/>
              <a:gd name="T5" fmla="*/ 677 h 677"/>
              <a:gd name="T6" fmla="*/ 0 w 587"/>
              <a:gd name="T7" fmla="*/ 339 h 677"/>
              <a:gd name="T8" fmla="*/ 0 w 587"/>
              <a:gd name="T9" fmla="*/ 0 h 677"/>
              <a:gd name="T10" fmla="*/ 293 w 587"/>
              <a:gd name="T11" fmla="*/ 169 h 677"/>
              <a:gd name="T12" fmla="*/ 587 w 587"/>
              <a:gd name="T13" fmla="*/ 339 h 6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87" h="677">
                <a:moveTo>
                  <a:pt x="587" y="339"/>
                </a:moveTo>
                <a:lnTo>
                  <a:pt x="293" y="508"/>
                </a:lnTo>
                <a:lnTo>
                  <a:pt x="0" y="677"/>
                </a:lnTo>
                <a:lnTo>
                  <a:pt x="0" y="339"/>
                </a:lnTo>
                <a:lnTo>
                  <a:pt x="0" y="0"/>
                </a:lnTo>
                <a:lnTo>
                  <a:pt x="293" y="169"/>
                </a:lnTo>
                <a:lnTo>
                  <a:pt x="587" y="33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17" name="Freeform 5">
            <a:extLst>
              <a:ext uri="{FF2B5EF4-FFF2-40B4-BE49-F238E27FC236}">
                <a16:creationId xmlns:a16="http://schemas.microsoft.com/office/drawing/2014/main" id="{0126B59F-4E51-4261-86F4-9B3A0CE606DB}"/>
              </a:ext>
            </a:extLst>
          </p:cNvPr>
          <p:cNvSpPr>
            <a:spLocks/>
          </p:cNvSpPr>
          <p:nvPr/>
        </p:nvSpPr>
        <p:spPr bwMode="auto">
          <a:xfrm>
            <a:off x="2989263" y="2932113"/>
            <a:ext cx="1219200" cy="977900"/>
          </a:xfrm>
          <a:custGeom>
            <a:avLst/>
            <a:gdLst>
              <a:gd name="T0" fmla="*/ 1048 w 2209"/>
              <a:gd name="T1" fmla="*/ 132 h 1776"/>
              <a:gd name="T2" fmla="*/ 2209 w 2209"/>
              <a:gd name="T3" fmla="*/ 324 h 1776"/>
              <a:gd name="T4" fmla="*/ 2018 w 2209"/>
              <a:gd name="T5" fmla="*/ 581 h 1776"/>
              <a:gd name="T6" fmla="*/ 1146 w 2209"/>
              <a:gd name="T7" fmla="*/ 437 h 1776"/>
              <a:gd name="T8" fmla="*/ 523 w 2209"/>
              <a:gd name="T9" fmla="*/ 1653 h 1776"/>
              <a:gd name="T10" fmla="*/ 529 w 2209"/>
              <a:gd name="T11" fmla="*/ 1671 h 1776"/>
              <a:gd name="T12" fmla="*/ 227 w 2209"/>
              <a:gd name="T13" fmla="*/ 1776 h 1776"/>
              <a:gd name="T14" fmla="*/ 218 w 2209"/>
              <a:gd name="T15" fmla="*/ 1751 h 1776"/>
              <a:gd name="T16" fmla="*/ 1048 w 2209"/>
              <a:gd name="T17" fmla="*/ 132 h 17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209" h="1776">
                <a:moveTo>
                  <a:pt x="1048" y="132"/>
                </a:moveTo>
                <a:cubicBezTo>
                  <a:pt x="1458" y="0"/>
                  <a:pt x="1887" y="85"/>
                  <a:pt x="2209" y="324"/>
                </a:cubicBezTo>
                <a:lnTo>
                  <a:pt x="2018" y="581"/>
                </a:lnTo>
                <a:cubicBezTo>
                  <a:pt x="1776" y="402"/>
                  <a:pt x="1454" y="338"/>
                  <a:pt x="1146" y="437"/>
                </a:cubicBezTo>
                <a:cubicBezTo>
                  <a:pt x="639" y="601"/>
                  <a:pt x="360" y="1145"/>
                  <a:pt x="523" y="1653"/>
                </a:cubicBezTo>
                <a:cubicBezTo>
                  <a:pt x="525" y="1659"/>
                  <a:pt x="527" y="1665"/>
                  <a:pt x="529" y="1671"/>
                </a:cubicBezTo>
                <a:lnTo>
                  <a:pt x="227" y="1776"/>
                </a:lnTo>
                <a:cubicBezTo>
                  <a:pt x="224" y="1767"/>
                  <a:pt x="221" y="1759"/>
                  <a:pt x="218" y="1751"/>
                </a:cubicBezTo>
                <a:cubicBezTo>
                  <a:pt x="0" y="1075"/>
                  <a:pt x="372" y="350"/>
                  <a:pt x="1048" y="13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18" name="Freeform 6">
            <a:extLst>
              <a:ext uri="{FF2B5EF4-FFF2-40B4-BE49-F238E27FC236}">
                <a16:creationId xmlns:a16="http://schemas.microsoft.com/office/drawing/2014/main" id="{ACF93F65-DC44-4EA7-B3B5-96DB11492745}"/>
              </a:ext>
            </a:extLst>
          </p:cNvPr>
          <p:cNvSpPr>
            <a:spLocks/>
          </p:cNvSpPr>
          <p:nvPr/>
        </p:nvSpPr>
        <p:spPr bwMode="auto">
          <a:xfrm>
            <a:off x="4102100" y="3109913"/>
            <a:ext cx="428625" cy="976312"/>
          </a:xfrm>
          <a:custGeom>
            <a:avLst/>
            <a:gdLst>
              <a:gd name="T0" fmla="*/ 191 w 777"/>
              <a:gd name="T1" fmla="*/ 0 h 1772"/>
              <a:gd name="T2" fmla="*/ 649 w 777"/>
              <a:gd name="T3" fmla="*/ 638 h 1772"/>
              <a:gd name="T4" fmla="*/ 477 w 777"/>
              <a:gd name="T5" fmla="*/ 1772 h 1772"/>
              <a:gd name="T6" fmla="*/ 215 w 777"/>
              <a:gd name="T7" fmla="*/ 1588 h 1772"/>
              <a:gd name="T8" fmla="*/ 344 w 777"/>
              <a:gd name="T9" fmla="*/ 736 h 1772"/>
              <a:gd name="T10" fmla="*/ 0 w 777"/>
              <a:gd name="T11" fmla="*/ 257 h 1772"/>
              <a:gd name="T12" fmla="*/ 191 w 777"/>
              <a:gd name="T13" fmla="*/ 0 h 17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77" h="1772">
                <a:moveTo>
                  <a:pt x="191" y="0"/>
                </a:moveTo>
                <a:cubicBezTo>
                  <a:pt x="399" y="154"/>
                  <a:pt x="563" y="373"/>
                  <a:pt x="649" y="638"/>
                </a:cubicBezTo>
                <a:cubicBezTo>
                  <a:pt x="777" y="1037"/>
                  <a:pt x="700" y="1453"/>
                  <a:pt x="477" y="1772"/>
                </a:cubicBezTo>
                <a:lnTo>
                  <a:pt x="215" y="1588"/>
                </a:lnTo>
                <a:cubicBezTo>
                  <a:pt x="383" y="1348"/>
                  <a:pt x="440" y="1036"/>
                  <a:pt x="344" y="736"/>
                </a:cubicBezTo>
                <a:cubicBezTo>
                  <a:pt x="279" y="537"/>
                  <a:pt x="157" y="373"/>
                  <a:pt x="0" y="257"/>
                </a:cubicBezTo>
                <a:lnTo>
                  <a:pt x="19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19" name="Freeform 7">
            <a:extLst>
              <a:ext uri="{FF2B5EF4-FFF2-40B4-BE49-F238E27FC236}">
                <a16:creationId xmlns:a16="http://schemas.microsoft.com/office/drawing/2014/main" id="{AC0EDC7F-2BD9-44A5-988A-23B92FA0A63B}"/>
              </a:ext>
            </a:extLst>
          </p:cNvPr>
          <p:cNvSpPr>
            <a:spLocks/>
          </p:cNvSpPr>
          <p:nvPr/>
        </p:nvSpPr>
        <p:spPr bwMode="auto">
          <a:xfrm>
            <a:off x="3114675" y="3852863"/>
            <a:ext cx="1250950" cy="619125"/>
          </a:xfrm>
          <a:custGeom>
            <a:avLst/>
            <a:gdLst>
              <a:gd name="T0" fmla="*/ 2268 w 2268"/>
              <a:gd name="T1" fmla="*/ 425 h 1125"/>
              <a:gd name="T2" fmla="*/ 1610 w 2268"/>
              <a:gd name="T3" fmla="*/ 910 h 1125"/>
              <a:gd name="T4" fmla="*/ 0 w 2268"/>
              <a:gd name="T5" fmla="*/ 105 h 1125"/>
              <a:gd name="T6" fmla="*/ 302 w 2268"/>
              <a:gd name="T7" fmla="*/ 0 h 1125"/>
              <a:gd name="T8" fmla="*/ 1512 w 2268"/>
              <a:gd name="T9" fmla="*/ 605 h 1125"/>
              <a:gd name="T10" fmla="*/ 2006 w 2268"/>
              <a:gd name="T11" fmla="*/ 241 h 1125"/>
              <a:gd name="T12" fmla="*/ 2268 w 2268"/>
              <a:gd name="T13" fmla="*/ 425 h 1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68" h="1125">
                <a:moveTo>
                  <a:pt x="2268" y="425"/>
                </a:moveTo>
                <a:cubicBezTo>
                  <a:pt x="2113" y="646"/>
                  <a:pt x="1887" y="820"/>
                  <a:pt x="1610" y="910"/>
                </a:cubicBezTo>
                <a:cubicBezTo>
                  <a:pt x="942" y="1125"/>
                  <a:pt x="227" y="765"/>
                  <a:pt x="0" y="105"/>
                </a:cubicBezTo>
                <a:lnTo>
                  <a:pt x="302" y="0"/>
                </a:lnTo>
                <a:cubicBezTo>
                  <a:pt x="473" y="496"/>
                  <a:pt x="1010" y="766"/>
                  <a:pt x="1512" y="605"/>
                </a:cubicBezTo>
                <a:cubicBezTo>
                  <a:pt x="1720" y="538"/>
                  <a:pt x="1889" y="407"/>
                  <a:pt x="2006" y="241"/>
                </a:cubicBezTo>
                <a:lnTo>
                  <a:pt x="2268" y="425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20" name="Oval 23">
            <a:extLst>
              <a:ext uri="{FF2B5EF4-FFF2-40B4-BE49-F238E27FC236}">
                <a16:creationId xmlns:a16="http://schemas.microsoft.com/office/drawing/2014/main" id="{DD19B625-C52B-4BFA-8945-A4CEB0FE2A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7950" y="1231900"/>
            <a:ext cx="1320800" cy="1322388"/>
          </a:xfrm>
          <a:prstGeom prst="ellipse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3321" name="Oval 24">
            <a:extLst>
              <a:ext uri="{FF2B5EF4-FFF2-40B4-BE49-F238E27FC236}">
                <a16:creationId xmlns:a16="http://schemas.microsoft.com/office/drawing/2014/main" id="{C23FE5F3-B3BA-48E5-84AB-826E89C58E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3838" y="1349375"/>
            <a:ext cx="1087437" cy="1087438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3322" name="TextBox 12">
            <a:extLst>
              <a:ext uri="{FF2B5EF4-FFF2-40B4-BE49-F238E27FC236}">
                <a16:creationId xmlns:a16="http://schemas.microsoft.com/office/drawing/2014/main" id="{E7297623-F5B9-4D81-A492-6729F3DB2E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7988" y="1570038"/>
            <a:ext cx="7207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</a:t>
            </a:r>
            <a:endParaRPr lang="en-US" altLang="zh-CN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/>
            <a:r>
              <a:rPr lang="zh-CN" altLang="en-US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</a:t>
            </a:r>
          </a:p>
        </p:txBody>
      </p:sp>
      <p:sp>
        <p:nvSpPr>
          <p:cNvPr id="13323" name="Oval 23">
            <a:extLst>
              <a:ext uri="{FF2B5EF4-FFF2-40B4-BE49-F238E27FC236}">
                <a16:creationId xmlns:a16="http://schemas.microsoft.com/office/drawing/2014/main" id="{B977F195-EC62-45C4-B184-8D40D15A90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7213" y="5241925"/>
            <a:ext cx="1320800" cy="1322388"/>
          </a:xfrm>
          <a:prstGeom prst="ellipse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3324" name="Oval 24">
            <a:extLst>
              <a:ext uri="{FF2B5EF4-FFF2-40B4-BE49-F238E27FC236}">
                <a16:creationId xmlns:a16="http://schemas.microsoft.com/office/drawing/2014/main" id="{E45B5DB1-6D2D-47F2-95EF-70AEC7C288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4688" y="5359400"/>
            <a:ext cx="1087437" cy="1087438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3325" name="TextBox 15">
            <a:extLst>
              <a:ext uri="{FF2B5EF4-FFF2-40B4-BE49-F238E27FC236}">
                <a16:creationId xmlns:a16="http://schemas.microsoft.com/office/drawing/2014/main" id="{A19FADBA-1D54-418B-9EB7-83CE2AFF5A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7250" y="5580063"/>
            <a:ext cx="7207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</a:t>
            </a:r>
            <a:endParaRPr lang="en-US" altLang="zh-CN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/>
            <a:r>
              <a:rPr lang="zh-CN" altLang="en-US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</a:t>
            </a:r>
          </a:p>
        </p:txBody>
      </p:sp>
      <p:sp>
        <p:nvSpPr>
          <p:cNvPr id="13326" name="Oval 23">
            <a:extLst>
              <a:ext uri="{FF2B5EF4-FFF2-40B4-BE49-F238E27FC236}">
                <a16:creationId xmlns:a16="http://schemas.microsoft.com/office/drawing/2014/main" id="{DE35E83B-E14C-43D2-B2AB-70903D8C0E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9950" y="2924175"/>
            <a:ext cx="1320800" cy="1322388"/>
          </a:xfrm>
          <a:prstGeom prst="ellipse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3327" name="Oval 24">
            <a:extLst>
              <a:ext uri="{FF2B5EF4-FFF2-40B4-BE49-F238E27FC236}">
                <a16:creationId xmlns:a16="http://schemas.microsoft.com/office/drawing/2014/main" id="{9FF405D4-A925-416C-A067-9F8B1827D0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5838" y="3041650"/>
            <a:ext cx="1087437" cy="1087438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3328" name="TextBox 18">
            <a:extLst>
              <a:ext uri="{FF2B5EF4-FFF2-40B4-BE49-F238E27FC236}">
                <a16:creationId xmlns:a16="http://schemas.microsoft.com/office/drawing/2014/main" id="{9275F3E5-3ADF-4832-B013-3FBAE9E952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9988" y="3262313"/>
            <a:ext cx="7207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</a:t>
            </a:r>
            <a:endParaRPr lang="en-US" altLang="zh-CN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/>
            <a:r>
              <a:rPr lang="zh-CN" altLang="en-US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</a:t>
            </a:r>
          </a:p>
        </p:txBody>
      </p:sp>
      <p:cxnSp>
        <p:nvCxnSpPr>
          <p:cNvPr id="13329" name="直接连接符 9">
            <a:extLst>
              <a:ext uri="{FF2B5EF4-FFF2-40B4-BE49-F238E27FC236}">
                <a16:creationId xmlns:a16="http://schemas.microsoft.com/office/drawing/2014/main" id="{EC26854E-5ABC-4801-8F47-D20E2789126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581275" y="2436813"/>
            <a:ext cx="633413" cy="673100"/>
          </a:xfrm>
          <a:prstGeom prst="line">
            <a:avLst/>
          </a:prstGeom>
          <a:noFill/>
          <a:ln w="9525" cmpd="sng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30" name="直接连接符 21">
            <a:extLst>
              <a:ext uri="{FF2B5EF4-FFF2-40B4-BE49-F238E27FC236}">
                <a16:creationId xmlns:a16="http://schemas.microsoft.com/office/drawing/2014/main" id="{B7D484FF-499D-4A99-813C-1CF616A02C7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565650" y="3598863"/>
            <a:ext cx="1252538" cy="0"/>
          </a:xfrm>
          <a:prstGeom prst="line">
            <a:avLst/>
          </a:prstGeom>
          <a:noFill/>
          <a:ln w="9525" cmpd="sng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31" name="直接连接符 24">
            <a:extLst>
              <a:ext uri="{FF2B5EF4-FFF2-40B4-BE49-F238E27FC236}">
                <a16:creationId xmlns:a16="http://schemas.microsoft.com/office/drawing/2014/main" id="{4AC41D0F-FFE2-4F3F-892A-BCFFD1368B7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757613" y="4471988"/>
            <a:ext cx="0" cy="676275"/>
          </a:xfrm>
          <a:prstGeom prst="line">
            <a:avLst/>
          </a:prstGeom>
          <a:noFill/>
          <a:ln w="9525" cmpd="sng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332" name="TextBox 28">
            <a:extLst>
              <a:ext uri="{FF2B5EF4-FFF2-40B4-BE49-F238E27FC236}">
                <a16:creationId xmlns:a16="http://schemas.microsoft.com/office/drawing/2014/main" id="{114AD265-98AC-4D9E-B989-B8738A50AB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9100" y="1176338"/>
            <a:ext cx="13382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text one</a:t>
            </a:r>
          </a:p>
        </p:txBody>
      </p:sp>
      <p:sp>
        <p:nvSpPr>
          <p:cNvPr id="13333" name="TextBox 29">
            <a:extLst>
              <a:ext uri="{FF2B5EF4-FFF2-40B4-BE49-F238E27FC236}">
                <a16:creationId xmlns:a16="http://schemas.microsoft.com/office/drawing/2014/main" id="{0144A2A1-5718-435E-A540-ED20C2615E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9100" y="1543050"/>
            <a:ext cx="29686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content text content text content text content text content text text content text content text content content</a:t>
            </a:r>
          </a:p>
        </p:txBody>
      </p:sp>
      <p:sp>
        <p:nvSpPr>
          <p:cNvPr id="13334" name="TextBox 30">
            <a:extLst>
              <a:ext uri="{FF2B5EF4-FFF2-40B4-BE49-F238E27FC236}">
                <a16:creationId xmlns:a16="http://schemas.microsoft.com/office/drawing/2014/main" id="{D8AD8346-87E0-4B8D-8507-7DDD96A52E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6625" y="4438650"/>
            <a:ext cx="13382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Text II</a:t>
            </a:r>
          </a:p>
        </p:txBody>
      </p:sp>
      <p:sp>
        <p:nvSpPr>
          <p:cNvPr id="13335" name="TextBox 31">
            <a:extLst>
              <a:ext uri="{FF2B5EF4-FFF2-40B4-BE49-F238E27FC236}">
                <a16:creationId xmlns:a16="http://schemas.microsoft.com/office/drawing/2014/main" id="{CEA329B5-C3A1-4C5C-8EBF-E9037B81E1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6388" y="4810125"/>
            <a:ext cx="29686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content text content text content text content text content text text content text content text content content</a:t>
            </a:r>
          </a:p>
        </p:txBody>
      </p:sp>
      <p:sp>
        <p:nvSpPr>
          <p:cNvPr id="13336" name="TextBox 32">
            <a:extLst>
              <a:ext uri="{FF2B5EF4-FFF2-40B4-BE49-F238E27FC236}">
                <a16:creationId xmlns:a16="http://schemas.microsoft.com/office/drawing/2014/main" id="{C55E8649-00C1-423D-A96F-3E8BDD28C1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0638" y="4873625"/>
            <a:ext cx="13398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Text 3</a:t>
            </a:r>
          </a:p>
        </p:txBody>
      </p:sp>
      <p:sp>
        <p:nvSpPr>
          <p:cNvPr id="13337" name="TextBox 33">
            <a:extLst>
              <a:ext uri="{FF2B5EF4-FFF2-40B4-BE49-F238E27FC236}">
                <a16:creationId xmlns:a16="http://schemas.microsoft.com/office/drawing/2014/main" id="{DF4B9A73-D2B5-4358-A251-37D7A5A4A3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638" y="5246688"/>
            <a:ext cx="23368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content text content text content text content text content text text content text content text content content</a:t>
            </a:r>
          </a:p>
        </p:txBody>
      </p:sp>
    </p:spTree>
  </p:cSld>
  <p:clrMapOvr>
    <a:masterClrMapping/>
  </p:clrMapOvr>
  <p:transition spd="slow" advTm="576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400" tmFilter="0,0; .5, 1; 1, 1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44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94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440"/>
                            </p:stCondLst>
                            <p:childTnLst>
                              <p:par>
                                <p:cTn id="3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94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44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3940"/>
                            </p:stCondLst>
                            <p:childTnLst>
                              <p:par>
                                <p:cTn id="5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444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494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44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5940"/>
                            </p:stCondLst>
                            <p:childTnLst>
                              <p:par>
                                <p:cTn id="8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3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3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3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6440"/>
                            </p:stCondLst>
                            <p:childTnLst>
                              <p:par>
                                <p:cTn id="9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13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6940"/>
                            </p:stCondLst>
                            <p:childTnLst>
                              <p:par>
                                <p:cTn id="9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744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7940"/>
                            </p:stCondLst>
                            <p:childTnLst>
                              <p:par>
                                <p:cTn id="1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3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8440"/>
                            </p:stCondLst>
                            <p:childTnLst>
                              <p:par>
                                <p:cTn id="1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13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utoUpdateAnimBg="0"/>
      <p:bldP spid="13320" grpId="0" animBg="1" autoUpdateAnimBg="0"/>
      <p:bldP spid="13321" grpId="0" animBg="1" autoUpdateAnimBg="0"/>
      <p:bldP spid="13322" grpId="0" autoUpdateAnimBg="0"/>
      <p:bldP spid="13323" grpId="0" animBg="1" autoUpdateAnimBg="0"/>
      <p:bldP spid="13324" grpId="0" animBg="1" autoUpdateAnimBg="0"/>
      <p:bldP spid="13325" grpId="0" autoUpdateAnimBg="0"/>
      <p:bldP spid="13326" grpId="0" animBg="1" autoUpdateAnimBg="0"/>
      <p:bldP spid="13327" grpId="0" animBg="1" autoUpdateAnimBg="0"/>
      <p:bldP spid="13328" grpId="0" autoUpdateAnimBg="0"/>
      <p:bldP spid="13332" grpId="0" autoUpdateAnimBg="0"/>
      <p:bldP spid="13333" grpId="0" autoUpdateAnimBg="0"/>
      <p:bldP spid="13334" grpId="0" autoUpdateAnimBg="0"/>
      <p:bldP spid="13335" grpId="0" autoUpdateAnimBg="0"/>
      <p:bldP spid="13336" grpId="0" autoUpdateAnimBg="0"/>
      <p:bldP spid="13337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76">
            <a:extLst>
              <a:ext uri="{FF2B5EF4-FFF2-40B4-BE49-F238E27FC236}">
                <a16:creationId xmlns:a16="http://schemas.microsoft.com/office/drawing/2014/main" id="{DA023A47-C608-4EFB-B665-EF4322306D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15888"/>
            <a:ext cx="23399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solidFill>
                  <a:srgbClr val="4D494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title</a:t>
            </a:r>
          </a:p>
        </p:txBody>
      </p:sp>
      <p:cxnSp>
        <p:nvCxnSpPr>
          <p:cNvPr id="14339" name="直接连接符 46">
            <a:extLst>
              <a:ext uri="{FF2B5EF4-FFF2-40B4-BE49-F238E27FC236}">
                <a16:creationId xmlns:a16="http://schemas.microsoft.com/office/drawing/2014/main" id="{A8DAD00B-915E-485A-AADD-0F9744E38D8C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12775" y="615950"/>
            <a:ext cx="7993063" cy="0"/>
          </a:xfrm>
          <a:prstGeom prst="line">
            <a:avLst/>
          </a:prstGeom>
          <a:noFill/>
          <a:ln w="9525" cmpd="sng">
            <a:solidFill>
              <a:srgbClr val="4D494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340" name="Freeform 5">
            <a:extLst>
              <a:ext uri="{FF2B5EF4-FFF2-40B4-BE49-F238E27FC236}">
                <a16:creationId xmlns:a16="http://schemas.microsoft.com/office/drawing/2014/main" id="{38D4CC95-AD65-41C8-A6B8-F7D999E2878A}"/>
              </a:ext>
            </a:extLst>
          </p:cNvPr>
          <p:cNvSpPr>
            <a:spLocks noChangeAspect="1"/>
          </p:cNvSpPr>
          <p:nvPr/>
        </p:nvSpPr>
        <p:spPr bwMode="auto">
          <a:xfrm>
            <a:off x="15875" y="225425"/>
            <a:ext cx="344488" cy="395288"/>
          </a:xfrm>
          <a:custGeom>
            <a:avLst/>
            <a:gdLst>
              <a:gd name="T0" fmla="*/ 587 w 587"/>
              <a:gd name="T1" fmla="*/ 339 h 677"/>
              <a:gd name="T2" fmla="*/ 293 w 587"/>
              <a:gd name="T3" fmla="*/ 508 h 677"/>
              <a:gd name="T4" fmla="*/ 0 w 587"/>
              <a:gd name="T5" fmla="*/ 677 h 677"/>
              <a:gd name="T6" fmla="*/ 0 w 587"/>
              <a:gd name="T7" fmla="*/ 339 h 677"/>
              <a:gd name="T8" fmla="*/ 0 w 587"/>
              <a:gd name="T9" fmla="*/ 0 h 677"/>
              <a:gd name="T10" fmla="*/ 293 w 587"/>
              <a:gd name="T11" fmla="*/ 169 h 677"/>
              <a:gd name="T12" fmla="*/ 587 w 587"/>
              <a:gd name="T13" fmla="*/ 339 h 6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87" h="677">
                <a:moveTo>
                  <a:pt x="587" y="339"/>
                </a:moveTo>
                <a:lnTo>
                  <a:pt x="293" y="508"/>
                </a:lnTo>
                <a:lnTo>
                  <a:pt x="0" y="677"/>
                </a:lnTo>
                <a:lnTo>
                  <a:pt x="0" y="339"/>
                </a:lnTo>
                <a:lnTo>
                  <a:pt x="0" y="0"/>
                </a:lnTo>
                <a:lnTo>
                  <a:pt x="293" y="169"/>
                </a:lnTo>
                <a:lnTo>
                  <a:pt x="587" y="33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41" name="Freeform 24">
            <a:extLst>
              <a:ext uri="{FF2B5EF4-FFF2-40B4-BE49-F238E27FC236}">
                <a16:creationId xmlns:a16="http://schemas.microsoft.com/office/drawing/2014/main" id="{225EFE10-00B0-43CA-84F6-71DE1C1F2706}"/>
              </a:ext>
            </a:extLst>
          </p:cNvPr>
          <p:cNvSpPr>
            <a:spLocks noEditPoints="1"/>
          </p:cNvSpPr>
          <p:nvPr/>
        </p:nvSpPr>
        <p:spPr bwMode="auto">
          <a:xfrm>
            <a:off x="1117600" y="3521075"/>
            <a:ext cx="347663" cy="349250"/>
          </a:xfrm>
          <a:custGeom>
            <a:avLst/>
            <a:gdLst>
              <a:gd name="T0" fmla="*/ 306 w 611"/>
              <a:gd name="T1" fmla="*/ 0 h 611"/>
              <a:gd name="T2" fmla="*/ 611 w 611"/>
              <a:gd name="T3" fmla="*/ 305 h 611"/>
              <a:gd name="T4" fmla="*/ 306 w 611"/>
              <a:gd name="T5" fmla="*/ 611 h 611"/>
              <a:gd name="T6" fmla="*/ 0 w 611"/>
              <a:gd name="T7" fmla="*/ 305 h 611"/>
              <a:gd name="T8" fmla="*/ 306 w 611"/>
              <a:gd name="T9" fmla="*/ 0 h 611"/>
              <a:gd name="T10" fmla="*/ 306 w 611"/>
              <a:gd name="T11" fmla="*/ 131 h 611"/>
              <a:gd name="T12" fmla="*/ 480 w 611"/>
              <a:gd name="T13" fmla="*/ 305 h 611"/>
              <a:gd name="T14" fmla="*/ 306 w 611"/>
              <a:gd name="T15" fmla="*/ 480 h 611"/>
              <a:gd name="T16" fmla="*/ 131 w 611"/>
              <a:gd name="T17" fmla="*/ 305 h 611"/>
              <a:gd name="T18" fmla="*/ 306 w 611"/>
              <a:gd name="T19" fmla="*/ 131 h 6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11" h="611">
                <a:moveTo>
                  <a:pt x="306" y="0"/>
                </a:moveTo>
                <a:cubicBezTo>
                  <a:pt x="474" y="0"/>
                  <a:pt x="611" y="136"/>
                  <a:pt x="611" y="305"/>
                </a:cubicBezTo>
                <a:cubicBezTo>
                  <a:pt x="611" y="474"/>
                  <a:pt x="474" y="611"/>
                  <a:pt x="306" y="611"/>
                </a:cubicBezTo>
                <a:cubicBezTo>
                  <a:pt x="137" y="611"/>
                  <a:pt x="0" y="474"/>
                  <a:pt x="0" y="305"/>
                </a:cubicBezTo>
                <a:cubicBezTo>
                  <a:pt x="0" y="136"/>
                  <a:pt x="137" y="0"/>
                  <a:pt x="306" y="0"/>
                </a:cubicBezTo>
                <a:close/>
                <a:moveTo>
                  <a:pt x="306" y="131"/>
                </a:moveTo>
                <a:cubicBezTo>
                  <a:pt x="402" y="131"/>
                  <a:pt x="480" y="209"/>
                  <a:pt x="480" y="305"/>
                </a:cubicBezTo>
                <a:cubicBezTo>
                  <a:pt x="480" y="402"/>
                  <a:pt x="402" y="480"/>
                  <a:pt x="306" y="480"/>
                </a:cubicBezTo>
                <a:cubicBezTo>
                  <a:pt x="209" y="480"/>
                  <a:pt x="131" y="402"/>
                  <a:pt x="131" y="305"/>
                </a:cubicBezTo>
                <a:cubicBezTo>
                  <a:pt x="131" y="209"/>
                  <a:pt x="209" y="131"/>
                  <a:pt x="306" y="13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42" name="Freeform 25">
            <a:extLst>
              <a:ext uri="{FF2B5EF4-FFF2-40B4-BE49-F238E27FC236}">
                <a16:creationId xmlns:a16="http://schemas.microsoft.com/office/drawing/2014/main" id="{BC6B60B6-8880-461C-9120-D0E0181603D1}"/>
              </a:ext>
            </a:extLst>
          </p:cNvPr>
          <p:cNvSpPr>
            <a:spLocks noEditPoints="1"/>
          </p:cNvSpPr>
          <p:nvPr/>
        </p:nvSpPr>
        <p:spPr bwMode="auto">
          <a:xfrm>
            <a:off x="2644775" y="3521075"/>
            <a:ext cx="349250" cy="349250"/>
          </a:xfrm>
          <a:custGeom>
            <a:avLst/>
            <a:gdLst>
              <a:gd name="T0" fmla="*/ 306 w 611"/>
              <a:gd name="T1" fmla="*/ 0 h 611"/>
              <a:gd name="T2" fmla="*/ 611 w 611"/>
              <a:gd name="T3" fmla="*/ 305 h 611"/>
              <a:gd name="T4" fmla="*/ 306 w 611"/>
              <a:gd name="T5" fmla="*/ 611 h 611"/>
              <a:gd name="T6" fmla="*/ 0 w 611"/>
              <a:gd name="T7" fmla="*/ 305 h 611"/>
              <a:gd name="T8" fmla="*/ 306 w 611"/>
              <a:gd name="T9" fmla="*/ 0 h 611"/>
              <a:gd name="T10" fmla="*/ 306 w 611"/>
              <a:gd name="T11" fmla="*/ 131 h 611"/>
              <a:gd name="T12" fmla="*/ 480 w 611"/>
              <a:gd name="T13" fmla="*/ 305 h 611"/>
              <a:gd name="T14" fmla="*/ 306 w 611"/>
              <a:gd name="T15" fmla="*/ 480 h 611"/>
              <a:gd name="T16" fmla="*/ 131 w 611"/>
              <a:gd name="T17" fmla="*/ 305 h 611"/>
              <a:gd name="T18" fmla="*/ 306 w 611"/>
              <a:gd name="T19" fmla="*/ 131 h 6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11" h="611">
                <a:moveTo>
                  <a:pt x="306" y="0"/>
                </a:moveTo>
                <a:cubicBezTo>
                  <a:pt x="475" y="0"/>
                  <a:pt x="611" y="136"/>
                  <a:pt x="611" y="305"/>
                </a:cubicBezTo>
                <a:cubicBezTo>
                  <a:pt x="611" y="474"/>
                  <a:pt x="475" y="611"/>
                  <a:pt x="306" y="611"/>
                </a:cubicBezTo>
                <a:cubicBezTo>
                  <a:pt x="137" y="611"/>
                  <a:pt x="0" y="474"/>
                  <a:pt x="0" y="305"/>
                </a:cubicBezTo>
                <a:cubicBezTo>
                  <a:pt x="0" y="136"/>
                  <a:pt x="137" y="0"/>
                  <a:pt x="306" y="0"/>
                </a:cubicBezTo>
                <a:close/>
                <a:moveTo>
                  <a:pt x="306" y="131"/>
                </a:moveTo>
                <a:cubicBezTo>
                  <a:pt x="402" y="131"/>
                  <a:pt x="480" y="209"/>
                  <a:pt x="480" y="305"/>
                </a:cubicBezTo>
                <a:cubicBezTo>
                  <a:pt x="480" y="402"/>
                  <a:pt x="402" y="480"/>
                  <a:pt x="306" y="480"/>
                </a:cubicBezTo>
                <a:cubicBezTo>
                  <a:pt x="209" y="480"/>
                  <a:pt x="131" y="402"/>
                  <a:pt x="131" y="305"/>
                </a:cubicBezTo>
                <a:cubicBezTo>
                  <a:pt x="131" y="209"/>
                  <a:pt x="209" y="131"/>
                  <a:pt x="306" y="1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43" name="Freeform 26">
            <a:extLst>
              <a:ext uri="{FF2B5EF4-FFF2-40B4-BE49-F238E27FC236}">
                <a16:creationId xmlns:a16="http://schemas.microsoft.com/office/drawing/2014/main" id="{1B1000B0-913D-4431-8CED-6019AA982CE5}"/>
              </a:ext>
            </a:extLst>
          </p:cNvPr>
          <p:cNvSpPr>
            <a:spLocks noEditPoints="1"/>
          </p:cNvSpPr>
          <p:nvPr/>
        </p:nvSpPr>
        <p:spPr bwMode="auto">
          <a:xfrm>
            <a:off x="4173538" y="3521075"/>
            <a:ext cx="347662" cy="349250"/>
          </a:xfrm>
          <a:custGeom>
            <a:avLst/>
            <a:gdLst>
              <a:gd name="T0" fmla="*/ 305 w 611"/>
              <a:gd name="T1" fmla="*/ 0 h 611"/>
              <a:gd name="T2" fmla="*/ 611 w 611"/>
              <a:gd name="T3" fmla="*/ 305 h 611"/>
              <a:gd name="T4" fmla="*/ 305 w 611"/>
              <a:gd name="T5" fmla="*/ 611 h 611"/>
              <a:gd name="T6" fmla="*/ 0 w 611"/>
              <a:gd name="T7" fmla="*/ 305 h 611"/>
              <a:gd name="T8" fmla="*/ 305 w 611"/>
              <a:gd name="T9" fmla="*/ 0 h 611"/>
              <a:gd name="T10" fmla="*/ 305 w 611"/>
              <a:gd name="T11" fmla="*/ 131 h 611"/>
              <a:gd name="T12" fmla="*/ 480 w 611"/>
              <a:gd name="T13" fmla="*/ 305 h 611"/>
              <a:gd name="T14" fmla="*/ 305 w 611"/>
              <a:gd name="T15" fmla="*/ 480 h 611"/>
              <a:gd name="T16" fmla="*/ 131 w 611"/>
              <a:gd name="T17" fmla="*/ 305 h 611"/>
              <a:gd name="T18" fmla="*/ 305 w 611"/>
              <a:gd name="T19" fmla="*/ 131 h 6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11" h="611">
                <a:moveTo>
                  <a:pt x="305" y="0"/>
                </a:moveTo>
                <a:cubicBezTo>
                  <a:pt x="474" y="0"/>
                  <a:pt x="611" y="136"/>
                  <a:pt x="611" y="305"/>
                </a:cubicBezTo>
                <a:cubicBezTo>
                  <a:pt x="611" y="474"/>
                  <a:pt x="474" y="611"/>
                  <a:pt x="305" y="611"/>
                </a:cubicBezTo>
                <a:cubicBezTo>
                  <a:pt x="136" y="611"/>
                  <a:pt x="0" y="474"/>
                  <a:pt x="0" y="305"/>
                </a:cubicBezTo>
                <a:cubicBezTo>
                  <a:pt x="0" y="136"/>
                  <a:pt x="136" y="0"/>
                  <a:pt x="305" y="0"/>
                </a:cubicBezTo>
                <a:close/>
                <a:moveTo>
                  <a:pt x="305" y="131"/>
                </a:moveTo>
                <a:cubicBezTo>
                  <a:pt x="402" y="131"/>
                  <a:pt x="480" y="209"/>
                  <a:pt x="480" y="305"/>
                </a:cubicBezTo>
                <a:cubicBezTo>
                  <a:pt x="480" y="402"/>
                  <a:pt x="402" y="480"/>
                  <a:pt x="305" y="480"/>
                </a:cubicBezTo>
                <a:cubicBezTo>
                  <a:pt x="209" y="480"/>
                  <a:pt x="131" y="402"/>
                  <a:pt x="131" y="305"/>
                </a:cubicBezTo>
                <a:cubicBezTo>
                  <a:pt x="131" y="209"/>
                  <a:pt x="209" y="131"/>
                  <a:pt x="305" y="13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44" name="Freeform 27">
            <a:extLst>
              <a:ext uri="{FF2B5EF4-FFF2-40B4-BE49-F238E27FC236}">
                <a16:creationId xmlns:a16="http://schemas.microsoft.com/office/drawing/2014/main" id="{938B5B3A-E4D3-4748-B5B6-43DE0A91EC71}"/>
              </a:ext>
            </a:extLst>
          </p:cNvPr>
          <p:cNvSpPr>
            <a:spLocks noEditPoints="1"/>
          </p:cNvSpPr>
          <p:nvPr/>
        </p:nvSpPr>
        <p:spPr bwMode="auto">
          <a:xfrm>
            <a:off x="5700713" y="3521075"/>
            <a:ext cx="347662" cy="349250"/>
          </a:xfrm>
          <a:custGeom>
            <a:avLst/>
            <a:gdLst>
              <a:gd name="T0" fmla="*/ 305 w 611"/>
              <a:gd name="T1" fmla="*/ 0 h 611"/>
              <a:gd name="T2" fmla="*/ 611 w 611"/>
              <a:gd name="T3" fmla="*/ 305 h 611"/>
              <a:gd name="T4" fmla="*/ 305 w 611"/>
              <a:gd name="T5" fmla="*/ 611 h 611"/>
              <a:gd name="T6" fmla="*/ 0 w 611"/>
              <a:gd name="T7" fmla="*/ 305 h 611"/>
              <a:gd name="T8" fmla="*/ 305 w 611"/>
              <a:gd name="T9" fmla="*/ 0 h 611"/>
              <a:gd name="T10" fmla="*/ 305 w 611"/>
              <a:gd name="T11" fmla="*/ 131 h 611"/>
              <a:gd name="T12" fmla="*/ 480 w 611"/>
              <a:gd name="T13" fmla="*/ 305 h 611"/>
              <a:gd name="T14" fmla="*/ 305 w 611"/>
              <a:gd name="T15" fmla="*/ 480 h 611"/>
              <a:gd name="T16" fmla="*/ 131 w 611"/>
              <a:gd name="T17" fmla="*/ 305 h 611"/>
              <a:gd name="T18" fmla="*/ 305 w 611"/>
              <a:gd name="T19" fmla="*/ 131 h 6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11" h="611">
                <a:moveTo>
                  <a:pt x="305" y="0"/>
                </a:moveTo>
                <a:cubicBezTo>
                  <a:pt x="474" y="0"/>
                  <a:pt x="611" y="136"/>
                  <a:pt x="611" y="305"/>
                </a:cubicBezTo>
                <a:cubicBezTo>
                  <a:pt x="611" y="474"/>
                  <a:pt x="474" y="611"/>
                  <a:pt x="305" y="611"/>
                </a:cubicBezTo>
                <a:cubicBezTo>
                  <a:pt x="137" y="611"/>
                  <a:pt x="0" y="474"/>
                  <a:pt x="0" y="305"/>
                </a:cubicBezTo>
                <a:cubicBezTo>
                  <a:pt x="0" y="136"/>
                  <a:pt x="137" y="0"/>
                  <a:pt x="305" y="0"/>
                </a:cubicBezTo>
                <a:close/>
                <a:moveTo>
                  <a:pt x="305" y="131"/>
                </a:moveTo>
                <a:cubicBezTo>
                  <a:pt x="402" y="131"/>
                  <a:pt x="480" y="209"/>
                  <a:pt x="480" y="305"/>
                </a:cubicBezTo>
                <a:cubicBezTo>
                  <a:pt x="480" y="402"/>
                  <a:pt x="402" y="480"/>
                  <a:pt x="305" y="480"/>
                </a:cubicBezTo>
                <a:cubicBezTo>
                  <a:pt x="209" y="480"/>
                  <a:pt x="131" y="402"/>
                  <a:pt x="131" y="305"/>
                </a:cubicBezTo>
                <a:cubicBezTo>
                  <a:pt x="131" y="209"/>
                  <a:pt x="209" y="131"/>
                  <a:pt x="305" y="1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45" name="Freeform 28">
            <a:extLst>
              <a:ext uri="{FF2B5EF4-FFF2-40B4-BE49-F238E27FC236}">
                <a16:creationId xmlns:a16="http://schemas.microsoft.com/office/drawing/2014/main" id="{1EEBBD57-B6E7-4178-964F-CAB6291942ED}"/>
              </a:ext>
            </a:extLst>
          </p:cNvPr>
          <p:cNvSpPr>
            <a:spLocks noEditPoints="1"/>
          </p:cNvSpPr>
          <p:nvPr/>
        </p:nvSpPr>
        <p:spPr bwMode="auto">
          <a:xfrm>
            <a:off x="7227888" y="3521075"/>
            <a:ext cx="347662" cy="349250"/>
          </a:xfrm>
          <a:custGeom>
            <a:avLst/>
            <a:gdLst>
              <a:gd name="T0" fmla="*/ 306 w 611"/>
              <a:gd name="T1" fmla="*/ 0 h 611"/>
              <a:gd name="T2" fmla="*/ 611 w 611"/>
              <a:gd name="T3" fmla="*/ 305 h 611"/>
              <a:gd name="T4" fmla="*/ 306 w 611"/>
              <a:gd name="T5" fmla="*/ 611 h 611"/>
              <a:gd name="T6" fmla="*/ 0 w 611"/>
              <a:gd name="T7" fmla="*/ 305 h 611"/>
              <a:gd name="T8" fmla="*/ 306 w 611"/>
              <a:gd name="T9" fmla="*/ 0 h 611"/>
              <a:gd name="T10" fmla="*/ 306 w 611"/>
              <a:gd name="T11" fmla="*/ 131 h 611"/>
              <a:gd name="T12" fmla="*/ 480 w 611"/>
              <a:gd name="T13" fmla="*/ 305 h 611"/>
              <a:gd name="T14" fmla="*/ 306 w 611"/>
              <a:gd name="T15" fmla="*/ 480 h 611"/>
              <a:gd name="T16" fmla="*/ 131 w 611"/>
              <a:gd name="T17" fmla="*/ 305 h 611"/>
              <a:gd name="T18" fmla="*/ 306 w 611"/>
              <a:gd name="T19" fmla="*/ 131 h 6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11" h="611">
                <a:moveTo>
                  <a:pt x="306" y="0"/>
                </a:moveTo>
                <a:cubicBezTo>
                  <a:pt x="474" y="0"/>
                  <a:pt x="611" y="136"/>
                  <a:pt x="611" y="305"/>
                </a:cubicBezTo>
                <a:cubicBezTo>
                  <a:pt x="611" y="474"/>
                  <a:pt x="474" y="611"/>
                  <a:pt x="306" y="611"/>
                </a:cubicBezTo>
                <a:cubicBezTo>
                  <a:pt x="137" y="611"/>
                  <a:pt x="0" y="474"/>
                  <a:pt x="0" y="305"/>
                </a:cubicBezTo>
                <a:cubicBezTo>
                  <a:pt x="0" y="136"/>
                  <a:pt x="137" y="0"/>
                  <a:pt x="306" y="0"/>
                </a:cubicBezTo>
                <a:close/>
                <a:moveTo>
                  <a:pt x="306" y="131"/>
                </a:moveTo>
                <a:cubicBezTo>
                  <a:pt x="402" y="131"/>
                  <a:pt x="480" y="209"/>
                  <a:pt x="480" y="305"/>
                </a:cubicBezTo>
                <a:cubicBezTo>
                  <a:pt x="480" y="402"/>
                  <a:pt x="402" y="480"/>
                  <a:pt x="306" y="480"/>
                </a:cubicBezTo>
                <a:cubicBezTo>
                  <a:pt x="209" y="480"/>
                  <a:pt x="131" y="402"/>
                  <a:pt x="131" y="305"/>
                </a:cubicBezTo>
                <a:cubicBezTo>
                  <a:pt x="131" y="209"/>
                  <a:pt x="209" y="131"/>
                  <a:pt x="306" y="13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46" name="Line 29">
            <a:extLst>
              <a:ext uri="{FF2B5EF4-FFF2-40B4-BE49-F238E27FC236}">
                <a16:creationId xmlns:a16="http://schemas.microsoft.com/office/drawing/2014/main" id="{3718C16C-83ED-4DFE-925A-D84E2C4523C1}"/>
              </a:ext>
            </a:extLst>
          </p:cNvPr>
          <p:cNvSpPr>
            <a:spLocks noChangeShapeType="1"/>
          </p:cNvSpPr>
          <p:nvPr/>
        </p:nvSpPr>
        <p:spPr bwMode="auto">
          <a:xfrm>
            <a:off x="261938" y="3690938"/>
            <a:ext cx="855662" cy="0"/>
          </a:xfrm>
          <a:prstGeom prst="line">
            <a:avLst/>
          </a:prstGeom>
          <a:noFill/>
          <a:ln w="7" cmpd="sng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47" name="Line 30">
            <a:extLst>
              <a:ext uri="{FF2B5EF4-FFF2-40B4-BE49-F238E27FC236}">
                <a16:creationId xmlns:a16="http://schemas.microsoft.com/office/drawing/2014/main" id="{83A91945-5ECD-4BC2-A3BE-41775520785B}"/>
              </a:ext>
            </a:extLst>
          </p:cNvPr>
          <p:cNvSpPr>
            <a:spLocks noChangeShapeType="1"/>
          </p:cNvSpPr>
          <p:nvPr/>
        </p:nvSpPr>
        <p:spPr bwMode="auto">
          <a:xfrm>
            <a:off x="1458913" y="3690938"/>
            <a:ext cx="1185862" cy="0"/>
          </a:xfrm>
          <a:prstGeom prst="line">
            <a:avLst/>
          </a:prstGeom>
          <a:noFill/>
          <a:ln w="7" cmpd="sng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48" name="Line 31">
            <a:extLst>
              <a:ext uri="{FF2B5EF4-FFF2-40B4-BE49-F238E27FC236}">
                <a16:creationId xmlns:a16="http://schemas.microsoft.com/office/drawing/2014/main" id="{2EBB45E3-64F9-46C1-AF87-75034789EADE}"/>
              </a:ext>
            </a:extLst>
          </p:cNvPr>
          <p:cNvSpPr>
            <a:spLocks noChangeShapeType="1"/>
          </p:cNvSpPr>
          <p:nvPr/>
        </p:nvSpPr>
        <p:spPr bwMode="auto">
          <a:xfrm>
            <a:off x="2994025" y="3690938"/>
            <a:ext cx="1185863" cy="0"/>
          </a:xfrm>
          <a:prstGeom prst="line">
            <a:avLst/>
          </a:prstGeom>
          <a:noFill/>
          <a:ln w="7" cmpd="sng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49" name="Line 32">
            <a:extLst>
              <a:ext uri="{FF2B5EF4-FFF2-40B4-BE49-F238E27FC236}">
                <a16:creationId xmlns:a16="http://schemas.microsoft.com/office/drawing/2014/main" id="{4A6C3509-72B9-4253-A087-06C4498A4952}"/>
              </a:ext>
            </a:extLst>
          </p:cNvPr>
          <p:cNvSpPr>
            <a:spLocks noChangeShapeType="1"/>
          </p:cNvSpPr>
          <p:nvPr/>
        </p:nvSpPr>
        <p:spPr bwMode="auto">
          <a:xfrm>
            <a:off x="4518025" y="3690938"/>
            <a:ext cx="1185863" cy="0"/>
          </a:xfrm>
          <a:prstGeom prst="line">
            <a:avLst/>
          </a:prstGeom>
          <a:noFill/>
          <a:ln w="7" cmpd="sng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50" name="Line 33">
            <a:extLst>
              <a:ext uri="{FF2B5EF4-FFF2-40B4-BE49-F238E27FC236}">
                <a16:creationId xmlns:a16="http://schemas.microsoft.com/office/drawing/2014/main" id="{B33AD1C7-08E5-4769-B16D-7C8299EE3918}"/>
              </a:ext>
            </a:extLst>
          </p:cNvPr>
          <p:cNvSpPr>
            <a:spLocks noChangeShapeType="1"/>
          </p:cNvSpPr>
          <p:nvPr/>
        </p:nvSpPr>
        <p:spPr bwMode="auto">
          <a:xfrm>
            <a:off x="6048375" y="3690938"/>
            <a:ext cx="1185863" cy="0"/>
          </a:xfrm>
          <a:prstGeom prst="line">
            <a:avLst/>
          </a:prstGeom>
          <a:noFill/>
          <a:ln w="7" cmpd="sng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51" name="Line 34">
            <a:extLst>
              <a:ext uri="{FF2B5EF4-FFF2-40B4-BE49-F238E27FC236}">
                <a16:creationId xmlns:a16="http://schemas.microsoft.com/office/drawing/2014/main" id="{22488818-EC4D-4376-80BA-BA09D29A7B59}"/>
              </a:ext>
            </a:extLst>
          </p:cNvPr>
          <p:cNvSpPr>
            <a:spLocks noChangeShapeType="1"/>
          </p:cNvSpPr>
          <p:nvPr/>
        </p:nvSpPr>
        <p:spPr bwMode="auto">
          <a:xfrm>
            <a:off x="7586663" y="3690938"/>
            <a:ext cx="1185862" cy="0"/>
          </a:xfrm>
          <a:prstGeom prst="line">
            <a:avLst/>
          </a:prstGeom>
          <a:noFill/>
          <a:ln w="7" cmpd="sng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52" name="Freeform 35">
            <a:extLst>
              <a:ext uri="{FF2B5EF4-FFF2-40B4-BE49-F238E27FC236}">
                <a16:creationId xmlns:a16="http://schemas.microsoft.com/office/drawing/2014/main" id="{ACCB4055-5B43-439E-BF83-B19D77B30332}"/>
              </a:ext>
            </a:extLst>
          </p:cNvPr>
          <p:cNvSpPr>
            <a:spLocks/>
          </p:cNvSpPr>
          <p:nvPr/>
        </p:nvSpPr>
        <p:spPr bwMode="auto">
          <a:xfrm>
            <a:off x="830263" y="1690688"/>
            <a:ext cx="1739900" cy="1728787"/>
          </a:xfrm>
          <a:custGeom>
            <a:avLst/>
            <a:gdLst>
              <a:gd name="T0" fmla="*/ 0 w 3055"/>
              <a:gd name="T1" fmla="*/ 0 h 3026"/>
              <a:gd name="T2" fmla="*/ 3055 w 3055"/>
              <a:gd name="T3" fmla="*/ 0 h 3026"/>
              <a:gd name="T4" fmla="*/ 3055 w 3055"/>
              <a:gd name="T5" fmla="*/ 2242 h 3026"/>
              <a:gd name="T6" fmla="*/ 1115 w 3055"/>
              <a:gd name="T7" fmla="*/ 2242 h 3026"/>
              <a:gd name="T8" fmla="*/ 805 w 3055"/>
              <a:gd name="T9" fmla="*/ 3026 h 3026"/>
              <a:gd name="T10" fmla="*/ 577 w 3055"/>
              <a:gd name="T11" fmla="*/ 2242 h 3026"/>
              <a:gd name="T12" fmla="*/ 0 w 3055"/>
              <a:gd name="T13" fmla="*/ 2242 h 3026"/>
              <a:gd name="T14" fmla="*/ 0 w 3055"/>
              <a:gd name="T15" fmla="*/ 0 h 30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055" h="3026">
                <a:moveTo>
                  <a:pt x="0" y="0"/>
                </a:moveTo>
                <a:lnTo>
                  <a:pt x="3055" y="0"/>
                </a:lnTo>
                <a:lnTo>
                  <a:pt x="3055" y="2242"/>
                </a:lnTo>
                <a:lnTo>
                  <a:pt x="1115" y="2242"/>
                </a:lnTo>
                <a:lnTo>
                  <a:pt x="805" y="3026"/>
                </a:lnTo>
                <a:lnTo>
                  <a:pt x="577" y="2242"/>
                </a:lnTo>
                <a:lnTo>
                  <a:pt x="0" y="2242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53" name="Freeform 36">
            <a:extLst>
              <a:ext uri="{FF2B5EF4-FFF2-40B4-BE49-F238E27FC236}">
                <a16:creationId xmlns:a16="http://schemas.microsoft.com/office/drawing/2014/main" id="{C1844559-2D71-4084-B742-CDCB53A1A3E9}"/>
              </a:ext>
            </a:extLst>
          </p:cNvPr>
          <p:cNvSpPr>
            <a:spLocks/>
          </p:cNvSpPr>
          <p:nvPr/>
        </p:nvSpPr>
        <p:spPr bwMode="auto">
          <a:xfrm>
            <a:off x="3878263" y="1690688"/>
            <a:ext cx="1739900" cy="1728787"/>
          </a:xfrm>
          <a:custGeom>
            <a:avLst/>
            <a:gdLst>
              <a:gd name="T0" fmla="*/ 0 w 3056"/>
              <a:gd name="T1" fmla="*/ 0 h 3026"/>
              <a:gd name="T2" fmla="*/ 3056 w 3056"/>
              <a:gd name="T3" fmla="*/ 0 h 3026"/>
              <a:gd name="T4" fmla="*/ 3056 w 3056"/>
              <a:gd name="T5" fmla="*/ 2242 h 3026"/>
              <a:gd name="T6" fmla="*/ 1115 w 3056"/>
              <a:gd name="T7" fmla="*/ 2242 h 3026"/>
              <a:gd name="T8" fmla="*/ 805 w 3056"/>
              <a:gd name="T9" fmla="*/ 3026 h 3026"/>
              <a:gd name="T10" fmla="*/ 577 w 3056"/>
              <a:gd name="T11" fmla="*/ 2242 h 3026"/>
              <a:gd name="T12" fmla="*/ 0 w 3056"/>
              <a:gd name="T13" fmla="*/ 2242 h 3026"/>
              <a:gd name="T14" fmla="*/ 0 w 3056"/>
              <a:gd name="T15" fmla="*/ 0 h 30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056" h="3026">
                <a:moveTo>
                  <a:pt x="0" y="0"/>
                </a:moveTo>
                <a:lnTo>
                  <a:pt x="3056" y="0"/>
                </a:lnTo>
                <a:lnTo>
                  <a:pt x="3056" y="2242"/>
                </a:lnTo>
                <a:lnTo>
                  <a:pt x="1115" y="2242"/>
                </a:lnTo>
                <a:lnTo>
                  <a:pt x="805" y="3026"/>
                </a:lnTo>
                <a:lnTo>
                  <a:pt x="577" y="2242"/>
                </a:lnTo>
                <a:lnTo>
                  <a:pt x="0" y="2242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54" name="Freeform 37">
            <a:extLst>
              <a:ext uri="{FF2B5EF4-FFF2-40B4-BE49-F238E27FC236}">
                <a16:creationId xmlns:a16="http://schemas.microsoft.com/office/drawing/2014/main" id="{CEFF7CA1-269D-4689-86ED-00D4C3F1D15D}"/>
              </a:ext>
            </a:extLst>
          </p:cNvPr>
          <p:cNvSpPr>
            <a:spLocks/>
          </p:cNvSpPr>
          <p:nvPr/>
        </p:nvSpPr>
        <p:spPr bwMode="auto">
          <a:xfrm>
            <a:off x="6926263" y="1690688"/>
            <a:ext cx="1739900" cy="1728787"/>
          </a:xfrm>
          <a:custGeom>
            <a:avLst/>
            <a:gdLst>
              <a:gd name="T0" fmla="*/ 0 w 3055"/>
              <a:gd name="T1" fmla="*/ 0 h 3026"/>
              <a:gd name="T2" fmla="*/ 3055 w 3055"/>
              <a:gd name="T3" fmla="*/ 0 h 3026"/>
              <a:gd name="T4" fmla="*/ 3055 w 3055"/>
              <a:gd name="T5" fmla="*/ 2242 h 3026"/>
              <a:gd name="T6" fmla="*/ 1115 w 3055"/>
              <a:gd name="T7" fmla="*/ 2242 h 3026"/>
              <a:gd name="T8" fmla="*/ 805 w 3055"/>
              <a:gd name="T9" fmla="*/ 3026 h 3026"/>
              <a:gd name="T10" fmla="*/ 577 w 3055"/>
              <a:gd name="T11" fmla="*/ 2242 h 3026"/>
              <a:gd name="T12" fmla="*/ 0 w 3055"/>
              <a:gd name="T13" fmla="*/ 2242 h 3026"/>
              <a:gd name="T14" fmla="*/ 0 w 3055"/>
              <a:gd name="T15" fmla="*/ 0 h 30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055" h="3026">
                <a:moveTo>
                  <a:pt x="0" y="0"/>
                </a:moveTo>
                <a:lnTo>
                  <a:pt x="3055" y="0"/>
                </a:lnTo>
                <a:lnTo>
                  <a:pt x="3055" y="2242"/>
                </a:lnTo>
                <a:lnTo>
                  <a:pt x="1115" y="2242"/>
                </a:lnTo>
                <a:lnTo>
                  <a:pt x="805" y="3026"/>
                </a:lnTo>
                <a:lnTo>
                  <a:pt x="577" y="2242"/>
                </a:lnTo>
                <a:lnTo>
                  <a:pt x="0" y="2242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55" name="Freeform 38">
            <a:extLst>
              <a:ext uri="{FF2B5EF4-FFF2-40B4-BE49-F238E27FC236}">
                <a16:creationId xmlns:a16="http://schemas.microsoft.com/office/drawing/2014/main" id="{52657090-608D-411F-8A1F-756FB4B35443}"/>
              </a:ext>
            </a:extLst>
          </p:cNvPr>
          <p:cNvSpPr>
            <a:spLocks/>
          </p:cNvSpPr>
          <p:nvPr/>
        </p:nvSpPr>
        <p:spPr bwMode="auto">
          <a:xfrm>
            <a:off x="2354263" y="3932238"/>
            <a:ext cx="1739900" cy="1728787"/>
          </a:xfrm>
          <a:custGeom>
            <a:avLst/>
            <a:gdLst>
              <a:gd name="T0" fmla="*/ 0 w 3055"/>
              <a:gd name="T1" fmla="*/ 3026 h 3026"/>
              <a:gd name="T2" fmla="*/ 3055 w 3055"/>
              <a:gd name="T3" fmla="*/ 3026 h 3026"/>
              <a:gd name="T4" fmla="*/ 3055 w 3055"/>
              <a:gd name="T5" fmla="*/ 783 h 3026"/>
              <a:gd name="T6" fmla="*/ 1115 w 3055"/>
              <a:gd name="T7" fmla="*/ 783 h 3026"/>
              <a:gd name="T8" fmla="*/ 805 w 3055"/>
              <a:gd name="T9" fmla="*/ 0 h 3026"/>
              <a:gd name="T10" fmla="*/ 577 w 3055"/>
              <a:gd name="T11" fmla="*/ 783 h 3026"/>
              <a:gd name="T12" fmla="*/ 0 w 3055"/>
              <a:gd name="T13" fmla="*/ 783 h 3026"/>
              <a:gd name="T14" fmla="*/ 0 w 3055"/>
              <a:gd name="T15" fmla="*/ 3026 h 30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055" h="3026">
                <a:moveTo>
                  <a:pt x="0" y="3026"/>
                </a:moveTo>
                <a:lnTo>
                  <a:pt x="3055" y="3026"/>
                </a:lnTo>
                <a:lnTo>
                  <a:pt x="3055" y="783"/>
                </a:lnTo>
                <a:lnTo>
                  <a:pt x="1115" y="783"/>
                </a:lnTo>
                <a:lnTo>
                  <a:pt x="805" y="0"/>
                </a:lnTo>
                <a:lnTo>
                  <a:pt x="577" y="783"/>
                </a:lnTo>
                <a:lnTo>
                  <a:pt x="0" y="783"/>
                </a:lnTo>
                <a:lnTo>
                  <a:pt x="0" y="302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56" name="Freeform 39">
            <a:extLst>
              <a:ext uri="{FF2B5EF4-FFF2-40B4-BE49-F238E27FC236}">
                <a16:creationId xmlns:a16="http://schemas.microsoft.com/office/drawing/2014/main" id="{E7C4BFFD-E9C7-4496-931F-72970D5ACBE1}"/>
              </a:ext>
            </a:extLst>
          </p:cNvPr>
          <p:cNvSpPr>
            <a:spLocks/>
          </p:cNvSpPr>
          <p:nvPr/>
        </p:nvSpPr>
        <p:spPr bwMode="auto">
          <a:xfrm>
            <a:off x="5402263" y="3932238"/>
            <a:ext cx="1739900" cy="1728787"/>
          </a:xfrm>
          <a:custGeom>
            <a:avLst/>
            <a:gdLst>
              <a:gd name="T0" fmla="*/ 0 w 3056"/>
              <a:gd name="T1" fmla="*/ 3026 h 3026"/>
              <a:gd name="T2" fmla="*/ 3056 w 3056"/>
              <a:gd name="T3" fmla="*/ 3026 h 3026"/>
              <a:gd name="T4" fmla="*/ 3056 w 3056"/>
              <a:gd name="T5" fmla="*/ 783 h 3026"/>
              <a:gd name="T6" fmla="*/ 1116 w 3056"/>
              <a:gd name="T7" fmla="*/ 783 h 3026"/>
              <a:gd name="T8" fmla="*/ 806 w 3056"/>
              <a:gd name="T9" fmla="*/ 0 h 3026"/>
              <a:gd name="T10" fmla="*/ 577 w 3056"/>
              <a:gd name="T11" fmla="*/ 783 h 3026"/>
              <a:gd name="T12" fmla="*/ 0 w 3056"/>
              <a:gd name="T13" fmla="*/ 783 h 3026"/>
              <a:gd name="T14" fmla="*/ 0 w 3056"/>
              <a:gd name="T15" fmla="*/ 3026 h 30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056" h="3026">
                <a:moveTo>
                  <a:pt x="0" y="3026"/>
                </a:moveTo>
                <a:lnTo>
                  <a:pt x="3056" y="3026"/>
                </a:lnTo>
                <a:lnTo>
                  <a:pt x="3056" y="783"/>
                </a:lnTo>
                <a:lnTo>
                  <a:pt x="1116" y="783"/>
                </a:lnTo>
                <a:lnTo>
                  <a:pt x="806" y="0"/>
                </a:lnTo>
                <a:lnTo>
                  <a:pt x="577" y="783"/>
                </a:lnTo>
                <a:lnTo>
                  <a:pt x="0" y="783"/>
                </a:lnTo>
                <a:lnTo>
                  <a:pt x="0" y="302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57" name="TextBox 45">
            <a:extLst>
              <a:ext uri="{FF2B5EF4-FFF2-40B4-BE49-F238E27FC236}">
                <a16:creationId xmlns:a16="http://schemas.microsoft.com/office/drawing/2014/main" id="{E0F7D72F-CB17-4856-A432-FEDD427A22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0588" y="3883025"/>
            <a:ext cx="8016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One</a:t>
            </a:r>
          </a:p>
        </p:txBody>
      </p:sp>
      <p:sp>
        <p:nvSpPr>
          <p:cNvPr id="14358" name="TextBox 47">
            <a:extLst>
              <a:ext uri="{FF2B5EF4-FFF2-40B4-BE49-F238E27FC236}">
                <a16:creationId xmlns:a16="http://schemas.microsoft.com/office/drawing/2014/main" id="{E2E3A64F-3FC1-4351-BAC0-3891BB2E4E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1888" y="3116263"/>
            <a:ext cx="8001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two</a:t>
            </a:r>
          </a:p>
        </p:txBody>
      </p:sp>
      <p:sp>
        <p:nvSpPr>
          <p:cNvPr id="14359" name="TextBox 48">
            <a:extLst>
              <a:ext uri="{FF2B5EF4-FFF2-40B4-BE49-F238E27FC236}">
                <a16:creationId xmlns:a16="http://schemas.microsoft.com/office/drawing/2014/main" id="{D8CF9B52-5D6C-4B75-B017-B6B18EA27B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5100" y="3946525"/>
            <a:ext cx="8001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three</a:t>
            </a:r>
          </a:p>
        </p:txBody>
      </p:sp>
      <p:sp>
        <p:nvSpPr>
          <p:cNvPr id="14360" name="TextBox 49">
            <a:extLst>
              <a:ext uri="{FF2B5EF4-FFF2-40B4-BE49-F238E27FC236}">
                <a16:creationId xmlns:a16="http://schemas.microsoft.com/office/drawing/2014/main" id="{1A191E9D-FD0A-460A-AA04-1EC271E6BF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4813" y="3170238"/>
            <a:ext cx="8001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Four</a:t>
            </a:r>
          </a:p>
        </p:txBody>
      </p:sp>
      <p:sp>
        <p:nvSpPr>
          <p:cNvPr id="14361" name="TextBox 50">
            <a:extLst>
              <a:ext uri="{FF2B5EF4-FFF2-40B4-BE49-F238E27FC236}">
                <a16:creationId xmlns:a16="http://schemas.microsoft.com/office/drawing/2014/main" id="{49C17394-F52A-457C-B6F2-ABD51E84B8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5163" y="3914775"/>
            <a:ext cx="8001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Five</a:t>
            </a:r>
          </a:p>
        </p:txBody>
      </p:sp>
      <p:sp>
        <p:nvSpPr>
          <p:cNvPr id="14362" name="TextBox 51">
            <a:extLst>
              <a:ext uri="{FF2B5EF4-FFF2-40B4-BE49-F238E27FC236}">
                <a16:creationId xmlns:a16="http://schemas.microsoft.com/office/drawing/2014/main" id="{B62A5D7A-5929-463B-BC23-F032C15B04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675" y="1839913"/>
            <a:ext cx="16652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content text content text content</a:t>
            </a:r>
          </a:p>
        </p:txBody>
      </p:sp>
      <p:sp>
        <p:nvSpPr>
          <p:cNvPr id="14363" name="TextBox 52">
            <a:extLst>
              <a:ext uri="{FF2B5EF4-FFF2-40B4-BE49-F238E27FC236}">
                <a16:creationId xmlns:a16="http://schemas.microsoft.com/office/drawing/2014/main" id="{37C761BE-27AD-47FA-9E34-9ED6036B09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2713" y="1839913"/>
            <a:ext cx="16652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content text content text content</a:t>
            </a:r>
          </a:p>
        </p:txBody>
      </p:sp>
      <p:sp>
        <p:nvSpPr>
          <p:cNvPr id="14364" name="TextBox 53">
            <a:extLst>
              <a:ext uri="{FF2B5EF4-FFF2-40B4-BE49-F238E27FC236}">
                <a16:creationId xmlns:a16="http://schemas.microsoft.com/office/drawing/2014/main" id="{DBD72DE8-5B81-40A9-8DDA-6EB3DCBCD6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3250" y="1839913"/>
            <a:ext cx="16652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content text content text content</a:t>
            </a:r>
          </a:p>
        </p:txBody>
      </p:sp>
      <p:sp>
        <p:nvSpPr>
          <p:cNvPr id="14365" name="TextBox 54">
            <a:extLst>
              <a:ext uri="{FF2B5EF4-FFF2-40B4-BE49-F238E27FC236}">
                <a16:creationId xmlns:a16="http://schemas.microsoft.com/office/drawing/2014/main" id="{6EC6063E-94E7-41AE-96B6-00BACA4391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3538" y="4657725"/>
            <a:ext cx="16652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content text content text content</a:t>
            </a:r>
          </a:p>
        </p:txBody>
      </p:sp>
      <p:sp>
        <p:nvSpPr>
          <p:cNvPr id="14366" name="TextBox 55">
            <a:extLst>
              <a:ext uri="{FF2B5EF4-FFF2-40B4-BE49-F238E27FC236}">
                <a16:creationId xmlns:a16="http://schemas.microsoft.com/office/drawing/2014/main" id="{D1BCF1A7-9423-4D8A-9907-338A463966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1888" y="4657725"/>
            <a:ext cx="16668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content text content text content</a:t>
            </a:r>
          </a:p>
        </p:txBody>
      </p:sp>
    </p:spTree>
  </p:cSld>
  <p:clrMapOvr>
    <a:masterClrMapping/>
  </p:clrMapOvr>
  <p:transition spd="slow" advTm="576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400" tmFilter="0,0; .5, 1; 1, 1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44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94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240"/>
                            </p:stCondLst>
                            <p:childTnLst>
                              <p:par>
                                <p:cTn id="3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400"/>
                                        <p:tgtEl>
                                          <p:spTgt spid="1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74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324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3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3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3540"/>
                            </p:stCondLst>
                            <p:childTnLst>
                              <p:par>
                                <p:cTn id="5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4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4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3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404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454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3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4840"/>
                            </p:stCondLst>
                            <p:childTnLst>
                              <p:par>
                                <p:cTn id="8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400" fill="hold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400" fill="hold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400" fill="hold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40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4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4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4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5340"/>
                            </p:stCondLst>
                            <p:childTnLst>
                              <p:par>
                                <p:cTn id="10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5840"/>
                            </p:stCondLst>
                            <p:childTnLst>
                              <p:par>
                                <p:cTn id="1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3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3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6140"/>
                            </p:stCondLst>
                            <p:childTnLst>
                              <p:par>
                                <p:cTn id="11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4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4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4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4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43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43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6640"/>
                            </p:stCondLst>
                            <p:childTnLst>
                              <p:par>
                                <p:cTn id="1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7140"/>
                            </p:stCondLst>
                            <p:childTnLst>
                              <p:par>
                                <p:cTn id="1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3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3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7440"/>
                            </p:stCondLst>
                            <p:childTnLst>
                              <p:par>
                                <p:cTn id="14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400" fill="hold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400" fill="hold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400" fill="hold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4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4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4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4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43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7940"/>
                            </p:stCondLst>
                            <p:childTnLst>
                              <p:par>
                                <p:cTn id="1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utoUpdateAnimBg="0"/>
      <p:bldP spid="14357" grpId="0" autoUpdateAnimBg="0"/>
      <p:bldP spid="14358" grpId="0" autoUpdateAnimBg="0"/>
      <p:bldP spid="14359" grpId="0" autoUpdateAnimBg="0"/>
      <p:bldP spid="14360" grpId="0" autoUpdateAnimBg="0"/>
      <p:bldP spid="14361" grpId="0" autoUpdateAnimBg="0"/>
      <p:bldP spid="14362" grpId="0" autoUpdateAnimBg="0"/>
      <p:bldP spid="14363" grpId="0" autoUpdateAnimBg="0"/>
      <p:bldP spid="14364" grpId="0" autoUpdateAnimBg="0"/>
      <p:bldP spid="14365" grpId="0" autoUpdateAnimBg="0"/>
      <p:bldP spid="14366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Oval 5">
            <a:extLst>
              <a:ext uri="{FF2B5EF4-FFF2-40B4-BE49-F238E27FC236}">
                <a16:creationId xmlns:a16="http://schemas.microsoft.com/office/drawing/2014/main" id="{97375F06-24AE-42B6-9DE2-C32A8D67A4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6463" y="1339850"/>
            <a:ext cx="2255837" cy="2265363"/>
          </a:xfrm>
          <a:prstGeom prst="ellipse">
            <a:avLst/>
          </a:prstGeom>
          <a:solidFill>
            <a:srgbClr val="4E4B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15363" name="Freeform 8">
            <a:extLst>
              <a:ext uri="{FF2B5EF4-FFF2-40B4-BE49-F238E27FC236}">
                <a16:creationId xmlns:a16="http://schemas.microsoft.com/office/drawing/2014/main" id="{FC811AEF-C37E-4064-9969-A25B799F9716}"/>
              </a:ext>
            </a:extLst>
          </p:cNvPr>
          <p:cNvSpPr>
            <a:spLocks/>
          </p:cNvSpPr>
          <p:nvPr/>
        </p:nvSpPr>
        <p:spPr bwMode="auto">
          <a:xfrm>
            <a:off x="3335338" y="2462213"/>
            <a:ext cx="2478087" cy="1254125"/>
          </a:xfrm>
          <a:custGeom>
            <a:avLst/>
            <a:gdLst>
              <a:gd name="T0" fmla="*/ 3963 w 3963"/>
              <a:gd name="T1" fmla="*/ 0 h 1997"/>
              <a:gd name="T2" fmla="*/ 3963 w 3963"/>
              <a:gd name="T3" fmla="*/ 16 h 1997"/>
              <a:gd name="T4" fmla="*/ 1982 w 3963"/>
              <a:gd name="T5" fmla="*/ 1997 h 1997"/>
              <a:gd name="T6" fmla="*/ 0 w 3963"/>
              <a:gd name="T7" fmla="*/ 16 h 19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963" h="1997">
                <a:moveTo>
                  <a:pt x="3963" y="0"/>
                </a:moveTo>
                <a:cubicBezTo>
                  <a:pt x="3963" y="5"/>
                  <a:pt x="3963" y="11"/>
                  <a:pt x="3963" y="16"/>
                </a:cubicBezTo>
                <a:cubicBezTo>
                  <a:pt x="3963" y="1110"/>
                  <a:pt x="3076" y="1997"/>
                  <a:pt x="1982" y="1997"/>
                </a:cubicBezTo>
                <a:cubicBezTo>
                  <a:pt x="888" y="1997"/>
                  <a:pt x="0" y="1110"/>
                  <a:pt x="0" y="16"/>
                </a:cubicBezTo>
              </a:path>
            </a:pathLst>
          </a:custGeom>
          <a:noFill/>
          <a:ln w="8" cap="flat" cmpd="sng">
            <a:solidFill>
              <a:srgbClr val="4E4B49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64" name="Oval 9">
            <a:extLst>
              <a:ext uri="{FF2B5EF4-FFF2-40B4-BE49-F238E27FC236}">
                <a16:creationId xmlns:a16="http://schemas.microsoft.com/office/drawing/2014/main" id="{CD7B406C-0325-438E-8E9D-8904B7BDB7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3575" y="2379663"/>
            <a:ext cx="139700" cy="139700"/>
          </a:xfrm>
          <a:prstGeom prst="ellipse">
            <a:avLst/>
          </a:prstGeom>
          <a:solidFill>
            <a:srgbClr val="EB3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15365" name="Oval 10">
            <a:extLst>
              <a:ext uri="{FF2B5EF4-FFF2-40B4-BE49-F238E27FC236}">
                <a16:creationId xmlns:a16="http://schemas.microsoft.com/office/drawing/2014/main" id="{9F6C1B66-DBD7-499C-A1C1-10364F63B3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3900" y="2379663"/>
            <a:ext cx="138113" cy="139700"/>
          </a:xfrm>
          <a:prstGeom prst="ellipse">
            <a:avLst/>
          </a:prstGeom>
          <a:solidFill>
            <a:srgbClr val="EB3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15366" name="TextBox 13">
            <a:extLst>
              <a:ext uri="{FF2B5EF4-FFF2-40B4-BE49-F238E27FC236}">
                <a16:creationId xmlns:a16="http://schemas.microsoft.com/office/drawing/2014/main" id="{4645332B-6BCA-44AA-8E73-853DEB4B9F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7138" y="1592263"/>
            <a:ext cx="1611312" cy="163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0000">
                <a:solidFill>
                  <a:srgbClr val="F8F8F8"/>
                </a:solidFill>
              </a:rPr>
              <a:t>02</a:t>
            </a:r>
            <a:endParaRPr lang="zh-CN" altLang="en-US" sz="10000">
              <a:solidFill>
                <a:srgbClr val="F8F8F8"/>
              </a:solidFill>
            </a:endParaRPr>
          </a:p>
        </p:txBody>
      </p:sp>
      <p:cxnSp>
        <p:nvCxnSpPr>
          <p:cNvPr id="15367" name="直接连接符 15">
            <a:extLst>
              <a:ext uri="{FF2B5EF4-FFF2-40B4-BE49-F238E27FC236}">
                <a16:creationId xmlns:a16="http://schemas.microsoft.com/office/drawing/2014/main" id="{CCFB1922-9934-48F6-BD82-5E01244937C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620838" y="4111625"/>
            <a:ext cx="5903912" cy="0"/>
          </a:xfrm>
          <a:prstGeom prst="line">
            <a:avLst/>
          </a:prstGeom>
          <a:noFill/>
          <a:ln w="9525" cmpd="sng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368" name="TextBox 17">
            <a:extLst>
              <a:ext uri="{FF2B5EF4-FFF2-40B4-BE49-F238E27FC236}">
                <a16:creationId xmlns:a16="http://schemas.microsoft.com/office/drawing/2014/main" id="{016DFAD4-8DE3-4FDE-89BC-B9D2403F46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8900" y="4297363"/>
            <a:ext cx="421121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the title</a:t>
            </a:r>
          </a:p>
        </p:txBody>
      </p:sp>
    </p:spTree>
  </p:cSld>
  <p:clrMapOvr>
    <a:masterClrMapping/>
  </p:clrMapOvr>
  <p:transition spd="slow" advTm="10224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1"/>
                            </p:stCondLst>
                            <p:childTnLst>
                              <p:par>
                                <p:cTn id="21" presetID="37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48659E-6 L -0.00434 0.05064 L -0.02378 0.10846 C -0.03593 0.12696 -0.05625 0.15124 -0.07465 0.16396 C -0.09305 0.17668 -0.11302 0.18524 -0.13385 0.18455 C -0.16302 0.19102 -0.18246 0.17183 -0.2 0.16003 C -0.21805 0.14824 -0.23073 0.13159 -0.24166 0.11424 L -0.26562 0.05666 L -0.26961 4.48659E-6 " pathEditMode="relative" rAng="0" ptsTypes="FAfafaFAF">
                                      <p:cBhvr>
                                        <p:cTn id="22" dur="2000" spd="-998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13300" y="96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501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1"/>
                            </p:stCondLst>
                            <p:childTnLst>
                              <p:par>
                                <p:cTn id="3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nimBg="1" autoUpdateAnimBg="0"/>
      <p:bldP spid="15364" grpId="0" animBg="1" autoUpdateAnimBg="0"/>
      <p:bldP spid="15364" grpId="1" animBg="1" autoUpdateAnimBg="0"/>
      <p:bldP spid="15365" grpId="0" animBg="1" autoUpdateAnimBg="0"/>
      <p:bldP spid="15366" grpId="0" autoUpdateAnimBg="0"/>
      <p:bldP spid="15368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76">
            <a:extLst>
              <a:ext uri="{FF2B5EF4-FFF2-40B4-BE49-F238E27FC236}">
                <a16:creationId xmlns:a16="http://schemas.microsoft.com/office/drawing/2014/main" id="{5DED4C60-7EA4-46D2-8D14-D1357FD183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15888"/>
            <a:ext cx="23399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solidFill>
                  <a:srgbClr val="4D494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title</a:t>
            </a:r>
          </a:p>
        </p:txBody>
      </p:sp>
      <p:cxnSp>
        <p:nvCxnSpPr>
          <p:cNvPr id="16387" name="直接连接符 46">
            <a:extLst>
              <a:ext uri="{FF2B5EF4-FFF2-40B4-BE49-F238E27FC236}">
                <a16:creationId xmlns:a16="http://schemas.microsoft.com/office/drawing/2014/main" id="{D985DF14-148E-4F1A-BC7F-7172BDBC2BE8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12775" y="615950"/>
            <a:ext cx="7993063" cy="0"/>
          </a:xfrm>
          <a:prstGeom prst="line">
            <a:avLst/>
          </a:prstGeom>
          <a:noFill/>
          <a:ln w="9525" cmpd="sng">
            <a:solidFill>
              <a:srgbClr val="4D494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388" name="Freeform 5">
            <a:extLst>
              <a:ext uri="{FF2B5EF4-FFF2-40B4-BE49-F238E27FC236}">
                <a16:creationId xmlns:a16="http://schemas.microsoft.com/office/drawing/2014/main" id="{F6FC5788-53BB-4A6A-BA1E-DBF0AC49E316}"/>
              </a:ext>
            </a:extLst>
          </p:cNvPr>
          <p:cNvSpPr>
            <a:spLocks noChangeAspect="1"/>
          </p:cNvSpPr>
          <p:nvPr/>
        </p:nvSpPr>
        <p:spPr bwMode="auto">
          <a:xfrm>
            <a:off x="15875" y="225425"/>
            <a:ext cx="344488" cy="395288"/>
          </a:xfrm>
          <a:custGeom>
            <a:avLst/>
            <a:gdLst>
              <a:gd name="T0" fmla="*/ 587 w 587"/>
              <a:gd name="T1" fmla="*/ 339 h 677"/>
              <a:gd name="T2" fmla="*/ 293 w 587"/>
              <a:gd name="T3" fmla="*/ 508 h 677"/>
              <a:gd name="T4" fmla="*/ 0 w 587"/>
              <a:gd name="T5" fmla="*/ 677 h 677"/>
              <a:gd name="T6" fmla="*/ 0 w 587"/>
              <a:gd name="T7" fmla="*/ 339 h 677"/>
              <a:gd name="T8" fmla="*/ 0 w 587"/>
              <a:gd name="T9" fmla="*/ 0 h 677"/>
              <a:gd name="T10" fmla="*/ 293 w 587"/>
              <a:gd name="T11" fmla="*/ 169 h 677"/>
              <a:gd name="T12" fmla="*/ 587 w 587"/>
              <a:gd name="T13" fmla="*/ 339 h 6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87" h="677">
                <a:moveTo>
                  <a:pt x="587" y="339"/>
                </a:moveTo>
                <a:lnTo>
                  <a:pt x="293" y="508"/>
                </a:lnTo>
                <a:lnTo>
                  <a:pt x="0" y="677"/>
                </a:lnTo>
                <a:lnTo>
                  <a:pt x="0" y="339"/>
                </a:lnTo>
                <a:lnTo>
                  <a:pt x="0" y="0"/>
                </a:lnTo>
                <a:lnTo>
                  <a:pt x="293" y="169"/>
                </a:lnTo>
                <a:lnTo>
                  <a:pt x="587" y="33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389" name="Freeform 5">
            <a:extLst>
              <a:ext uri="{FF2B5EF4-FFF2-40B4-BE49-F238E27FC236}">
                <a16:creationId xmlns:a16="http://schemas.microsoft.com/office/drawing/2014/main" id="{AC0900D5-63A1-4B35-A02E-7522891618F3}"/>
              </a:ext>
            </a:extLst>
          </p:cNvPr>
          <p:cNvSpPr>
            <a:spLocks/>
          </p:cNvSpPr>
          <p:nvPr/>
        </p:nvSpPr>
        <p:spPr bwMode="auto">
          <a:xfrm>
            <a:off x="468313" y="2697163"/>
            <a:ext cx="2276475" cy="2173287"/>
          </a:xfrm>
          <a:custGeom>
            <a:avLst/>
            <a:gdLst>
              <a:gd name="T0" fmla="*/ 128588 w 2447925"/>
              <a:gd name="T1" fmla="*/ 617538 h 2336800"/>
              <a:gd name="T2" fmla="*/ 128588 w 2447925"/>
              <a:gd name="T3" fmla="*/ 1735138 h 2336800"/>
              <a:gd name="T4" fmla="*/ 1555751 w 2447925"/>
              <a:gd name="T5" fmla="*/ 1735138 h 2336800"/>
              <a:gd name="T6" fmla="*/ 1555751 w 2447925"/>
              <a:gd name="T7" fmla="*/ 617538 h 2336800"/>
              <a:gd name="T8" fmla="*/ 128588 w 2447925"/>
              <a:gd name="T9" fmla="*/ 617538 h 2336800"/>
              <a:gd name="T10" fmla="*/ 1279945 w 2447925"/>
              <a:gd name="T11" fmla="*/ 0 h 2336800"/>
              <a:gd name="T12" fmla="*/ 2447925 w 2447925"/>
              <a:gd name="T13" fmla="*/ 1167997 h 2336800"/>
              <a:gd name="T14" fmla="*/ 1279945 w 2447925"/>
              <a:gd name="T15" fmla="*/ 2336800 h 2336800"/>
              <a:gd name="T16" fmla="*/ 1279945 w 2447925"/>
              <a:gd name="T17" fmla="*/ 1867185 h 2336800"/>
              <a:gd name="T18" fmla="*/ 0 w 2447925"/>
              <a:gd name="T19" fmla="*/ 1867185 h 2336800"/>
              <a:gd name="T20" fmla="*/ 0 w 2447925"/>
              <a:gd name="T21" fmla="*/ 469616 h 2336800"/>
              <a:gd name="T22" fmla="*/ 1279945 w 2447925"/>
              <a:gd name="T23" fmla="*/ 469616 h 2336800"/>
              <a:gd name="T24" fmla="*/ 1279945 w 2447925"/>
              <a:gd name="T25" fmla="*/ 0 h 2336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447925" h="2336800">
                <a:moveTo>
                  <a:pt x="128588" y="617538"/>
                </a:moveTo>
                <a:lnTo>
                  <a:pt x="128588" y="1735138"/>
                </a:lnTo>
                <a:lnTo>
                  <a:pt x="1555751" y="1735138"/>
                </a:lnTo>
                <a:lnTo>
                  <a:pt x="1555751" y="617538"/>
                </a:lnTo>
                <a:lnTo>
                  <a:pt x="128588" y="617538"/>
                </a:lnTo>
                <a:close/>
                <a:moveTo>
                  <a:pt x="1279945" y="0"/>
                </a:moveTo>
                <a:lnTo>
                  <a:pt x="2447925" y="1167997"/>
                </a:lnTo>
                <a:lnTo>
                  <a:pt x="1279945" y="2336800"/>
                </a:lnTo>
                <a:lnTo>
                  <a:pt x="1279945" y="1867185"/>
                </a:lnTo>
                <a:lnTo>
                  <a:pt x="0" y="1867185"/>
                </a:lnTo>
                <a:lnTo>
                  <a:pt x="0" y="469616"/>
                </a:lnTo>
                <a:lnTo>
                  <a:pt x="1279945" y="469616"/>
                </a:lnTo>
                <a:lnTo>
                  <a:pt x="127994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390" name="Freeform 6">
            <a:extLst>
              <a:ext uri="{FF2B5EF4-FFF2-40B4-BE49-F238E27FC236}">
                <a16:creationId xmlns:a16="http://schemas.microsoft.com/office/drawing/2014/main" id="{9EE80A34-7E1F-4573-BF57-2CDB0DFC46B3}"/>
              </a:ext>
            </a:extLst>
          </p:cNvPr>
          <p:cNvSpPr>
            <a:spLocks/>
          </p:cNvSpPr>
          <p:nvPr/>
        </p:nvSpPr>
        <p:spPr bwMode="auto">
          <a:xfrm>
            <a:off x="1685925" y="3808413"/>
            <a:ext cx="2173288" cy="2278062"/>
          </a:xfrm>
          <a:custGeom>
            <a:avLst/>
            <a:gdLst>
              <a:gd name="T0" fmla="*/ 609600 w 2336800"/>
              <a:gd name="T1" fmla="*/ 901700 h 2449513"/>
              <a:gd name="T2" fmla="*/ 609600 w 2336800"/>
              <a:gd name="T3" fmla="*/ 2328863 h 2449513"/>
              <a:gd name="T4" fmla="*/ 1727200 w 2336800"/>
              <a:gd name="T5" fmla="*/ 2328863 h 2449513"/>
              <a:gd name="T6" fmla="*/ 1727200 w 2336800"/>
              <a:gd name="T7" fmla="*/ 901700 h 2449513"/>
              <a:gd name="T8" fmla="*/ 609600 w 2336800"/>
              <a:gd name="T9" fmla="*/ 901700 h 2449513"/>
              <a:gd name="T10" fmla="*/ 1167997 w 2336800"/>
              <a:gd name="T11" fmla="*/ 0 h 2449513"/>
              <a:gd name="T12" fmla="*/ 2336800 w 2336800"/>
              <a:gd name="T13" fmla="*/ 1168738 h 2449513"/>
              <a:gd name="T14" fmla="*/ 1867185 w 2336800"/>
              <a:gd name="T15" fmla="*/ 1168738 h 2449513"/>
              <a:gd name="T16" fmla="*/ 1867185 w 2336800"/>
              <a:gd name="T17" fmla="*/ 2449513 h 2449513"/>
              <a:gd name="T18" fmla="*/ 469616 w 2336800"/>
              <a:gd name="T19" fmla="*/ 2449513 h 2449513"/>
              <a:gd name="T20" fmla="*/ 469616 w 2336800"/>
              <a:gd name="T21" fmla="*/ 1168738 h 2449513"/>
              <a:gd name="T22" fmla="*/ 0 w 2336800"/>
              <a:gd name="T23" fmla="*/ 1168738 h 2449513"/>
              <a:gd name="T24" fmla="*/ 1167997 w 2336800"/>
              <a:gd name="T25" fmla="*/ 0 h 24495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336800" h="2449513">
                <a:moveTo>
                  <a:pt x="609600" y="901700"/>
                </a:moveTo>
                <a:lnTo>
                  <a:pt x="609600" y="2328863"/>
                </a:lnTo>
                <a:lnTo>
                  <a:pt x="1727200" y="2328863"/>
                </a:lnTo>
                <a:lnTo>
                  <a:pt x="1727200" y="901700"/>
                </a:lnTo>
                <a:lnTo>
                  <a:pt x="609600" y="901700"/>
                </a:lnTo>
                <a:close/>
                <a:moveTo>
                  <a:pt x="1167997" y="0"/>
                </a:moveTo>
                <a:lnTo>
                  <a:pt x="2336800" y="1168738"/>
                </a:lnTo>
                <a:lnTo>
                  <a:pt x="1867185" y="1168738"/>
                </a:lnTo>
                <a:lnTo>
                  <a:pt x="1867185" y="2449513"/>
                </a:lnTo>
                <a:lnTo>
                  <a:pt x="469616" y="2449513"/>
                </a:lnTo>
                <a:lnTo>
                  <a:pt x="469616" y="1168738"/>
                </a:lnTo>
                <a:lnTo>
                  <a:pt x="0" y="1168738"/>
                </a:lnTo>
                <a:lnTo>
                  <a:pt x="1167997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391" name="Freeform 7">
            <a:extLst>
              <a:ext uri="{FF2B5EF4-FFF2-40B4-BE49-F238E27FC236}">
                <a16:creationId xmlns:a16="http://schemas.microsoft.com/office/drawing/2014/main" id="{99AD2F70-06A3-4BDB-8F94-0A90D11C3566}"/>
              </a:ext>
            </a:extLst>
          </p:cNvPr>
          <p:cNvSpPr>
            <a:spLocks/>
          </p:cNvSpPr>
          <p:nvPr/>
        </p:nvSpPr>
        <p:spPr bwMode="auto">
          <a:xfrm>
            <a:off x="2797175" y="2697163"/>
            <a:ext cx="2278063" cy="2173287"/>
          </a:xfrm>
          <a:custGeom>
            <a:avLst/>
            <a:gdLst>
              <a:gd name="T0" fmla="*/ 893762 w 2449513"/>
              <a:gd name="T1" fmla="*/ 617538 h 2336800"/>
              <a:gd name="T2" fmla="*/ 893762 w 2449513"/>
              <a:gd name="T3" fmla="*/ 1735138 h 2336800"/>
              <a:gd name="T4" fmla="*/ 2320925 w 2449513"/>
              <a:gd name="T5" fmla="*/ 1735138 h 2336800"/>
              <a:gd name="T6" fmla="*/ 2320925 w 2449513"/>
              <a:gd name="T7" fmla="*/ 617538 h 2336800"/>
              <a:gd name="T8" fmla="*/ 893762 w 2449513"/>
              <a:gd name="T9" fmla="*/ 617538 h 2336800"/>
              <a:gd name="T10" fmla="*/ 1168738 w 2449513"/>
              <a:gd name="T11" fmla="*/ 0 h 2336800"/>
              <a:gd name="T12" fmla="*/ 1168738 w 2449513"/>
              <a:gd name="T13" fmla="*/ 469616 h 2336800"/>
              <a:gd name="T14" fmla="*/ 2449513 w 2449513"/>
              <a:gd name="T15" fmla="*/ 469616 h 2336800"/>
              <a:gd name="T16" fmla="*/ 2449513 w 2449513"/>
              <a:gd name="T17" fmla="*/ 1867185 h 2336800"/>
              <a:gd name="T18" fmla="*/ 1168738 w 2449513"/>
              <a:gd name="T19" fmla="*/ 1867185 h 2336800"/>
              <a:gd name="T20" fmla="*/ 1168738 w 2449513"/>
              <a:gd name="T21" fmla="*/ 2336800 h 2336800"/>
              <a:gd name="T22" fmla="*/ 0 w 2449513"/>
              <a:gd name="T23" fmla="*/ 1167997 h 2336800"/>
              <a:gd name="T24" fmla="*/ 1168738 w 2449513"/>
              <a:gd name="T25" fmla="*/ 0 h 2336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449513" h="2336800">
                <a:moveTo>
                  <a:pt x="893762" y="617538"/>
                </a:moveTo>
                <a:lnTo>
                  <a:pt x="893762" y="1735138"/>
                </a:lnTo>
                <a:lnTo>
                  <a:pt x="2320925" y="1735138"/>
                </a:lnTo>
                <a:lnTo>
                  <a:pt x="2320925" y="617538"/>
                </a:lnTo>
                <a:lnTo>
                  <a:pt x="893762" y="617538"/>
                </a:lnTo>
                <a:close/>
                <a:moveTo>
                  <a:pt x="1168738" y="0"/>
                </a:moveTo>
                <a:lnTo>
                  <a:pt x="1168738" y="469616"/>
                </a:lnTo>
                <a:lnTo>
                  <a:pt x="2449513" y="469616"/>
                </a:lnTo>
                <a:lnTo>
                  <a:pt x="2449513" y="1867185"/>
                </a:lnTo>
                <a:lnTo>
                  <a:pt x="1168738" y="1867185"/>
                </a:lnTo>
                <a:lnTo>
                  <a:pt x="1168738" y="2336800"/>
                </a:lnTo>
                <a:lnTo>
                  <a:pt x="0" y="1167997"/>
                </a:lnTo>
                <a:lnTo>
                  <a:pt x="116873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392" name="Freeform 8">
            <a:extLst>
              <a:ext uri="{FF2B5EF4-FFF2-40B4-BE49-F238E27FC236}">
                <a16:creationId xmlns:a16="http://schemas.microsoft.com/office/drawing/2014/main" id="{CCCA74B1-993A-429C-9A5B-24CFB59A374D}"/>
              </a:ext>
            </a:extLst>
          </p:cNvPr>
          <p:cNvSpPr>
            <a:spLocks/>
          </p:cNvSpPr>
          <p:nvPr/>
        </p:nvSpPr>
        <p:spPr bwMode="auto">
          <a:xfrm>
            <a:off x="1685925" y="1479550"/>
            <a:ext cx="2173288" cy="2278063"/>
          </a:xfrm>
          <a:custGeom>
            <a:avLst/>
            <a:gdLst>
              <a:gd name="T0" fmla="*/ 609600 w 2336800"/>
              <a:gd name="T1" fmla="*/ 136525 h 2447925"/>
              <a:gd name="T2" fmla="*/ 609600 w 2336800"/>
              <a:gd name="T3" fmla="*/ 1563688 h 2447925"/>
              <a:gd name="T4" fmla="*/ 1727200 w 2336800"/>
              <a:gd name="T5" fmla="*/ 1563688 h 2447925"/>
              <a:gd name="T6" fmla="*/ 1727200 w 2336800"/>
              <a:gd name="T7" fmla="*/ 136525 h 2447925"/>
              <a:gd name="T8" fmla="*/ 609600 w 2336800"/>
              <a:gd name="T9" fmla="*/ 136525 h 2447925"/>
              <a:gd name="T10" fmla="*/ 469616 w 2336800"/>
              <a:gd name="T11" fmla="*/ 0 h 2447925"/>
              <a:gd name="T12" fmla="*/ 1867185 w 2336800"/>
              <a:gd name="T13" fmla="*/ 0 h 2447925"/>
              <a:gd name="T14" fmla="*/ 1867185 w 2336800"/>
              <a:gd name="T15" fmla="*/ 1279945 h 2447925"/>
              <a:gd name="T16" fmla="*/ 2336800 w 2336800"/>
              <a:gd name="T17" fmla="*/ 1279945 h 2447925"/>
              <a:gd name="T18" fmla="*/ 1167997 w 2336800"/>
              <a:gd name="T19" fmla="*/ 2447925 h 2447925"/>
              <a:gd name="T20" fmla="*/ 0 w 2336800"/>
              <a:gd name="T21" fmla="*/ 1279945 h 2447925"/>
              <a:gd name="T22" fmla="*/ 469616 w 2336800"/>
              <a:gd name="T23" fmla="*/ 1279945 h 2447925"/>
              <a:gd name="T24" fmla="*/ 469616 w 2336800"/>
              <a:gd name="T25" fmla="*/ 0 h 24479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336800" h="2447925">
                <a:moveTo>
                  <a:pt x="609600" y="136525"/>
                </a:moveTo>
                <a:lnTo>
                  <a:pt x="609600" y="1563688"/>
                </a:lnTo>
                <a:lnTo>
                  <a:pt x="1727200" y="1563688"/>
                </a:lnTo>
                <a:lnTo>
                  <a:pt x="1727200" y="136525"/>
                </a:lnTo>
                <a:lnTo>
                  <a:pt x="609600" y="136525"/>
                </a:lnTo>
                <a:close/>
                <a:moveTo>
                  <a:pt x="469616" y="0"/>
                </a:moveTo>
                <a:lnTo>
                  <a:pt x="1867185" y="0"/>
                </a:lnTo>
                <a:lnTo>
                  <a:pt x="1867185" y="1279945"/>
                </a:lnTo>
                <a:lnTo>
                  <a:pt x="2336800" y="1279945"/>
                </a:lnTo>
                <a:lnTo>
                  <a:pt x="1167997" y="2447925"/>
                </a:lnTo>
                <a:lnTo>
                  <a:pt x="0" y="1279945"/>
                </a:lnTo>
                <a:lnTo>
                  <a:pt x="469616" y="1279945"/>
                </a:lnTo>
                <a:lnTo>
                  <a:pt x="469616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393" name="TextBox 15">
            <a:extLst>
              <a:ext uri="{FF2B5EF4-FFF2-40B4-BE49-F238E27FC236}">
                <a16:creationId xmlns:a16="http://schemas.microsoft.com/office/drawing/2014/main" id="{B283DF5B-9CCD-4C03-8160-680993B08F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2038" y="1793875"/>
            <a:ext cx="8794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</a:t>
            </a:r>
            <a:endParaRPr lang="en-US" altLang="zh-CN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Ben I</a:t>
            </a:r>
          </a:p>
        </p:txBody>
      </p:sp>
      <p:sp>
        <p:nvSpPr>
          <p:cNvPr id="16394" name="TextBox 18">
            <a:extLst>
              <a:ext uri="{FF2B5EF4-FFF2-40B4-BE49-F238E27FC236}">
                <a16:creationId xmlns:a16="http://schemas.microsoft.com/office/drawing/2014/main" id="{04308080-ACAE-4E6C-8CA3-FFCA69EC93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200" y="3475038"/>
            <a:ext cx="8778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</a:t>
            </a:r>
            <a:endParaRPr lang="en-US" altLang="zh-CN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Ben II</a:t>
            </a:r>
          </a:p>
        </p:txBody>
      </p:sp>
      <p:sp>
        <p:nvSpPr>
          <p:cNvPr id="16395" name="TextBox 19">
            <a:extLst>
              <a:ext uri="{FF2B5EF4-FFF2-40B4-BE49-F238E27FC236}">
                <a16:creationId xmlns:a16="http://schemas.microsoft.com/office/drawing/2014/main" id="{545CB3F3-C458-47F7-8F3F-BD5A44D6A9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5088" y="3465513"/>
            <a:ext cx="8794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</a:t>
            </a:r>
            <a:endParaRPr lang="en-US" altLang="zh-CN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Ben III</a:t>
            </a:r>
          </a:p>
        </p:txBody>
      </p:sp>
      <p:sp>
        <p:nvSpPr>
          <p:cNvPr id="16396" name="TextBox 20">
            <a:extLst>
              <a:ext uri="{FF2B5EF4-FFF2-40B4-BE49-F238E27FC236}">
                <a16:creationId xmlns:a16="http://schemas.microsoft.com/office/drawing/2014/main" id="{44A8033D-4709-4F82-B89E-225CFB3154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2513" y="5137150"/>
            <a:ext cx="8794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</a:t>
            </a:r>
            <a:endParaRPr lang="en-US" altLang="zh-CN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Ben IV</a:t>
            </a:r>
          </a:p>
        </p:txBody>
      </p:sp>
      <p:sp>
        <p:nvSpPr>
          <p:cNvPr id="16397" name="TextBox 13">
            <a:extLst>
              <a:ext uri="{FF2B5EF4-FFF2-40B4-BE49-F238E27FC236}">
                <a16:creationId xmlns:a16="http://schemas.microsoft.com/office/drawing/2014/main" id="{988A8212-2D48-46BF-8EAF-CE8D9D5E00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9513" y="3086100"/>
            <a:ext cx="554037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6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</a:p>
        </p:txBody>
      </p:sp>
      <p:sp>
        <p:nvSpPr>
          <p:cNvPr id="16398" name="TextBox 22">
            <a:extLst>
              <a:ext uri="{FF2B5EF4-FFF2-40B4-BE49-F238E27FC236}">
                <a16:creationId xmlns:a16="http://schemas.microsoft.com/office/drawing/2014/main" id="{DEEF108C-E406-4CF1-8743-BF3B45995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4213" y="3560763"/>
            <a:ext cx="554037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6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</a:p>
        </p:txBody>
      </p:sp>
      <p:sp>
        <p:nvSpPr>
          <p:cNvPr id="16399" name="TextBox 23">
            <a:extLst>
              <a:ext uri="{FF2B5EF4-FFF2-40B4-BE49-F238E27FC236}">
                <a16:creationId xmlns:a16="http://schemas.microsoft.com/office/drawing/2014/main" id="{3986D42C-1431-4245-B60C-988273D3D9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3550" y="3560763"/>
            <a:ext cx="55245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6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</a:p>
        </p:txBody>
      </p:sp>
      <p:sp>
        <p:nvSpPr>
          <p:cNvPr id="16400" name="TextBox 24">
            <a:extLst>
              <a:ext uri="{FF2B5EF4-FFF2-40B4-BE49-F238E27FC236}">
                <a16:creationId xmlns:a16="http://schemas.microsoft.com/office/drawing/2014/main" id="{D0D3E65E-B00D-4874-BFF9-9785901027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9513" y="4090988"/>
            <a:ext cx="554037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6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</a:p>
        </p:txBody>
      </p:sp>
      <p:sp>
        <p:nvSpPr>
          <p:cNvPr id="16401" name="TextBox 25">
            <a:extLst>
              <a:ext uri="{FF2B5EF4-FFF2-40B4-BE49-F238E27FC236}">
                <a16:creationId xmlns:a16="http://schemas.microsoft.com/office/drawing/2014/main" id="{41A04D3C-3E2D-4948-BE14-2D4D70D761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7488" y="1128713"/>
            <a:ext cx="1339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text one</a:t>
            </a:r>
          </a:p>
        </p:txBody>
      </p:sp>
      <p:sp>
        <p:nvSpPr>
          <p:cNvPr id="16402" name="TextBox 26">
            <a:extLst>
              <a:ext uri="{FF2B5EF4-FFF2-40B4-BE49-F238E27FC236}">
                <a16:creationId xmlns:a16="http://schemas.microsoft.com/office/drawing/2014/main" id="{8F8EC1B9-46E9-48D8-B884-F787BB7006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7488" y="1495425"/>
            <a:ext cx="309721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content text content text content text content text content text text content text content text content content</a:t>
            </a:r>
          </a:p>
        </p:txBody>
      </p:sp>
      <p:sp>
        <p:nvSpPr>
          <p:cNvPr id="16403" name="TextBox 27">
            <a:extLst>
              <a:ext uri="{FF2B5EF4-FFF2-40B4-BE49-F238E27FC236}">
                <a16:creationId xmlns:a16="http://schemas.microsoft.com/office/drawing/2014/main" id="{CC4659FC-6FE3-4DC7-802B-A4E5A98A7C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7488" y="2487613"/>
            <a:ext cx="13398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Text II</a:t>
            </a:r>
          </a:p>
        </p:txBody>
      </p:sp>
      <p:sp>
        <p:nvSpPr>
          <p:cNvPr id="16404" name="TextBox 28">
            <a:extLst>
              <a:ext uri="{FF2B5EF4-FFF2-40B4-BE49-F238E27FC236}">
                <a16:creationId xmlns:a16="http://schemas.microsoft.com/office/drawing/2014/main" id="{CA191BB7-3C5B-420B-8DFE-C722BC8C4B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7488" y="2852738"/>
            <a:ext cx="309721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content text content text content text content text content text text content text content text content content</a:t>
            </a:r>
          </a:p>
        </p:txBody>
      </p:sp>
      <p:sp>
        <p:nvSpPr>
          <p:cNvPr id="16405" name="TextBox 29">
            <a:extLst>
              <a:ext uri="{FF2B5EF4-FFF2-40B4-BE49-F238E27FC236}">
                <a16:creationId xmlns:a16="http://schemas.microsoft.com/office/drawing/2014/main" id="{3CCF9C99-B8D2-4942-8C9C-0B862850A1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7488" y="3856038"/>
            <a:ext cx="13398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Text 3</a:t>
            </a:r>
          </a:p>
        </p:txBody>
      </p:sp>
      <p:sp>
        <p:nvSpPr>
          <p:cNvPr id="16406" name="TextBox 30">
            <a:extLst>
              <a:ext uri="{FF2B5EF4-FFF2-40B4-BE49-F238E27FC236}">
                <a16:creationId xmlns:a16="http://schemas.microsoft.com/office/drawing/2014/main" id="{C2E5E9B8-0A13-4539-900F-E2934343CC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7488" y="4221163"/>
            <a:ext cx="309721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content text content text content text content text content text text content text content text content content</a:t>
            </a:r>
          </a:p>
        </p:txBody>
      </p:sp>
      <p:sp>
        <p:nvSpPr>
          <p:cNvPr id="16407" name="TextBox 32">
            <a:extLst>
              <a:ext uri="{FF2B5EF4-FFF2-40B4-BE49-F238E27FC236}">
                <a16:creationId xmlns:a16="http://schemas.microsoft.com/office/drawing/2014/main" id="{20EA6D18-E60A-489A-AE54-22B010D762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7488" y="5184775"/>
            <a:ext cx="13398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Text Four</a:t>
            </a:r>
          </a:p>
        </p:txBody>
      </p:sp>
      <p:sp>
        <p:nvSpPr>
          <p:cNvPr id="16408" name="TextBox 33">
            <a:extLst>
              <a:ext uri="{FF2B5EF4-FFF2-40B4-BE49-F238E27FC236}">
                <a16:creationId xmlns:a16="http://schemas.microsoft.com/office/drawing/2014/main" id="{D40B9D33-627F-4586-8C86-56BB57FCA6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7488" y="5549900"/>
            <a:ext cx="309721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content text content text content text content text content text text content text content text content content</a:t>
            </a:r>
          </a:p>
        </p:txBody>
      </p:sp>
    </p:spTree>
  </p:cSld>
  <p:clrMapOvr>
    <a:masterClrMapping/>
  </p:clrMapOvr>
  <p:transition spd="slow" advTm="576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400" tmFilter="0,0; .5, 1; 1, 1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440"/>
                            </p:stCondLst>
                            <p:childTnLst>
                              <p:par>
                                <p:cTn id="2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940"/>
                            </p:stCondLst>
                            <p:childTnLst>
                              <p:par>
                                <p:cTn id="3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440"/>
                            </p:stCondLst>
                            <p:childTnLst>
                              <p:par>
                                <p:cTn id="4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3140"/>
                            </p:stCondLst>
                            <p:childTnLst>
                              <p:par>
                                <p:cTn id="5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3640"/>
                            </p:stCondLst>
                            <p:childTnLst>
                              <p:par>
                                <p:cTn id="6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 tmFilter="0,0; .5, 1; 1, 1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4340"/>
                            </p:stCondLst>
                            <p:childTnLst>
                              <p:par>
                                <p:cTn id="6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4840"/>
                            </p:stCondLst>
                            <p:childTnLst>
                              <p:par>
                                <p:cTn id="7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 tmFilter="0,0; .5, 1; 1, 1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5540"/>
                            </p:stCondLst>
                            <p:childTnLst>
                              <p:par>
                                <p:cTn id="8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6040"/>
                            </p:stCondLst>
                            <p:childTnLst>
                              <p:par>
                                <p:cTn id="9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 tmFilter="0,0; .5, 1; 1, 1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6740"/>
                            </p:stCondLst>
                            <p:childTnLst>
                              <p:par>
                                <p:cTn id="99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6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6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7240"/>
                            </p:stCondLst>
                            <p:childTnLst>
                              <p:par>
                                <p:cTn id="1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5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16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16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utoUpdateAnimBg="0"/>
      <p:bldP spid="16393" grpId="0" autoUpdateAnimBg="0"/>
      <p:bldP spid="16394" grpId="0" autoUpdateAnimBg="0"/>
      <p:bldP spid="16395" grpId="0" autoUpdateAnimBg="0"/>
      <p:bldP spid="16396" grpId="0" autoUpdateAnimBg="0"/>
      <p:bldP spid="16397" grpId="0" autoUpdateAnimBg="0"/>
      <p:bldP spid="16398" grpId="0" autoUpdateAnimBg="0"/>
      <p:bldP spid="16399" grpId="0" autoUpdateAnimBg="0"/>
      <p:bldP spid="16400" grpId="0" autoUpdateAnimBg="0"/>
      <p:bldP spid="16401" grpId="0" autoUpdateAnimBg="0"/>
      <p:bldP spid="16402" grpId="0" autoUpdateAnimBg="0"/>
      <p:bldP spid="16403" grpId="0" autoUpdateAnimBg="0"/>
      <p:bldP spid="16404" grpId="0" autoUpdateAnimBg="0"/>
      <p:bldP spid="16405" grpId="0" autoUpdateAnimBg="0"/>
      <p:bldP spid="16406" grpId="0" autoUpdateAnimBg="0"/>
      <p:bldP spid="16407" grpId="0" autoUpdateAnimBg="0"/>
      <p:bldP spid="16408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76">
            <a:extLst>
              <a:ext uri="{FF2B5EF4-FFF2-40B4-BE49-F238E27FC236}">
                <a16:creationId xmlns:a16="http://schemas.microsoft.com/office/drawing/2014/main" id="{303F68FB-83F0-4BD7-8B71-E74613AC37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15888"/>
            <a:ext cx="23399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solidFill>
                  <a:srgbClr val="4D494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title</a:t>
            </a:r>
          </a:p>
        </p:txBody>
      </p:sp>
      <p:cxnSp>
        <p:nvCxnSpPr>
          <p:cNvPr id="17411" name="直接连接符 46">
            <a:extLst>
              <a:ext uri="{FF2B5EF4-FFF2-40B4-BE49-F238E27FC236}">
                <a16:creationId xmlns:a16="http://schemas.microsoft.com/office/drawing/2014/main" id="{7202AECD-85B7-4281-9386-F4564C66398B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12775" y="615950"/>
            <a:ext cx="7993063" cy="0"/>
          </a:xfrm>
          <a:prstGeom prst="line">
            <a:avLst/>
          </a:prstGeom>
          <a:noFill/>
          <a:ln w="9525" cmpd="sng">
            <a:solidFill>
              <a:srgbClr val="4D494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412" name="Freeform 5">
            <a:extLst>
              <a:ext uri="{FF2B5EF4-FFF2-40B4-BE49-F238E27FC236}">
                <a16:creationId xmlns:a16="http://schemas.microsoft.com/office/drawing/2014/main" id="{41E3D4FC-3FDA-4C66-8EDE-EC64B8AE49E8}"/>
              </a:ext>
            </a:extLst>
          </p:cNvPr>
          <p:cNvSpPr>
            <a:spLocks noChangeAspect="1"/>
          </p:cNvSpPr>
          <p:nvPr/>
        </p:nvSpPr>
        <p:spPr bwMode="auto">
          <a:xfrm>
            <a:off x="15875" y="225425"/>
            <a:ext cx="344488" cy="395288"/>
          </a:xfrm>
          <a:custGeom>
            <a:avLst/>
            <a:gdLst>
              <a:gd name="T0" fmla="*/ 587 w 587"/>
              <a:gd name="T1" fmla="*/ 339 h 677"/>
              <a:gd name="T2" fmla="*/ 293 w 587"/>
              <a:gd name="T3" fmla="*/ 508 h 677"/>
              <a:gd name="T4" fmla="*/ 0 w 587"/>
              <a:gd name="T5" fmla="*/ 677 h 677"/>
              <a:gd name="T6" fmla="*/ 0 w 587"/>
              <a:gd name="T7" fmla="*/ 339 h 677"/>
              <a:gd name="T8" fmla="*/ 0 w 587"/>
              <a:gd name="T9" fmla="*/ 0 h 677"/>
              <a:gd name="T10" fmla="*/ 293 w 587"/>
              <a:gd name="T11" fmla="*/ 169 h 677"/>
              <a:gd name="T12" fmla="*/ 587 w 587"/>
              <a:gd name="T13" fmla="*/ 339 h 6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87" h="677">
                <a:moveTo>
                  <a:pt x="587" y="339"/>
                </a:moveTo>
                <a:lnTo>
                  <a:pt x="293" y="508"/>
                </a:lnTo>
                <a:lnTo>
                  <a:pt x="0" y="677"/>
                </a:lnTo>
                <a:lnTo>
                  <a:pt x="0" y="339"/>
                </a:lnTo>
                <a:lnTo>
                  <a:pt x="0" y="0"/>
                </a:lnTo>
                <a:lnTo>
                  <a:pt x="293" y="169"/>
                </a:lnTo>
                <a:lnTo>
                  <a:pt x="587" y="33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17413" name="组合 4">
            <a:extLst>
              <a:ext uri="{FF2B5EF4-FFF2-40B4-BE49-F238E27FC236}">
                <a16:creationId xmlns:a16="http://schemas.microsoft.com/office/drawing/2014/main" id="{F497E686-C87D-4939-8345-544CAC3CE5A2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763" y="1609725"/>
            <a:ext cx="884237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组合 8">
            <a:extLst>
              <a:ext uri="{FF2B5EF4-FFF2-40B4-BE49-F238E27FC236}">
                <a16:creationId xmlns:a16="http://schemas.microsoft.com/office/drawing/2014/main" id="{84946DF3-6E73-4F07-BF8A-587A2E949E10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150" y="2322513"/>
            <a:ext cx="920750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组合 11">
            <a:extLst>
              <a:ext uri="{FF2B5EF4-FFF2-40B4-BE49-F238E27FC236}">
                <a16:creationId xmlns:a16="http://schemas.microsoft.com/office/drawing/2014/main" id="{2B515F15-932B-46CD-9A4D-221B7C864A93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4041775"/>
            <a:ext cx="920750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组合 14">
            <a:extLst>
              <a:ext uri="{FF2B5EF4-FFF2-40B4-BE49-F238E27FC236}">
                <a16:creationId xmlns:a16="http://schemas.microsoft.com/office/drawing/2014/main" id="{7D4ED735-4685-432B-9CDC-B72DB5704ABE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575" y="4627563"/>
            <a:ext cx="884238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组合 17">
            <a:extLst>
              <a:ext uri="{FF2B5EF4-FFF2-40B4-BE49-F238E27FC236}">
                <a16:creationId xmlns:a16="http://schemas.microsoft.com/office/drawing/2014/main" id="{FDA7E63B-C00E-4E8F-AE55-1EE6F415646C}"/>
              </a:ext>
            </a:extLst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3829050"/>
            <a:ext cx="939800" cy="102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组合 20">
            <a:extLst>
              <a:ext uri="{FF2B5EF4-FFF2-40B4-BE49-F238E27FC236}">
                <a16:creationId xmlns:a16="http://schemas.microsoft.com/office/drawing/2014/main" id="{25625465-D7B1-4D97-9BA6-6980FD1C81CC}"/>
              </a:ext>
            </a:extLst>
          </p:cNvPr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75" y="2298700"/>
            <a:ext cx="938213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19" name="组合 23">
            <a:extLst>
              <a:ext uri="{FF2B5EF4-FFF2-40B4-BE49-F238E27FC236}">
                <a16:creationId xmlns:a16="http://schemas.microsoft.com/office/drawing/2014/main" id="{8EA7859D-B3B1-420B-85E5-BA28667F9E4C}"/>
              </a:ext>
            </a:extLst>
          </p:cNvPr>
          <p:cNvGrpSpPr>
            <a:grpSpLocks/>
          </p:cNvGrpSpPr>
          <p:nvPr/>
        </p:nvGrpSpPr>
        <p:grpSpPr bwMode="auto">
          <a:xfrm>
            <a:off x="4591050" y="1957388"/>
            <a:ext cx="2017713" cy="950912"/>
            <a:chOff x="0" y="0"/>
            <a:chExt cx="2016224" cy="950671"/>
          </a:xfrm>
        </p:grpSpPr>
        <p:sp>
          <p:nvSpPr>
            <p:cNvPr id="17420" name="TextBox 24">
              <a:extLst>
                <a:ext uri="{FF2B5EF4-FFF2-40B4-BE49-F238E27FC236}">
                  <a16:creationId xmlns:a16="http://schemas.microsoft.com/office/drawing/2014/main" id="{F3DE5FCD-A7AC-431C-BF0E-8E196F9511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110799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b="1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First-mover advantage</a:t>
              </a:r>
            </a:p>
          </p:txBody>
        </p:sp>
        <p:sp>
          <p:nvSpPr>
            <p:cNvPr id="17421" name="TextBox 25">
              <a:extLst>
                <a:ext uri="{FF2B5EF4-FFF2-40B4-BE49-F238E27FC236}">
                  <a16:creationId xmlns:a16="http://schemas.microsoft.com/office/drawing/2014/main" id="{EB09A8DA-43B7-4C6E-B2B6-9B12ECA336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365896"/>
              <a:ext cx="2016224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60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Text content Text content</a:t>
              </a:r>
              <a:endParaRPr lang="en-US" altLang="zh-CN" sz="16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/>
              <a:r>
                <a:rPr lang="zh-CN" altLang="en-US" sz="160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Text content Text content</a:t>
              </a:r>
            </a:p>
          </p:txBody>
        </p:sp>
      </p:grpSp>
      <p:grpSp>
        <p:nvGrpSpPr>
          <p:cNvPr id="17422" name="组合 26">
            <a:extLst>
              <a:ext uri="{FF2B5EF4-FFF2-40B4-BE49-F238E27FC236}">
                <a16:creationId xmlns:a16="http://schemas.microsoft.com/office/drawing/2014/main" id="{D0509B46-0412-4213-8F31-59D81B61BBAD}"/>
              </a:ext>
            </a:extLst>
          </p:cNvPr>
          <p:cNvGrpSpPr>
            <a:grpSpLocks/>
          </p:cNvGrpSpPr>
          <p:nvPr/>
        </p:nvGrpSpPr>
        <p:grpSpPr bwMode="auto">
          <a:xfrm>
            <a:off x="6697663" y="1957388"/>
            <a:ext cx="2016125" cy="950912"/>
            <a:chOff x="0" y="0"/>
            <a:chExt cx="2016224" cy="950671"/>
          </a:xfrm>
        </p:grpSpPr>
        <p:sp>
          <p:nvSpPr>
            <p:cNvPr id="17423" name="TextBox 27">
              <a:extLst>
                <a:ext uri="{FF2B5EF4-FFF2-40B4-BE49-F238E27FC236}">
                  <a16:creationId xmlns:a16="http://schemas.microsoft.com/office/drawing/2014/main" id="{B703D6CF-1CBC-4B95-BF31-5840C50FBD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1569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b="1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Core technical advantages</a:t>
              </a:r>
            </a:p>
          </p:txBody>
        </p:sp>
        <p:sp>
          <p:nvSpPr>
            <p:cNvPr id="17424" name="TextBox 28">
              <a:extLst>
                <a:ext uri="{FF2B5EF4-FFF2-40B4-BE49-F238E27FC236}">
                  <a16:creationId xmlns:a16="http://schemas.microsoft.com/office/drawing/2014/main" id="{086900F5-70EE-48A1-A41E-224266F191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365896"/>
              <a:ext cx="2016224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60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Text content Text content</a:t>
              </a:r>
              <a:endParaRPr lang="en-US" altLang="zh-CN" sz="16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/>
              <a:r>
                <a:rPr lang="zh-CN" altLang="en-US" sz="160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Text content Text content</a:t>
              </a:r>
            </a:p>
          </p:txBody>
        </p:sp>
      </p:grpSp>
      <p:grpSp>
        <p:nvGrpSpPr>
          <p:cNvPr id="17425" name="组合 29">
            <a:extLst>
              <a:ext uri="{FF2B5EF4-FFF2-40B4-BE49-F238E27FC236}">
                <a16:creationId xmlns:a16="http://schemas.microsoft.com/office/drawing/2014/main" id="{9DA43598-231D-4BCB-B501-6F89BA7E4B8F}"/>
              </a:ext>
            </a:extLst>
          </p:cNvPr>
          <p:cNvGrpSpPr>
            <a:grpSpLocks/>
          </p:cNvGrpSpPr>
          <p:nvPr/>
        </p:nvGrpSpPr>
        <p:grpSpPr bwMode="auto">
          <a:xfrm>
            <a:off x="4591050" y="3249613"/>
            <a:ext cx="2017713" cy="950912"/>
            <a:chOff x="0" y="0"/>
            <a:chExt cx="2016224" cy="950671"/>
          </a:xfrm>
        </p:grpSpPr>
        <p:sp>
          <p:nvSpPr>
            <p:cNvPr id="17426" name="TextBox 30">
              <a:extLst>
                <a:ext uri="{FF2B5EF4-FFF2-40B4-BE49-F238E27FC236}">
                  <a16:creationId xmlns:a16="http://schemas.microsoft.com/office/drawing/2014/main" id="{3427923C-6674-4960-923E-B1E922DF6C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110799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b="1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Policy advantages</a:t>
              </a:r>
            </a:p>
          </p:txBody>
        </p:sp>
        <p:sp>
          <p:nvSpPr>
            <p:cNvPr id="17427" name="TextBox 31">
              <a:extLst>
                <a:ext uri="{FF2B5EF4-FFF2-40B4-BE49-F238E27FC236}">
                  <a16:creationId xmlns:a16="http://schemas.microsoft.com/office/drawing/2014/main" id="{07D06BBA-21CF-4497-A347-038831B346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365896"/>
              <a:ext cx="2016224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60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Text content Text content</a:t>
              </a:r>
              <a:endParaRPr lang="en-US" altLang="zh-CN" sz="16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/>
              <a:r>
                <a:rPr lang="zh-CN" altLang="en-US" sz="160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Text content Text content</a:t>
              </a:r>
            </a:p>
          </p:txBody>
        </p:sp>
      </p:grpSp>
      <p:grpSp>
        <p:nvGrpSpPr>
          <p:cNvPr id="17428" name="组合 32">
            <a:extLst>
              <a:ext uri="{FF2B5EF4-FFF2-40B4-BE49-F238E27FC236}">
                <a16:creationId xmlns:a16="http://schemas.microsoft.com/office/drawing/2014/main" id="{A17616FA-9C81-4ADD-B7E2-D0CACF495DA9}"/>
              </a:ext>
            </a:extLst>
          </p:cNvPr>
          <p:cNvGrpSpPr>
            <a:grpSpLocks/>
          </p:cNvGrpSpPr>
          <p:nvPr/>
        </p:nvGrpSpPr>
        <p:grpSpPr bwMode="auto">
          <a:xfrm>
            <a:off x="6697663" y="3249613"/>
            <a:ext cx="2016125" cy="950912"/>
            <a:chOff x="0" y="0"/>
            <a:chExt cx="2016224" cy="950671"/>
          </a:xfrm>
        </p:grpSpPr>
        <p:sp>
          <p:nvSpPr>
            <p:cNvPr id="17429" name="TextBox 33">
              <a:extLst>
                <a:ext uri="{FF2B5EF4-FFF2-40B4-BE49-F238E27FC236}">
                  <a16:creationId xmlns:a16="http://schemas.microsoft.com/office/drawing/2014/main" id="{AB2DB60A-6ABA-45A1-8853-72FBECC35D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110799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b="1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Talent advantage</a:t>
              </a:r>
            </a:p>
          </p:txBody>
        </p:sp>
        <p:sp>
          <p:nvSpPr>
            <p:cNvPr id="17430" name="TextBox 34">
              <a:extLst>
                <a:ext uri="{FF2B5EF4-FFF2-40B4-BE49-F238E27FC236}">
                  <a16:creationId xmlns:a16="http://schemas.microsoft.com/office/drawing/2014/main" id="{BA057378-D88C-46F5-BCBA-ACBF38E383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365896"/>
              <a:ext cx="2016224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60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Text content Text content</a:t>
              </a:r>
              <a:endParaRPr lang="en-US" altLang="zh-CN" sz="16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/>
              <a:r>
                <a:rPr lang="zh-CN" altLang="en-US" sz="160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Text content Text content</a:t>
              </a:r>
            </a:p>
          </p:txBody>
        </p:sp>
      </p:grpSp>
      <p:grpSp>
        <p:nvGrpSpPr>
          <p:cNvPr id="17431" name="组合 35">
            <a:extLst>
              <a:ext uri="{FF2B5EF4-FFF2-40B4-BE49-F238E27FC236}">
                <a16:creationId xmlns:a16="http://schemas.microsoft.com/office/drawing/2014/main" id="{9BC1A58C-F64D-4754-A176-F431BF183786}"/>
              </a:ext>
            </a:extLst>
          </p:cNvPr>
          <p:cNvGrpSpPr>
            <a:grpSpLocks/>
          </p:cNvGrpSpPr>
          <p:nvPr/>
        </p:nvGrpSpPr>
        <p:grpSpPr bwMode="auto">
          <a:xfrm>
            <a:off x="4591050" y="4546600"/>
            <a:ext cx="2017713" cy="950913"/>
            <a:chOff x="0" y="0"/>
            <a:chExt cx="2016224" cy="950671"/>
          </a:xfrm>
        </p:grpSpPr>
        <p:sp>
          <p:nvSpPr>
            <p:cNvPr id="17432" name="TextBox 36">
              <a:extLst>
                <a:ext uri="{FF2B5EF4-FFF2-40B4-BE49-F238E27FC236}">
                  <a16:creationId xmlns:a16="http://schemas.microsoft.com/office/drawing/2014/main" id="{0473EAD8-CDEE-49B9-94DB-6A62D372E9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1569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b="1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Advantages of industry support</a:t>
              </a:r>
            </a:p>
          </p:txBody>
        </p:sp>
        <p:sp>
          <p:nvSpPr>
            <p:cNvPr id="17433" name="TextBox 37">
              <a:extLst>
                <a:ext uri="{FF2B5EF4-FFF2-40B4-BE49-F238E27FC236}">
                  <a16:creationId xmlns:a16="http://schemas.microsoft.com/office/drawing/2014/main" id="{24E38386-B958-40EC-AD96-EC8BA5331A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365896"/>
              <a:ext cx="2016224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60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Text content Text content</a:t>
              </a:r>
              <a:endParaRPr lang="en-US" altLang="zh-CN" sz="16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/>
              <a:r>
                <a:rPr lang="zh-CN" altLang="en-US" sz="160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Text content Text content</a:t>
              </a:r>
            </a:p>
          </p:txBody>
        </p:sp>
      </p:grpSp>
      <p:grpSp>
        <p:nvGrpSpPr>
          <p:cNvPr id="17434" name="组合 38">
            <a:extLst>
              <a:ext uri="{FF2B5EF4-FFF2-40B4-BE49-F238E27FC236}">
                <a16:creationId xmlns:a16="http://schemas.microsoft.com/office/drawing/2014/main" id="{627BE341-3481-4B1F-848A-447E38606020}"/>
              </a:ext>
            </a:extLst>
          </p:cNvPr>
          <p:cNvGrpSpPr>
            <a:grpSpLocks/>
          </p:cNvGrpSpPr>
          <p:nvPr/>
        </p:nvGrpSpPr>
        <p:grpSpPr bwMode="auto">
          <a:xfrm>
            <a:off x="6697663" y="4546600"/>
            <a:ext cx="2016125" cy="950913"/>
            <a:chOff x="0" y="0"/>
            <a:chExt cx="2016224" cy="950671"/>
          </a:xfrm>
        </p:grpSpPr>
        <p:sp>
          <p:nvSpPr>
            <p:cNvPr id="17435" name="TextBox 39">
              <a:extLst>
                <a:ext uri="{FF2B5EF4-FFF2-40B4-BE49-F238E27FC236}">
                  <a16:creationId xmlns:a16="http://schemas.microsoft.com/office/drawing/2014/main" id="{5D0EECD8-0036-4C8B-B545-F03C38E0E5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110799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b="1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Brand Advantage</a:t>
              </a:r>
            </a:p>
          </p:txBody>
        </p:sp>
        <p:sp>
          <p:nvSpPr>
            <p:cNvPr id="17436" name="TextBox 40">
              <a:extLst>
                <a:ext uri="{FF2B5EF4-FFF2-40B4-BE49-F238E27FC236}">
                  <a16:creationId xmlns:a16="http://schemas.microsoft.com/office/drawing/2014/main" id="{3EA61CE6-A16D-4726-9E82-600E6453CC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365896"/>
              <a:ext cx="2016224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60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Text content Text content</a:t>
              </a:r>
              <a:endParaRPr lang="en-US" altLang="zh-CN" sz="16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/>
              <a:r>
                <a:rPr lang="zh-CN" altLang="en-US" sz="160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Text content Text content</a:t>
              </a:r>
            </a:p>
          </p:txBody>
        </p:sp>
      </p:grpSp>
      <p:sp>
        <p:nvSpPr>
          <p:cNvPr id="17437" name="Oval 12">
            <a:extLst>
              <a:ext uri="{FF2B5EF4-FFF2-40B4-BE49-F238E27FC236}">
                <a16:creationId xmlns:a16="http://schemas.microsoft.com/office/drawing/2014/main" id="{9F0E3593-A799-44D2-83E8-28551C56D1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8088" y="2286000"/>
            <a:ext cx="2625725" cy="2627313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7438" name="TextBox 42">
            <a:extLst>
              <a:ext uri="{FF2B5EF4-FFF2-40B4-BE49-F238E27FC236}">
                <a16:creationId xmlns:a16="http://schemas.microsoft.com/office/drawing/2014/main" id="{01393F1B-3A81-4602-8FF5-120D51974C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9799" y="3175000"/>
            <a:ext cx="103028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200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Foreign research</a:t>
            </a:r>
            <a:endParaRPr lang="en-US" altLang="zh-CN" sz="2200" dirty="0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zh-CN" altLang="en-US" sz="2200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status quo</a:t>
            </a:r>
          </a:p>
        </p:txBody>
      </p:sp>
    </p:spTree>
  </p:cSld>
  <p:clrMapOvr>
    <a:masterClrMapping/>
  </p:clrMapOvr>
  <p:transition spd="slow" advTm="576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400" tmFilter="0,0; .5, 1; 1, 1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440"/>
                            </p:stCondLst>
                            <p:childTnLst>
                              <p:par>
                                <p:cTn id="2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000"/>
                                        <p:tgtEl>
                                          <p:spTgt spid="17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44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4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940"/>
                            </p:stCondLst>
                            <p:childTnLst>
                              <p:par>
                                <p:cTn id="3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2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2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2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4940"/>
                            </p:stCondLst>
                            <p:childTnLst>
                              <p:par>
                                <p:cTn id="64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2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2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2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utoUpdateAnimBg="0"/>
      <p:bldP spid="17437" grpId="0" animBg="1" autoUpdateAnimBg="0"/>
      <p:bldP spid="17438" grpId="0" autoUpdateAnimBg="0"/>
    </p:bldLst>
  </p:timing>
</p:sld>
</file>

<file path=ppt/theme/theme1.xml><?xml version="1.0" encoding="utf-8"?>
<a:theme xmlns:a="http://schemas.openxmlformats.org/drawingml/2006/main" name="https://www.freeppt7.com">
  <a:themeElements>
    <a:clrScheme name="">
      <a:dk1>
        <a:srgbClr val="C00000"/>
      </a:dk1>
      <a:lt1>
        <a:srgbClr val="404040"/>
      </a:lt1>
      <a:dk2>
        <a:srgbClr val="7F7F7F"/>
      </a:dk2>
      <a:lt2>
        <a:srgbClr val="D9D9D9"/>
      </a:lt2>
      <a:accent1>
        <a:srgbClr val="404040"/>
      </a:accent1>
      <a:accent2>
        <a:srgbClr val="C00000"/>
      </a:accent2>
      <a:accent3>
        <a:srgbClr val="AFAFAF"/>
      </a:accent3>
      <a:accent4>
        <a:srgbClr val="A40000"/>
      </a:accent4>
      <a:accent5>
        <a:srgbClr val="AFAFAF"/>
      </a:accent5>
      <a:accent6>
        <a:srgbClr val="AE0000"/>
      </a:accent6>
      <a:hlink>
        <a:srgbClr val="7F7F7F"/>
      </a:hlink>
      <a:folHlink>
        <a:srgbClr val="D9D9D9"/>
      </a:folHlink>
    </a:clrScheme>
    <a:fontScheme name="2_默认设计模板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2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13">
        <a:dk1>
          <a:srgbClr val="000000"/>
        </a:dk1>
        <a:lt1>
          <a:srgbClr val="FFFFD9"/>
        </a:lt1>
        <a:dk2>
          <a:srgbClr val="2B2E30"/>
        </a:dk2>
        <a:lt2>
          <a:srgbClr val="777777"/>
        </a:lt2>
        <a:accent1>
          <a:srgbClr val="7FBA00"/>
        </a:accent1>
        <a:accent2>
          <a:srgbClr val="FCDB00"/>
        </a:accent2>
        <a:accent3>
          <a:srgbClr val="FFFFE9"/>
        </a:accent3>
        <a:accent4>
          <a:srgbClr val="000000"/>
        </a:accent4>
        <a:accent5>
          <a:srgbClr val="C0D9AA"/>
        </a:accent5>
        <a:accent6>
          <a:srgbClr val="E4C600"/>
        </a:accent6>
        <a:hlink>
          <a:srgbClr val="21A3D0"/>
        </a:hlink>
        <a:folHlink>
          <a:srgbClr val="DA25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默认设计模板">
  <a:themeElements>
    <a:clrScheme name="">
      <a:dk1>
        <a:srgbClr val="C00000"/>
      </a:dk1>
      <a:lt1>
        <a:srgbClr val="404040"/>
      </a:lt1>
      <a:dk2>
        <a:srgbClr val="7F7F7F"/>
      </a:dk2>
      <a:lt2>
        <a:srgbClr val="D9D9D9"/>
      </a:lt2>
      <a:accent1>
        <a:srgbClr val="404040"/>
      </a:accent1>
      <a:accent2>
        <a:srgbClr val="C00000"/>
      </a:accent2>
      <a:accent3>
        <a:srgbClr val="AFAFAF"/>
      </a:accent3>
      <a:accent4>
        <a:srgbClr val="A40000"/>
      </a:accent4>
      <a:accent5>
        <a:srgbClr val="AFAFAF"/>
      </a:accent5>
      <a:accent6>
        <a:srgbClr val="AE0000"/>
      </a:accent6>
      <a:hlink>
        <a:srgbClr val="7F7F7F"/>
      </a:hlink>
      <a:folHlink>
        <a:srgbClr val="D9D9D9"/>
      </a:folHlink>
    </a:clrScheme>
    <a:fontScheme name="3_默认设计模板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3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默认设计模板 13">
        <a:dk1>
          <a:srgbClr val="000000"/>
        </a:dk1>
        <a:lt1>
          <a:srgbClr val="FFFFD9"/>
        </a:lt1>
        <a:dk2>
          <a:srgbClr val="2B2E30"/>
        </a:dk2>
        <a:lt2>
          <a:srgbClr val="777777"/>
        </a:lt2>
        <a:accent1>
          <a:srgbClr val="7FBA00"/>
        </a:accent1>
        <a:accent2>
          <a:srgbClr val="FCDB00"/>
        </a:accent2>
        <a:accent3>
          <a:srgbClr val="FFFFE9"/>
        </a:accent3>
        <a:accent4>
          <a:srgbClr val="000000"/>
        </a:accent4>
        <a:accent5>
          <a:srgbClr val="C0D9AA"/>
        </a:accent5>
        <a:accent6>
          <a:srgbClr val="E4C600"/>
        </a:accent6>
        <a:hlink>
          <a:srgbClr val="21A3D0"/>
        </a:hlink>
        <a:folHlink>
          <a:srgbClr val="DA25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默认设计模板">
  <a:themeElements>
    <a:clrScheme name="">
      <a:dk1>
        <a:srgbClr val="C00000"/>
      </a:dk1>
      <a:lt1>
        <a:srgbClr val="404040"/>
      </a:lt1>
      <a:dk2>
        <a:srgbClr val="7F7F7F"/>
      </a:dk2>
      <a:lt2>
        <a:srgbClr val="D9D9D9"/>
      </a:lt2>
      <a:accent1>
        <a:srgbClr val="404040"/>
      </a:accent1>
      <a:accent2>
        <a:srgbClr val="C00000"/>
      </a:accent2>
      <a:accent3>
        <a:srgbClr val="AFAFAF"/>
      </a:accent3>
      <a:accent4>
        <a:srgbClr val="A40000"/>
      </a:accent4>
      <a:accent5>
        <a:srgbClr val="AFAFAF"/>
      </a:accent5>
      <a:accent6>
        <a:srgbClr val="AE0000"/>
      </a:accent6>
      <a:hlink>
        <a:srgbClr val="7F7F7F"/>
      </a:hlink>
      <a:folHlink>
        <a:srgbClr val="D9D9D9"/>
      </a:folHlink>
    </a:clrScheme>
    <a:fontScheme name="4_默认设计模板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4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默认设计模板 13">
        <a:dk1>
          <a:srgbClr val="000000"/>
        </a:dk1>
        <a:lt1>
          <a:srgbClr val="FFFFD9"/>
        </a:lt1>
        <a:dk2>
          <a:srgbClr val="2B2E30"/>
        </a:dk2>
        <a:lt2>
          <a:srgbClr val="777777"/>
        </a:lt2>
        <a:accent1>
          <a:srgbClr val="7FBA00"/>
        </a:accent1>
        <a:accent2>
          <a:srgbClr val="FCDB00"/>
        </a:accent2>
        <a:accent3>
          <a:srgbClr val="FFFFE9"/>
        </a:accent3>
        <a:accent4>
          <a:srgbClr val="000000"/>
        </a:accent4>
        <a:accent5>
          <a:srgbClr val="C0D9AA"/>
        </a:accent5>
        <a:accent6>
          <a:srgbClr val="E4C600"/>
        </a:accent6>
        <a:hlink>
          <a:srgbClr val="21A3D0"/>
        </a:hlink>
        <a:folHlink>
          <a:srgbClr val="DA25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默认设计模板">
  <a:themeElements>
    <a:clrScheme name="">
      <a:dk1>
        <a:srgbClr val="C00000"/>
      </a:dk1>
      <a:lt1>
        <a:srgbClr val="404040"/>
      </a:lt1>
      <a:dk2>
        <a:srgbClr val="7F7F7F"/>
      </a:dk2>
      <a:lt2>
        <a:srgbClr val="D9D9D9"/>
      </a:lt2>
      <a:accent1>
        <a:srgbClr val="404040"/>
      </a:accent1>
      <a:accent2>
        <a:srgbClr val="C00000"/>
      </a:accent2>
      <a:accent3>
        <a:srgbClr val="AFAFAF"/>
      </a:accent3>
      <a:accent4>
        <a:srgbClr val="A40000"/>
      </a:accent4>
      <a:accent5>
        <a:srgbClr val="AFAFAF"/>
      </a:accent5>
      <a:accent6>
        <a:srgbClr val="AE0000"/>
      </a:accent6>
      <a:hlink>
        <a:srgbClr val="7F7F7F"/>
      </a:hlink>
      <a:folHlink>
        <a:srgbClr val="D9D9D9"/>
      </a:folHlink>
    </a:clrScheme>
    <a:fontScheme name="5_默认设计模板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5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默认设计模板 13">
        <a:dk1>
          <a:srgbClr val="000000"/>
        </a:dk1>
        <a:lt1>
          <a:srgbClr val="FFFFD9"/>
        </a:lt1>
        <a:dk2>
          <a:srgbClr val="2B2E30"/>
        </a:dk2>
        <a:lt2>
          <a:srgbClr val="777777"/>
        </a:lt2>
        <a:accent1>
          <a:srgbClr val="7FBA00"/>
        </a:accent1>
        <a:accent2>
          <a:srgbClr val="FCDB00"/>
        </a:accent2>
        <a:accent3>
          <a:srgbClr val="FFFFE9"/>
        </a:accent3>
        <a:accent4>
          <a:srgbClr val="000000"/>
        </a:accent4>
        <a:accent5>
          <a:srgbClr val="C0D9AA"/>
        </a:accent5>
        <a:accent6>
          <a:srgbClr val="E4C600"/>
        </a:accent6>
        <a:hlink>
          <a:srgbClr val="21A3D0"/>
        </a:hlink>
        <a:folHlink>
          <a:srgbClr val="DA25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6_默认设计模板">
  <a:themeElements>
    <a:clrScheme name="">
      <a:dk1>
        <a:srgbClr val="C00000"/>
      </a:dk1>
      <a:lt1>
        <a:srgbClr val="404040"/>
      </a:lt1>
      <a:dk2>
        <a:srgbClr val="7F7F7F"/>
      </a:dk2>
      <a:lt2>
        <a:srgbClr val="D9D9D9"/>
      </a:lt2>
      <a:accent1>
        <a:srgbClr val="404040"/>
      </a:accent1>
      <a:accent2>
        <a:srgbClr val="C00000"/>
      </a:accent2>
      <a:accent3>
        <a:srgbClr val="AFAFAF"/>
      </a:accent3>
      <a:accent4>
        <a:srgbClr val="A40000"/>
      </a:accent4>
      <a:accent5>
        <a:srgbClr val="AFAFAF"/>
      </a:accent5>
      <a:accent6>
        <a:srgbClr val="AE0000"/>
      </a:accent6>
      <a:hlink>
        <a:srgbClr val="7F7F7F"/>
      </a:hlink>
      <a:folHlink>
        <a:srgbClr val="D9D9D9"/>
      </a:folHlink>
    </a:clrScheme>
    <a:fontScheme name="6_默认设计模板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6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默认设计模板 13">
        <a:dk1>
          <a:srgbClr val="000000"/>
        </a:dk1>
        <a:lt1>
          <a:srgbClr val="FFFFD9"/>
        </a:lt1>
        <a:dk2>
          <a:srgbClr val="2B2E30"/>
        </a:dk2>
        <a:lt2>
          <a:srgbClr val="777777"/>
        </a:lt2>
        <a:accent1>
          <a:srgbClr val="7FBA00"/>
        </a:accent1>
        <a:accent2>
          <a:srgbClr val="FCDB00"/>
        </a:accent2>
        <a:accent3>
          <a:srgbClr val="FFFFE9"/>
        </a:accent3>
        <a:accent4>
          <a:srgbClr val="000000"/>
        </a:accent4>
        <a:accent5>
          <a:srgbClr val="C0D9AA"/>
        </a:accent5>
        <a:accent6>
          <a:srgbClr val="E4C600"/>
        </a:accent6>
        <a:hlink>
          <a:srgbClr val="21A3D0"/>
        </a:hlink>
        <a:folHlink>
          <a:srgbClr val="DA25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</TotalTime>
  <Pages>0</Pages>
  <Words>1422</Words>
  <Characters>0</Characters>
  <Application>Microsoft Office PowerPoint</Application>
  <DocSecurity>0</DocSecurity>
  <PresentationFormat>自定义</PresentationFormat>
  <Lines>0</Lines>
  <Paragraphs>294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22</vt:i4>
      </vt:variant>
    </vt:vector>
  </HeadingPairs>
  <TitlesOfParts>
    <vt:vector size="30" baseType="lpstr">
      <vt:lpstr>微软雅黑</vt:lpstr>
      <vt:lpstr>Arial</vt:lpstr>
      <vt:lpstr>Calibri</vt:lpstr>
      <vt:lpstr>https://www.freeppt7.com</vt:lpstr>
      <vt:lpstr>3_默认设计模板</vt:lpstr>
      <vt:lpstr>4_默认设计模板</vt:lpstr>
      <vt:lpstr>5_默认设计模板</vt:lpstr>
      <vt:lpstr>6_默认设计模板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>www.freeppt7.com</Company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subject/>
  <dc:creator>freeppt7.com</dc:creator>
  <cp:keywords>https:/www.freeppt7.com</cp:keywords>
  <dc:description/>
  <cp:lastModifiedBy>宇 之灵</cp:lastModifiedBy>
  <cp:revision>603</cp:revision>
  <dcterms:created xsi:type="dcterms:W3CDTF">2013-01-25T01:44:32Z</dcterms:created>
  <dcterms:modified xsi:type="dcterms:W3CDTF">2019-12-08T10:26:47Z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2052-9.1.0.5108</vt:lpwstr>
  </property>
</Properties>
</file>