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6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697" r:id="rId14"/>
  </p:sldMasterIdLst>
  <p:notesMasterIdLst>
    <p:notesMasterId r:id="rId30"/>
  </p:notesMasterIdLst>
  <p:sldIdLst>
    <p:sldId id="256" r:id="rId15"/>
    <p:sldId id="265" r:id="rId16"/>
    <p:sldId id="267" r:id="rId17"/>
    <p:sldId id="273" r:id="rId18"/>
    <p:sldId id="262" r:id="rId19"/>
    <p:sldId id="263" r:id="rId20"/>
    <p:sldId id="264" r:id="rId21"/>
    <p:sldId id="266" r:id="rId22"/>
    <p:sldId id="268" r:id="rId23"/>
    <p:sldId id="269" r:id="rId24"/>
    <p:sldId id="275" r:id="rId25"/>
    <p:sldId id="270" r:id="rId26"/>
    <p:sldId id="271" r:id="rId27"/>
    <p:sldId id="272" r:id="rId28"/>
    <p:sldId id="274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>
          <p15:clr>
            <a:srgbClr val="A4A3A4"/>
          </p15:clr>
        </p15:guide>
        <p15:guide id="2" pos="1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42"/>
    <a:srgbClr val="FE9482"/>
    <a:srgbClr val="E13B3F"/>
    <a:srgbClr val="C41E22"/>
    <a:srgbClr val="838383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1457"/>
        <p:guide pos="1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>
            <a:extLst>
              <a:ext uri="{FF2B5EF4-FFF2-40B4-BE49-F238E27FC236}">
                <a16:creationId xmlns:a16="http://schemas.microsoft.com/office/drawing/2014/main" id="{ED9AB4B8-DCE1-4252-A175-49F1E0CE4C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3" name="日期占位符 2">
            <a:extLst>
              <a:ext uri="{FF2B5EF4-FFF2-40B4-BE49-F238E27FC236}">
                <a16:creationId xmlns:a16="http://schemas.microsoft.com/office/drawing/2014/main" id="{E9A99E4A-A50E-4EC3-BD01-F53F1FA03B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0C92F7-726D-4569-8150-79DB3386C242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15364" name="幻灯片图像占位符 3">
            <a:extLst>
              <a:ext uri="{FF2B5EF4-FFF2-40B4-BE49-F238E27FC236}">
                <a16:creationId xmlns:a16="http://schemas.microsoft.com/office/drawing/2014/main" id="{86E30D54-AA37-4ACC-A53B-432A797A3B0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>
            <a:extLst>
              <a:ext uri="{FF2B5EF4-FFF2-40B4-BE49-F238E27FC236}">
                <a16:creationId xmlns:a16="http://schemas.microsoft.com/office/drawing/2014/main" id="{4E3E508F-03BF-4679-8197-6A7A81BF2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366" name="页脚占位符 5">
            <a:extLst>
              <a:ext uri="{FF2B5EF4-FFF2-40B4-BE49-F238E27FC236}">
                <a16:creationId xmlns:a16="http://schemas.microsoft.com/office/drawing/2014/main" id="{B7024611-B2F3-48D2-A914-D5C97C1EB9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7" name="灯片编号占位符 6">
            <a:extLst>
              <a:ext uri="{FF2B5EF4-FFF2-40B4-BE49-F238E27FC236}">
                <a16:creationId xmlns:a16="http://schemas.microsoft.com/office/drawing/2014/main" id="{9D3F032B-13E1-41CD-A643-8DACE1A5E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8F6A2C-260E-4722-8D28-87DA0F52450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B1C3C-5722-487A-8F99-4D00CF727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6108C2-0030-46E6-B598-904F075FE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72C562-9144-44F9-BD69-7A346308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D4BC7-55A3-45A0-88BC-30285A8367AA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6F6F5-39A6-44E1-B37E-D2BEFC64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1DA5D-8AE7-4CA3-BED7-ED0683A6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0418-D20B-44B7-90ED-3C7D535736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99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BB084-1461-43DF-B315-EE10045B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B147D3-85C2-4DA8-BE20-6F6DFB7A2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2CA1C1-54A3-439D-A38B-A3226E61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C63629-60A4-4931-BC0A-56D75D388C50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AEF325-EBEE-4881-85DA-D5C866DB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3E9170-6573-48F4-A8A2-8EA70001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5B88C-2467-4013-B0FE-BC069370FB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99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42F84-98B9-448A-B015-4D522F9DE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36A2FD-1471-4E92-A45C-F317F4903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83CCBB-988D-4E9D-ACA5-1A10C985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8F8EC2-44BA-4396-BC6D-433445F9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B22BE9-39B2-4762-A116-1F1C6F68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24F9-62F1-47A0-BA7F-DA4CF95CC0F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1281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1BAD9-ACFB-407D-A643-381B6D54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3D699-0925-4D3F-B439-5ACB7BED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C14DBA-24BF-4DEF-A715-E7799FB4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BC905-56F2-4CE0-A146-2A9ED2A6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589F4-722A-4159-98A8-DC73AEE6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2EE95-3932-41AC-BA78-EF8170E102C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70993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55AF2-34C0-46F5-B1DC-DE355CB0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BCFC97-FEB8-49F4-B076-AD2ED8B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0B124-BBDC-43E8-A6B2-7007252A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F1FAFF-CD03-4DA1-AEFE-24B7D71E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965199-829F-4289-A4D2-606BB927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895A1-1B6D-4F74-BC4D-2AD4AFE8240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8304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19CEB-9EB8-4F86-9302-CC9B4BAA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83AEA-D1C4-4645-B39B-254B81B47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2A9357-2DCA-4F60-B54A-1FB821447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05F75B-8B77-4020-851D-EDD731C0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7A3075-81EB-4FB1-9BFB-70D43694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367D55-536D-403C-B907-E5667865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A3DC-0830-445D-B134-BC021764850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11433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CEABF-64AB-4842-A3BE-31E2E6B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30FCC6-15F4-4745-9CFF-5020065F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80D68B-FABA-4062-91BA-D119232A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1ED414-3241-4D75-AAC2-5E1D8BE36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21E7F-FC66-454D-9343-FB595767E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64A552-A3E6-46F0-93FC-4C3286E9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5D32C5-1B2B-4371-9891-237214AF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157D1D-D2E6-43AC-89A1-FCC80960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E8BC-F0E2-40D5-BF77-15435289DA8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64248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A0B51A-6EC8-42F1-BC44-B466C693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64AD72-E6DE-45AF-9CF9-74E58018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8CC2A1-476D-4FCA-B5AE-E2640564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CD8099-6FAE-49C6-BB30-CFE77560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39F8F-6B73-4078-B692-C4DE9C8D0A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45977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28E84AE-712B-4E81-8B59-4A85A6F8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C602DF2-535B-4358-A90F-8214384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41C4D4-43F6-489A-BD80-A8BB6054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F635D-BDC7-48BE-AE1B-8F8227BF8A6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23448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C2234-CD4F-4DBB-A17D-3FE25A1D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0D9E9-1E3B-4663-BDC8-730FC075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AC2C32-D11F-40A8-BCB0-595361BCA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B126FF-19DC-429B-B4EB-396135CF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7614BE-2673-42D8-9360-BED03530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929FB5-D336-44E5-B23F-FCC4E620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2DB05-2583-4D2A-8EF9-42981DD3D82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14573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771CF-9A25-487E-A46C-790FC8E4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84DE9D-9623-4567-B909-E80387433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2C6487-A1A0-41CF-A306-0C7F92D7D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E65120-7C34-463C-B4A0-3471092B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BE4F53-F5AB-44D7-9FF5-30EA34DD8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7D40DE-C453-4F33-805E-531C90B8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3F75-1454-48C5-84FA-6C912095357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31242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324C6-710D-4C48-B3FD-FD1C2254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9641F1-7653-456C-86BD-AAAF22ADE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8C942-21D1-4F4D-8E29-2E9B9B5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C8271-C700-4CC4-9A0C-A798ED7A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ACF56-2CA7-44DF-96D9-6AE6641B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EAC27-6A74-4239-A3E9-E949CE953FC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6500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4D53E5-9144-4185-953C-F9F222E5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16FEBD-7740-4938-8C17-54FBD71AE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7B3F4-5DB4-4751-9FFD-284545DD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E9305-0FF1-4AC4-9398-A08EAF862876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46167-B8E6-45D1-9D3E-A5EB1A31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D31D91-A600-4B17-B6E0-9D6E96CD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D21E-1F3E-40DF-8AD5-CC147131FF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6366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6AD647-8488-46A8-A53E-4BC82DB5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1EEF78-224C-498B-86B2-6EBABDEA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B21CA0-1033-4CD0-852D-03D21330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E39B0-40A5-4530-AC52-F55FD8EE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796542-BD00-4425-8C19-5C0D0FBA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E9E1-0E32-4CFB-81A6-31AC500CAEA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4023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F7FF6-6941-4706-8602-384E3D98C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6BAB57-3E5B-46F4-99F5-AB17AF538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0E977C-1D3F-42FF-BB84-114EB447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80CE22-E24B-45EA-803F-C4AC6AD0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E24C-32D5-478E-9AAA-A3C27378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F6499-A85F-46DD-8D45-F39051C57E6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6265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4CFB0-0B8C-4035-A0E8-5C480CE2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5E8A5-F5E6-4E33-ABAE-DC53A7205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16D530-AF52-4F82-950F-FD4F6C23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E4DD1B-8108-47B2-A02F-8BDDB415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7B0D2F-8F3C-43A5-92F1-E7E707A0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2109-636B-4897-9A0F-C9E70E311BB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6398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99008-BBBE-469A-9B8B-7785C140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E09888-5514-4DD7-AAEB-9E6703708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1A7D43-227E-4C4E-A3B0-F7DA8D0F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D20A4-0CB8-4F53-9243-B00E761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59F6F6-E8E7-4B7A-9FDF-4781A39B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76E5-DD9D-4147-9566-19F9AB29E41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3894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37BB3-B411-4B2C-B9A5-DB4B39F9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7EDDE3-B068-4E57-B160-2062EF4AD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815EE8-A576-4A9F-9DA2-9D19CFEB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1546D0-FAF7-4F6C-9CB4-DEBB2D07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EF98BC-8545-4615-BCE8-03F4D5A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AC22B7-2775-4184-A4D2-A8248994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7C86-01DC-4878-8ACC-3849407188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99868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DDD3F-6474-4D43-BCFF-F2A8364A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28F492-3F4F-4112-BD66-449A4714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7B4985-D9A0-405E-A770-D2F765F49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1A0D83-0724-438A-BE2E-9EEF7A427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506B40-F3EF-46CA-A16E-0DF4DED3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28EFB4-7A47-4D1D-BD58-D73911BD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1AAEEF-26BE-4650-98C9-1BE94C62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E599D0-98B5-48F7-9D9E-1914A24B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6026-A2EA-44E5-BE30-12F616E5035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31993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8EF9A-9DF9-4FFD-B69E-DE29836B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9C3B48-11BD-43B8-8132-65F478EA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7D909C-8230-45EA-AC5A-9A90E2B9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6C2B9F9-65E4-4993-BDDA-1890BF75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F106-842B-4F8F-A56E-1DC79E010E6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82592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CFA56E-D9EC-45FB-8019-3949A9BF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671752-9BAA-4D1E-9DFB-1C6773A2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88B397-9DBC-483A-833E-BED971C4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09D41-CBF7-4AE1-9991-AC5235A6E71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27985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F0F69-3034-4BF4-80C2-6BBD8172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49693F-5F74-4C3D-BA63-48D5DB992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0C80FA-FDBE-496A-A598-7BE78F0AE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57E3A9-134B-4ECB-8EA3-2E5F3105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B4AC2E-2C97-478F-B753-B03D84F1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D8C303-4EE7-4EDB-A4C1-CFAC8AB6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D167-2871-48B4-B4B1-7D0802A42B0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6435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86607-A038-4980-B761-FBC6788A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006E04-BFFC-4A77-A404-135C1F944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C1F820-45DE-4B06-ABE5-887A44D46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19F1DD-892A-442C-9FDD-2660A237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BF152D-923A-477F-B88C-17F9DACF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B61996-5414-402D-B376-A3C88636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99C4-93A6-4401-A204-B80766F3F65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312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2612-37C7-42C9-88A6-1CF4D066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1084E4-33B6-49DC-8AA9-063A869B6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3AB6F3-AEE3-46A9-B2BF-1FAE4B18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97D314-6B79-4AEE-B9A9-68D84DCC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D2FCD4-3580-402D-AC10-04B05AF6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F6DB-0FB8-4E6F-ADA6-15ED502D5A0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69618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D5A44-2492-4FBB-A661-1C3AD87E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FE2A1C-3CA2-4447-B4A6-3BDA23785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35B48-0737-4A73-BB78-F6C3DF49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5AFD88-1AEC-48CF-B4BB-A5F36F65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73106-4C60-4E4F-AF82-D1A8ED1A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D143A-256D-4ABA-8B20-F69E6DEB61A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7157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AE02DB-7F82-4F12-9159-ACA948C87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4176D6-D7AA-4A0C-BFCF-ED1C9AEED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439287-FF95-49C7-B16E-43A9DABB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FE4288-43D4-4F0E-A864-D47DCC65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2B8C2D-6810-4CB6-A202-2B351C19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B88A-3DAD-4FDE-A2F7-172E00708E3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39401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27D3-5553-4DF3-BF8F-8CEC6EF3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473252-4EEB-41B1-BC68-A592967BE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1B271-592D-4F5C-AF94-9CEF8BE4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E26C0-0914-4121-BEF7-C82CB75D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AC70F1-A63F-4345-812D-A740F2FE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0D8F1-7F75-4C82-A688-23F534A8F8A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64810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2C0BC-B8DF-4781-816F-22DD3049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C378F6-AAFB-4E7A-9DA8-241B1EBAE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73EC4-60ED-4574-9687-A704458B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CCF57-348C-4A88-BDF6-C5ECF8F6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AF896-ACC1-44ED-8A86-A881DAF5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46609-2960-45CB-B88F-DF6F07C4DCF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29371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46C190-06EA-452B-9FA8-017FD551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D43D46-7812-4F00-9491-9D286FC6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47325D-FE96-45EF-8187-285EE3CD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B9E8AD-E763-42C2-9880-C3487D21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5934F9-CBDC-4C20-8D80-FD2BEEF3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B11F-A031-4659-9BF4-AF0BAE9D447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98409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6B03-09DA-48B6-A0FA-D37FA92E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C7630-869E-4A67-90B0-730F6BA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67373C-66D9-4D73-BF86-4B42E960F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043E93-C544-4A54-B3F3-4D3891CB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59D269-8F59-4316-948A-EFF6C680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9C3344-DFCB-4793-8F29-F8F0860D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7826-9A37-45BC-966A-23704C1B2D0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57961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34594-8202-4C4E-93D7-16C4B326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65126-6A05-4AD7-97DC-68EE52602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F09ED-59E6-48C7-A422-C9B3004DD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9D6645-D3E6-4CE1-BF20-B5D2F1F0C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34BBAF-C62F-44AC-B115-5783A85F8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2EDBD7B-BAF4-4A8B-B057-90154ECE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7AFCE6-819D-4E15-8D4E-C19619A8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D1279C-707F-444C-A0FD-CE8D688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E320-B93E-431B-B541-1FC85C14E33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93621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ED1CC-8323-476C-9C38-167D7AC6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B9A25A-0905-4DE1-9479-CE158F06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56F310-55E1-46B2-B279-7CB144A1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FFB6B4-34D8-46B2-8A09-F85688E4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8251-25BA-4BFB-95B2-EB81028318E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4536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0A53D1-3403-4832-8A5B-6E10D3F3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87EB58-F9F0-4E73-93C7-2D8A75A6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9B392D-C1A9-43A2-8B3E-671C28A4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586CF-BAA2-4A52-ABED-61ECE11471A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81088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5CBBB-D7C1-4F14-A69E-49025CAC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41A8D4-F12F-4D92-889A-E9A80938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DACF6F-00E7-4148-BDD2-E2E34C697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17930-63DA-4AF1-B0DC-E3A40DDF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49E49B-B4B6-4973-96F5-397B1868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5D5CDC-FE58-4685-8111-2D3016B6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84E8-656D-4530-8518-6917D86B6F4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32724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10109-E092-4488-AC41-46D8BA59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9B4BCA-C18A-4E1C-ACDC-284A8233E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A9C13B-231C-4A0E-B633-67E1FAC4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8B85E-D81A-4EA4-81C7-40C252C8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251154-B4C1-4EB1-9F25-DF464AAB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AD43E-25A9-4BED-B303-AF6130478CE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113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6AA05-749E-40EA-BC06-9F47D462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457766-9D7C-4E4B-9AB0-1D0BFB0BB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CE3FBF-B45D-451F-910B-BF9304E6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14DD3D-8D9B-4C4B-8535-809B3AF3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C3D328-89EE-4182-B0EE-06707893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A502CB-94CC-4D5F-AD39-3F9DE5FE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F7261-D3DA-434B-82A4-8DE1EEA29EE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36491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13379-2007-4D21-87B3-AE1BE336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3D58AF-AB65-4E45-B402-9B7604E5C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ECBDB-EED2-4DB1-A7EB-97660A5E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83203C-94B1-479B-B22D-EE61550B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414437-1477-470F-AECD-5E34B617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EC7CE-F38A-4B87-AA33-49729E51DF8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6626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CD32B1-71B8-419F-8206-98774C86C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0E2CA-0685-4725-B91A-212275DEB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DB1D04-E54B-40D1-8963-A8AFFF99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68D9D6-2D4C-4E89-9D97-C78DC77F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9B623F-BC54-4DBC-9CDA-CB4FFA64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A092-3F8C-4381-9CDF-5A9D30C445A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60524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78B87-C0B7-4F20-8959-C497081BB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EF6EDA-2A87-443B-AE80-16A8C3C1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F4677E-51A9-4833-9919-120F4423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0AF3-D793-4B18-A755-573A44E7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F3E1CF-7DB0-4EBB-A1FE-DC0F09DA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06095-9169-41BA-8308-1EEFB14FF03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9366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EB70B-42D5-4ED7-B504-8B672652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4466F-F0DB-48D9-8D64-84C3EFE5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3B066E-440D-4408-878D-012E526B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5D00C8-E945-4FD6-BBE0-EB825942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77284-2F1B-45C3-8453-A6FFE2EE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65107-97C3-4E8E-9B4F-929E425B03A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76517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8742A-9F69-45A9-84E3-47EBF807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8E9C6-7C82-4302-A634-78C6AA17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3409F-1326-4EE8-A2B9-DE2C863E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6FE6BB-5A86-4821-B9A0-24FB359C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F81696-BFBC-4101-82D5-8E4AA342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4BA0F-C981-4080-BE00-9B4F561F50B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9794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B2A11-C8AE-4F52-BD4C-95C9827D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61D16-AC53-49B6-A96A-E522000EF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E54979-4BC0-49F9-AA85-01CDE8F65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3F19E1-E139-4D73-8DEC-19243D2E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BA9EE0-A513-4D2E-82DB-CB2A3B7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FCB878-D1E7-4612-ADE1-E1DC812B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BF1F7-C4F9-4430-B05B-6A03D6078CF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86469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CDA52-B119-45DA-B8DB-7836D7C1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8D08BC-1099-4336-9B5A-F606CC74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09D8F-EDD9-4C9F-AA30-703792912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D23689-6C22-4330-B55A-FCCF3B372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44692C-AEBD-4431-8CE1-189DC27E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1EC80B-2FDA-44C2-9147-990C17AC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3A33C2-A4B8-4D67-97CF-269ED15F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91AED5-5586-45D3-843D-F507F2DE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A3DB-1B65-4AE9-B2E9-FDA1496A77F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97312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31F90-08A9-4E00-88A8-D004A652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84416D-3944-4CCC-9235-00A76A7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DB9BD5-C9B8-4377-BAEE-D0ED0AC0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D1F47C-3916-4663-83EF-6D2E30E7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F8DBE-33AA-4E6F-902C-793505E668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534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11893F-AFB3-4144-9476-1A57F015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98F570-FC69-446A-9D62-85EDB9E3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44BC85-5259-4DB0-A465-50846256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C4C8D-BE54-411B-BA45-FEA233C0EEA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57735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AE7E9-2B35-40CC-915D-0761EA19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8D249A-C693-462D-9115-BBFC1630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60884F-83CD-4CB9-81EF-6FB59658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23A257-D7B5-4622-95A5-4BCB2872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D46EE1-42FE-4540-B3E1-EDF46081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A6906-B992-41D3-9FB5-AD3DFD35EA5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63158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8BC2C-B27B-42F4-AF3B-AC3366E8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6AE34-A85D-4876-A333-90FF14D8A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0337FC-4E75-44F5-AE07-C45CBC0A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73FA93-DC51-4EC0-A91E-E6216F2B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E4463C-DD41-4755-A1EA-2A4E294A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8264EE-4122-4D6F-9E49-589AEADB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2D470-E4DD-4BA1-B7B9-ED285382E7D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83271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1E770-17D8-457B-9A1B-B1F2678C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6BBCB0-75EE-409D-89F0-EF4F9F359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2C6E8B-2A42-4FE0-9E85-665B90647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C2AE65-F63F-4AD6-B712-9A42F0C3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EB1145-B0BC-49CA-B496-9A38850B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015833-BD2D-4E5F-AD84-AB211527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CB1D1-4952-488D-AF05-715B1C74849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86757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AA875-2196-448A-BC3E-39DD384B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9304C1-C95D-4CD9-9F57-27823103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970D7-6F86-41AA-83D1-13EA527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113B1-73A3-4B59-9607-73A34161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ABF5BC-63E6-4F18-B666-59C639E8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771D8-9D18-425C-B23B-1033E61D741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08282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0A2DB6-6A94-4E03-8364-3A238D5E0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3B905C-1890-4AE8-A879-C06B31B65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7E84E3-119A-477E-AF7D-CBFEA662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84DBB-7377-49E5-9EA1-B66AFC46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BF87-FA5F-492B-BFFA-41392663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62008-50DC-4170-BE32-D7E515CB56A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1528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72286-BB84-4FFD-9E52-03C5663F8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394214-3E60-418D-BC09-7FF9191E7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63A9F3-0C40-4E5F-A5D8-240FAA1B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D8899-1BF6-4590-9921-453E3E47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F7277-7EB6-48D2-AADD-64750DC6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E61A1-13CD-496A-8F89-EA9C50DA202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7185"/>
      </p:ext>
    </p:extLst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8C784-2B03-4C0F-8817-8509BB3B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9C81BB-93A7-4C86-891B-7FBE2CF4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DF5A9A-17D5-4D5D-BE0D-7C3E7F6B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CCEDCA-BBB9-4CBA-BA1E-231A722D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BC205F-7B94-4883-994B-B6B390BE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DA28-D01D-4F7E-8319-FA48D5623D0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92194"/>
      </p:ext>
    </p:extLst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39F58-9EC1-47AC-ADE1-E50959D3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C80210-E271-4D4C-9607-EB4840C5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259884-EFCB-4F25-9B78-108BEB73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B89C57-6298-4149-B3D0-2CE98DD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9EAEA-E3FB-44A5-B62C-52439FDE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E0F91-CEF2-4F8F-B2D7-E586FB855EB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07377"/>
      </p:ext>
    </p:extLst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84509-50CF-4FA1-A2D7-9031412C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116EF-320B-41B2-9946-05353A136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783124-B429-4E3E-899E-C091CFE74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4D1D1E-BF08-488B-BAB9-C860F817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2F29C5-E74C-4386-A9EB-5940BCAF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A10148-F582-4A06-B07F-7E685F11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8A548-264D-4F54-9357-ECCC34DB066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7802"/>
      </p:ext>
    </p:extLst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DF150-E448-472D-A0E2-119E7135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47056-5D0A-4356-A40F-93ADDA64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9FF3D1-55EA-47C4-977F-EED8D582A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74966-9449-438D-9CAA-2639E100E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D8DCBF-A59D-4E4E-A749-9AF6EC5A5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A07A5AC-34F9-47AF-8DDD-94F00F3F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3DA8115-B34B-4546-A46C-42A633B2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799249-A660-4A41-A10A-58B73EFC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3B708-5DD9-47CC-AC58-FF525CAD58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76860"/>
      </p:ext>
    </p:extLst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CF07F-F971-4695-901D-4D174B51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5E5D30-39A8-4799-9C71-01D79AF4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F0C182-6B9B-4267-9369-D1C2D690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C3570E-F57A-46FA-BB89-4ED88972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79E2-E001-4CB5-BA05-F2D8EB52C79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5670"/>
      </p:ext>
    </p:extLst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78C1B-88C6-4771-BC1E-16AF4820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3DFF44-D75C-4DEF-9A6D-C2600CCEF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5DDF2D-D0D7-493E-A3E4-72C3EE27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9D95A7-2903-4692-B79B-6EDF95C8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B52DE5-F607-481C-897A-B98A3600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A684A0-4F79-48D6-B396-F455361E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0AB8-5DFD-4B82-96AF-DB1CBECE97B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4119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7A8D55-25EA-4766-B0D9-ECD068C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173FAB-77AE-4761-8468-B4A72ECF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F2D73D-21D9-4E2B-8D52-4A236116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9D72-3EFE-4D07-B028-E526F9AB2DD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6089"/>
      </p:ext>
    </p:extLst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B85AF-7450-44A4-BF30-E2723AAB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F20A06-858F-42D3-9898-61B0CD28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F952E9-6DED-4C07-ADCA-31FA70C5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4E0F06-B2F4-4D83-AE63-E0B67C90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37679A-2C01-438E-87A8-C24659EE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761849-62B7-40E9-831D-6B60D291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2F7A-0C27-4BC7-9615-2F317D20984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77677"/>
      </p:ext>
    </p:extLst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29731-923F-4D9A-A0C3-4DF04FA4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3EA2D5-DC88-475B-A3B2-007EDF3A2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017105-AC5E-4597-92AE-C1CB6DADF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FC0455-6C18-4780-8862-654CDC9A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45C39B-2E0E-4DD3-A4DF-1B4D742A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A18E8-C163-49B8-9CE7-80FE8EA4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C9CA-98E8-4604-80E7-DD8811E57B8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09175"/>
      </p:ext>
    </p:extLst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96DDF9-0B52-40DF-8128-72113CA5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938C87-C8D8-4CCF-B75E-88B5D47AE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ED2E41-96D6-480C-BFC8-0B38DA75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E297A-FFF9-40C5-AC99-850C0920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29DB5-4E09-4173-92CB-A19ACE23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CEEB1-BA0A-4669-9291-848593A3EF9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72381"/>
      </p:ext>
    </p:extLst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4552F9-32E7-4050-A23E-527B0555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EA1780-8F61-4E6C-914F-62FC0AB50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5F7481-2435-4BDD-A83B-1226E69E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48E6F-9B4D-476B-B568-C0E55691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C3BE1-7246-4F5B-A105-B7F4F3D5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6822-527F-4EA6-933A-BB8E0FBB366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35696"/>
      </p:ext>
    </p:extLst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76EC7-EB32-43F3-ABC9-351958FB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CCA491-EC65-414D-911E-AF1292A40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457C54-9206-4312-A0B7-0FAC6F638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6838B4-5A29-43AC-B967-51ECA8EF9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8F7B34-3E96-4330-B8CD-F9FE00439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90E48D-FDB5-49E7-BFA7-2BBC167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F05AB-9B82-4A4C-8C95-711D76A8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E66CF87-3DDE-4CA3-94B8-2C70D56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C174-F18A-449F-B4AF-C8EB65DA74A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33620"/>
      </p:ext>
    </p:extLst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F25327-8118-46A1-A34D-FDE20114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E62F4F-A8A5-4ABD-9B23-03C3421D1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C69F406-CD87-45D1-9AEC-DB4A4A9C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0A983D-1BD9-4D78-8B4E-D91E2D71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974FC-A556-45C4-A340-690A0538A9D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32034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977C6B-7FFF-4554-B97D-F208074C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0D90CA-00E8-45CD-8295-56B796D6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42B87A-D297-4981-AD83-EC367C75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BC3BF-9E4F-4BEC-9AD6-35A3988AE0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2306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80608F-C4B7-48B8-9BB9-57F28B9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5177C4-70B5-4055-B69B-3ECBCDFD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E388B-A6B3-4513-9832-EA8A871B8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B135A-0F30-4372-AFA3-ED84CE88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C95F24-CF76-41B7-9F96-D29E0609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C2578E-9E6A-4CDF-8D63-A4541721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A420-B9A1-42B1-AF40-3E6BCE88F29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18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E959ED-4442-4649-9722-916D6D62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4854F6-1D20-4B83-B06B-DFB2F2DB8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05039F-CB61-41C6-BB2D-701D46C6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20AFC-A6CF-4281-A7BB-EB0C1E2FEC04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644E8C-3E70-42A5-914E-0C638049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24788-147F-4864-B644-F5048070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EA9B-4DDE-4F7B-B8A0-8FEA51C9C1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6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1FFB9-32B7-41A2-81BE-EA93D39F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ACB6E1-149F-4C91-9F64-40B54091F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A2AB67-F1C7-450F-9F7E-E409BA87B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D16F75-E3CF-4154-A88A-FEE51D21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7A4DCB-DD2D-4CE6-89DA-BE8694E2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B57E3-208C-4B28-87A5-439C6F7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0CFAE-489D-491E-8B69-8C64C6932B3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00069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53E55-C0A3-40E1-992E-D1E80006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5BA8EC-D0A8-43E7-832E-B05A13F8B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C2A98D-5706-4ADA-8E91-379B33E8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4982-32E0-4B3E-A4ED-1279962E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54361-E304-455C-BE4E-99A64A6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E57B9-8F58-44A5-85EB-56625A26F2A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78272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E0AFC8-9CF9-4999-8DFF-EB2EC93B7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EFF3E8-F453-4346-B375-2BC1A1CC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43D5D-3C04-4BA1-AF00-E7B182A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FA8210-1557-4096-854C-4F4D14C6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B1EA96-7786-4577-AD6F-37100FDC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C54E9-474A-446D-BF1D-40DB73D5526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13708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33997-A561-4005-8D04-80BD2C590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41C908-2389-4B12-A947-D5905413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7863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A7460-35AD-440E-A2A5-302866BE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E54BCB-171C-4A31-85DC-4C56735A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588272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F939C-64E7-4D42-AAD5-054100B0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E8AAE3-9FBF-4511-A23C-02F085A6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360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181EEF-9301-42AB-90E3-D0042D8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17961E-2B0F-44B6-BE91-50EEADDE4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19F7D4-E98E-4191-84DD-08C29982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07371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A2475-6641-4BAA-AB3C-9B29912D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9D1558-B497-4445-801C-3579B6EA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1E36D8-D277-48A4-9890-8B82AA57A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6DFC83-428C-4552-9D09-FE34B7B59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DB89DD-5F61-4BB7-84D2-DBCFCD74B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1173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B9B05-73D5-40CC-99C4-67357712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603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0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9DF86-5890-4819-8D8A-1512FD1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5EDFC2-A98A-47BF-B087-3AA66497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51F9EE-FEF3-446C-BE59-66056EF0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717FF-DBF3-4A25-A80B-F4CB1D5C3016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B640F1-12F0-491B-8481-BFD1B059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39B81-7F29-415B-9AD2-85DBC9F2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55AD5-A3F2-4DAA-918C-AC7FF8B99B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03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96626-5F66-40B3-81E6-BA878F27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6A913D-5A8A-4E37-8071-61B036087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78481C-1C8E-4190-A933-9DDF1275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9172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56E05-1FAF-4A1A-A17C-9EF37FDD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76FBA6-3E85-4787-A837-4F84E5A81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F0C06F-1DB2-4091-8C8B-65E927ECF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9470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90352-65E6-40D7-AA18-390738EB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E44F47-89D9-489C-8FFD-5203F77EE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30899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178EA5-1DCD-42A8-AA38-BA583CBB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B5F6C9-2B8F-48A6-8F4F-643D198B7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44455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74C45-C0CB-4698-B29F-90091336D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43EDF0-DD2E-41B7-9212-923ED4899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66BA21-A88B-488D-9B07-B54C55C7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EE035B-C2F1-4CE9-9D91-0610A963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340B56-E93D-4A11-A23D-5A4FA147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43BE-0452-4EE9-B417-E7EAAC33D95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91554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BC3E4-F3FE-43DB-A78E-C95B6EB7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6BDAF-6DC3-48FD-89CC-7ACBA515B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262B5-E774-448C-BD59-E4BD119D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4541A2-9B51-4B25-BCC4-42295728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57C1F-2653-44BD-9B92-2E749BE1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6C538-29FF-4E0F-8D9F-DC4981AAAB8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50049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DB26C-02D3-45F4-BC3E-DA77E525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ED0A7E-C62C-44FF-A678-B5500685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25C29-06F1-4208-9639-DFF22EC8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7AE949-DE26-4B6D-B266-6797FF61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49C2B7-4DA2-40B5-8EA2-7D38176E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75BE3-DF10-4A09-B4AF-2BCAEC2AAA6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6544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32901-63A9-4738-B0B0-EA8FE3B8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3342C9-36DB-4087-9E1E-D24B9C5DF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8AC14A-EAE0-4364-908C-EBF828F6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47AC8-D01A-44D2-839D-99FE7EB0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BD3270-A367-4F58-9F78-4FDC91FA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2627A6-40FF-4503-BF28-1676A127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76F8-61F4-4E44-BC76-2008B197712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9639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F6EC2-C510-43C6-8BE6-1C5A4126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9DEDD6-BCDC-4FAA-83AF-AFD7BB19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DF59CA-E9B3-4129-9C06-7B92F018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AA241E-840F-42E6-8965-DC872EB01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3970CE-CBAC-4942-ACAF-D570ECB04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BBA833-11E0-4A1C-B02D-B8D90DE5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FF862C-F094-4A73-88D0-FC44FA25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86D2F9-E16D-4611-854A-4D544756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A9D50-A3F8-4143-B111-F7FF540F809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742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F6B13-0A46-4863-9B37-5EBD646C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69E68C-327F-4841-BB98-63D499DF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E10F63-21E4-45C3-B3DF-65E6C59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7DFAEF-5E85-48DB-B43D-FA569419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73D99-7C80-4AF8-B92A-E54B329A923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3041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F8F29-8AFD-4FCF-9D7E-74A028D2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5E02A-3912-4B83-A6C9-DEC02EF26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AD128B-D0F6-4A69-A119-45A734142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D25BC6-2953-43A1-BA21-4A5574D3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1000-43BD-4960-862A-BCEA96FD8D9E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41E5A1-50BD-4859-98E1-CB3BDA54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CA0D54-FF09-4651-B409-EBED8D6D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078A-199E-4398-A3C5-99133B87FE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747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EED008-9E0B-49B6-8C21-DD1F4623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DAEE8D-E78E-4730-AB8B-F18B2382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20831F-CE27-4F46-87D1-480AC59B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5777-91ED-4054-A242-9E86E55565E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19459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9F411-C095-4BDC-B250-8188C925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86522-900C-4F16-87DC-5D24B1B12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3236ED-55B0-4042-B413-9FEF8E52D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6A7A28-27D3-47F9-B3AE-9361DC53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7CB707-2EC0-4836-9121-F898DE9E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151503-4A34-456E-AA56-3917B1A2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ABB2-6FA3-4991-AE8A-5A0444208FE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0079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E594B-C0AF-4DD8-B421-05DAF9B8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B3E603-6207-445A-9E93-2A91E7A14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225F77-B428-4A99-BB78-C7F2EFAB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31F6AD-34EA-4B4F-80BC-92B52662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7CCA82-627E-4F85-9E48-8B792465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7C1907-253E-4B27-88A3-30B21D54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FB2CB-0690-40EA-B003-885510DF936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00340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D8EA0-2ABD-4FA3-BEC6-5DB4087C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E551E-9B66-4377-BB08-CC04E5A64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CF1E2A-967C-48B9-A1B8-18EDC51A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7DFD8A-C8C5-4618-8A3D-14958533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8D1449-504C-419B-85C8-03005092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38FD-25B6-4720-B894-9E13F3B53B3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40192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7E05DF-E99D-48F1-AEFD-24916FBAF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F25C7-698B-4B9A-8F7E-5C44E7D67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3B3DA-642C-4A59-B208-251EF549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55A75-90F9-40EE-9F32-3E0565DD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A0E37C-32DF-4742-8C2A-346D9A3E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0610-EB1F-41F9-AC50-83F23EE1A62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39584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08AF5-9EF1-4EAC-AAE3-2837A0331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8963A1-71AE-43C4-A90E-5304E0C66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C5C861-C9EE-49C2-91F7-4E900EA6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7CE865-DAED-4891-96A8-D35F77DB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BF960-2D41-4DFF-846A-4CBFF34C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5A4C2-ADEF-42F5-9C6C-889704FD65B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993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4E3658-97AE-4458-9F13-4F218AF2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40D393-7F6F-4735-9E4A-498D1F287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16F2D8-EE3B-4E7F-BDA5-020908D9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A7A44-7547-4FD4-B8A9-1F9B6968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74D8A6-E81E-4067-80FC-165DD05A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CA3BF-F75D-401E-A743-6193B1B7574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91657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EB118-CF5A-4F44-AA50-C039AC03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99E66-693B-4193-BEFD-9684502F0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6CEE26-CB3E-4A39-BAA0-BA3D001C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A3A74-BE06-47B9-B426-5CDC7CA8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269F84-5B8B-4FE3-BE13-0CBC9D6B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0CD2-EC69-4A36-A0FB-F8FE9D1D218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0151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17E6F7-B77B-49C5-B881-1D96FDC7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65336-4EDE-4799-B0DB-FB2112B0C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71BF88-3A0B-40A5-A63B-A75D97791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BEF505-E9BF-4A20-BB68-6D895A8B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EA7B27-4011-4BAC-95F7-612E859B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6A5972-92B2-4222-A4DA-0C1FBA56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6604-FD41-45F0-8FCA-A6B0CA56630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18904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F0C32A-75BE-49B7-A5F7-C67215C4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8159BD-F15B-487A-8BDC-8912C1099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4765C3-C07C-4A3C-8F97-3898ED8B4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90AFCF-92FD-413D-B7DC-88A96D4D9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F370753-8FA5-4F4C-9165-EE1E35F28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E58C10-9842-46FA-AB2D-5255EA6D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F769B5-E26D-40F2-8FF5-BB37D5CF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187575-2A58-4034-9610-8AEE3830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BEC8A-1F13-4644-BFC8-7E464AB04B8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0932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8F93A-EFA0-4CA7-9BF3-E22CD9FF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9C31F-A118-45D3-847C-CC5FEB0DD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21CE4-ED42-4536-8DC0-78FBDBC2E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68EABF-54B0-4FEE-9AD5-F6B419E31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44E2E2-5371-4F21-98DD-C6F49A7FA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E6EDCB-D88B-459D-8389-2DD29D2C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3F2D4-B7AB-4F7C-9DF5-EA60472AB1CD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FC08A8-ADCD-4E4D-978F-9F5EE07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CC0E2B-3B88-40C2-BFC4-D0C4447F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24079-3592-401A-8CAE-832384AC9F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212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0CE0A-DDE0-4305-B9DE-4A08353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607ED6-B498-42C3-9265-401E2DAF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052757-7BE6-42C4-BFFE-D9A5FD55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2628D2-21CE-4A60-B788-FF4CD325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1568-9D7B-40D1-96BF-5D24826FFE7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65826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60B2C5-F5DA-46AD-A0D5-7DCCF9F4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4C0062-D00E-4241-BC85-853DF9A5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F49D54-AB25-4013-9365-AD12EB40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354C-DAAD-4E8E-8426-DC2F51CF19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5485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3BB15-F510-480E-9ADD-75774DC0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1F7DAC-99DF-4FFC-AC25-6E9F63C0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BDB652-6CEF-4ED8-B45A-05144F6D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26E0D1-0C29-46AE-9F08-9C1F775F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080ADD-240F-49AB-939D-E94545DA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296304-865D-41F9-95B6-F2C89122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E5515-1F0E-4EBD-9462-DD912D192FB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63106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02CA9-3C9C-4CE2-85A6-962068AD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BF4B94-CEAB-438F-ADE5-E9E494876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72319A-5ED6-4DC9-8BE9-DF3759702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88AECA-915D-404C-8D9E-9A3BC673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D9178C-1CF2-4046-9ECE-71101D34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972DC-ACFA-4892-BF36-06AD27A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31E17-575C-40C1-9356-5DFF4AD1C11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5054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68A622-6402-42E0-A682-553DD2E3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95D7AB-1947-476B-9BE7-7B1E9805A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A1181-EAB8-4E70-8BA8-6B663B46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75D97-7CEF-4DD0-9CF1-28073E1D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498D-024A-4078-B305-9CCBEAC8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9AFB-C784-4CB0-9E10-B51284CC82C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12069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DF073D-6235-4483-84E6-0CE1161EC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3081A2-FF52-4EA7-8308-7FDCA7C9F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F2F8B2-D868-44E5-995C-A789A31D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472FED-73C2-4916-9839-36A44C92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134BD5-61E2-44C1-821C-489AD9F3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B60D-BA09-4764-B786-2E6E9C37D14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59123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F9A97-37C8-4383-AE73-9EADF796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B0AB6C9-7D11-4779-A02C-001DF1287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01B5E8-3F61-44E4-AFF4-29A3AE45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407F9-5994-4D6E-A78B-49A5CB8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074CA-E231-42F4-AE52-0C00A9DD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79E2-4FC6-4DAD-864A-0F254A5390A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4646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6007F-7A91-4C05-A17C-E5185347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BBB61-DD44-4168-ACF3-C8767476D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91CFE-20EA-4BB7-B8B3-F5447E6F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198553-92D9-4E81-BD50-9602F22A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B521C-DC8E-4DEA-8338-F4F9A4CA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F0EF-C3FC-4127-8DD3-6F81F96A026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99118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CCC57-FB8B-48AF-A677-7DF591C9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293FB8-F302-4D37-BB31-34B1E25F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C70FA5-C682-4014-821F-3D470B5C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940A2A-9F5B-46F7-AC7D-8DD52C76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014A13-0E02-44DB-90FF-1B89B2C0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A68B-74E9-410F-A69C-CE5F8701DED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2887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2F68D-331D-4105-8C73-2625F064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5B2B1C-CC3B-4372-843C-442C13031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BBBC5-B768-47E9-A910-C1170307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20CC3B-9AE2-44D1-9141-01A4D86C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A62A6C-FC12-4069-8F79-C7A4CD4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018DDE-21C7-4C49-B72F-8157285A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D6936-FBF2-47DB-9C09-0F51FD695DE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95540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A29A8B-C4FF-460D-AE94-6B9371D7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0CD965-2FFC-4DEA-9526-59C38638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C3B0AF-C909-4031-A36A-D32B8B9C9BFA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77B203-2220-4D6D-AC95-48714580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157DE1-7B0F-4E4E-BD2E-0F839BB9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CFB8-4E22-436D-B965-A12DF6AC54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78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641EB-016D-4894-92CC-DD08123D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945A94-4D9C-409D-B0CE-741C7A82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744A79-1BEE-46C3-8306-E45D0C13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E5E478-E0BD-4AFD-B28B-7ABC1507B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ED0A4F-0DF1-4DDA-B74A-5F9579662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1AE422-3A60-4FD7-89B7-AB9E4B30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403339-682B-4023-8620-EFC1B511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8687B7-B18F-43E8-8CDE-A123972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749A-A1C5-40A7-9F43-D5D0686D7A9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93886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50A0A-5C08-474D-B2CD-A83AB699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241043-8310-4BB7-A73A-6ABADF3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7E1CD1-BD3E-480F-A1FB-E312C018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E3D3E8-C8C3-4AE2-BD19-33D5AC74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65953-4D0C-498C-AA06-CF02B2B27D9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59464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B81925-0E78-49EC-B760-B910AA8E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7AC050-67EF-45D5-AF91-42903558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F37CA7-EE41-4C6A-9BE5-9285993D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10D7-9CC1-4B06-9741-3AB53B677C6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14064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0696C1-DFA7-4FCF-953C-0B94EAE5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EA5CC4-F803-4165-B86D-1310B9A8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8B8B71-E24E-472B-810F-CA45914A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4F0F76-03BC-4984-B11D-881DF437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3CEF67-965B-4C04-B886-DD1A32F6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D18C87-A906-4A01-B266-445D4B3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DB077-CA86-4AC4-AB22-DB4E7D5C24E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9031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D587E-609A-4A56-8EA1-A2E8299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2F348C-04E8-481E-9333-7194C8545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68EFC2-31E6-4951-8845-C5CE81FF8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AFF824-B55E-4EAB-A491-26F34EA1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6C3FEA-47BE-49CE-AA7A-056C2B9A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CD7795-3C10-4ADF-9765-38978C97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2D750-7257-46B7-8455-2249274C0E7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4743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4CCE73-7541-418D-A3CD-7155070D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C90795-1C7F-4464-8497-3356BB659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EDC4C8-DC69-4EE0-896E-575B1506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16C60A-D83C-4BE6-8243-54AAFB1B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F09546-F683-412D-8CAC-4427B9A0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F6617-50A1-4720-BAD5-BB88A5943A5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4700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B9E678-3A15-4609-8B6D-1A1A6BFBD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B8DBE7-1EF4-47C0-ACC2-79CE4A6D9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CBCCE-A934-4193-92E3-164F11B0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DC594-6237-4459-8358-7B826820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5B43A-53AB-4E4A-956B-69C9F328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6A2A1-8A4A-4D9A-AA43-D30263E15DA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1612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69391-181A-4594-8216-155964060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88B260-1A05-4F27-A330-E1632671C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B04EC-1C7E-43AD-8FAB-B8D78B62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BB8220-8A2E-42C0-BCDD-89B66351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82AFB1-0FD3-4A67-A3D7-8FF2CDE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BFC7E-68C7-401F-BD36-36AF0899B71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47503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95555-E091-4026-AACC-2BC29A36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CC8A14-FB79-4DEF-AA40-A93EAD710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35F48A-B8E7-4A6B-A88E-8942D147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160864-3C30-4628-A14F-DF342D1C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585EF-76B5-4892-8ABF-8BE774E0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A6B71-3935-46F7-975E-72D49682EA6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27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ABAE2-9D68-492C-925C-9DA3D720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35792-C568-48D4-A7F9-A53BE7D2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1355E-A030-40F2-9F0A-016CF407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49C30-935A-431D-A524-E406C465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CF2348-772E-47DA-88D8-7451ECAA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EA9DF-788E-4686-82EC-D6E657F1018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80022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C9C775-91AE-4CE5-B258-AECF1EEC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7A18C-B102-4946-AAB1-444B5A5B6923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7C2D4-1786-4A1E-A04C-D5D1854F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9119F0-ABC9-44B5-956F-E1AF491C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08D5-AC00-44F6-B35B-F07C2E1DD5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2132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90F28-72C2-4CA2-A7CD-14D0A04A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D64E8-5282-4A77-9CF3-50D7087E3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E66B1A-0FCB-465B-8571-A2D47818B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B351FE-D92D-4D19-A567-0A9A1933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6249DE-D176-487F-959B-6069501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6DF58C-4696-4C62-912A-E241DB30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C6DA-169E-4420-B6CE-E5CB4504467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66849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B2DAA-8A0C-40B3-BACF-FFE43289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1009AA-225D-4F45-854B-45FB84FF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07DA24-DFB5-4ED2-9C54-857BA71FF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72FF5C-02EB-43ED-9FE3-99319CD7A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3E4740-B8BC-4194-9D91-B9EE9044A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61402D-6820-4012-BFFD-318133F0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309EA5-8EE8-473F-A0FA-F5E6CEC9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B01C44-3A9A-4DBE-8393-3FF0EF58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261D-A626-48E7-8457-9B419C25C48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16145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278E0-F762-407B-B8EC-CC14229D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172900-D5D7-4E27-A762-6921EA87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9A68DF-A95D-43DB-A009-234A236A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DA16AB-A4EE-4946-B814-691EFE35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DD00-5DE0-4F97-ADDB-DE18181BD45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3084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EE5F0-04B6-4D1E-8D76-9AD869A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E5241C-9703-4BD6-9A00-BD46CB38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6656EE-E726-4BCA-8D0C-245B24CE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B225F-A159-428C-86EE-CD6AA6F85AD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9153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56104-D600-4232-B949-CE375101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05A5E6-A119-4BE4-B0FE-5B66E060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599A7-1F9F-4BD0-AC26-B91BEBDDB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AFD7D9-85AE-4636-8470-61221C5E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76CF5-02EC-4904-987F-D4E56026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EDD8CE-0765-4BA6-A46C-71A74141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2AF33-DC10-4F1B-8D6C-A1369F24651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80431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43C939-D156-4DF4-BA30-9151CBE6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41F90B-4E70-4657-9310-C2603B451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7472A0-15C1-4057-B2F1-C4EA8447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41ED97-281A-473B-B6B9-097EE5A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CFA70C-CE48-4C1D-8F01-B1800775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E50210-7BB0-45A5-80A3-C02353A7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46C2-9EA2-4976-BA1A-9F5CF828CEA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8460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C31CB-A210-423C-881C-69AF3724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F87036-CCF6-4FC8-8393-DF3366DAC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32B64-0A13-4AF8-A233-793CFD3C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F76BB6-91D8-4115-BE76-412CB7D0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19D2C3-BDE5-41A7-9C62-FA20D7EC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1759-E577-4F7D-B605-2920CF7249A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63564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30F6EB-3F38-43A4-8AE9-1FD5A9283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25F8C0-BC8C-4AD9-8AD7-A6605121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37ED0E-2D44-46C7-82CF-FFC1CFA5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5A5C9-5ECA-4D7B-AA4F-07DB45CE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B95433-0838-4D91-B2F2-68835336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B9B48-E369-403A-BE2A-DBEBEB52F7E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3014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DED06-120C-4F4C-979A-B56112594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596DA7-B970-4DB8-B00D-921D4621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28AF3F-65BC-4930-B252-CF46FDDD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2B1F9E-5530-4959-A855-89AD02C8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A8BC75-BD4E-43B4-A0CA-57DF9DA4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3824A-5CC9-47F2-BEFD-F5EB4E3A3C0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4386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6E36D-9BCA-44FC-A82E-58770F43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7D3CD5-4D53-44FE-B9FE-A003D917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D98216-8090-47CF-B5D9-A679798E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D47094-A111-4EFC-BAF4-9CDE5EC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5777CC-6CE5-47E4-BAD2-8876D68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0319-1288-4A5B-90A1-223B46BA1B0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1660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B94FD-6065-4151-9156-2285A585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0CD05E-5525-4A60-9549-FA0F1F7F4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2B62DA-464E-4E76-B817-7C2B4A5EB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1F8913-C221-4021-8D11-EA2A0F9E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A4904-0E46-4095-8D6B-06F4AB710DFC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21253F-C606-4306-8AEF-397E0699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CD819C-81A7-41CF-BCF4-0E1B39E7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B2B7A-B4D9-482C-A77A-8F579537CD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5611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E8068-4AD7-4636-AEC2-ACB84C50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C0E642-E3D3-4F80-85E9-A4538AC2F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E8F6EB-7D0E-45F7-AE4F-7D0B2149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646B5-54A6-40AA-8DE7-4D2F4F5B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ACF5A-434A-496F-895E-61CC0F34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9A882-0BBA-4B67-BB8E-5C98D0031A5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9717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89246B-62AA-4C3E-9687-C49A8E54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F1A392-AF5C-4E48-9675-A2B2088AA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176E1F-D875-421C-AE56-4156CD54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735240-11BC-48FA-8244-1D97E4FA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85F7E7-06C6-4575-AD8E-77DCB4A1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024A3A-5FEE-496B-AA75-D91F5A9E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438A6-8566-4DA4-A96C-D5874EA9E59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1184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588F0-66BB-4C96-8E84-313C2EF1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2B6DAF-FCE9-4820-89EA-4B51D789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820B2F-F510-4F9A-A601-677F2AA85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5566C0-617E-4F55-AE2A-6170817E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B80AC6-CEE3-463B-98CD-6D16B0DBE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7338E1-784B-497B-AE57-DFE95A02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FE3D13-B8E9-494F-B374-7E3097D2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0D43DC2-E8E3-4CF2-8C9C-FAD844F0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E0D90-72B5-4132-86FF-F8885E7D92C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87068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AED0F-0A1E-4975-909E-5B543A8F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1ACF6-A92A-4551-8C37-08351950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BFF1BE-4556-4681-A1CC-48FAB8FB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01B385-522A-42A5-BBB0-95C0B545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85E0E-A30D-4CD6-9849-6C0CBD74AFB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7632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4F057F-F7A9-437E-A024-FA58540C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8E06B0-8449-4E09-BB5F-EB5ABBBB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2CD6B8-5B48-4654-B182-15A976C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5A44-154C-45D8-B1C6-DB971C25A18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21717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EBBD2-A72E-422F-8BCF-6C8D73CF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B74D6-1916-4B66-B980-75430DDB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C6221C-5FF5-4FF5-8AF6-341C34746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22D8DA-A2A4-426E-8660-AC367F9E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DB25C-968B-4F3B-B21D-90D96744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C0017-FEC3-4AD7-B741-56E5444C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7F0DC-731A-4686-B771-C223209A3C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4583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B3E30-6EAB-41D2-B4AD-7538DF56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055B5F-3833-4F08-8637-E827304AE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176A4C-5118-44C1-A562-0F41292C1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87B34F-8978-45F7-9B66-0C561EEF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FC2B7E-4508-4663-8DFA-9C007B53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7777B0-3226-42D4-9ACF-5158E032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5D23-0D5D-478F-9E79-D2C09265C24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75142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297AB-617D-4FE4-8C30-7788A6C7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2598C3-F340-4F56-B07E-C478A4B8D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525990-3C9D-48F0-8DDA-0B81F14F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900420-E1C7-4B57-B0B5-33E8E31D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09CA6-27AD-4534-9325-31EE0593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A6CF3-63BF-4EFB-912C-E8AF47CD316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0887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7A4F57-BE0E-4467-99E5-130C70F18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A89380-AC45-4202-91CC-76D81DB28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E8346-EC11-4C73-A4A1-D564675D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842D13-D5DC-4987-A181-A2FC41A8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5F0B10-2802-4F18-806E-EF939EBE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C50F3-2FD2-41E8-BD2C-BB8EA327952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3342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8F284-0806-4F2B-A52D-9E3273FD9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AAB731-356C-4743-A1C2-DDFA6263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134C1-7FD4-4F12-849F-1E369876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E2CC3D-9202-492B-AEC9-64A02E4E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D5B5C-D1BC-4006-955B-98B474A0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6C62-F3D4-4586-A152-47164C5FC03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23091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1E1CC-56F7-467B-9F2E-40ABA7B8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4036E1-FBC2-401D-93A2-827354E4E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4FF491-18E3-4879-8585-F90097967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11B88C-D643-4812-B258-CDD4B5D7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B51-261C-45B8-874E-F93BE2039403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6D20A-0E47-494F-8806-B01486AE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423F7F-2349-43FA-A129-B11BA897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EE17-F44C-4ABF-8372-FDEA49063E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116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66F7E-CF3B-4669-9DF0-519C8254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9512FD-ADB6-4608-881B-F05DACB53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9408B4-4038-47F6-8458-69571035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78938-7155-4E54-891C-D872D714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8F5A7B-F1BB-4156-B9A6-B4A9F09A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185F6-999B-4295-9A4D-3639A934BDA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83564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0E674-6B20-4A05-A464-97239AEA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309B1B-8A22-4D35-8FA6-01C0B3A6F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DBFED6-74BA-4494-B2B8-67246535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14519-9D33-4847-8774-6B930F5C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4EE4B1-DFD9-4AC5-8797-367E05B7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5A027-C848-43AA-80A5-50B7A684C49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0111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0F1A9-9F41-45C5-9289-5D00F5A3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E406F8-88FD-49A0-94AE-121736804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05E620-EF9E-4E3C-B07B-C6B477C6B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9FBC0E-35A1-433C-8FD7-6BD95154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F0A718-601C-4863-9A61-681ABE94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0F8E04-B36F-4867-A4EE-C2B82C50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EEAE-CE4A-4084-9ECB-ABD7D391EBA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41935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76F5C-2911-48E0-B21D-E095F3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02581C-332B-4170-A21C-AA6384F4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0A74F5-DE78-4A6B-B3E7-4F166E1C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6DD042-105D-4B44-AE77-85B39B6B3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ED951F-EDCA-4B62-BC6E-55A58F895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24A6B7-D1B1-4509-AC33-CC142228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CED691-4DC8-4F05-BDFA-FEC3544C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0F1F870-8077-4658-B4A0-2A1B26D0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3CFC7-A6B8-4E7A-9260-7E6CB15F86A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66361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630DA-C0CA-4923-A491-4F24F352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87529F-528E-4760-9D13-B189D557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976741-F5A8-487B-B678-94241279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BDD9AB-7415-4226-BAF0-FA53D86B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3568D-448C-4E23-9BBF-D5A5ABC002E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8473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271989-97A2-4377-8025-1296FFE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05E85B-529D-4106-B835-43C82F7B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30EFF-3383-4DAA-B82E-5100A3F2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86A1C-7804-4E91-B4C7-94C183995B4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4325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8EF18-6CA1-47E8-B9DF-AD9F4910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618F6B-E8C5-4D03-B3CB-A016C61B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C4C7FA-C382-45C8-ACF6-F33455FC3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B6B3CF-98D3-42AF-8723-1A3B1878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F15154-E1BC-4789-B7B7-E104F1DC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8CD02B-1AE6-4F80-AE37-22701C2B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047-6C80-4FD5-825F-677F58176A0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41262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6B17-72BC-442E-B3A4-D4CAFDA4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C40394-F9C6-4AC6-B372-0A352AC2F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8704CC-E286-4471-B7E3-F784B049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B7A17A-29B0-40BC-98A2-E43ECBEC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7E0216-65C0-4276-B861-93667474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9F5B90-26EC-4A0A-895C-116DE181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34A4E-1FC6-4F87-86EE-88445F50DA1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41318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CC7D4-2D34-48CE-9F75-4BC35307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CB9CCB-4FFC-4F42-BD02-741B5B0DF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D0A6EA-9C6B-4D78-9681-837DF2FC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583DA7-906F-40BB-AF70-A9C1F439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2086C3-2FC3-4F92-BEC5-5B5FFE38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513FD-6F74-43A2-8A87-53DE8CD8F57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79113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33DBC-F0A3-4508-94F3-05F2A4084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2B3E40-E977-4DB4-8F73-FF8D28D2E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E5870-78C9-43F6-92FB-5AD827B1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056F1D-5C55-46C9-97FC-26FEEE8A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2B33C-97C8-408B-886F-130292A2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B66A8-446A-45DA-BFA3-2A742F968CA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47329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46F99683-2475-462D-9299-C1B197FDE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D4AD3673-8DFE-415F-BEB0-57B4F15E5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3649B59D-EE1F-4287-B355-BCF7DD474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035EDAA-3ED6-4257-BDCA-9C955EDAE4FA}" type="datetimeFigureOut">
              <a:rPr lang="zh-CN" altLang="en-US"/>
              <a:pPr/>
              <a:t>2019/12/9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A655CA3A-80A5-4D09-B54F-0439CFCF25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C8C09EFA-6675-4E1E-B6C9-FC0F123F9D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37309-CAF8-49A1-B8C5-DD7E7E579C0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>
            <a:extLst>
              <a:ext uri="{FF2B5EF4-FFF2-40B4-BE49-F238E27FC236}">
                <a16:creationId xmlns:a16="http://schemas.microsoft.com/office/drawing/2014/main" id="{809DFCE7-9BE5-4E0E-9150-E1136517C6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>
            <a:extLst>
              <a:ext uri="{FF2B5EF4-FFF2-40B4-BE49-F238E27FC236}">
                <a16:creationId xmlns:a16="http://schemas.microsoft.com/office/drawing/2014/main" id="{4CBB13AF-D8BE-460F-8971-E0AAE7D4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>
            <a:extLst>
              <a:ext uri="{FF2B5EF4-FFF2-40B4-BE49-F238E27FC236}">
                <a16:creationId xmlns:a16="http://schemas.microsoft.com/office/drawing/2014/main" id="{DF33C6E2-ACED-4FE2-9405-0F6C3C197A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93F28C-9B39-4658-9ADC-1300DF9CB88A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>
            <a:extLst>
              <a:ext uri="{FF2B5EF4-FFF2-40B4-BE49-F238E27FC236}">
                <a16:creationId xmlns:a16="http://schemas.microsoft.com/office/drawing/2014/main" id="{EB22163A-6902-4782-A776-6AE8957A0B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6">
            <a:extLst>
              <a:ext uri="{FF2B5EF4-FFF2-40B4-BE49-F238E27FC236}">
                <a16:creationId xmlns:a16="http://schemas.microsoft.com/office/drawing/2014/main" id="{10EF1290-F3E1-4036-B386-D4C81902A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C2FAA2-B287-479D-9DF0-5A7FB2124C9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>
            <a:extLst>
              <a:ext uri="{FF2B5EF4-FFF2-40B4-BE49-F238E27FC236}">
                <a16:creationId xmlns:a16="http://schemas.microsoft.com/office/drawing/2014/main" id="{9B9C5602-ADD4-45E8-B77E-D92C250D4D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>
            <a:extLst>
              <a:ext uri="{FF2B5EF4-FFF2-40B4-BE49-F238E27FC236}">
                <a16:creationId xmlns:a16="http://schemas.microsoft.com/office/drawing/2014/main" id="{D474188E-EC8D-451F-96AE-958076D69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>
            <a:extLst>
              <a:ext uri="{FF2B5EF4-FFF2-40B4-BE49-F238E27FC236}">
                <a16:creationId xmlns:a16="http://schemas.microsoft.com/office/drawing/2014/main" id="{68271D90-4350-47EA-9B90-2E3F1DDAD2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93CCD2-76F8-49B2-9AA1-0AB81F9230F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>
            <a:extLst>
              <a:ext uri="{FF2B5EF4-FFF2-40B4-BE49-F238E27FC236}">
                <a16:creationId xmlns:a16="http://schemas.microsoft.com/office/drawing/2014/main" id="{5D7E0BC6-BAF4-4F2C-BCFA-FA529BD74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6">
            <a:extLst>
              <a:ext uri="{FF2B5EF4-FFF2-40B4-BE49-F238E27FC236}">
                <a16:creationId xmlns:a16="http://schemas.microsoft.com/office/drawing/2014/main" id="{A85D1EBA-2BC6-4AD7-ACE6-C417DFD43B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DCC62E5-A513-41B1-B301-3A480C03F8D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>
            <a:extLst>
              <a:ext uri="{FF2B5EF4-FFF2-40B4-BE49-F238E27FC236}">
                <a16:creationId xmlns:a16="http://schemas.microsoft.com/office/drawing/2014/main" id="{6CA52EB9-DA06-47D8-B6C9-CB1F561828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>
            <a:extLst>
              <a:ext uri="{FF2B5EF4-FFF2-40B4-BE49-F238E27FC236}">
                <a16:creationId xmlns:a16="http://schemas.microsoft.com/office/drawing/2014/main" id="{A9CB9DF7-305D-452E-939C-FF32D487A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>
            <a:extLst>
              <a:ext uri="{FF2B5EF4-FFF2-40B4-BE49-F238E27FC236}">
                <a16:creationId xmlns:a16="http://schemas.microsoft.com/office/drawing/2014/main" id="{7FD4D74C-7CEA-4681-BE87-EA0154FF33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D87682-0EBF-4D09-8524-633495D8C342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>
            <a:extLst>
              <a:ext uri="{FF2B5EF4-FFF2-40B4-BE49-F238E27FC236}">
                <a16:creationId xmlns:a16="http://schemas.microsoft.com/office/drawing/2014/main" id="{13DFB58B-B441-485B-8A32-4138DE687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5">
            <a:extLst>
              <a:ext uri="{FF2B5EF4-FFF2-40B4-BE49-F238E27FC236}">
                <a16:creationId xmlns:a16="http://schemas.microsoft.com/office/drawing/2014/main" id="{349F3499-2575-4221-9356-887F7AE2DA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FF15774-623D-4C53-BDCE-75F669FCE16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>
            <a:extLst>
              <a:ext uri="{FF2B5EF4-FFF2-40B4-BE49-F238E27FC236}">
                <a16:creationId xmlns:a16="http://schemas.microsoft.com/office/drawing/2014/main" id="{6CAB08A6-1FC0-41C1-9E81-70C735BF77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>
            <a:extLst>
              <a:ext uri="{FF2B5EF4-FFF2-40B4-BE49-F238E27FC236}">
                <a16:creationId xmlns:a16="http://schemas.microsoft.com/office/drawing/2014/main" id="{CFF38A2D-898F-4399-AA3B-D25C872A9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>
            <a:extLst>
              <a:ext uri="{FF2B5EF4-FFF2-40B4-BE49-F238E27FC236}">
                <a16:creationId xmlns:a16="http://schemas.microsoft.com/office/drawing/2014/main" id="{D15CA0AD-B8F6-48A8-8E0F-9A7572B52F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782A3A4-8FA4-4EE1-BAA3-5A10204CBCB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>
            <a:extLst>
              <a:ext uri="{FF2B5EF4-FFF2-40B4-BE49-F238E27FC236}">
                <a16:creationId xmlns:a16="http://schemas.microsoft.com/office/drawing/2014/main" id="{9D5EC59C-695F-4693-915E-46082BF9CD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318" name="灯片编号占位符 5">
            <a:extLst>
              <a:ext uri="{FF2B5EF4-FFF2-40B4-BE49-F238E27FC236}">
                <a16:creationId xmlns:a16="http://schemas.microsoft.com/office/drawing/2014/main" id="{1E325813-0AFF-43B5-8744-636D7594FE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7E25E62-C7A5-461E-A2AE-2C0759D4EEE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>
            <a:extLst>
              <a:ext uri="{FF2B5EF4-FFF2-40B4-BE49-F238E27FC236}">
                <a16:creationId xmlns:a16="http://schemas.microsoft.com/office/drawing/2014/main" id="{FB4B3260-1725-418F-81D2-0EB8584F30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>
            <a:extLst>
              <a:ext uri="{FF2B5EF4-FFF2-40B4-BE49-F238E27FC236}">
                <a16:creationId xmlns:a16="http://schemas.microsoft.com/office/drawing/2014/main" id="{589BE8BB-9310-4E87-AEFC-DD593B475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>
            <a:extLst>
              <a:ext uri="{FF2B5EF4-FFF2-40B4-BE49-F238E27FC236}">
                <a16:creationId xmlns:a16="http://schemas.microsoft.com/office/drawing/2014/main" id="{D30B37E4-46D9-4FC4-B2FE-5CD75BD99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3205BC8-FF9D-4313-8473-95C766A5E0DF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>
            <a:extLst>
              <a:ext uri="{FF2B5EF4-FFF2-40B4-BE49-F238E27FC236}">
                <a16:creationId xmlns:a16="http://schemas.microsoft.com/office/drawing/2014/main" id="{9F340226-8F17-41A1-B5D4-85D03BAEF2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42" name="灯片编号占位符 4">
            <a:extLst>
              <a:ext uri="{FF2B5EF4-FFF2-40B4-BE49-F238E27FC236}">
                <a16:creationId xmlns:a16="http://schemas.microsoft.com/office/drawing/2014/main" id="{CB7C0155-DA97-4A0A-9683-F42AB4A7FC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E2C62F-E15B-4ED5-B3AA-AC5ADF7B8A7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0FEE7B96-BB6B-45FD-BB9F-4A81984A08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3F823B76-0351-4300-AE1B-8F630F9A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>
            <a:extLst>
              <a:ext uri="{FF2B5EF4-FFF2-40B4-BE49-F238E27FC236}">
                <a16:creationId xmlns:a16="http://schemas.microsoft.com/office/drawing/2014/main" id="{83DE80BF-B23C-4B67-B904-B3070D371E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1CC569F-686E-447D-95ED-7E3BA790F04B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>
            <a:extLst>
              <a:ext uri="{FF2B5EF4-FFF2-40B4-BE49-F238E27FC236}">
                <a16:creationId xmlns:a16="http://schemas.microsoft.com/office/drawing/2014/main" id="{4CF9E35C-D633-4B31-85BB-9201648EF4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>
            <a:extLst>
              <a:ext uri="{FF2B5EF4-FFF2-40B4-BE49-F238E27FC236}">
                <a16:creationId xmlns:a16="http://schemas.microsoft.com/office/drawing/2014/main" id="{8CCD70A5-9F09-4444-ACEB-A7D4771664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41B1C928-7C9E-43CB-988D-AC86C13D045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>
            <a:extLst>
              <a:ext uri="{FF2B5EF4-FFF2-40B4-BE49-F238E27FC236}">
                <a16:creationId xmlns:a16="http://schemas.microsoft.com/office/drawing/2014/main" id="{8FEF3CE4-73EF-485D-9B44-37F1F4A8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075" name="直接连接符 7">
            <a:extLst>
              <a:ext uri="{FF2B5EF4-FFF2-40B4-BE49-F238E27FC236}">
                <a16:creationId xmlns:a16="http://schemas.microsoft.com/office/drawing/2014/main" id="{77CFDBB4-33FD-4C8C-8313-BFBB901682D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54100" y="6237288"/>
            <a:ext cx="10587038" cy="0"/>
          </a:xfrm>
          <a:prstGeom prst="line">
            <a:avLst/>
          </a:prstGeom>
          <a:noFill/>
          <a:ln w="9525" cmpd="sng">
            <a:solidFill>
              <a:srgbClr val="C0000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椭圆 8">
            <a:extLst>
              <a:ext uri="{FF2B5EF4-FFF2-40B4-BE49-F238E27FC236}">
                <a16:creationId xmlns:a16="http://schemas.microsoft.com/office/drawing/2014/main" id="{CD269B91-030B-4AC9-BC71-BF3DDDB9CB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41025" y="5930900"/>
            <a:ext cx="612775" cy="612775"/>
          </a:xfrm>
          <a:prstGeom prst="ellipse">
            <a:avLst/>
          </a:prstGeom>
          <a:gradFill rotWithShape="1">
            <a:gsLst>
              <a:gs pos="0">
                <a:srgbClr val="FC4242"/>
              </a:gs>
              <a:gs pos="50999">
                <a:srgbClr val="E13B3F"/>
              </a:gs>
              <a:gs pos="100000">
                <a:srgbClr val="C41E22"/>
              </a:gs>
            </a:gsLst>
            <a:lin ang="5400000"/>
          </a:gradFill>
          <a:ln w="6350" cmpd="sng">
            <a:solidFill>
              <a:schemeClr val="accent2"/>
            </a:solidFill>
            <a:round/>
            <a:headEnd/>
            <a:tailEnd/>
          </a:ln>
        </p:spPr>
        <p:txBody>
          <a:bodyPr lIns="10801" tIns="3600" rIns="10801" bIns="3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A78226DB-4BD1-4156-9538-7B3DD738E7B9}" type="slidenum">
              <a:rPr lang="zh-CN" altLang="en-US">
                <a:solidFill>
                  <a:srgbClr val="FFFFFF"/>
                </a:solidFill>
                <a:latin typeface="Tahoma" panose="020B0604030504040204" pitchFamily="34" charset="0"/>
                <a:ea typeface="Arial Unicode MS" pitchFamily="2" charset="-122"/>
              </a:rPr>
              <a:pPr algn="ctr" eaLnBrk="1" hangingPunct="1"/>
              <a:t>‹#›</a:t>
            </a:fld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Arial Unicode MS" pitchFamily="2" charset="-122"/>
            </a:endParaRPr>
          </a:p>
        </p:txBody>
      </p:sp>
      <p:sp>
        <p:nvSpPr>
          <p:cNvPr id="3077" name="标题占位符 1">
            <a:extLst>
              <a:ext uri="{FF2B5EF4-FFF2-40B4-BE49-F238E27FC236}">
                <a16:creationId xmlns:a16="http://schemas.microsoft.com/office/drawing/2014/main" id="{FB71E58B-FE0F-4F00-BF34-96AE0A402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8" name="文本占位符 2">
            <a:extLst>
              <a:ext uri="{FF2B5EF4-FFF2-40B4-BE49-F238E27FC236}">
                <a16:creationId xmlns:a16="http://schemas.microsoft.com/office/drawing/2014/main" id="{EE2784AF-8F3B-4751-81C1-47F2429C5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FC81F68A-82B7-462C-A01A-16EEC4069C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F73A1D76-7505-4045-9AE9-C17E35D0A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>
            <a:extLst>
              <a:ext uri="{FF2B5EF4-FFF2-40B4-BE49-F238E27FC236}">
                <a16:creationId xmlns:a16="http://schemas.microsoft.com/office/drawing/2014/main" id="{9C9CFDFE-D74F-41EA-9D35-05EF879986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906506-7B8D-4AA7-BF11-B9F4E69239C6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>
            <a:extLst>
              <a:ext uri="{FF2B5EF4-FFF2-40B4-BE49-F238E27FC236}">
                <a16:creationId xmlns:a16="http://schemas.microsoft.com/office/drawing/2014/main" id="{B2C529BA-4FCD-40DA-BCDB-6BEFDFE58F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>
            <a:extLst>
              <a:ext uri="{FF2B5EF4-FFF2-40B4-BE49-F238E27FC236}">
                <a16:creationId xmlns:a16="http://schemas.microsoft.com/office/drawing/2014/main" id="{B641FE84-C263-40C3-80E3-EABABCBC4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CE192B-FC5C-4C03-A14C-86F5A181373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CA015565-E216-427F-A22B-5245157C79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9AE590B-B4A6-49A6-9E85-86C4BACF8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>
            <a:extLst>
              <a:ext uri="{FF2B5EF4-FFF2-40B4-BE49-F238E27FC236}">
                <a16:creationId xmlns:a16="http://schemas.microsoft.com/office/drawing/2014/main" id="{DFBF2124-1DAC-4FB2-BC46-360CC02BE3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1C21A28-82B4-4D65-98A0-51EFE32938A3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>
            <a:extLst>
              <a:ext uri="{FF2B5EF4-FFF2-40B4-BE49-F238E27FC236}">
                <a16:creationId xmlns:a16="http://schemas.microsoft.com/office/drawing/2014/main" id="{9C2A4835-3A28-47B1-ABD8-826E15E99A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126" name="灯片编号占位符 5">
            <a:extLst>
              <a:ext uri="{FF2B5EF4-FFF2-40B4-BE49-F238E27FC236}">
                <a16:creationId xmlns:a16="http://schemas.microsoft.com/office/drawing/2014/main" id="{CF5BCE5B-9C62-430E-81AB-0322579606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A375C8-75D3-41C8-86EE-14B6052E3E8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>
            <a:extLst>
              <a:ext uri="{FF2B5EF4-FFF2-40B4-BE49-F238E27FC236}">
                <a16:creationId xmlns:a16="http://schemas.microsoft.com/office/drawing/2014/main" id="{E3EC802C-F09D-4132-8DC0-A22ACA4C78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>
            <a:extLst>
              <a:ext uri="{FF2B5EF4-FFF2-40B4-BE49-F238E27FC236}">
                <a16:creationId xmlns:a16="http://schemas.microsoft.com/office/drawing/2014/main" id="{89516DEB-57D8-4F92-A50E-090E7516B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>
            <a:extLst>
              <a:ext uri="{FF2B5EF4-FFF2-40B4-BE49-F238E27FC236}">
                <a16:creationId xmlns:a16="http://schemas.microsoft.com/office/drawing/2014/main" id="{F0D6E493-0154-4C95-AF55-603FD7118D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EC5FB08-77F3-4F2F-A8B7-91F750DC1EF0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>
            <a:extLst>
              <a:ext uri="{FF2B5EF4-FFF2-40B4-BE49-F238E27FC236}">
                <a16:creationId xmlns:a16="http://schemas.microsoft.com/office/drawing/2014/main" id="{C043B173-838D-4ED1-8830-14EE57D5ED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6">
            <a:extLst>
              <a:ext uri="{FF2B5EF4-FFF2-40B4-BE49-F238E27FC236}">
                <a16:creationId xmlns:a16="http://schemas.microsoft.com/office/drawing/2014/main" id="{34CACFAE-8858-4AD3-96E2-EA650FD5F4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D627EAA-2AD7-4C3E-AF38-DE2149FFC24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>
            <a:extLst>
              <a:ext uri="{FF2B5EF4-FFF2-40B4-BE49-F238E27FC236}">
                <a16:creationId xmlns:a16="http://schemas.microsoft.com/office/drawing/2014/main" id="{9FEE63EF-0564-40E0-A474-6F1B8E46C6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>
            <a:extLst>
              <a:ext uri="{FF2B5EF4-FFF2-40B4-BE49-F238E27FC236}">
                <a16:creationId xmlns:a16="http://schemas.microsoft.com/office/drawing/2014/main" id="{CA521B59-C841-40AF-AC49-1A58E6042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>
            <a:extLst>
              <a:ext uri="{FF2B5EF4-FFF2-40B4-BE49-F238E27FC236}">
                <a16:creationId xmlns:a16="http://schemas.microsoft.com/office/drawing/2014/main" id="{E1C4AA42-A8F3-401F-9FF4-5FB2BC18E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021C0F-9FEF-404F-A1A4-89D210BBDEE9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>
            <a:extLst>
              <a:ext uri="{FF2B5EF4-FFF2-40B4-BE49-F238E27FC236}">
                <a16:creationId xmlns:a16="http://schemas.microsoft.com/office/drawing/2014/main" id="{73C76BF3-F9F4-4F8F-83F4-4A8F7B9DC7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8">
            <a:extLst>
              <a:ext uri="{FF2B5EF4-FFF2-40B4-BE49-F238E27FC236}">
                <a16:creationId xmlns:a16="http://schemas.microsoft.com/office/drawing/2014/main" id="{31029C28-1BD5-499C-8D93-B9A244879A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A20384-923A-4A63-A8B1-8F717549C08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>
            <a:extLst>
              <a:ext uri="{FF2B5EF4-FFF2-40B4-BE49-F238E27FC236}">
                <a16:creationId xmlns:a16="http://schemas.microsoft.com/office/drawing/2014/main" id="{CB5B5B2B-9901-4573-A907-6A53A03166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>
            <a:extLst>
              <a:ext uri="{FF2B5EF4-FFF2-40B4-BE49-F238E27FC236}">
                <a16:creationId xmlns:a16="http://schemas.microsoft.com/office/drawing/2014/main" id="{59B1E81D-3CA0-4630-A9A0-1D38DDC25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>
            <a:extLst>
              <a:ext uri="{FF2B5EF4-FFF2-40B4-BE49-F238E27FC236}">
                <a16:creationId xmlns:a16="http://schemas.microsoft.com/office/drawing/2014/main" id="{BBD51137-0454-4937-928B-9F3F0D7EDD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F08CD3F-2141-43F3-91FA-CF9ED1E1034D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>
            <a:extLst>
              <a:ext uri="{FF2B5EF4-FFF2-40B4-BE49-F238E27FC236}">
                <a16:creationId xmlns:a16="http://schemas.microsoft.com/office/drawing/2014/main" id="{5BCC00BA-6332-4F94-A14D-A7FD838978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4">
            <a:extLst>
              <a:ext uri="{FF2B5EF4-FFF2-40B4-BE49-F238E27FC236}">
                <a16:creationId xmlns:a16="http://schemas.microsoft.com/office/drawing/2014/main" id="{BA606F84-46CD-4E40-8F0D-41BE21FB29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BC1829-D1FF-4CE5-9AA3-6B3DF94D403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>
            <a:extLst>
              <a:ext uri="{FF2B5EF4-FFF2-40B4-BE49-F238E27FC236}">
                <a16:creationId xmlns:a16="http://schemas.microsoft.com/office/drawing/2014/main" id="{2AC2AB9F-1351-4D9C-8926-559FD3634E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>
            <a:extLst>
              <a:ext uri="{FF2B5EF4-FFF2-40B4-BE49-F238E27FC236}">
                <a16:creationId xmlns:a16="http://schemas.microsoft.com/office/drawing/2014/main" id="{054BD75E-A224-4C9D-A955-2357AD9EB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>
            <a:extLst>
              <a:ext uri="{FF2B5EF4-FFF2-40B4-BE49-F238E27FC236}">
                <a16:creationId xmlns:a16="http://schemas.microsoft.com/office/drawing/2014/main" id="{99847746-A68D-4EF0-964A-95D7EAD107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3F7ED83-8731-4452-B46D-657C6B13AC31}" type="datetime1">
              <a:rPr lang="zh-CN" altLang="en-US"/>
              <a:pPr/>
              <a:t>2019/12/9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>
            <a:extLst>
              <a:ext uri="{FF2B5EF4-FFF2-40B4-BE49-F238E27FC236}">
                <a16:creationId xmlns:a16="http://schemas.microsoft.com/office/drawing/2014/main" id="{E06AA229-77AD-455B-9BF1-ED3C812565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3">
            <a:extLst>
              <a:ext uri="{FF2B5EF4-FFF2-40B4-BE49-F238E27FC236}">
                <a16:creationId xmlns:a16="http://schemas.microsoft.com/office/drawing/2014/main" id="{7F02646D-4B61-4415-A1C7-CEBA66FE4D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2EA673-9987-42D9-802F-8DE0915BA2B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>
            <a:extLst>
              <a:ext uri="{FF2B5EF4-FFF2-40B4-BE49-F238E27FC236}">
                <a16:creationId xmlns:a16="http://schemas.microsoft.com/office/drawing/2014/main" id="{1FCAB6DC-3949-4ACD-A9D9-FC0586DC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3"/>
          <a:stretch>
            <a:fillRect/>
          </a:stretch>
        </p:blipFill>
        <p:spPr bwMode="auto">
          <a:xfrm>
            <a:off x="-38100" y="0"/>
            <a:ext cx="122301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4">
            <a:extLst>
              <a:ext uri="{FF2B5EF4-FFF2-40B4-BE49-F238E27FC236}">
                <a16:creationId xmlns:a16="http://schemas.microsoft.com/office/drawing/2014/main" id="{5350B0DE-6446-463D-A28F-74061376F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71813" cy="219233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8" name="矩形 5">
            <a:extLst>
              <a:ext uri="{FF2B5EF4-FFF2-40B4-BE49-F238E27FC236}">
                <a16:creationId xmlns:a16="http://schemas.microsoft.com/office/drawing/2014/main" id="{FA7476D6-DD71-457D-98D1-2885C067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4614863"/>
            <a:ext cx="6143625" cy="2243137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9" name="矩形 6">
            <a:extLst>
              <a:ext uri="{FF2B5EF4-FFF2-40B4-BE49-F238E27FC236}">
                <a16:creationId xmlns:a16="http://schemas.microsoft.com/office/drawing/2014/main" id="{F77A657E-F74E-42E6-AEAD-DC5ABB3B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2308225"/>
            <a:ext cx="3043237" cy="219868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0" name="矩形 7">
            <a:extLst>
              <a:ext uri="{FF2B5EF4-FFF2-40B4-BE49-F238E27FC236}">
                <a16:creationId xmlns:a16="http://schemas.microsoft.com/office/drawing/2014/main" id="{EDB925D1-B489-487E-A6C3-767EE0A1A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4863"/>
            <a:ext cx="3071813" cy="2243137"/>
          </a:xfrm>
          <a:prstGeom prst="rect">
            <a:avLst/>
          </a:prstGeom>
          <a:solidFill>
            <a:srgbClr val="C41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91" name="图片 9">
            <a:extLst>
              <a:ext uri="{FF2B5EF4-FFF2-40B4-BE49-F238E27FC236}">
                <a16:creationId xmlns:a16="http://schemas.microsoft.com/office/drawing/2014/main" id="{31C8624B-BF90-43F6-8E6F-186155C6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0" t="11887" r="101" b="70151"/>
          <a:stretch>
            <a:fillRect/>
          </a:stretch>
        </p:blipFill>
        <p:spPr bwMode="auto">
          <a:xfrm>
            <a:off x="9021763" y="4763"/>
            <a:ext cx="3170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10">
            <a:extLst>
              <a:ext uri="{FF2B5EF4-FFF2-40B4-BE49-F238E27FC236}">
                <a16:creationId xmlns:a16="http://schemas.microsoft.com/office/drawing/2014/main" id="{B2D3C06B-DD15-4E26-BB5B-CC74A05F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0" t="29652" b="52438"/>
          <a:stretch>
            <a:fillRect/>
          </a:stretch>
        </p:blipFill>
        <p:spPr bwMode="auto">
          <a:xfrm>
            <a:off x="9228138" y="2306638"/>
            <a:ext cx="296386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11">
            <a:extLst>
              <a:ext uri="{FF2B5EF4-FFF2-40B4-BE49-F238E27FC236}">
                <a16:creationId xmlns:a16="http://schemas.microsoft.com/office/drawing/2014/main" id="{5950C63D-55B6-4429-B347-301C7A8B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29837" r="25113" b="52451"/>
          <a:stretch>
            <a:fillRect/>
          </a:stretch>
        </p:blipFill>
        <p:spPr bwMode="auto">
          <a:xfrm>
            <a:off x="3179763" y="2305050"/>
            <a:ext cx="27606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13">
            <a:extLst>
              <a:ext uri="{FF2B5EF4-FFF2-40B4-BE49-F238E27FC236}">
                <a16:creationId xmlns:a16="http://schemas.microsoft.com/office/drawing/2014/main" id="{5F168C2A-351D-4FD0-9D35-3E61F3D7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614863"/>
            <a:ext cx="2760662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文本框 15">
            <a:extLst>
              <a:ext uri="{FF2B5EF4-FFF2-40B4-BE49-F238E27FC236}">
                <a16:creationId xmlns:a16="http://schemas.microsoft.com/office/drawing/2014/main" id="{000A6B6D-F427-47A0-B4D9-DDC3ACDEF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2" y="5894486"/>
            <a:ext cx="2886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矩形 16">
            <a:extLst>
              <a:ext uri="{FF2B5EF4-FFF2-40B4-BE49-F238E27FC236}">
                <a16:creationId xmlns:a16="http://schemas.microsoft.com/office/drawing/2014/main" id="{16BB18DB-A77A-4142-BCF5-CD513214F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5018088"/>
            <a:ext cx="2573337" cy="627062"/>
          </a:xfrm>
          <a:prstGeom prst="rect">
            <a:avLst/>
          </a:prstGeom>
          <a:solidFill>
            <a:srgbClr val="C41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14">
            <a:extLst>
              <a:ext uri="{FF2B5EF4-FFF2-40B4-BE49-F238E27FC236}">
                <a16:creationId xmlns:a16="http://schemas.microsoft.com/office/drawing/2014/main" id="{06B9F6A5-BE22-4593-91AA-AC422AEA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149" y="4977676"/>
            <a:ext cx="58835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</a:p>
        </p:txBody>
      </p:sp>
      <p:pic>
        <p:nvPicPr>
          <p:cNvPr id="16398" name="TextBox 16">
            <a:extLst>
              <a:ext uri="{FF2B5EF4-FFF2-40B4-BE49-F238E27FC236}">
                <a16:creationId xmlns:a16="http://schemas.microsoft.com/office/drawing/2014/main" id="{05AF61C2-EC1E-4EA1-A421-2A067C442F0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676275"/>
            <a:ext cx="20351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直接连接符 3">
            <a:extLst>
              <a:ext uri="{FF2B5EF4-FFF2-40B4-BE49-F238E27FC236}">
                <a16:creationId xmlns:a16="http://schemas.microsoft.com/office/drawing/2014/main" id="{DF07A66D-D6E8-4756-A6EF-65D9CD9035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3" name="TextBox 16">
            <a:extLst>
              <a:ext uri="{FF2B5EF4-FFF2-40B4-BE49-F238E27FC236}">
                <a16:creationId xmlns:a16="http://schemas.microsoft.com/office/drawing/2014/main" id="{CB92C31F-8E14-485E-A41B-85DDB0249E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11">
            <a:extLst>
              <a:ext uri="{FF2B5EF4-FFF2-40B4-BE49-F238E27FC236}">
                <a16:creationId xmlns:a16="http://schemas.microsoft.com/office/drawing/2014/main" id="{1FEFBD29-5564-455B-A666-24864411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9806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grpSp>
        <p:nvGrpSpPr>
          <p:cNvPr id="25605" name="组合 4">
            <a:extLst>
              <a:ext uri="{FF2B5EF4-FFF2-40B4-BE49-F238E27FC236}">
                <a16:creationId xmlns:a16="http://schemas.microsoft.com/office/drawing/2014/main" id="{795E77C2-80E4-4036-9708-D0CD46291554}"/>
              </a:ext>
            </a:extLst>
          </p:cNvPr>
          <p:cNvGrpSpPr>
            <a:grpSpLocks/>
          </p:cNvGrpSpPr>
          <p:nvPr/>
        </p:nvGrpSpPr>
        <p:grpSpPr bwMode="auto">
          <a:xfrm rot="-1106597">
            <a:off x="1497013" y="1625600"/>
            <a:ext cx="2859087" cy="2230438"/>
            <a:chOff x="0" y="0"/>
            <a:chExt cx="3747752" cy="2924375"/>
          </a:xfrm>
        </p:grpSpPr>
        <p:sp>
          <p:nvSpPr>
            <p:cNvPr id="25606" name="矩形 6">
              <a:extLst>
                <a:ext uri="{FF2B5EF4-FFF2-40B4-BE49-F238E27FC236}">
                  <a16:creationId xmlns:a16="http://schemas.microsoft.com/office/drawing/2014/main" id="{49343B1F-83E6-433B-A81A-76C3FD90E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47752" cy="2924375"/>
            </a:xfrm>
            <a:prstGeom prst="rect">
              <a:avLst/>
            </a:prstGeom>
            <a:solidFill>
              <a:srgbClr val="ED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5607" name="图片 7">
              <a:extLst>
                <a:ext uri="{FF2B5EF4-FFF2-40B4-BE49-F238E27FC236}">
                  <a16:creationId xmlns:a16="http://schemas.microsoft.com/office/drawing/2014/main" id="{6273BB04-0CD6-4660-AB4B-C062BD3FB8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77" y="221081"/>
              <a:ext cx="3261998" cy="248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8" name="组合 8">
            <a:extLst>
              <a:ext uri="{FF2B5EF4-FFF2-40B4-BE49-F238E27FC236}">
                <a16:creationId xmlns:a16="http://schemas.microsoft.com/office/drawing/2014/main" id="{4E0281F0-26FE-49A6-93BE-7D2A42E2ECB3}"/>
              </a:ext>
            </a:extLst>
          </p:cNvPr>
          <p:cNvGrpSpPr>
            <a:grpSpLocks/>
          </p:cNvGrpSpPr>
          <p:nvPr/>
        </p:nvGrpSpPr>
        <p:grpSpPr bwMode="auto">
          <a:xfrm>
            <a:off x="555625" y="3124200"/>
            <a:ext cx="2859088" cy="2232025"/>
            <a:chOff x="0" y="0"/>
            <a:chExt cx="3747752" cy="2924375"/>
          </a:xfrm>
        </p:grpSpPr>
        <p:sp>
          <p:nvSpPr>
            <p:cNvPr id="25609" name="矩形 9">
              <a:extLst>
                <a:ext uri="{FF2B5EF4-FFF2-40B4-BE49-F238E27FC236}">
                  <a16:creationId xmlns:a16="http://schemas.microsoft.com/office/drawing/2014/main" id="{AA731E98-C20C-4DBD-8BF7-1A5CAA23C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47752" cy="2924375"/>
            </a:xfrm>
            <a:prstGeom prst="rect">
              <a:avLst/>
            </a:prstGeom>
            <a:solidFill>
              <a:srgbClr val="ED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5610" name="图片 10">
              <a:extLst>
                <a:ext uri="{FF2B5EF4-FFF2-40B4-BE49-F238E27FC236}">
                  <a16:creationId xmlns:a16="http://schemas.microsoft.com/office/drawing/2014/main" id="{E1336C96-42F1-4C70-919F-75F638566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77" y="256035"/>
              <a:ext cx="3244141" cy="2440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矩形 12">
            <a:extLst>
              <a:ext uri="{FF2B5EF4-FFF2-40B4-BE49-F238E27FC236}">
                <a16:creationId xmlns:a16="http://schemas.microsoft.com/office/drawing/2014/main" id="{2C7F9ABB-605F-4055-9D6A-AD7488FC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106863"/>
            <a:ext cx="6729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5612" name="文本框 13">
            <a:extLst>
              <a:ext uri="{FF2B5EF4-FFF2-40B4-BE49-F238E27FC236}">
                <a16:creationId xmlns:a16="http://schemas.microsoft.com/office/drawing/2014/main" id="{597D9125-BE99-41FE-B52E-40B34EF35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493963"/>
            <a:ext cx="413110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cxnSp>
        <p:nvCxnSpPr>
          <p:cNvPr id="25613" name="直接连接符 14">
            <a:extLst>
              <a:ext uri="{FF2B5EF4-FFF2-40B4-BE49-F238E27FC236}">
                <a16:creationId xmlns:a16="http://schemas.microsoft.com/office/drawing/2014/main" id="{2A6B321F-7D25-4D1E-A46F-CD24DB0783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1288" y="3900488"/>
            <a:ext cx="6478587" cy="0"/>
          </a:xfrm>
          <a:prstGeom prst="line">
            <a:avLst/>
          </a:prstGeom>
          <a:noFill/>
          <a:ln w="6350" cmpd="sng">
            <a:solidFill>
              <a:srgbClr val="ED49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TextBox 35">
            <a:extLst>
              <a:ext uri="{FF2B5EF4-FFF2-40B4-BE49-F238E27FC236}">
                <a16:creationId xmlns:a16="http://schemas.microsoft.com/office/drawing/2014/main" id="{72B50C08-B080-49D5-A779-31444AE3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2884488"/>
            <a:ext cx="658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2" grpId="0" autoUpdateAnimBg="0"/>
      <p:bldP spid="256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直接连接符 3">
            <a:extLst>
              <a:ext uri="{FF2B5EF4-FFF2-40B4-BE49-F238E27FC236}">
                <a16:creationId xmlns:a16="http://schemas.microsoft.com/office/drawing/2014/main" id="{ADDB21A8-C365-4342-AE84-85C466A258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7" name="TextBox 16">
            <a:extLst>
              <a:ext uri="{FF2B5EF4-FFF2-40B4-BE49-F238E27FC236}">
                <a16:creationId xmlns:a16="http://schemas.microsoft.com/office/drawing/2014/main" id="{8035F122-6AB3-43A1-A34F-DE72CD3E25A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11">
            <a:extLst>
              <a:ext uri="{FF2B5EF4-FFF2-40B4-BE49-F238E27FC236}">
                <a16:creationId xmlns:a16="http://schemas.microsoft.com/office/drawing/2014/main" id="{ADCD8A1A-6D1A-4618-9AEE-9C58D152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97243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grpSp>
        <p:nvGrpSpPr>
          <p:cNvPr id="26629" name="组合 33">
            <a:extLst>
              <a:ext uri="{FF2B5EF4-FFF2-40B4-BE49-F238E27FC236}">
                <a16:creationId xmlns:a16="http://schemas.microsoft.com/office/drawing/2014/main" id="{A7502397-6D86-4C1D-AEC0-0115012BAE64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1301750"/>
            <a:ext cx="4971852" cy="3014663"/>
            <a:chOff x="0" y="0"/>
            <a:chExt cx="4972851" cy="3014340"/>
          </a:xfrm>
        </p:grpSpPr>
        <p:sp>
          <p:nvSpPr>
            <p:cNvPr id="26630" name="任意多边形 34">
              <a:extLst>
                <a:ext uri="{FF2B5EF4-FFF2-40B4-BE49-F238E27FC236}">
                  <a16:creationId xmlns:a16="http://schemas.microsoft.com/office/drawing/2014/main" id="{1501B739-42E4-4278-992E-FD1EAA30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739640" cy="3014340"/>
            </a:xfrm>
            <a:custGeom>
              <a:avLst/>
              <a:gdLst>
                <a:gd name="T0" fmla="*/ 1492000 w 4764024"/>
                <a:gd name="T1" fmla="*/ 0 h 3029848"/>
                <a:gd name="T2" fmla="*/ 1514924 w 4764024"/>
                <a:gd name="T3" fmla="*/ 0 h 3029848"/>
                <a:gd name="T4" fmla="*/ 4661912 w 4764024"/>
                <a:gd name="T5" fmla="*/ 0 h 3029848"/>
                <a:gd name="T6" fmla="*/ 4764024 w 4764024"/>
                <a:gd name="T7" fmla="*/ 102112 h 3029848"/>
                <a:gd name="T8" fmla="*/ 4764024 w 4764024"/>
                <a:gd name="T9" fmla="*/ 1059176 h 3029848"/>
                <a:gd name="T10" fmla="*/ 4661912 w 4764024"/>
                <a:gd name="T11" fmla="*/ 1161288 h 3029848"/>
                <a:gd name="T12" fmla="*/ 2986644 w 4764024"/>
                <a:gd name="T13" fmla="*/ 1161288 h 3029848"/>
                <a:gd name="T14" fmla="*/ 2999070 w 4764024"/>
                <a:gd name="T15" fmla="*/ 1209614 h 3029848"/>
                <a:gd name="T16" fmla="*/ 3029848 w 4764024"/>
                <a:gd name="T17" fmla="*/ 1514924 h 3029848"/>
                <a:gd name="T18" fmla="*/ 1514924 w 4764024"/>
                <a:gd name="T19" fmla="*/ 3029848 h 3029848"/>
                <a:gd name="T20" fmla="*/ 0 w 4764024"/>
                <a:gd name="T21" fmla="*/ 1514924 h 3029848"/>
                <a:gd name="T22" fmla="*/ 1360032 w 4764024"/>
                <a:gd name="T23" fmla="*/ 7822 h 3029848"/>
                <a:gd name="T24" fmla="*/ 1484354 w 4764024"/>
                <a:gd name="T25" fmla="*/ 1544 h 3029848"/>
                <a:gd name="T26" fmla="*/ 1492000 w 4764024"/>
                <a:gd name="T27" fmla="*/ 0 h 302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64024" h="3029848">
                  <a:moveTo>
                    <a:pt x="1492000" y="0"/>
                  </a:moveTo>
                  <a:lnTo>
                    <a:pt x="1514924" y="0"/>
                  </a:lnTo>
                  <a:lnTo>
                    <a:pt x="4661912" y="0"/>
                  </a:lnTo>
                  <a:cubicBezTo>
                    <a:pt x="4718307" y="0"/>
                    <a:pt x="4764024" y="45717"/>
                    <a:pt x="4764024" y="102112"/>
                  </a:cubicBezTo>
                  <a:lnTo>
                    <a:pt x="4764024" y="1059176"/>
                  </a:lnTo>
                  <a:cubicBezTo>
                    <a:pt x="4764024" y="1115571"/>
                    <a:pt x="4718307" y="1161288"/>
                    <a:pt x="4661912" y="1161288"/>
                  </a:cubicBezTo>
                  <a:lnTo>
                    <a:pt x="2986644" y="1161288"/>
                  </a:lnTo>
                  <a:lnTo>
                    <a:pt x="2999070" y="1209614"/>
                  </a:lnTo>
                  <a:cubicBezTo>
                    <a:pt x="3019251" y="1308232"/>
                    <a:pt x="3029848" y="1410341"/>
                    <a:pt x="3029848" y="1514924"/>
                  </a:cubicBezTo>
                  <a:cubicBezTo>
                    <a:pt x="3029848" y="2351593"/>
                    <a:pt x="2351593" y="3029848"/>
                    <a:pt x="1514924" y="3029848"/>
                  </a:cubicBezTo>
                  <a:cubicBezTo>
                    <a:pt x="678255" y="3029848"/>
                    <a:pt x="0" y="2351593"/>
                    <a:pt x="0" y="1514924"/>
                  </a:cubicBezTo>
                  <a:cubicBezTo>
                    <a:pt x="0" y="730547"/>
                    <a:pt x="596123" y="85401"/>
                    <a:pt x="1360032" y="7822"/>
                  </a:cubicBezTo>
                  <a:lnTo>
                    <a:pt x="1484354" y="1544"/>
                  </a:lnTo>
                  <a:lnTo>
                    <a:pt x="1492000" y="0"/>
                  </a:lnTo>
                  <a:close/>
                </a:path>
              </a:pathLst>
            </a:custGeom>
            <a:solidFill>
              <a:srgbClr val="EE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6631" name="图片 35">
              <a:extLst>
                <a:ext uri="{FF2B5EF4-FFF2-40B4-BE49-F238E27FC236}">
                  <a16:creationId xmlns:a16="http://schemas.microsoft.com/office/drawing/2014/main" id="{47706578-9487-4A88-B5EC-5060B83FA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" y="295043"/>
              <a:ext cx="2523744" cy="2487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文本框 36">
              <a:extLst>
                <a:ext uri="{FF2B5EF4-FFF2-40B4-BE49-F238E27FC236}">
                  <a16:creationId xmlns:a16="http://schemas.microsoft.com/office/drawing/2014/main" id="{15FED8BA-CE77-4DA9-8DDE-89C7E2255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877" y="203577"/>
              <a:ext cx="2426974" cy="5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6633" name="组合 37">
            <a:extLst>
              <a:ext uri="{FF2B5EF4-FFF2-40B4-BE49-F238E27FC236}">
                <a16:creationId xmlns:a16="http://schemas.microsoft.com/office/drawing/2014/main" id="{021B0C04-8972-4890-B31B-5323FF13BD44}"/>
              </a:ext>
            </a:extLst>
          </p:cNvPr>
          <p:cNvGrpSpPr>
            <a:grpSpLocks/>
          </p:cNvGrpSpPr>
          <p:nvPr/>
        </p:nvGrpSpPr>
        <p:grpSpPr bwMode="auto">
          <a:xfrm>
            <a:off x="5937250" y="1620838"/>
            <a:ext cx="4738688" cy="3014662"/>
            <a:chOff x="0" y="0"/>
            <a:chExt cx="4739640" cy="3014340"/>
          </a:xfrm>
        </p:grpSpPr>
        <p:sp>
          <p:nvSpPr>
            <p:cNvPr id="26634" name="任意多边形 38">
              <a:extLst>
                <a:ext uri="{FF2B5EF4-FFF2-40B4-BE49-F238E27FC236}">
                  <a16:creationId xmlns:a16="http://schemas.microsoft.com/office/drawing/2014/main" id="{B35F1828-1018-43DB-921D-77C7CAB274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0"/>
              <a:ext cx="4739640" cy="3014340"/>
            </a:xfrm>
            <a:custGeom>
              <a:avLst/>
              <a:gdLst>
                <a:gd name="T0" fmla="*/ 1492000 w 4764024"/>
                <a:gd name="T1" fmla="*/ 0 h 3029848"/>
                <a:gd name="T2" fmla="*/ 1514924 w 4764024"/>
                <a:gd name="T3" fmla="*/ 0 h 3029848"/>
                <a:gd name="T4" fmla="*/ 4661912 w 4764024"/>
                <a:gd name="T5" fmla="*/ 0 h 3029848"/>
                <a:gd name="T6" fmla="*/ 4764024 w 4764024"/>
                <a:gd name="T7" fmla="*/ 102112 h 3029848"/>
                <a:gd name="T8" fmla="*/ 4764024 w 4764024"/>
                <a:gd name="T9" fmla="*/ 1059176 h 3029848"/>
                <a:gd name="T10" fmla="*/ 4661912 w 4764024"/>
                <a:gd name="T11" fmla="*/ 1161288 h 3029848"/>
                <a:gd name="T12" fmla="*/ 2986644 w 4764024"/>
                <a:gd name="T13" fmla="*/ 1161288 h 3029848"/>
                <a:gd name="T14" fmla="*/ 2999070 w 4764024"/>
                <a:gd name="T15" fmla="*/ 1209614 h 3029848"/>
                <a:gd name="T16" fmla="*/ 3029848 w 4764024"/>
                <a:gd name="T17" fmla="*/ 1514924 h 3029848"/>
                <a:gd name="T18" fmla="*/ 1514924 w 4764024"/>
                <a:gd name="T19" fmla="*/ 3029848 h 3029848"/>
                <a:gd name="T20" fmla="*/ 0 w 4764024"/>
                <a:gd name="T21" fmla="*/ 1514924 h 3029848"/>
                <a:gd name="T22" fmla="*/ 1360032 w 4764024"/>
                <a:gd name="T23" fmla="*/ 7822 h 3029848"/>
                <a:gd name="T24" fmla="*/ 1484354 w 4764024"/>
                <a:gd name="T25" fmla="*/ 1544 h 3029848"/>
                <a:gd name="T26" fmla="*/ 1492000 w 4764024"/>
                <a:gd name="T27" fmla="*/ 0 h 302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64024" h="3029848">
                  <a:moveTo>
                    <a:pt x="1492000" y="0"/>
                  </a:moveTo>
                  <a:lnTo>
                    <a:pt x="1514924" y="0"/>
                  </a:lnTo>
                  <a:lnTo>
                    <a:pt x="4661912" y="0"/>
                  </a:lnTo>
                  <a:cubicBezTo>
                    <a:pt x="4718307" y="0"/>
                    <a:pt x="4764024" y="45717"/>
                    <a:pt x="4764024" y="102112"/>
                  </a:cubicBezTo>
                  <a:lnTo>
                    <a:pt x="4764024" y="1059176"/>
                  </a:lnTo>
                  <a:cubicBezTo>
                    <a:pt x="4764024" y="1115571"/>
                    <a:pt x="4718307" y="1161288"/>
                    <a:pt x="4661912" y="1161288"/>
                  </a:cubicBezTo>
                  <a:lnTo>
                    <a:pt x="2986644" y="1161288"/>
                  </a:lnTo>
                  <a:lnTo>
                    <a:pt x="2999070" y="1209614"/>
                  </a:lnTo>
                  <a:cubicBezTo>
                    <a:pt x="3019251" y="1308232"/>
                    <a:pt x="3029848" y="1410341"/>
                    <a:pt x="3029848" y="1514924"/>
                  </a:cubicBezTo>
                  <a:cubicBezTo>
                    <a:pt x="3029848" y="2351593"/>
                    <a:pt x="2351593" y="3029848"/>
                    <a:pt x="1514924" y="3029848"/>
                  </a:cubicBezTo>
                  <a:cubicBezTo>
                    <a:pt x="678255" y="3029848"/>
                    <a:pt x="0" y="2351593"/>
                    <a:pt x="0" y="1514924"/>
                  </a:cubicBezTo>
                  <a:cubicBezTo>
                    <a:pt x="0" y="730547"/>
                    <a:pt x="596123" y="85401"/>
                    <a:pt x="1360032" y="7822"/>
                  </a:cubicBezTo>
                  <a:lnTo>
                    <a:pt x="1484354" y="1544"/>
                  </a:lnTo>
                  <a:lnTo>
                    <a:pt x="1492000" y="0"/>
                  </a:lnTo>
                  <a:close/>
                </a:path>
              </a:pathLst>
            </a:custGeom>
            <a:solidFill>
              <a:srgbClr val="12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6635" name="图片 39">
              <a:extLst>
                <a:ext uri="{FF2B5EF4-FFF2-40B4-BE49-F238E27FC236}">
                  <a16:creationId xmlns:a16="http://schemas.microsoft.com/office/drawing/2014/main" id="{53E1F3CE-CCFE-4CC0-8AE0-8172793B2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342" y="263009"/>
              <a:ext cx="2517648" cy="249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文本框 40">
              <a:extLst>
                <a:ext uri="{FF2B5EF4-FFF2-40B4-BE49-F238E27FC236}">
                  <a16:creationId xmlns:a16="http://schemas.microsoft.com/office/drawing/2014/main" id="{125499F6-F885-43E8-B73A-DD7EC9DF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16" y="2201577"/>
              <a:ext cx="2517648" cy="5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sp>
        <p:nvSpPr>
          <p:cNvPr id="26637" name="左右箭头 41">
            <a:extLst>
              <a:ext uri="{FF2B5EF4-FFF2-40B4-BE49-F238E27FC236}">
                <a16:creationId xmlns:a16="http://schemas.microsoft.com/office/drawing/2014/main" id="{2AFD3256-7CDF-4558-9C14-53AF060A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740025"/>
            <a:ext cx="2020887" cy="515938"/>
          </a:xfrm>
          <a:prstGeom prst="leftRightArrow">
            <a:avLst>
              <a:gd name="adj1" fmla="val 50000"/>
              <a:gd name="adj2" fmla="val 44682"/>
            </a:avLst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8" name="TextBox 35">
            <a:extLst>
              <a:ext uri="{FF2B5EF4-FFF2-40B4-BE49-F238E27FC236}">
                <a16:creationId xmlns:a16="http://schemas.microsoft.com/office/drawing/2014/main" id="{62471CAE-9178-4350-84D3-5F94039E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5178425"/>
            <a:ext cx="9126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  <a:p>
            <a:pPr algn="just" eaLnBrk="1" hangingPunct="1"/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 autoUpdateAnimBg="0"/>
      <p:bldP spid="266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直接连接符 3">
            <a:extLst>
              <a:ext uri="{FF2B5EF4-FFF2-40B4-BE49-F238E27FC236}">
                <a16:creationId xmlns:a16="http://schemas.microsoft.com/office/drawing/2014/main" id="{3F9C9C3B-5C7E-4974-B8A8-49A0B42D19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1" name="TextBox 16">
            <a:extLst>
              <a:ext uri="{FF2B5EF4-FFF2-40B4-BE49-F238E27FC236}">
                <a16:creationId xmlns:a16="http://schemas.microsoft.com/office/drawing/2014/main" id="{5CDDB863-A958-443F-8076-36D1C02F37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1">
            <a:extLst>
              <a:ext uri="{FF2B5EF4-FFF2-40B4-BE49-F238E27FC236}">
                <a16:creationId xmlns:a16="http://schemas.microsoft.com/office/drawing/2014/main" id="{9B7D0A10-AC6C-4C32-80F8-6D8510AD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pic>
        <p:nvPicPr>
          <p:cNvPr id="27653" name="图片 4">
            <a:extLst>
              <a:ext uri="{FF2B5EF4-FFF2-40B4-BE49-F238E27FC236}">
                <a16:creationId xmlns:a16="http://schemas.microsoft.com/office/drawing/2014/main" id="{BAB770CD-9701-4AE2-8BBA-EC658707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205288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组合 6">
            <a:extLst>
              <a:ext uri="{FF2B5EF4-FFF2-40B4-BE49-F238E27FC236}">
                <a16:creationId xmlns:a16="http://schemas.microsoft.com/office/drawing/2014/main" id="{C839FA3F-8A7E-47CB-A2AA-BB90597A63A6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1946275"/>
            <a:ext cx="4084638" cy="312738"/>
            <a:chOff x="0" y="0"/>
            <a:chExt cx="4084637" cy="312738"/>
          </a:xfrm>
        </p:grpSpPr>
        <p:sp>
          <p:nvSpPr>
            <p:cNvPr id="27655" name="Freeform 916">
              <a:extLst>
                <a:ext uri="{FF2B5EF4-FFF2-40B4-BE49-F238E27FC236}">
                  <a16:creationId xmlns:a16="http://schemas.microsoft.com/office/drawing/2014/main" id="{E46FC05F-0289-482D-AEEB-95611C2E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Freeform 917">
              <a:extLst>
                <a:ext uri="{FF2B5EF4-FFF2-40B4-BE49-F238E27FC236}">
                  <a16:creationId xmlns:a16="http://schemas.microsoft.com/office/drawing/2014/main" id="{FC2B2147-1F95-423E-8D61-6EBED8BCD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Freeform 918">
              <a:extLst>
                <a:ext uri="{FF2B5EF4-FFF2-40B4-BE49-F238E27FC236}">
                  <a16:creationId xmlns:a16="http://schemas.microsoft.com/office/drawing/2014/main" id="{E3F27696-98AF-4CFA-A81F-6B8A5BB18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9" y="0"/>
                    <a:pt x="99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Freeform 919">
              <a:extLst>
                <a:ext uri="{FF2B5EF4-FFF2-40B4-BE49-F238E27FC236}">
                  <a16:creationId xmlns:a16="http://schemas.microsoft.com/office/drawing/2014/main" id="{191C50AD-63A6-4CC7-90D5-709787BA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920">
              <a:extLst>
                <a:ext uri="{FF2B5EF4-FFF2-40B4-BE49-F238E27FC236}">
                  <a16:creationId xmlns:a16="http://schemas.microsoft.com/office/drawing/2014/main" id="{0B8D84F9-5E0E-4D8A-AC62-D6D1D6761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Freeform 921">
              <a:extLst>
                <a:ext uri="{FF2B5EF4-FFF2-40B4-BE49-F238E27FC236}">
                  <a16:creationId xmlns:a16="http://schemas.microsoft.com/office/drawing/2014/main" id="{AD08F9C5-329A-47C2-9C50-9D5D7763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4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Freeform 922">
              <a:extLst>
                <a:ext uri="{FF2B5EF4-FFF2-40B4-BE49-F238E27FC236}">
                  <a16:creationId xmlns:a16="http://schemas.microsoft.com/office/drawing/2014/main" id="{3CEB56D3-5BC8-4DA7-9E35-09D991DC4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4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Freeform 923">
              <a:extLst>
                <a:ext uri="{FF2B5EF4-FFF2-40B4-BE49-F238E27FC236}">
                  <a16:creationId xmlns:a16="http://schemas.microsoft.com/office/drawing/2014/main" id="{DFC27D8F-108D-4641-B128-CC99B879E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EE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Freeform 924">
              <a:extLst>
                <a:ext uri="{FF2B5EF4-FFF2-40B4-BE49-F238E27FC236}">
                  <a16:creationId xmlns:a16="http://schemas.microsoft.com/office/drawing/2014/main" id="{5F0100A0-A704-4CEC-833A-EE007253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EE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Freeform 925">
              <a:extLst>
                <a:ext uri="{FF2B5EF4-FFF2-40B4-BE49-F238E27FC236}">
                  <a16:creationId xmlns:a16="http://schemas.microsoft.com/office/drawing/2014/main" id="{6A28E1BB-05F9-4A6B-BB59-1386B341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EE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65" name="组合 18">
            <a:extLst>
              <a:ext uri="{FF2B5EF4-FFF2-40B4-BE49-F238E27FC236}">
                <a16:creationId xmlns:a16="http://schemas.microsoft.com/office/drawing/2014/main" id="{947BFA74-41C7-42B8-A2A9-72D50C526947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2301875"/>
            <a:ext cx="4084638" cy="311150"/>
            <a:chOff x="0" y="0"/>
            <a:chExt cx="4084637" cy="311150"/>
          </a:xfrm>
        </p:grpSpPr>
        <p:sp>
          <p:nvSpPr>
            <p:cNvPr id="27666" name="Freeform 926">
              <a:extLst>
                <a:ext uri="{FF2B5EF4-FFF2-40B4-BE49-F238E27FC236}">
                  <a16:creationId xmlns:a16="http://schemas.microsoft.com/office/drawing/2014/main" id="{0DFB1E0E-43B4-471B-BD0A-316DC1653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11150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Freeform 927">
              <a:extLst>
                <a:ext uri="{FF2B5EF4-FFF2-40B4-BE49-F238E27FC236}">
                  <a16:creationId xmlns:a16="http://schemas.microsoft.com/office/drawing/2014/main" id="{3A7285BB-00CF-4FB7-91DE-165DDDEF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11150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928">
              <a:extLst>
                <a:ext uri="{FF2B5EF4-FFF2-40B4-BE49-F238E27FC236}">
                  <a16:creationId xmlns:a16="http://schemas.microsoft.com/office/drawing/2014/main" id="{564C6DFC-CDEC-4EDA-B686-DDAF90ED4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11150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70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9" y="0"/>
                    <a:pt x="99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929">
              <a:extLst>
                <a:ext uri="{FF2B5EF4-FFF2-40B4-BE49-F238E27FC236}">
                  <a16:creationId xmlns:a16="http://schemas.microsoft.com/office/drawing/2014/main" id="{8A19798E-F6E9-4781-82E3-C8DAD5061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11150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70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930">
              <a:extLst>
                <a:ext uri="{FF2B5EF4-FFF2-40B4-BE49-F238E27FC236}">
                  <a16:creationId xmlns:a16="http://schemas.microsoft.com/office/drawing/2014/main" id="{622E2C35-4A9F-4ACC-8707-E36D12BB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11150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Freeform 931">
              <a:extLst>
                <a:ext uri="{FF2B5EF4-FFF2-40B4-BE49-F238E27FC236}">
                  <a16:creationId xmlns:a16="http://schemas.microsoft.com/office/drawing/2014/main" id="{DAB34F61-C527-4684-A1D9-90C13865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11150"/>
            </a:xfrm>
            <a:custGeom>
              <a:avLst/>
              <a:gdLst>
                <a:gd name="T0" fmla="*/ 99 w 197"/>
                <a:gd name="T1" fmla="*/ 44 h 114"/>
                <a:gd name="T2" fmla="*/ 99 w 197"/>
                <a:gd name="T3" fmla="*/ 114 h 114"/>
                <a:gd name="T4" fmla="*/ 99 w 197"/>
                <a:gd name="T5" fmla="*/ 114 h 114"/>
                <a:gd name="T6" fmla="*/ 99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9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Freeform 932">
              <a:extLst>
                <a:ext uri="{FF2B5EF4-FFF2-40B4-BE49-F238E27FC236}">
                  <a16:creationId xmlns:a16="http://schemas.microsoft.com/office/drawing/2014/main" id="{4E001C58-63AC-4D0B-9400-DCCC427E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11150"/>
            </a:xfrm>
            <a:custGeom>
              <a:avLst/>
              <a:gdLst>
                <a:gd name="T0" fmla="*/ 99 w 197"/>
                <a:gd name="T1" fmla="*/ 44 h 114"/>
                <a:gd name="T2" fmla="*/ 99 w 197"/>
                <a:gd name="T3" fmla="*/ 114 h 114"/>
                <a:gd name="T4" fmla="*/ 99 w 197"/>
                <a:gd name="T5" fmla="*/ 114 h 114"/>
                <a:gd name="T6" fmla="*/ 99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9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Freeform 933">
              <a:extLst>
                <a:ext uri="{FF2B5EF4-FFF2-40B4-BE49-F238E27FC236}">
                  <a16:creationId xmlns:a16="http://schemas.microsoft.com/office/drawing/2014/main" id="{AE9AAF0C-608C-4CDD-A5B7-09CD2CA1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11150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Freeform 934">
              <a:extLst>
                <a:ext uri="{FF2B5EF4-FFF2-40B4-BE49-F238E27FC236}">
                  <a16:creationId xmlns:a16="http://schemas.microsoft.com/office/drawing/2014/main" id="{30FC1804-6DDD-4A15-89D1-FA1283AA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11150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Freeform 935">
              <a:extLst>
                <a:ext uri="{FF2B5EF4-FFF2-40B4-BE49-F238E27FC236}">
                  <a16:creationId xmlns:a16="http://schemas.microsoft.com/office/drawing/2014/main" id="{703B2FA5-9F01-4B5F-B088-2D0EBF085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11150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76" name="组合 29">
            <a:extLst>
              <a:ext uri="{FF2B5EF4-FFF2-40B4-BE49-F238E27FC236}">
                <a16:creationId xmlns:a16="http://schemas.microsoft.com/office/drawing/2014/main" id="{76B169B7-543B-42C9-8EF1-6DD778519038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2655888"/>
            <a:ext cx="4084638" cy="312737"/>
            <a:chOff x="0" y="0"/>
            <a:chExt cx="4084637" cy="312738"/>
          </a:xfrm>
        </p:grpSpPr>
        <p:sp>
          <p:nvSpPr>
            <p:cNvPr id="27677" name="Freeform 936">
              <a:extLst>
                <a:ext uri="{FF2B5EF4-FFF2-40B4-BE49-F238E27FC236}">
                  <a16:creationId xmlns:a16="http://schemas.microsoft.com/office/drawing/2014/main" id="{115C09BB-B8B5-494B-B34A-630C42D03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Freeform 937">
              <a:extLst>
                <a:ext uri="{FF2B5EF4-FFF2-40B4-BE49-F238E27FC236}">
                  <a16:creationId xmlns:a16="http://schemas.microsoft.com/office/drawing/2014/main" id="{8FF229F3-AB03-4A20-9A08-B04E8AD1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Freeform 938">
              <a:extLst>
                <a:ext uri="{FF2B5EF4-FFF2-40B4-BE49-F238E27FC236}">
                  <a16:creationId xmlns:a16="http://schemas.microsoft.com/office/drawing/2014/main" id="{535700CB-CF74-4A1B-88F7-3582762D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9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Freeform 939">
              <a:extLst>
                <a:ext uri="{FF2B5EF4-FFF2-40B4-BE49-F238E27FC236}">
                  <a16:creationId xmlns:a16="http://schemas.microsoft.com/office/drawing/2014/main" id="{C7A80D08-F57F-4EBE-B2F2-F92CE79E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Freeform 940">
              <a:extLst>
                <a:ext uri="{FF2B5EF4-FFF2-40B4-BE49-F238E27FC236}">
                  <a16:creationId xmlns:a16="http://schemas.microsoft.com/office/drawing/2014/main" id="{DF9B7750-30A5-45A8-A559-60BCC740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Freeform 941">
              <a:extLst>
                <a:ext uri="{FF2B5EF4-FFF2-40B4-BE49-F238E27FC236}">
                  <a16:creationId xmlns:a16="http://schemas.microsoft.com/office/drawing/2014/main" id="{9A43FFD1-E784-4977-9B63-F51381AC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5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Freeform 942">
              <a:extLst>
                <a:ext uri="{FF2B5EF4-FFF2-40B4-BE49-F238E27FC236}">
                  <a16:creationId xmlns:a16="http://schemas.microsoft.com/office/drawing/2014/main" id="{DBCD91CF-3C88-473E-8AC6-6496357D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5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943">
              <a:extLst>
                <a:ext uri="{FF2B5EF4-FFF2-40B4-BE49-F238E27FC236}">
                  <a16:creationId xmlns:a16="http://schemas.microsoft.com/office/drawing/2014/main" id="{C379D430-8452-4CFB-96BC-44D37513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Freeform 944">
              <a:extLst>
                <a:ext uri="{FF2B5EF4-FFF2-40B4-BE49-F238E27FC236}">
                  <a16:creationId xmlns:a16="http://schemas.microsoft.com/office/drawing/2014/main" id="{228D7003-B989-4F5A-BEB3-73D43CBB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Freeform 945">
              <a:extLst>
                <a:ext uri="{FF2B5EF4-FFF2-40B4-BE49-F238E27FC236}">
                  <a16:creationId xmlns:a16="http://schemas.microsoft.com/office/drawing/2014/main" id="{4EDAB59E-A522-4A22-8914-C21E2590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87" name="组合 40">
            <a:extLst>
              <a:ext uri="{FF2B5EF4-FFF2-40B4-BE49-F238E27FC236}">
                <a16:creationId xmlns:a16="http://schemas.microsoft.com/office/drawing/2014/main" id="{872EAA7A-396A-42D6-96EB-1F4F075D2B18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3013075"/>
            <a:ext cx="4084638" cy="312738"/>
            <a:chOff x="0" y="0"/>
            <a:chExt cx="4084637" cy="312738"/>
          </a:xfrm>
        </p:grpSpPr>
        <p:sp>
          <p:nvSpPr>
            <p:cNvPr id="27688" name="Freeform 946">
              <a:extLst>
                <a:ext uri="{FF2B5EF4-FFF2-40B4-BE49-F238E27FC236}">
                  <a16:creationId xmlns:a16="http://schemas.microsoft.com/office/drawing/2014/main" id="{064ED242-8037-4456-BA45-7DF2A476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Freeform 947">
              <a:extLst>
                <a:ext uri="{FF2B5EF4-FFF2-40B4-BE49-F238E27FC236}">
                  <a16:creationId xmlns:a16="http://schemas.microsoft.com/office/drawing/2014/main" id="{EF7A5FD4-6E05-4F43-BD21-0B3E1C6D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948">
              <a:extLst>
                <a:ext uri="{FF2B5EF4-FFF2-40B4-BE49-F238E27FC236}">
                  <a16:creationId xmlns:a16="http://schemas.microsoft.com/office/drawing/2014/main" id="{6B944267-950F-4B72-A5CC-3F67815D0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9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949">
              <a:extLst>
                <a:ext uri="{FF2B5EF4-FFF2-40B4-BE49-F238E27FC236}">
                  <a16:creationId xmlns:a16="http://schemas.microsoft.com/office/drawing/2014/main" id="{148E676E-969F-4F59-B4E4-70013840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950">
              <a:extLst>
                <a:ext uri="{FF2B5EF4-FFF2-40B4-BE49-F238E27FC236}">
                  <a16:creationId xmlns:a16="http://schemas.microsoft.com/office/drawing/2014/main" id="{C7799465-16EB-4411-A402-F9FBF881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12738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4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4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951">
              <a:extLst>
                <a:ext uri="{FF2B5EF4-FFF2-40B4-BE49-F238E27FC236}">
                  <a16:creationId xmlns:a16="http://schemas.microsoft.com/office/drawing/2014/main" id="{CB87837A-9C54-428B-A84C-7552B6FC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4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952">
              <a:extLst>
                <a:ext uri="{FF2B5EF4-FFF2-40B4-BE49-F238E27FC236}">
                  <a16:creationId xmlns:a16="http://schemas.microsoft.com/office/drawing/2014/main" id="{9FA11E1D-A526-411F-AEFE-BA5D56C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12738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4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4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953">
              <a:extLst>
                <a:ext uri="{FF2B5EF4-FFF2-40B4-BE49-F238E27FC236}">
                  <a16:creationId xmlns:a16="http://schemas.microsoft.com/office/drawing/2014/main" id="{ABF643FB-2D93-408B-B805-2896BBEDE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9 w 197"/>
                <a:gd name="T9" fmla="*/ 115 h 115"/>
                <a:gd name="T10" fmla="*/ 99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954">
              <a:extLst>
                <a:ext uri="{FF2B5EF4-FFF2-40B4-BE49-F238E27FC236}">
                  <a16:creationId xmlns:a16="http://schemas.microsoft.com/office/drawing/2014/main" id="{44499D60-2044-4BBE-8D9F-34DA84BD6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955">
              <a:extLst>
                <a:ext uri="{FF2B5EF4-FFF2-40B4-BE49-F238E27FC236}">
                  <a16:creationId xmlns:a16="http://schemas.microsoft.com/office/drawing/2014/main" id="{327AA721-E710-46BC-8EC5-7DCB3446C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12738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4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4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4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98" name="组合 51">
            <a:extLst>
              <a:ext uri="{FF2B5EF4-FFF2-40B4-BE49-F238E27FC236}">
                <a16:creationId xmlns:a16="http://schemas.microsoft.com/office/drawing/2014/main" id="{B9DFD6ED-1A85-482F-8156-942E17CC2B42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3370263"/>
            <a:ext cx="4084638" cy="309562"/>
            <a:chOff x="0" y="0"/>
            <a:chExt cx="4084637" cy="309563"/>
          </a:xfrm>
        </p:grpSpPr>
        <p:sp>
          <p:nvSpPr>
            <p:cNvPr id="27699" name="Freeform 956">
              <a:extLst>
                <a:ext uri="{FF2B5EF4-FFF2-40B4-BE49-F238E27FC236}">
                  <a16:creationId xmlns:a16="http://schemas.microsoft.com/office/drawing/2014/main" id="{955B0E09-55F5-42DC-AC14-51519455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09563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Freeform 957">
              <a:extLst>
                <a:ext uri="{FF2B5EF4-FFF2-40B4-BE49-F238E27FC236}">
                  <a16:creationId xmlns:a16="http://schemas.microsoft.com/office/drawing/2014/main" id="{A6DF542A-E2E5-49D0-A567-A5FA4701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09563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Freeform 958">
              <a:extLst>
                <a:ext uri="{FF2B5EF4-FFF2-40B4-BE49-F238E27FC236}">
                  <a16:creationId xmlns:a16="http://schemas.microsoft.com/office/drawing/2014/main" id="{43CD27D2-5F3E-4DCA-9855-B00D363D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09563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70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9" y="0"/>
                    <a:pt x="99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Freeform 959">
              <a:extLst>
                <a:ext uri="{FF2B5EF4-FFF2-40B4-BE49-F238E27FC236}">
                  <a16:creationId xmlns:a16="http://schemas.microsoft.com/office/drawing/2014/main" id="{E914DEC1-3CDD-4B8C-91CB-8BFCE5894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09563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70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Freeform 960">
              <a:extLst>
                <a:ext uri="{FF2B5EF4-FFF2-40B4-BE49-F238E27FC236}">
                  <a16:creationId xmlns:a16="http://schemas.microsoft.com/office/drawing/2014/main" id="{AA846813-4B97-4544-8BD1-421FFCC0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09563"/>
            </a:xfrm>
            <a:custGeom>
              <a:avLst/>
              <a:gdLst>
                <a:gd name="T0" fmla="*/ 99 w 198"/>
                <a:gd name="T1" fmla="*/ 44 h 114"/>
                <a:gd name="T2" fmla="*/ 99 w 198"/>
                <a:gd name="T3" fmla="*/ 114 h 114"/>
                <a:gd name="T4" fmla="*/ 99 w 198"/>
                <a:gd name="T5" fmla="*/ 114 h 114"/>
                <a:gd name="T6" fmla="*/ 99 w 198"/>
                <a:gd name="T7" fmla="*/ 114 h 114"/>
                <a:gd name="T8" fmla="*/ 99 w 198"/>
                <a:gd name="T9" fmla="*/ 114 h 114"/>
                <a:gd name="T10" fmla="*/ 99 w 198"/>
                <a:gd name="T11" fmla="*/ 114 h 114"/>
                <a:gd name="T12" fmla="*/ 99 w 198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8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Freeform 961">
              <a:extLst>
                <a:ext uri="{FF2B5EF4-FFF2-40B4-BE49-F238E27FC236}">
                  <a16:creationId xmlns:a16="http://schemas.microsoft.com/office/drawing/2014/main" id="{BFE8B6A3-0FD0-48EC-8752-47147B1B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09563"/>
            </a:xfrm>
            <a:custGeom>
              <a:avLst/>
              <a:gdLst>
                <a:gd name="T0" fmla="*/ 99 w 197"/>
                <a:gd name="T1" fmla="*/ 44 h 114"/>
                <a:gd name="T2" fmla="*/ 99 w 197"/>
                <a:gd name="T3" fmla="*/ 114 h 114"/>
                <a:gd name="T4" fmla="*/ 99 w 197"/>
                <a:gd name="T5" fmla="*/ 114 h 114"/>
                <a:gd name="T6" fmla="*/ 99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9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Freeform 962">
              <a:extLst>
                <a:ext uri="{FF2B5EF4-FFF2-40B4-BE49-F238E27FC236}">
                  <a16:creationId xmlns:a16="http://schemas.microsoft.com/office/drawing/2014/main" id="{88DE170E-DEDD-43F0-97C8-C0D7B199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09563"/>
            </a:xfrm>
            <a:custGeom>
              <a:avLst/>
              <a:gdLst>
                <a:gd name="T0" fmla="*/ 99 w 197"/>
                <a:gd name="T1" fmla="*/ 44 h 114"/>
                <a:gd name="T2" fmla="*/ 99 w 197"/>
                <a:gd name="T3" fmla="*/ 114 h 114"/>
                <a:gd name="T4" fmla="*/ 99 w 197"/>
                <a:gd name="T5" fmla="*/ 114 h 114"/>
                <a:gd name="T6" fmla="*/ 99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9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9" y="44"/>
                  </a:moveTo>
                  <a:cubicBezTo>
                    <a:pt x="69" y="0"/>
                    <a:pt x="0" y="66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9" y="44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Freeform 963">
              <a:extLst>
                <a:ext uri="{FF2B5EF4-FFF2-40B4-BE49-F238E27FC236}">
                  <a16:creationId xmlns:a16="http://schemas.microsoft.com/office/drawing/2014/main" id="{CF2B1A2E-B6FE-4292-B8A5-583C9DD53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09563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9 w 197"/>
                <a:gd name="T9" fmla="*/ 114 h 114"/>
                <a:gd name="T10" fmla="*/ 99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7" name="Freeform 964">
              <a:extLst>
                <a:ext uri="{FF2B5EF4-FFF2-40B4-BE49-F238E27FC236}">
                  <a16:creationId xmlns:a16="http://schemas.microsoft.com/office/drawing/2014/main" id="{3C9308BC-72EB-4570-AADC-5248E3D8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09563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Freeform 965">
              <a:extLst>
                <a:ext uri="{FF2B5EF4-FFF2-40B4-BE49-F238E27FC236}">
                  <a16:creationId xmlns:a16="http://schemas.microsoft.com/office/drawing/2014/main" id="{45CCF33D-FFFE-4E8D-9C68-3CBDF1C9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09563"/>
            </a:xfrm>
            <a:custGeom>
              <a:avLst/>
              <a:gdLst>
                <a:gd name="T0" fmla="*/ 98 w 197"/>
                <a:gd name="T1" fmla="*/ 44 h 114"/>
                <a:gd name="T2" fmla="*/ 98 w 197"/>
                <a:gd name="T3" fmla="*/ 114 h 114"/>
                <a:gd name="T4" fmla="*/ 98 w 197"/>
                <a:gd name="T5" fmla="*/ 114 h 114"/>
                <a:gd name="T6" fmla="*/ 98 w 197"/>
                <a:gd name="T7" fmla="*/ 114 h 114"/>
                <a:gd name="T8" fmla="*/ 98 w 197"/>
                <a:gd name="T9" fmla="*/ 114 h 114"/>
                <a:gd name="T10" fmla="*/ 98 w 197"/>
                <a:gd name="T11" fmla="*/ 114 h 114"/>
                <a:gd name="T12" fmla="*/ 98 w 197"/>
                <a:gd name="T13" fmla="*/ 4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4">
                  <a:moveTo>
                    <a:pt x="98" y="44"/>
                  </a:moveTo>
                  <a:cubicBezTo>
                    <a:pt x="69" y="0"/>
                    <a:pt x="0" y="66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97" y="66"/>
                    <a:pt x="128" y="0"/>
                    <a:pt x="98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09" name="组合 62">
            <a:extLst>
              <a:ext uri="{FF2B5EF4-FFF2-40B4-BE49-F238E27FC236}">
                <a16:creationId xmlns:a16="http://schemas.microsoft.com/office/drawing/2014/main" id="{00A1B87C-AAE1-4644-93D7-54E6213EA01E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3722688"/>
            <a:ext cx="4084638" cy="314325"/>
            <a:chOff x="0" y="0"/>
            <a:chExt cx="4084637" cy="314325"/>
          </a:xfrm>
        </p:grpSpPr>
        <p:sp>
          <p:nvSpPr>
            <p:cNvPr id="27710" name="Freeform 966">
              <a:extLst>
                <a:ext uri="{FF2B5EF4-FFF2-40B4-BE49-F238E27FC236}">
                  <a16:creationId xmlns:a16="http://schemas.microsoft.com/office/drawing/2014/main" id="{3B2E0C00-C2C1-4138-A5E2-8E3F04E04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6575" cy="314325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967">
              <a:extLst>
                <a:ext uri="{FF2B5EF4-FFF2-40B4-BE49-F238E27FC236}">
                  <a16:creationId xmlns:a16="http://schemas.microsoft.com/office/drawing/2014/main" id="{3A5DFF61-8C07-47C4-8220-99CF3738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" y="0"/>
              <a:ext cx="536575" cy="314325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Freeform 968">
              <a:extLst>
                <a:ext uri="{FF2B5EF4-FFF2-40B4-BE49-F238E27FC236}">
                  <a16:creationId xmlns:a16="http://schemas.microsoft.com/office/drawing/2014/main" id="{274FBC06-2DD2-4CF4-906F-CA0D358F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12" y="0"/>
              <a:ext cx="539750" cy="314325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9" y="0"/>
                    <a:pt x="99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Freeform 969">
              <a:extLst>
                <a:ext uri="{FF2B5EF4-FFF2-40B4-BE49-F238E27FC236}">
                  <a16:creationId xmlns:a16="http://schemas.microsoft.com/office/drawing/2014/main" id="{1568045F-00AC-4FF8-8651-E514A4D7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0"/>
              <a:ext cx="538163" cy="314325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70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4" name="Freeform 970">
              <a:extLst>
                <a:ext uri="{FF2B5EF4-FFF2-40B4-BE49-F238E27FC236}">
                  <a16:creationId xmlns:a16="http://schemas.microsoft.com/office/drawing/2014/main" id="{6343AB40-9DC4-4245-AEE5-7F823CE89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0"/>
              <a:ext cx="539750" cy="314325"/>
            </a:xfrm>
            <a:custGeom>
              <a:avLst/>
              <a:gdLst>
                <a:gd name="T0" fmla="*/ 99 w 198"/>
                <a:gd name="T1" fmla="*/ 45 h 115"/>
                <a:gd name="T2" fmla="*/ 99 w 198"/>
                <a:gd name="T3" fmla="*/ 115 h 115"/>
                <a:gd name="T4" fmla="*/ 99 w 198"/>
                <a:gd name="T5" fmla="*/ 115 h 115"/>
                <a:gd name="T6" fmla="*/ 99 w 198"/>
                <a:gd name="T7" fmla="*/ 115 h 115"/>
                <a:gd name="T8" fmla="*/ 99 w 198"/>
                <a:gd name="T9" fmla="*/ 115 h 115"/>
                <a:gd name="T10" fmla="*/ 99 w 198"/>
                <a:gd name="T11" fmla="*/ 115 h 115"/>
                <a:gd name="T12" fmla="*/ 99 w 198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8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Freeform 971">
              <a:extLst>
                <a:ext uri="{FF2B5EF4-FFF2-40B4-BE49-F238E27FC236}">
                  <a16:creationId xmlns:a16="http://schemas.microsoft.com/office/drawing/2014/main" id="{89DB6FB4-12A3-48CD-B4BC-B05C0291F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7" y="0"/>
              <a:ext cx="536575" cy="314325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5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Freeform 972">
              <a:extLst>
                <a:ext uri="{FF2B5EF4-FFF2-40B4-BE49-F238E27FC236}">
                  <a16:creationId xmlns:a16="http://schemas.microsoft.com/office/drawing/2014/main" id="{08AAA4DC-8D5A-45E8-9CEC-8ED9A51E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0"/>
              <a:ext cx="534988" cy="314325"/>
            </a:xfrm>
            <a:custGeom>
              <a:avLst/>
              <a:gdLst>
                <a:gd name="T0" fmla="*/ 99 w 197"/>
                <a:gd name="T1" fmla="*/ 45 h 115"/>
                <a:gd name="T2" fmla="*/ 99 w 197"/>
                <a:gd name="T3" fmla="*/ 115 h 115"/>
                <a:gd name="T4" fmla="*/ 99 w 197"/>
                <a:gd name="T5" fmla="*/ 115 h 115"/>
                <a:gd name="T6" fmla="*/ 99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9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9" y="45"/>
                  </a:moveTo>
                  <a:cubicBezTo>
                    <a:pt x="69" y="0"/>
                    <a:pt x="0" y="67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9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7" name="Freeform 973">
              <a:extLst>
                <a:ext uri="{FF2B5EF4-FFF2-40B4-BE49-F238E27FC236}">
                  <a16:creationId xmlns:a16="http://schemas.microsoft.com/office/drawing/2014/main" id="{AA074CB6-E17A-463B-AD1F-4966734CC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0"/>
              <a:ext cx="536575" cy="314325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9 w 197"/>
                <a:gd name="T9" fmla="*/ 115 h 115"/>
                <a:gd name="T10" fmla="*/ 99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Freeform 974">
              <a:extLst>
                <a:ext uri="{FF2B5EF4-FFF2-40B4-BE49-F238E27FC236}">
                  <a16:creationId xmlns:a16="http://schemas.microsoft.com/office/drawing/2014/main" id="{0675B8C9-8CB4-43C2-BFDE-D58D7DB3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62" y="0"/>
              <a:ext cx="534988" cy="314325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Freeform 975">
              <a:extLst>
                <a:ext uri="{FF2B5EF4-FFF2-40B4-BE49-F238E27FC236}">
                  <a16:creationId xmlns:a16="http://schemas.microsoft.com/office/drawing/2014/main" id="{ED45E33A-E28C-4127-A69B-443B0896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2" y="0"/>
              <a:ext cx="536575" cy="314325"/>
            </a:xfrm>
            <a:custGeom>
              <a:avLst/>
              <a:gdLst>
                <a:gd name="T0" fmla="*/ 98 w 197"/>
                <a:gd name="T1" fmla="*/ 45 h 115"/>
                <a:gd name="T2" fmla="*/ 98 w 197"/>
                <a:gd name="T3" fmla="*/ 115 h 115"/>
                <a:gd name="T4" fmla="*/ 98 w 197"/>
                <a:gd name="T5" fmla="*/ 115 h 115"/>
                <a:gd name="T6" fmla="*/ 98 w 197"/>
                <a:gd name="T7" fmla="*/ 115 h 115"/>
                <a:gd name="T8" fmla="*/ 98 w 197"/>
                <a:gd name="T9" fmla="*/ 115 h 115"/>
                <a:gd name="T10" fmla="*/ 98 w 197"/>
                <a:gd name="T11" fmla="*/ 115 h 115"/>
                <a:gd name="T12" fmla="*/ 98 w 197"/>
                <a:gd name="T13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5">
                  <a:moveTo>
                    <a:pt x="98" y="45"/>
                  </a:moveTo>
                  <a:cubicBezTo>
                    <a:pt x="69" y="0"/>
                    <a:pt x="0" y="67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97" y="67"/>
                    <a:pt x="128" y="0"/>
                    <a:pt x="98" y="4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7720" name="图片 73">
            <a:extLst>
              <a:ext uri="{FF2B5EF4-FFF2-40B4-BE49-F238E27FC236}">
                <a16:creationId xmlns:a16="http://schemas.microsoft.com/office/drawing/2014/main" id="{C5EC5E21-B6CD-4B4C-B5C5-8AF3EA0B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137025"/>
            <a:ext cx="142398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721" name="组合 74">
            <a:extLst>
              <a:ext uri="{FF2B5EF4-FFF2-40B4-BE49-F238E27FC236}">
                <a16:creationId xmlns:a16="http://schemas.microsoft.com/office/drawing/2014/main" id="{A8B128F3-6C5A-4177-84B6-617A015590D2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2101850"/>
            <a:ext cx="2676525" cy="1409700"/>
            <a:chOff x="0" y="0"/>
            <a:chExt cx="2676189" cy="1409713"/>
          </a:xfrm>
        </p:grpSpPr>
        <p:grpSp>
          <p:nvGrpSpPr>
            <p:cNvPr id="27722" name="组合 75">
              <a:extLst>
                <a:ext uri="{FF2B5EF4-FFF2-40B4-BE49-F238E27FC236}">
                  <a16:creationId xmlns:a16="http://schemas.microsoft.com/office/drawing/2014/main" id="{B1762D60-1955-4850-8427-A7A63E9A5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76189" cy="1409713"/>
              <a:chOff x="0" y="0"/>
              <a:chExt cx="2676189" cy="1409713"/>
            </a:xfrm>
          </p:grpSpPr>
          <p:sp>
            <p:nvSpPr>
              <p:cNvPr id="27723" name="Freeform 58">
                <a:extLst>
                  <a:ext uri="{FF2B5EF4-FFF2-40B4-BE49-F238E27FC236}">
                    <a16:creationId xmlns:a16="http://schemas.microsoft.com/office/drawing/2014/main" id="{E5085609-4039-4909-B504-72D146E7A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236" y="1092777"/>
                <a:ext cx="484291" cy="316936"/>
              </a:xfrm>
              <a:custGeom>
                <a:avLst/>
                <a:gdLst>
                  <a:gd name="T0" fmla="*/ 327 w 327"/>
                  <a:gd name="T1" fmla="*/ 0 h 214"/>
                  <a:gd name="T2" fmla="*/ 163 w 327"/>
                  <a:gd name="T3" fmla="*/ 214 h 214"/>
                  <a:gd name="T4" fmla="*/ 0 w 327"/>
                  <a:gd name="T5" fmla="*/ 0 h 214"/>
                  <a:gd name="T6" fmla="*/ 327 w 327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214">
                    <a:moveTo>
                      <a:pt x="327" y="0"/>
                    </a:moveTo>
                    <a:lnTo>
                      <a:pt x="163" y="214"/>
                    </a:lnTo>
                    <a:lnTo>
                      <a:pt x="0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4" name="Rectangle 7">
                <a:extLst>
                  <a:ext uri="{FF2B5EF4-FFF2-40B4-BE49-F238E27FC236}">
                    <a16:creationId xmlns:a16="http://schemas.microsoft.com/office/drawing/2014/main" id="{22A5DDA9-44CB-4067-8CBC-F58C31BC6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76189" cy="1109278"/>
              </a:xfrm>
              <a:prstGeom prst="rect">
                <a:avLst/>
              </a:prstGeom>
              <a:solidFill>
                <a:srgbClr val="FF74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25" name="TextBox 682">
              <a:extLst>
                <a:ext uri="{FF2B5EF4-FFF2-40B4-BE49-F238E27FC236}">
                  <a16:creationId xmlns:a16="http://schemas.microsoft.com/office/drawing/2014/main" id="{2FC895D3-1C45-4AB0-8032-FA84C3A43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86" y="28050"/>
              <a:ext cx="18501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33%</a:t>
              </a:r>
              <a:endPara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726" name="矩形 1">
            <a:extLst>
              <a:ext uri="{FF2B5EF4-FFF2-40B4-BE49-F238E27FC236}">
                <a16:creationId xmlns:a16="http://schemas.microsoft.com/office/drawing/2014/main" id="{49F55AA6-113F-4431-92C7-382D02E8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832225"/>
            <a:ext cx="313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grpSp>
        <p:nvGrpSpPr>
          <p:cNvPr id="27727" name="组合 80">
            <a:extLst>
              <a:ext uri="{FF2B5EF4-FFF2-40B4-BE49-F238E27FC236}">
                <a16:creationId xmlns:a16="http://schemas.microsoft.com/office/drawing/2014/main" id="{95298C1C-0B06-4FB0-AB76-FD63C2031312}"/>
              </a:ext>
            </a:extLst>
          </p:cNvPr>
          <p:cNvGrpSpPr>
            <a:grpSpLocks/>
          </p:cNvGrpSpPr>
          <p:nvPr/>
        </p:nvGrpSpPr>
        <p:grpSpPr bwMode="auto">
          <a:xfrm>
            <a:off x="8801100" y="2101850"/>
            <a:ext cx="2676525" cy="1409700"/>
            <a:chOff x="0" y="0"/>
            <a:chExt cx="2676189" cy="1409713"/>
          </a:xfrm>
        </p:grpSpPr>
        <p:grpSp>
          <p:nvGrpSpPr>
            <p:cNvPr id="27728" name="组合 81">
              <a:extLst>
                <a:ext uri="{FF2B5EF4-FFF2-40B4-BE49-F238E27FC236}">
                  <a16:creationId xmlns:a16="http://schemas.microsoft.com/office/drawing/2014/main" id="{74207BF9-FC21-4B78-B079-059214507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76189" cy="1409713"/>
              <a:chOff x="0" y="0"/>
              <a:chExt cx="2676189" cy="1409713"/>
            </a:xfrm>
          </p:grpSpPr>
          <p:sp>
            <p:nvSpPr>
              <p:cNvPr id="27729" name="Freeform 58">
                <a:extLst>
                  <a:ext uri="{FF2B5EF4-FFF2-40B4-BE49-F238E27FC236}">
                    <a16:creationId xmlns:a16="http://schemas.microsoft.com/office/drawing/2014/main" id="{021E49A0-A9B4-4BD9-9418-AA6137751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236" y="1092777"/>
                <a:ext cx="484291" cy="316936"/>
              </a:xfrm>
              <a:custGeom>
                <a:avLst/>
                <a:gdLst>
                  <a:gd name="T0" fmla="*/ 327 w 327"/>
                  <a:gd name="T1" fmla="*/ 0 h 214"/>
                  <a:gd name="T2" fmla="*/ 163 w 327"/>
                  <a:gd name="T3" fmla="*/ 214 h 214"/>
                  <a:gd name="T4" fmla="*/ 0 w 327"/>
                  <a:gd name="T5" fmla="*/ 0 h 214"/>
                  <a:gd name="T6" fmla="*/ 327 w 327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214">
                    <a:moveTo>
                      <a:pt x="327" y="0"/>
                    </a:moveTo>
                    <a:lnTo>
                      <a:pt x="163" y="214"/>
                    </a:lnTo>
                    <a:lnTo>
                      <a:pt x="0" y="0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0" name="Rectangle 7">
                <a:extLst>
                  <a:ext uri="{FF2B5EF4-FFF2-40B4-BE49-F238E27FC236}">
                    <a16:creationId xmlns:a16="http://schemas.microsoft.com/office/drawing/2014/main" id="{8B98282D-410C-416D-828A-54508D3F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76189" cy="110927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31" name="TextBox 682">
              <a:extLst>
                <a:ext uri="{FF2B5EF4-FFF2-40B4-BE49-F238E27FC236}">
                  <a16:creationId xmlns:a16="http://schemas.microsoft.com/office/drawing/2014/main" id="{DD91141A-A568-470C-A6B0-8E59D406E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01" y="36436"/>
              <a:ext cx="18501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67%</a:t>
              </a:r>
              <a:endParaRPr lang="zh-CN" altLang="en-US" sz="6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732" name="矩形 1">
            <a:extLst>
              <a:ext uri="{FF2B5EF4-FFF2-40B4-BE49-F238E27FC236}">
                <a16:creationId xmlns:a16="http://schemas.microsoft.com/office/drawing/2014/main" id="{685F8970-83CF-45EC-801E-449782A33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3" y="3833813"/>
            <a:ext cx="310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7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 tmFilter="0,0; .5, 1; 1, 1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7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 tmFilter="0,0; .5, 1; 1, 1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6" grpId="0" autoUpdateAnimBg="0"/>
      <p:bldP spid="277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直接连接符 3">
            <a:extLst>
              <a:ext uri="{FF2B5EF4-FFF2-40B4-BE49-F238E27FC236}">
                <a16:creationId xmlns:a16="http://schemas.microsoft.com/office/drawing/2014/main" id="{F40BBAEB-BE80-4F7E-B41F-4FE5525B02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75" name="TextBox 16">
            <a:extLst>
              <a:ext uri="{FF2B5EF4-FFF2-40B4-BE49-F238E27FC236}">
                <a16:creationId xmlns:a16="http://schemas.microsoft.com/office/drawing/2014/main" id="{859F47BD-24B1-422B-A3F5-19482B078C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11">
            <a:extLst>
              <a:ext uri="{FF2B5EF4-FFF2-40B4-BE49-F238E27FC236}">
                <a16:creationId xmlns:a16="http://schemas.microsoft.com/office/drawing/2014/main" id="{9D5A6D46-1BB1-420D-B4D8-C95AF945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495094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grpSp>
        <p:nvGrpSpPr>
          <p:cNvPr id="28677" name="组合 4">
            <a:extLst>
              <a:ext uri="{FF2B5EF4-FFF2-40B4-BE49-F238E27FC236}">
                <a16:creationId xmlns:a16="http://schemas.microsoft.com/office/drawing/2014/main" id="{7E27DC92-FD1E-4B11-BFAD-59723C31C384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3367088"/>
            <a:ext cx="1233487" cy="650875"/>
            <a:chOff x="0" y="0"/>
            <a:chExt cx="1234813" cy="650927"/>
          </a:xfrm>
        </p:grpSpPr>
        <p:sp>
          <p:nvSpPr>
            <p:cNvPr id="28678" name="Oval 5">
              <a:extLst>
                <a:ext uri="{FF2B5EF4-FFF2-40B4-BE49-F238E27FC236}">
                  <a16:creationId xmlns:a16="http://schemas.microsoft.com/office/drawing/2014/main" id="{2AAC3982-5790-42A6-8391-5F5DCC773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90" y="415209"/>
              <a:ext cx="233555" cy="2357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/>
            </a:p>
          </p:txBody>
        </p:sp>
        <p:sp>
          <p:nvSpPr>
            <p:cNvPr id="28679" name="Freeform 6">
              <a:extLst>
                <a:ext uri="{FF2B5EF4-FFF2-40B4-BE49-F238E27FC236}">
                  <a16:creationId xmlns:a16="http://schemas.microsoft.com/office/drawing/2014/main" id="{D66E2455-DC09-4ADA-8072-917C3268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34813" cy="531986"/>
            </a:xfrm>
            <a:custGeom>
              <a:avLst/>
              <a:gdLst>
                <a:gd name="T0" fmla="*/ 130 w 137"/>
                <a:gd name="T1" fmla="*/ 32 h 59"/>
                <a:gd name="T2" fmla="*/ 115 w 137"/>
                <a:gd name="T3" fmla="*/ 26 h 59"/>
                <a:gd name="T4" fmla="*/ 105 w 137"/>
                <a:gd name="T5" fmla="*/ 17 h 59"/>
                <a:gd name="T6" fmla="*/ 101 w 137"/>
                <a:gd name="T7" fmla="*/ 7 h 59"/>
                <a:gd name="T8" fmla="*/ 91 w 137"/>
                <a:gd name="T9" fmla="*/ 0 h 59"/>
                <a:gd name="T10" fmla="*/ 43 w 137"/>
                <a:gd name="T11" fmla="*/ 0 h 59"/>
                <a:gd name="T12" fmla="*/ 31 w 137"/>
                <a:gd name="T13" fmla="*/ 5 h 59"/>
                <a:gd name="T14" fmla="*/ 5 w 137"/>
                <a:gd name="T15" fmla="*/ 32 h 59"/>
                <a:gd name="T16" fmla="*/ 0 w 137"/>
                <a:gd name="T17" fmla="*/ 45 h 59"/>
                <a:gd name="T18" fmla="*/ 0 w 137"/>
                <a:gd name="T19" fmla="*/ 52 h 59"/>
                <a:gd name="T20" fmla="*/ 7 w 137"/>
                <a:gd name="T21" fmla="*/ 59 h 59"/>
                <a:gd name="T22" fmla="*/ 14 w 137"/>
                <a:gd name="T23" fmla="*/ 59 h 59"/>
                <a:gd name="T24" fmla="*/ 31 w 137"/>
                <a:gd name="T25" fmla="*/ 42 h 59"/>
                <a:gd name="T26" fmla="*/ 49 w 137"/>
                <a:gd name="T27" fmla="*/ 59 h 59"/>
                <a:gd name="T28" fmla="*/ 84 w 137"/>
                <a:gd name="T29" fmla="*/ 59 h 59"/>
                <a:gd name="T30" fmla="*/ 101 w 137"/>
                <a:gd name="T31" fmla="*/ 42 h 59"/>
                <a:gd name="T32" fmla="*/ 118 w 137"/>
                <a:gd name="T33" fmla="*/ 59 h 59"/>
                <a:gd name="T34" fmla="*/ 130 w 137"/>
                <a:gd name="T35" fmla="*/ 59 h 59"/>
                <a:gd name="T36" fmla="*/ 137 w 137"/>
                <a:gd name="T37" fmla="*/ 52 h 59"/>
                <a:gd name="T38" fmla="*/ 137 w 137"/>
                <a:gd name="T39" fmla="*/ 42 h 59"/>
                <a:gd name="T40" fmla="*/ 130 w 137"/>
                <a:gd name="T4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59">
                  <a:moveTo>
                    <a:pt x="130" y="32"/>
                  </a:moveTo>
                  <a:cubicBezTo>
                    <a:pt x="115" y="26"/>
                    <a:pt x="115" y="26"/>
                    <a:pt x="115" y="26"/>
                  </a:cubicBezTo>
                  <a:cubicBezTo>
                    <a:pt x="111" y="25"/>
                    <a:pt x="107" y="21"/>
                    <a:pt x="105" y="1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3"/>
                    <a:pt x="95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0"/>
                    <a:pt x="34" y="2"/>
                    <a:pt x="31" y="5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5"/>
                    <a:pt x="0" y="41"/>
                    <a:pt x="0" y="4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49"/>
                    <a:pt x="22" y="42"/>
                    <a:pt x="31" y="42"/>
                  </a:cubicBezTo>
                  <a:cubicBezTo>
                    <a:pt x="41" y="42"/>
                    <a:pt x="49" y="49"/>
                    <a:pt x="49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49"/>
                    <a:pt x="91" y="42"/>
                    <a:pt x="101" y="42"/>
                  </a:cubicBezTo>
                  <a:cubicBezTo>
                    <a:pt x="111" y="42"/>
                    <a:pt x="118" y="49"/>
                    <a:pt x="118" y="59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4" y="59"/>
                    <a:pt x="137" y="56"/>
                    <a:pt x="137" y="5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38"/>
                    <a:pt x="134" y="34"/>
                    <a:pt x="130" y="3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Oval 7">
              <a:extLst>
                <a:ext uri="{FF2B5EF4-FFF2-40B4-BE49-F238E27FC236}">
                  <a16:creationId xmlns:a16="http://schemas.microsoft.com/office/drawing/2014/main" id="{9703AE8C-52C7-4AEF-99F0-EA3F06216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53" y="415209"/>
              <a:ext cx="233555" cy="23571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/>
            </a:p>
          </p:txBody>
        </p:sp>
      </p:grpSp>
      <p:sp>
        <p:nvSpPr>
          <p:cNvPr id="28681" name="Freeform 8">
            <a:extLst>
              <a:ext uri="{FF2B5EF4-FFF2-40B4-BE49-F238E27FC236}">
                <a16:creationId xmlns:a16="http://schemas.microsoft.com/office/drawing/2014/main" id="{AD341FCD-B5D9-4EEC-ABEF-BB5C42A882BA}"/>
              </a:ext>
            </a:extLst>
          </p:cNvPr>
          <p:cNvSpPr>
            <a:spLocks/>
          </p:cNvSpPr>
          <p:nvPr/>
        </p:nvSpPr>
        <p:spPr bwMode="auto">
          <a:xfrm rot="20415013">
            <a:off x="1220788" y="1722438"/>
            <a:ext cx="1220787" cy="1055687"/>
          </a:xfrm>
          <a:custGeom>
            <a:avLst/>
            <a:gdLst>
              <a:gd name="T0" fmla="*/ 98 w 135"/>
              <a:gd name="T1" fmla="*/ 43 h 117"/>
              <a:gd name="T2" fmla="*/ 130 w 135"/>
              <a:gd name="T3" fmla="*/ 14 h 117"/>
              <a:gd name="T4" fmla="*/ 88 w 135"/>
              <a:gd name="T5" fmla="*/ 25 h 117"/>
              <a:gd name="T6" fmla="*/ 25 w 135"/>
              <a:gd name="T7" fmla="*/ 0 h 117"/>
              <a:gd name="T8" fmla="*/ 12 w 135"/>
              <a:gd name="T9" fmla="*/ 4 h 117"/>
              <a:gd name="T10" fmla="*/ 66 w 135"/>
              <a:gd name="T11" fmla="*/ 37 h 117"/>
              <a:gd name="T12" fmla="*/ 27 w 135"/>
              <a:gd name="T13" fmla="*/ 63 h 117"/>
              <a:gd name="T14" fmla="*/ 5 w 135"/>
              <a:gd name="T15" fmla="*/ 58 h 117"/>
              <a:gd name="T16" fmla="*/ 0 w 135"/>
              <a:gd name="T17" fmla="*/ 60 h 117"/>
              <a:gd name="T18" fmla="*/ 14 w 135"/>
              <a:gd name="T19" fmla="*/ 76 h 117"/>
              <a:gd name="T20" fmla="*/ 20 w 135"/>
              <a:gd name="T21" fmla="*/ 98 h 117"/>
              <a:gd name="T22" fmla="*/ 25 w 135"/>
              <a:gd name="T23" fmla="*/ 95 h 117"/>
              <a:gd name="T24" fmla="*/ 32 w 135"/>
              <a:gd name="T25" fmla="*/ 72 h 117"/>
              <a:gd name="T26" fmla="*/ 76 w 135"/>
              <a:gd name="T27" fmla="*/ 55 h 117"/>
              <a:gd name="T28" fmla="*/ 76 w 135"/>
              <a:gd name="T29" fmla="*/ 117 h 117"/>
              <a:gd name="T30" fmla="*/ 84 w 135"/>
              <a:gd name="T31" fmla="*/ 110 h 117"/>
              <a:gd name="T32" fmla="*/ 98 w 135"/>
              <a:gd name="T33" fmla="*/ 4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117">
                <a:moveTo>
                  <a:pt x="98" y="43"/>
                </a:moveTo>
                <a:cubicBezTo>
                  <a:pt x="98" y="43"/>
                  <a:pt x="135" y="25"/>
                  <a:pt x="130" y="14"/>
                </a:cubicBezTo>
                <a:cubicBezTo>
                  <a:pt x="124" y="4"/>
                  <a:pt x="88" y="25"/>
                  <a:pt x="88" y="25"/>
                </a:cubicBezTo>
                <a:cubicBezTo>
                  <a:pt x="25" y="0"/>
                  <a:pt x="25" y="0"/>
                  <a:pt x="25" y="0"/>
                </a:cubicBezTo>
                <a:cubicBezTo>
                  <a:pt x="12" y="4"/>
                  <a:pt x="12" y="4"/>
                  <a:pt x="12" y="4"/>
                </a:cubicBezTo>
                <a:cubicBezTo>
                  <a:pt x="66" y="37"/>
                  <a:pt x="66" y="37"/>
                  <a:pt x="66" y="37"/>
                </a:cubicBezTo>
                <a:cubicBezTo>
                  <a:pt x="27" y="63"/>
                  <a:pt x="27" y="63"/>
                  <a:pt x="27" y="63"/>
                </a:cubicBezTo>
                <a:cubicBezTo>
                  <a:pt x="5" y="58"/>
                  <a:pt x="5" y="58"/>
                  <a:pt x="5" y="58"/>
                </a:cubicBezTo>
                <a:cubicBezTo>
                  <a:pt x="0" y="60"/>
                  <a:pt x="0" y="60"/>
                  <a:pt x="0" y="60"/>
                </a:cubicBezTo>
                <a:cubicBezTo>
                  <a:pt x="14" y="76"/>
                  <a:pt x="14" y="76"/>
                  <a:pt x="14" y="76"/>
                </a:cubicBezTo>
                <a:cubicBezTo>
                  <a:pt x="20" y="98"/>
                  <a:pt x="20" y="98"/>
                  <a:pt x="20" y="98"/>
                </a:cubicBezTo>
                <a:cubicBezTo>
                  <a:pt x="25" y="95"/>
                  <a:pt x="25" y="95"/>
                  <a:pt x="25" y="95"/>
                </a:cubicBezTo>
                <a:cubicBezTo>
                  <a:pt x="32" y="72"/>
                  <a:pt x="32" y="72"/>
                  <a:pt x="32" y="7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84" y="110"/>
                  <a:pt x="84" y="110"/>
                  <a:pt x="84" y="110"/>
                </a:cubicBezTo>
                <a:lnTo>
                  <a:pt x="98" y="4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8682" name="组合 10">
            <a:extLst>
              <a:ext uri="{FF2B5EF4-FFF2-40B4-BE49-F238E27FC236}">
                <a16:creationId xmlns:a16="http://schemas.microsoft.com/office/drawing/2014/main" id="{64D4CFDD-BF53-4C27-B01E-F1D3D3ADDB8B}"/>
              </a:ext>
            </a:extLst>
          </p:cNvPr>
          <p:cNvGrpSpPr>
            <a:grpSpLocks/>
          </p:cNvGrpSpPr>
          <p:nvPr/>
        </p:nvGrpSpPr>
        <p:grpSpPr bwMode="auto">
          <a:xfrm>
            <a:off x="1366838" y="4756150"/>
            <a:ext cx="993775" cy="965200"/>
            <a:chOff x="0" y="0"/>
            <a:chExt cx="992608" cy="964495"/>
          </a:xfrm>
        </p:grpSpPr>
        <p:sp>
          <p:nvSpPr>
            <p:cNvPr id="28683" name="Freeform 9">
              <a:extLst>
                <a:ext uri="{FF2B5EF4-FFF2-40B4-BE49-F238E27FC236}">
                  <a16:creationId xmlns:a16="http://schemas.microsoft.com/office/drawing/2014/main" id="{BC45AD90-EF59-49DA-8A41-A69654E71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57414"/>
              <a:ext cx="992608" cy="307081"/>
            </a:xfrm>
            <a:custGeom>
              <a:avLst/>
              <a:gdLst>
                <a:gd name="T0" fmla="*/ 0 w 110"/>
                <a:gd name="T1" fmla="*/ 0 h 34"/>
                <a:gd name="T2" fmla="*/ 55 w 110"/>
                <a:gd name="T3" fmla="*/ 34 h 34"/>
                <a:gd name="T4" fmla="*/ 110 w 110"/>
                <a:gd name="T5" fmla="*/ 0 h 34"/>
                <a:gd name="T6" fmla="*/ 0 w 11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4">
                  <a:moveTo>
                    <a:pt x="0" y="0"/>
                  </a:moveTo>
                  <a:cubicBezTo>
                    <a:pt x="11" y="20"/>
                    <a:pt x="31" y="34"/>
                    <a:pt x="55" y="34"/>
                  </a:cubicBezTo>
                  <a:cubicBezTo>
                    <a:pt x="79" y="34"/>
                    <a:pt x="100" y="2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Freeform 10">
              <a:extLst>
                <a:ext uri="{FF2B5EF4-FFF2-40B4-BE49-F238E27FC236}">
                  <a16:creationId xmlns:a16="http://schemas.microsoft.com/office/drawing/2014/main" id="{2B793CFC-9655-4EDF-B7AA-2F36F87D9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7" y="0"/>
              <a:ext cx="361144" cy="577400"/>
            </a:xfrm>
            <a:custGeom>
              <a:avLst/>
              <a:gdLst>
                <a:gd name="T0" fmla="*/ 0 w 167"/>
                <a:gd name="T1" fmla="*/ 267 h 267"/>
                <a:gd name="T2" fmla="*/ 167 w 167"/>
                <a:gd name="T3" fmla="*/ 267 h 267"/>
                <a:gd name="T4" fmla="*/ 167 w 167"/>
                <a:gd name="T5" fmla="*/ 0 h 267"/>
                <a:gd name="T6" fmla="*/ 0 w 167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267">
                  <a:moveTo>
                    <a:pt x="0" y="267"/>
                  </a:moveTo>
                  <a:lnTo>
                    <a:pt x="167" y="267"/>
                  </a:lnTo>
                  <a:lnTo>
                    <a:pt x="167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Freeform 11">
              <a:extLst>
                <a:ext uri="{FF2B5EF4-FFF2-40B4-BE49-F238E27FC236}">
                  <a16:creationId xmlns:a16="http://schemas.microsoft.com/office/drawing/2014/main" id="{44056B6B-0E63-47EB-94C8-FD661535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36" y="224905"/>
              <a:ext cx="261667" cy="361146"/>
            </a:xfrm>
            <a:custGeom>
              <a:avLst/>
              <a:gdLst>
                <a:gd name="T0" fmla="*/ 0 w 121"/>
                <a:gd name="T1" fmla="*/ 0 h 167"/>
                <a:gd name="T2" fmla="*/ 0 w 121"/>
                <a:gd name="T3" fmla="*/ 167 h 167"/>
                <a:gd name="T4" fmla="*/ 121 w 121"/>
                <a:gd name="T5" fmla="*/ 167 h 167"/>
                <a:gd name="T6" fmla="*/ 0 w 121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67">
                  <a:moveTo>
                    <a:pt x="0" y="0"/>
                  </a:moveTo>
                  <a:lnTo>
                    <a:pt x="0" y="167"/>
                  </a:lnTo>
                  <a:lnTo>
                    <a:pt x="12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6" name="TextBox 682">
            <a:extLst>
              <a:ext uri="{FF2B5EF4-FFF2-40B4-BE49-F238E27FC236}">
                <a16:creationId xmlns:a16="http://schemas.microsoft.com/office/drawing/2014/main" id="{790CC5AE-0DA5-477D-8277-3CB2AA0B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4597400"/>
            <a:ext cx="1319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6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7" name="TextBox 682">
            <a:extLst>
              <a:ext uri="{FF2B5EF4-FFF2-40B4-BE49-F238E27FC236}">
                <a16:creationId xmlns:a16="http://schemas.microsoft.com/office/drawing/2014/main" id="{3A569CE6-571C-4B1C-B598-B44E0D8DD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3081338"/>
            <a:ext cx="177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6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TextBox 682">
            <a:extLst>
              <a:ext uri="{FF2B5EF4-FFF2-40B4-BE49-F238E27FC236}">
                <a16:creationId xmlns:a16="http://schemas.microsoft.com/office/drawing/2014/main" id="{72FD88B2-2179-4CB3-88F1-B005509C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1590675"/>
            <a:ext cx="1450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689" name="直接连接符 18">
            <a:extLst>
              <a:ext uri="{FF2B5EF4-FFF2-40B4-BE49-F238E27FC236}">
                <a16:creationId xmlns:a16="http://schemas.microsoft.com/office/drawing/2014/main" id="{BA87E5A7-E9E9-43D3-B949-003A38E29D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988" y="1441450"/>
            <a:ext cx="1059338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直接连接符 19">
            <a:extLst>
              <a:ext uri="{FF2B5EF4-FFF2-40B4-BE49-F238E27FC236}">
                <a16:creationId xmlns:a16="http://schemas.microsoft.com/office/drawing/2014/main" id="{6DC354EA-FC3A-4D9A-AFBB-289429C5DE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988" y="4295775"/>
            <a:ext cx="1059338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直接连接符 20">
            <a:extLst>
              <a:ext uri="{FF2B5EF4-FFF2-40B4-BE49-F238E27FC236}">
                <a16:creationId xmlns:a16="http://schemas.microsoft.com/office/drawing/2014/main" id="{D5F15E22-3401-488C-91DE-DC98363213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988" y="5853113"/>
            <a:ext cx="1059338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2" name="矩形 1">
            <a:extLst>
              <a:ext uri="{FF2B5EF4-FFF2-40B4-BE49-F238E27FC236}">
                <a16:creationId xmlns:a16="http://schemas.microsoft.com/office/drawing/2014/main" id="{9AEE560F-4F6A-402C-B3E3-1A1A1A0D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1547813"/>
            <a:ext cx="5100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8693" name="矩形 1">
            <a:extLst>
              <a:ext uri="{FF2B5EF4-FFF2-40B4-BE49-F238E27FC236}">
                <a16:creationId xmlns:a16="http://schemas.microsoft.com/office/drawing/2014/main" id="{6DD82C3D-406B-4881-9FA4-DAE5475A9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3346450"/>
            <a:ext cx="5100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8694" name="矩形 1">
            <a:extLst>
              <a:ext uri="{FF2B5EF4-FFF2-40B4-BE49-F238E27FC236}">
                <a16:creationId xmlns:a16="http://schemas.microsoft.com/office/drawing/2014/main" id="{8F111B16-1246-4112-BE91-5E4DFBC49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4868863"/>
            <a:ext cx="5100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cxnSp>
        <p:nvCxnSpPr>
          <p:cNvPr id="28695" name="直接连接符 24">
            <a:extLst>
              <a:ext uri="{FF2B5EF4-FFF2-40B4-BE49-F238E27FC236}">
                <a16:creationId xmlns:a16="http://schemas.microsoft.com/office/drawing/2014/main" id="{D9E63017-8AF1-4AAB-A0D2-D657EB6DA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988" y="2865438"/>
            <a:ext cx="1059338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50" fill="hold"/>
                                        <p:tgtEl>
                                          <p:spTgt spid="286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75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50" fill="hold"/>
                                        <p:tgtEl>
                                          <p:spTgt spid="286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350" fill="hold"/>
                                        <p:tgtEl>
                                          <p:spTgt spid="286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925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6" grpId="1" autoUpdateAnimBg="0"/>
      <p:bldP spid="28687" grpId="0" autoUpdateAnimBg="0"/>
      <p:bldP spid="28687" grpId="1" autoUpdateAnimBg="0"/>
      <p:bldP spid="28688" grpId="0" autoUpdateAnimBg="0"/>
      <p:bldP spid="28688" grpId="1" autoUpdateAnimBg="0"/>
      <p:bldP spid="28692" grpId="0" autoUpdateAnimBg="0"/>
      <p:bldP spid="28693" grpId="0" autoUpdateAnimBg="0"/>
      <p:bldP spid="286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直接连接符 3">
            <a:extLst>
              <a:ext uri="{FF2B5EF4-FFF2-40B4-BE49-F238E27FC236}">
                <a16:creationId xmlns:a16="http://schemas.microsoft.com/office/drawing/2014/main" id="{80DED0DB-6517-449C-A305-CBDD585D44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699" name="TextBox 16">
            <a:extLst>
              <a:ext uri="{FF2B5EF4-FFF2-40B4-BE49-F238E27FC236}">
                <a16:creationId xmlns:a16="http://schemas.microsoft.com/office/drawing/2014/main" id="{8E86CB8C-4EED-4D1E-8013-F10AC23BA3B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11">
            <a:extLst>
              <a:ext uri="{FF2B5EF4-FFF2-40B4-BE49-F238E27FC236}">
                <a16:creationId xmlns:a16="http://schemas.microsoft.com/office/drawing/2014/main" id="{3E42DFCF-7705-49AE-BF00-B5BA439F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2475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sp>
        <p:nvSpPr>
          <p:cNvPr id="29701" name="矩形 4">
            <a:extLst>
              <a:ext uri="{FF2B5EF4-FFF2-40B4-BE49-F238E27FC236}">
                <a16:creationId xmlns:a16="http://schemas.microsoft.com/office/drawing/2014/main" id="{8D16539B-02C3-421D-8635-FA9F566E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75"/>
            <a:ext cx="12192000" cy="2016125"/>
          </a:xfrm>
          <a:prstGeom prst="rect">
            <a:avLst/>
          </a:prstGeom>
          <a:solidFill>
            <a:srgbClr val="85E8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9702" name="图片 6">
            <a:extLst>
              <a:ext uri="{FF2B5EF4-FFF2-40B4-BE49-F238E27FC236}">
                <a16:creationId xmlns:a16="http://schemas.microsoft.com/office/drawing/2014/main" id="{9CCCBB91-760A-473F-A24F-6C646A29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>
            <a:fillRect/>
          </a:stretch>
        </p:blipFill>
        <p:spPr bwMode="auto">
          <a:xfrm>
            <a:off x="657225" y="2144713"/>
            <a:ext cx="210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7">
            <a:extLst>
              <a:ext uri="{FF2B5EF4-FFF2-40B4-BE49-F238E27FC236}">
                <a16:creationId xmlns:a16="http://schemas.microsoft.com/office/drawing/2014/main" id="{C63D5045-5370-44AE-8474-894761A0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>
            <a:fillRect/>
          </a:stretch>
        </p:blipFill>
        <p:spPr bwMode="auto">
          <a:xfrm>
            <a:off x="3494088" y="2138363"/>
            <a:ext cx="21097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8">
            <a:extLst>
              <a:ext uri="{FF2B5EF4-FFF2-40B4-BE49-F238E27FC236}">
                <a16:creationId xmlns:a16="http://schemas.microsoft.com/office/drawing/2014/main" id="{FD9407C3-144C-4F32-91FD-3DC864A5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144713"/>
            <a:ext cx="21097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9">
            <a:extLst>
              <a:ext uri="{FF2B5EF4-FFF2-40B4-BE49-F238E27FC236}">
                <a16:creationId xmlns:a16="http://schemas.microsoft.com/office/drawing/2014/main" id="{22704AB2-60CC-4F87-890E-E33207011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8" y="2125663"/>
            <a:ext cx="21082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矩形 10">
            <a:extLst>
              <a:ext uri="{FF2B5EF4-FFF2-40B4-BE49-F238E27FC236}">
                <a16:creationId xmlns:a16="http://schemas.microsoft.com/office/drawing/2014/main" id="{E7818596-186A-461D-A1CD-742A59AC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419225"/>
            <a:ext cx="17668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07" name="矩形 12">
            <a:extLst>
              <a:ext uri="{FF2B5EF4-FFF2-40B4-BE49-F238E27FC236}">
                <a16:creationId xmlns:a16="http://schemas.microsoft.com/office/drawing/2014/main" id="{93EA4275-D9FD-44E2-BC10-03044472A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1419225"/>
            <a:ext cx="1766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08" name="矩形 13">
            <a:extLst>
              <a:ext uri="{FF2B5EF4-FFF2-40B4-BE49-F238E27FC236}">
                <a16:creationId xmlns:a16="http://schemas.microsoft.com/office/drawing/2014/main" id="{99BE9B4F-FA9A-404A-9D72-08DF3AD2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1433513"/>
            <a:ext cx="17668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09" name="矩形 14">
            <a:extLst>
              <a:ext uri="{FF2B5EF4-FFF2-40B4-BE49-F238E27FC236}">
                <a16:creationId xmlns:a16="http://schemas.microsoft.com/office/drawing/2014/main" id="{0EB25A5E-E306-4CB3-B7AE-20707694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338" y="1433513"/>
            <a:ext cx="1765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10" name="文本框 15">
            <a:extLst>
              <a:ext uri="{FF2B5EF4-FFF2-40B4-BE49-F238E27FC236}">
                <a16:creationId xmlns:a16="http://schemas.microsoft.com/office/drawing/2014/main" id="{7B1B1CF8-3736-4EB3-A757-EFACF4E2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24" y="4122738"/>
            <a:ext cx="2578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Co-worker's name</a:t>
            </a:r>
          </a:p>
        </p:txBody>
      </p:sp>
      <p:sp>
        <p:nvSpPr>
          <p:cNvPr id="29711" name="矩形 16">
            <a:extLst>
              <a:ext uri="{FF2B5EF4-FFF2-40B4-BE49-F238E27FC236}">
                <a16:creationId xmlns:a16="http://schemas.microsoft.com/office/drawing/2014/main" id="{364D0D43-A728-4718-BECE-42B649585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60900"/>
            <a:ext cx="2236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12" name="矩形 17">
            <a:extLst>
              <a:ext uri="{FF2B5EF4-FFF2-40B4-BE49-F238E27FC236}">
                <a16:creationId xmlns:a16="http://schemas.microsoft.com/office/drawing/2014/main" id="{01E79DC8-29A3-45D3-ABC2-DEB6D446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660900"/>
            <a:ext cx="223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13" name="矩形 18">
            <a:extLst>
              <a:ext uri="{FF2B5EF4-FFF2-40B4-BE49-F238E27FC236}">
                <a16:creationId xmlns:a16="http://schemas.microsoft.com/office/drawing/2014/main" id="{CB7CE9B1-9822-454C-8922-5CE9A291A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660900"/>
            <a:ext cx="223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14" name="矩形 19">
            <a:extLst>
              <a:ext uri="{FF2B5EF4-FFF2-40B4-BE49-F238E27FC236}">
                <a16:creationId xmlns:a16="http://schemas.microsoft.com/office/drawing/2014/main" id="{388E847B-2B17-44FA-A44B-A916462A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0" y="4660900"/>
            <a:ext cx="223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9715" name="文本框 20">
            <a:extLst>
              <a:ext uri="{FF2B5EF4-FFF2-40B4-BE49-F238E27FC236}">
                <a16:creationId xmlns:a16="http://schemas.microsoft.com/office/drawing/2014/main" id="{BA9030DE-73DF-4E31-B1F4-E10CF656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4122738"/>
            <a:ext cx="2430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Co-worker's name</a:t>
            </a:r>
          </a:p>
        </p:txBody>
      </p:sp>
      <p:sp>
        <p:nvSpPr>
          <p:cNvPr id="29716" name="文本框 21">
            <a:extLst>
              <a:ext uri="{FF2B5EF4-FFF2-40B4-BE49-F238E27FC236}">
                <a16:creationId xmlns:a16="http://schemas.microsoft.com/office/drawing/2014/main" id="{1D819569-D2DD-4D6D-8443-CCF42260B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892" y="4122738"/>
            <a:ext cx="2430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Co-worker's name</a:t>
            </a:r>
          </a:p>
        </p:txBody>
      </p:sp>
      <p:sp>
        <p:nvSpPr>
          <p:cNvPr id="29717" name="文本框 22">
            <a:extLst>
              <a:ext uri="{FF2B5EF4-FFF2-40B4-BE49-F238E27FC236}">
                <a16:creationId xmlns:a16="http://schemas.microsoft.com/office/drawing/2014/main" id="{4C3E41E4-EA81-40D3-B849-FF58FF8D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4122738"/>
            <a:ext cx="22367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Co-worker's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6" grpId="0" autoUpdateAnimBg="0"/>
      <p:bldP spid="29707" grpId="0" autoUpdateAnimBg="0"/>
      <p:bldP spid="29708" grpId="0" autoUpdateAnimBg="0"/>
      <p:bldP spid="29709" grpId="0" autoUpdateAnimBg="0"/>
      <p:bldP spid="29710" grpId="0" autoUpdateAnimBg="0"/>
      <p:bldP spid="29711" grpId="0" autoUpdateAnimBg="0"/>
      <p:bldP spid="29712" grpId="0" autoUpdateAnimBg="0"/>
      <p:bldP spid="29713" grpId="0" autoUpdateAnimBg="0"/>
      <p:bldP spid="29714" grpId="0" autoUpdateAnimBg="0"/>
      <p:bldP spid="29715" grpId="0" autoUpdateAnimBg="0"/>
      <p:bldP spid="29716" grpId="0" autoUpdateAnimBg="0"/>
      <p:bldP spid="297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3">
            <a:extLst>
              <a:ext uri="{FF2B5EF4-FFF2-40B4-BE49-F238E27FC236}">
                <a16:creationId xmlns:a16="http://schemas.microsoft.com/office/drawing/2014/main" id="{01D3C87A-7BA6-4D4E-B63C-BD7AF82047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3" name="TextBox 16">
            <a:extLst>
              <a:ext uri="{FF2B5EF4-FFF2-40B4-BE49-F238E27FC236}">
                <a16:creationId xmlns:a16="http://schemas.microsoft.com/office/drawing/2014/main" id="{AA048272-530B-4F82-B4DE-A7D271871B4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11">
            <a:extLst>
              <a:ext uri="{FF2B5EF4-FFF2-40B4-BE49-F238E27FC236}">
                <a16:creationId xmlns:a16="http://schemas.microsoft.com/office/drawing/2014/main" id="{8D01C05E-6181-4290-B3E3-896B965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68410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sp>
        <p:nvSpPr>
          <p:cNvPr id="30725" name="Text Box 16">
            <a:extLst>
              <a:ext uri="{FF2B5EF4-FFF2-40B4-BE49-F238E27FC236}">
                <a16:creationId xmlns:a16="http://schemas.microsoft.com/office/drawing/2014/main" id="{6128134B-B003-471F-B2BA-15D46670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3538538"/>
            <a:ext cx="2373313" cy="368300"/>
          </a:xfrm>
          <a:prstGeom prst="rect">
            <a:avLst/>
          </a:prstGeom>
          <a:solidFill>
            <a:srgbClr val="EE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certain team</a:t>
            </a:r>
          </a:p>
        </p:txBody>
      </p:sp>
      <p:sp>
        <p:nvSpPr>
          <p:cNvPr id="30726" name="Rectangle 17">
            <a:extLst>
              <a:ext uri="{FF2B5EF4-FFF2-40B4-BE49-F238E27FC236}">
                <a16:creationId xmlns:a16="http://schemas.microsoft.com/office/drawing/2014/main" id="{483F4818-0140-4AB7-9771-E549A1B3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970338"/>
            <a:ext cx="2374900" cy="19431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18">
            <a:extLst>
              <a:ext uri="{FF2B5EF4-FFF2-40B4-BE49-F238E27FC236}">
                <a16:creationId xmlns:a16="http://schemas.microsoft.com/office/drawing/2014/main" id="{C64C5127-D34A-4500-AD91-E51EC726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3538538"/>
            <a:ext cx="2374900" cy="368300"/>
          </a:xfrm>
          <a:prstGeom prst="rect">
            <a:avLst/>
          </a:prstGeom>
          <a:solidFill>
            <a:srgbClr val="3CB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certain team</a:t>
            </a:r>
          </a:p>
        </p:txBody>
      </p:sp>
      <p:sp>
        <p:nvSpPr>
          <p:cNvPr id="30728" name="Rectangle 19">
            <a:extLst>
              <a:ext uri="{FF2B5EF4-FFF2-40B4-BE49-F238E27FC236}">
                <a16:creationId xmlns:a16="http://schemas.microsoft.com/office/drawing/2014/main" id="{ACFEA3B6-210E-4037-8ED3-3C8A96A58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3970338"/>
            <a:ext cx="2374900" cy="19431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B62822"/>
              </a:solidFill>
              <a:latin typeface="Arial" panose="020B0604020202020204" pitchFamily="34" charset="0"/>
            </a:endParaRPr>
          </a:p>
        </p:txBody>
      </p:sp>
      <p:pic>
        <p:nvPicPr>
          <p:cNvPr id="30729" name="Group 22">
            <a:extLst>
              <a:ext uri="{FF2B5EF4-FFF2-40B4-BE49-F238E27FC236}">
                <a16:creationId xmlns:a16="http://schemas.microsoft.com/office/drawing/2014/main" id="{6448B9B0-AB87-43E0-B221-36F6E6E8E3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2067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图片 10">
            <a:extLst>
              <a:ext uri="{FF2B5EF4-FFF2-40B4-BE49-F238E27FC236}">
                <a16:creationId xmlns:a16="http://schemas.microsoft.com/office/drawing/2014/main" id="{2BC10D81-0039-4439-A4CB-17AB54F37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651000"/>
            <a:ext cx="242411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12">
            <a:extLst>
              <a:ext uri="{FF2B5EF4-FFF2-40B4-BE49-F238E27FC236}">
                <a16:creationId xmlns:a16="http://schemas.microsoft.com/office/drawing/2014/main" id="{98353287-80D2-4EC8-A19D-68FA0CB9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608138"/>
            <a:ext cx="218598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矩形 50">
            <a:extLst>
              <a:ext uri="{FF2B5EF4-FFF2-40B4-BE49-F238E27FC236}">
                <a16:creationId xmlns:a16="http://schemas.microsoft.com/office/drawing/2014/main" id="{96C2BCAE-CFF6-46B5-90A2-25BB919BD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4248150"/>
            <a:ext cx="229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30733" name="矩形 50">
            <a:extLst>
              <a:ext uri="{FF2B5EF4-FFF2-40B4-BE49-F238E27FC236}">
                <a16:creationId xmlns:a16="http://schemas.microsoft.com/office/drawing/2014/main" id="{027381D4-FCCA-4CE6-81B8-401F4EDCE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4248150"/>
            <a:ext cx="2290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nimBg="1" autoUpdateAnimBg="0"/>
      <p:bldP spid="30726" grpId="0" animBg="1" autoUpdateAnimBg="0"/>
      <p:bldP spid="30727" grpId="0" bldLvl="0" animBg="1" autoUpdateAnimBg="0"/>
      <p:bldP spid="30728" grpId="0" animBg="1" autoUpdateAnimBg="0"/>
      <p:bldP spid="30732" grpId="0" autoUpdateAnimBg="0"/>
      <p:bldP spid="307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直接连接符 3">
            <a:extLst>
              <a:ext uri="{FF2B5EF4-FFF2-40B4-BE49-F238E27FC236}">
                <a16:creationId xmlns:a16="http://schemas.microsoft.com/office/drawing/2014/main" id="{A7F8FC5A-C20E-460B-8D61-28E5A6BA42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1" name="TextBox 16">
            <a:extLst>
              <a:ext uri="{FF2B5EF4-FFF2-40B4-BE49-F238E27FC236}">
                <a16:creationId xmlns:a16="http://schemas.microsoft.com/office/drawing/2014/main" id="{CAAA7A2F-E157-4542-A89D-1027439A828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11">
            <a:extLst>
              <a:ext uri="{FF2B5EF4-FFF2-40B4-BE49-F238E27FC236}">
                <a16:creationId xmlns:a16="http://schemas.microsoft.com/office/drawing/2014/main" id="{83A70BB2-AF11-47DC-A0A7-8C00B91E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620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pic>
        <p:nvPicPr>
          <p:cNvPr id="17413" name="图片 4">
            <a:extLst>
              <a:ext uri="{FF2B5EF4-FFF2-40B4-BE49-F238E27FC236}">
                <a16:creationId xmlns:a16="http://schemas.microsoft.com/office/drawing/2014/main" id="{C21594CF-D020-4CC1-AF5B-3BFA1698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798638"/>
            <a:ext cx="12588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6">
            <a:extLst>
              <a:ext uri="{FF2B5EF4-FFF2-40B4-BE49-F238E27FC236}">
                <a16:creationId xmlns:a16="http://schemas.microsoft.com/office/drawing/2014/main" id="{94BDB6E5-90C7-4FF7-A586-558D1085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804988"/>
            <a:ext cx="12509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7">
            <a:extLst>
              <a:ext uri="{FF2B5EF4-FFF2-40B4-BE49-F238E27FC236}">
                <a16:creationId xmlns:a16="http://schemas.microsoft.com/office/drawing/2014/main" id="{6512D2E2-14C3-4F8F-B516-4C1A69BC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828800"/>
            <a:ext cx="1252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8">
            <a:extLst>
              <a:ext uri="{FF2B5EF4-FFF2-40B4-BE49-F238E27FC236}">
                <a16:creationId xmlns:a16="http://schemas.microsoft.com/office/drawing/2014/main" id="{7B8C9E89-40CC-4078-887D-0F9259CE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1779588"/>
            <a:ext cx="1277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组合 9">
            <a:extLst>
              <a:ext uri="{FF2B5EF4-FFF2-40B4-BE49-F238E27FC236}">
                <a16:creationId xmlns:a16="http://schemas.microsoft.com/office/drawing/2014/main" id="{42E6BFFC-A5B9-44A9-B3B4-B064B4A89629}"/>
              </a:ext>
            </a:extLst>
          </p:cNvPr>
          <p:cNvGrpSpPr>
            <a:grpSpLocks/>
          </p:cNvGrpSpPr>
          <p:nvPr/>
        </p:nvGrpSpPr>
        <p:grpSpPr bwMode="auto">
          <a:xfrm>
            <a:off x="1877908" y="3297238"/>
            <a:ext cx="1659042" cy="444500"/>
            <a:chOff x="-74710" y="0"/>
            <a:chExt cx="1658886" cy="444040"/>
          </a:xfrm>
        </p:grpSpPr>
        <p:sp>
          <p:nvSpPr>
            <p:cNvPr id="17418" name="矩形 10">
              <a:extLst>
                <a:ext uri="{FF2B5EF4-FFF2-40B4-BE49-F238E27FC236}">
                  <a16:creationId xmlns:a16="http://schemas.microsoft.com/office/drawing/2014/main" id="{76A36E86-B101-4DC9-A1BA-23A53A744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4320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19" name="文本框 12">
              <a:extLst>
                <a:ext uri="{FF2B5EF4-FFF2-40B4-BE49-F238E27FC236}">
                  <a16:creationId xmlns:a16="http://schemas.microsoft.com/office/drawing/2014/main" id="{EC949266-9030-4724-9A83-A683D8052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4710" y="43930"/>
              <a:ext cx="1495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242D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</a:p>
          </p:txBody>
        </p:sp>
      </p:grpSp>
      <p:grpSp>
        <p:nvGrpSpPr>
          <p:cNvPr id="17420" name="组合 13">
            <a:extLst>
              <a:ext uri="{FF2B5EF4-FFF2-40B4-BE49-F238E27FC236}">
                <a16:creationId xmlns:a16="http://schemas.microsoft.com/office/drawing/2014/main" id="{0B38264F-7EFC-46AC-A02C-FBE733488EF0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3341688"/>
            <a:ext cx="1584325" cy="443929"/>
            <a:chOff x="0" y="0"/>
            <a:chExt cx="1584176" cy="445059"/>
          </a:xfrm>
        </p:grpSpPr>
        <p:sp>
          <p:nvSpPr>
            <p:cNvPr id="17421" name="矩形 14">
              <a:extLst>
                <a:ext uri="{FF2B5EF4-FFF2-40B4-BE49-F238E27FC236}">
                  <a16:creationId xmlns:a16="http://schemas.microsoft.com/office/drawing/2014/main" id="{D431A9AF-3348-40C9-A971-658E3EAD2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432048"/>
            </a:xfrm>
            <a:prstGeom prst="rect">
              <a:avLst/>
            </a:prstGeom>
            <a:solidFill>
              <a:srgbClr val="7BC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2" name="文本框 15">
              <a:extLst>
                <a:ext uri="{FF2B5EF4-FFF2-40B4-BE49-F238E27FC236}">
                  <a16:creationId xmlns:a16="http://schemas.microsoft.com/office/drawing/2014/main" id="{60C23DDA-5A9C-4E9C-94E4-D4EBE4143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930"/>
              <a:ext cx="1495634" cy="40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242D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</a:p>
          </p:txBody>
        </p:sp>
      </p:grpSp>
      <p:grpSp>
        <p:nvGrpSpPr>
          <p:cNvPr id="17423" name="组合 16">
            <a:extLst>
              <a:ext uri="{FF2B5EF4-FFF2-40B4-BE49-F238E27FC236}">
                <a16:creationId xmlns:a16="http://schemas.microsoft.com/office/drawing/2014/main" id="{4DEA73C8-A43A-4CDE-95CE-BC51EDB66E13}"/>
              </a:ext>
            </a:extLst>
          </p:cNvPr>
          <p:cNvGrpSpPr>
            <a:grpSpLocks/>
          </p:cNvGrpSpPr>
          <p:nvPr/>
        </p:nvGrpSpPr>
        <p:grpSpPr bwMode="auto">
          <a:xfrm>
            <a:off x="6323013" y="3341688"/>
            <a:ext cx="1584325" cy="442912"/>
            <a:chOff x="0" y="0"/>
            <a:chExt cx="1584176" cy="444040"/>
          </a:xfrm>
        </p:grpSpPr>
        <p:sp>
          <p:nvSpPr>
            <p:cNvPr id="17424" name="矩形 17">
              <a:extLst>
                <a:ext uri="{FF2B5EF4-FFF2-40B4-BE49-F238E27FC236}">
                  <a16:creationId xmlns:a16="http://schemas.microsoft.com/office/drawing/2014/main" id="{F81A034F-C886-4BDF-9B5D-1BE427A84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432048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5" name="文本框 18">
              <a:extLst>
                <a:ext uri="{FF2B5EF4-FFF2-40B4-BE49-F238E27FC236}">
                  <a16:creationId xmlns:a16="http://schemas.microsoft.com/office/drawing/2014/main" id="{37A3925D-957B-451F-9E9B-0B3C92E2B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09" y="43930"/>
              <a:ext cx="14729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242D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</a:p>
          </p:txBody>
        </p:sp>
      </p:grpSp>
      <p:grpSp>
        <p:nvGrpSpPr>
          <p:cNvPr id="17426" name="组合 19">
            <a:extLst>
              <a:ext uri="{FF2B5EF4-FFF2-40B4-BE49-F238E27FC236}">
                <a16:creationId xmlns:a16="http://schemas.microsoft.com/office/drawing/2014/main" id="{B7E41F96-5C88-462C-8B6F-55C2BF062B0A}"/>
              </a:ext>
            </a:extLst>
          </p:cNvPr>
          <p:cNvGrpSpPr>
            <a:grpSpLocks/>
          </p:cNvGrpSpPr>
          <p:nvPr/>
        </p:nvGrpSpPr>
        <p:grpSpPr bwMode="auto">
          <a:xfrm>
            <a:off x="8488363" y="3341688"/>
            <a:ext cx="1584325" cy="443929"/>
            <a:chOff x="0" y="0"/>
            <a:chExt cx="1584176" cy="445059"/>
          </a:xfrm>
        </p:grpSpPr>
        <p:sp>
          <p:nvSpPr>
            <p:cNvPr id="17427" name="矩形 20">
              <a:extLst>
                <a:ext uri="{FF2B5EF4-FFF2-40B4-BE49-F238E27FC236}">
                  <a16:creationId xmlns:a16="http://schemas.microsoft.com/office/drawing/2014/main" id="{4393A9A9-27C0-4D69-A02B-736E7846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84176" cy="43204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8" name="文本框 21">
              <a:extLst>
                <a:ext uri="{FF2B5EF4-FFF2-40B4-BE49-F238E27FC236}">
                  <a16:creationId xmlns:a16="http://schemas.microsoft.com/office/drawing/2014/main" id="{DFFF2509-F1E6-4FD3-A6B4-ACBE78EA7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28" y="43930"/>
              <a:ext cx="1472957" cy="40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rgbClr val="242D3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Keywords</a:t>
              </a:r>
            </a:p>
          </p:txBody>
        </p:sp>
      </p:grpSp>
      <p:sp>
        <p:nvSpPr>
          <p:cNvPr id="17429" name="矩形 1">
            <a:extLst>
              <a:ext uri="{FF2B5EF4-FFF2-40B4-BE49-F238E27FC236}">
                <a16:creationId xmlns:a16="http://schemas.microsoft.com/office/drawing/2014/main" id="{6BA4D0CA-F696-4636-830C-B6623BA1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67150"/>
            <a:ext cx="183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矩形 1">
            <a:extLst>
              <a:ext uri="{FF2B5EF4-FFF2-40B4-BE49-F238E27FC236}">
                <a16:creationId xmlns:a16="http://schemas.microsoft.com/office/drawing/2014/main" id="{61C6933D-0B46-4756-8173-60BA70AC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3867150"/>
            <a:ext cx="183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矩形 1">
            <a:extLst>
              <a:ext uri="{FF2B5EF4-FFF2-40B4-BE49-F238E27FC236}">
                <a16:creationId xmlns:a16="http://schemas.microsoft.com/office/drawing/2014/main" id="{BBDC2715-BE52-4FFC-A2AA-A9BCF995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3878263"/>
            <a:ext cx="1833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2" name="矩形 1">
            <a:extLst>
              <a:ext uri="{FF2B5EF4-FFF2-40B4-BE49-F238E27FC236}">
                <a16:creationId xmlns:a16="http://schemas.microsoft.com/office/drawing/2014/main" id="{44ACF64A-5840-4069-BA04-2559100A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3900488"/>
            <a:ext cx="1833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  <a:endParaRPr lang="zh-CN" altLang="en-US" sz="12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3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 tmFilter="0,0; .5, 1; 1, 1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 tmFilter="0,0; .5, 1; 1, 1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 autoUpdateAnimBg="0"/>
      <p:bldP spid="17430" grpId="0" autoUpdateAnimBg="0"/>
      <p:bldP spid="17431" grpId="0" autoUpdateAnimBg="0"/>
      <p:bldP spid="174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接连接符 3">
            <a:extLst>
              <a:ext uri="{FF2B5EF4-FFF2-40B4-BE49-F238E27FC236}">
                <a16:creationId xmlns:a16="http://schemas.microsoft.com/office/drawing/2014/main" id="{A98B7A0D-5283-4DA1-BC5D-626B8E937F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35" name="TextBox 16">
            <a:extLst>
              <a:ext uri="{FF2B5EF4-FFF2-40B4-BE49-F238E27FC236}">
                <a16:creationId xmlns:a16="http://schemas.microsoft.com/office/drawing/2014/main" id="{9BDEE9F5-7BFB-4286-BBF2-51C1A590C3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11">
            <a:extLst>
              <a:ext uri="{FF2B5EF4-FFF2-40B4-BE49-F238E27FC236}">
                <a16:creationId xmlns:a16="http://schemas.microsoft.com/office/drawing/2014/main" id="{38053DE6-7B1D-4932-90AB-2955BB03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31340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pic>
        <p:nvPicPr>
          <p:cNvPr id="18437" name="图片 4">
            <a:extLst>
              <a:ext uri="{FF2B5EF4-FFF2-40B4-BE49-F238E27FC236}">
                <a16:creationId xmlns:a16="http://schemas.microsoft.com/office/drawing/2014/main" id="{C39248E8-98EB-4A03-B540-8D57AA5C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522663"/>
            <a:ext cx="19605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6">
            <a:extLst>
              <a:ext uri="{FF2B5EF4-FFF2-40B4-BE49-F238E27FC236}">
                <a16:creationId xmlns:a16="http://schemas.microsoft.com/office/drawing/2014/main" id="{2675B320-67E1-40AF-BA2A-E962A199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16251"/>
          <a:stretch>
            <a:fillRect/>
          </a:stretch>
        </p:blipFill>
        <p:spPr bwMode="auto">
          <a:xfrm>
            <a:off x="2181225" y="1563688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7">
            <a:extLst>
              <a:ext uri="{FF2B5EF4-FFF2-40B4-BE49-F238E27FC236}">
                <a16:creationId xmlns:a16="http://schemas.microsoft.com/office/drawing/2014/main" id="{7E7571DD-2968-4755-A1BC-2C257164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22663"/>
            <a:ext cx="195897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8">
            <a:extLst>
              <a:ext uri="{FF2B5EF4-FFF2-40B4-BE49-F238E27FC236}">
                <a16:creationId xmlns:a16="http://schemas.microsoft.com/office/drawing/2014/main" id="{AC7272E5-40FE-43C0-8059-C5F917E4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19829"/>
          <a:stretch>
            <a:fillRect/>
          </a:stretch>
        </p:blipFill>
        <p:spPr bwMode="auto">
          <a:xfrm>
            <a:off x="6099175" y="1563688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9">
            <a:extLst>
              <a:ext uri="{FF2B5EF4-FFF2-40B4-BE49-F238E27FC236}">
                <a16:creationId xmlns:a16="http://schemas.microsoft.com/office/drawing/2014/main" id="{9E976E8E-6E1D-4DA9-8BAD-B97DB6E6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522663"/>
            <a:ext cx="1960563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0">
            <a:extLst>
              <a:ext uri="{FF2B5EF4-FFF2-40B4-BE49-F238E27FC236}">
                <a16:creationId xmlns:a16="http://schemas.microsoft.com/office/drawing/2014/main" id="{6BD96679-90ED-4702-A861-FCAC8DE9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r="23521"/>
          <a:stretch>
            <a:fillRect/>
          </a:stretch>
        </p:blipFill>
        <p:spPr bwMode="auto">
          <a:xfrm>
            <a:off x="10018713" y="1563688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12">
            <a:extLst>
              <a:ext uri="{FF2B5EF4-FFF2-40B4-BE49-F238E27FC236}">
                <a16:creationId xmlns:a16="http://schemas.microsoft.com/office/drawing/2014/main" id="{53B9D1A8-0937-4A5C-B688-51A18C84BA85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1563688"/>
            <a:ext cx="1960562" cy="1958975"/>
            <a:chOff x="0" y="0"/>
            <a:chExt cx="1959429" cy="1959429"/>
          </a:xfrm>
        </p:grpSpPr>
        <p:sp>
          <p:nvSpPr>
            <p:cNvPr id="18444" name="矩形 13">
              <a:extLst>
                <a:ext uri="{FF2B5EF4-FFF2-40B4-BE49-F238E27FC236}">
                  <a16:creationId xmlns:a16="http://schemas.microsoft.com/office/drawing/2014/main" id="{8FAFC299-360A-4DDA-AEE6-245302461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EE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5" name="矩形 14">
              <a:extLst>
                <a:ext uri="{FF2B5EF4-FFF2-40B4-BE49-F238E27FC236}">
                  <a16:creationId xmlns:a16="http://schemas.microsoft.com/office/drawing/2014/main" id="{7F9367C3-4C6D-4497-967B-F1E14C278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97" y="529592"/>
              <a:ext cx="1614436" cy="40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  <p:grpSp>
        <p:nvGrpSpPr>
          <p:cNvPr id="18446" name="组合 15">
            <a:extLst>
              <a:ext uri="{FF2B5EF4-FFF2-40B4-BE49-F238E27FC236}">
                <a16:creationId xmlns:a16="http://schemas.microsoft.com/office/drawing/2014/main" id="{B9C611D1-F4C2-4D18-BF03-B4C446E3EDD6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3522663"/>
            <a:ext cx="1958975" cy="1960562"/>
            <a:chOff x="0" y="0"/>
            <a:chExt cx="1959429" cy="1959429"/>
          </a:xfrm>
        </p:grpSpPr>
        <p:sp>
          <p:nvSpPr>
            <p:cNvPr id="18447" name="矩形 16">
              <a:extLst>
                <a:ext uri="{FF2B5EF4-FFF2-40B4-BE49-F238E27FC236}">
                  <a16:creationId xmlns:a16="http://schemas.microsoft.com/office/drawing/2014/main" id="{1D3B3B4B-7393-4920-A5C0-DBFF5FFE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8" name="矩形 17">
              <a:extLst>
                <a:ext uri="{FF2B5EF4-FFF2-40B4-BE49-F238E27FC236}">
                  <a16:creationId xmlns:a16="http://schemas.microsoft.com/office/drawing/2014/main" id="{4B7C3D96-ECD0-4F82-8D2E-5C7F96C9B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94" y="529590"/>
              <a:ext cx="1614436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  <p:grpSp>
        <p:nvGrpSpPr>
          <p:cNvPr id="18449" name="组合 18">
            <a:extLst>
              <a:ext uri="{FF2B5EF4-FFF2-40B4-BE49-F238E27FC236}">
                <a16:creationId xmlns:a16="http://schemas.microsoft.com/office/drawing/2014/main" id="{A1545D5A-260A-4F6B-9FD7-5FAA8EBE181A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563688"/>
            <a:ext cx="1958975" cy="1958975"/>
            <a:chOff x="0" y="0"/>
            <a:chExt cx="1959429" cy="1959429"/>
          </a:xfrm>
        </p:grpSpPr>
        <p:sp>
          <p:nvSpPr>
            <p:cNvPr id="18450" name="矩形 19">
              <a:extLst>
                <a:ext uri="{FF2B5EF4-FFF2-40B4-BE49-F238E27FC236}">
                  <a16:creationId xmlns:a16="http://schemas.microsoft.com/office/drawing/2014/main" id="{88180277-1ED0-4C47-8C6A-DF3381ED4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3C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1" name="矩形 20">
              <a:extLst>
                <a:ext uri="{FF2B5EF4-FFF2-40B4-BE49-F238E27FC236}">
                  <a16:creationId xmlns:a16="http://schemas.microsoft.com/office/drawing/2014/main" id="{FFE78B25-0470-4A3D-AE7A-509A77F37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91" y="529594"/>
              <a:ext cx="1614436" cy="40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  <p:grpSp>
        <p:nvGrpSpPr>
          <p:cNvPr id="18452" name="组合 21">
            <a:extLst>
              <a:ext uri="{FF2B5EF4-FFF2-40B4-BE49-F238E27FC236}">
                <a16:creationId xmlns:a16="http://schemas.microsoft.com/office/drawing/2014/main" id="{AA932C41-1CCF-4DA5-90F5-C458D36C5B89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3522663"/>
            <a:ext cx="1958975" cy="1960562"/>
            <a:chOff x="0" y="0"/>
            <a:chExt cx="1959429" cy="1959429"/>
          </a:xfrm>
        </p:grpSpPr>
        <p:sp>
          <p:nvSpPr>
            <p:cNvPr id="18453" name="矩形 22">
              <a:extLst>
                <a:ext uri="{FF2B5EF4-FFF2-40B4-BE49-F238E27FC236}">
                  <a16:creationId xmlns:a16="http://schemas.microsoft.com/office/drawing/2014/main" id="{F10BBD50-A521-45E0-B0B5-206225A2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FCA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4" name="矩形 23">
              <a:extLst>
                <a:ext uri="{FF2B5EF4-FFF2-40B4-BE49-F238E27FC236}">
                  <a16:creationId xmlns:a16="http://schemas.microsoft.com/office/drawing/2014/main" id="{8150A278-EEDD-444F-8C47-A37607C08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0" y="529587"/>
              <a:ext cx="1614436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  <p:grpSp>
        <p:nvGrpSpPr>
          <p:cNvPr id="18455" name="组合 24">
            <a:extLst>
              <a:ext uri="{FF2B5EF4-FFF2-40B4-BE49-F238E27FC236}">
                <a16:creationId xmlns:a16="http://schemas.microsoft.com/office/drawing/2014/main" id="{35BA9F9D-CC93-474E-A8A3-6025C1C048C7}"/>
              </a:ext>
            </a:extLst>
          </p:cNvPr>
          <p:cNvGrpSpPr>
            <a:grpSpLocks/>
          </p:cNvGrpSpPr>
          <p:nvPr/>
        </p:nvGrpSpPr>
        <p:grpSpPr bwMode="auto">
          <a:xfrm>
            <a:off x="8058150" y="1563688"/>
            <a:ext cx="1960563" cy="1958975"/>
            <a:chOff x="0" y="0"/>
            <a:chExt cx="1959429" cy="1959429"/>
          </a:xfrm>
        </p:grpSpPr>
        <p:sp>
          <p:nvSpPr>
            <p:cNvPr id="18456" name="矩形 25">
              <a:extLst>
                <a:ext uri="{FF2B5EF4-FFF2-40B4-BE49-F238E27FC236}">
                  <a16:creationId xmlns:a16="http://schemas.microsoft.com/office/drawing/2014/main" id="{17DC820E-D24D-4B60-B7BD-3103FC98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7" name="矩形 26">
              <a:extLst>
                <a:ext uri="{FF2B5EF4-FFF2-40B4-BE49-F238E27FC236}">
                  <a16:creationId xmlns:a16="http://schemas.microsoft.com/office/drawing/2014/main" id="{1E373BF8-1C9D-46FA-B736-C4A752092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80" y="529595"/>
              <a:ext cx="1614436" cy="40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  <p:grpSp>
        <p:nvGrpSpPr>
          <p:cNvPr id="18458" name="组合 27">
            <a:extLst>
              <a:ext uri="{FF2B5EF4-FFF2-40B4-BE49-F238E27FC236}">
                <a16:creationId xmlns:a16="http://schemas.microsoft.com/office/drawing/2014/main" id="{55EA24AB-F368-4BCD-9D7E-E992D93B5D00}"/>
              </a:ext>
            </a:extLst>
          </p:cNvPr>
          <p:cNvGrpSpPr>
            <a:grpSpLocks/>
          </p:cNvGrpSpPr>
          <p:nvPr/>
        </p:nvGrpSpPr>
        <p:grpSpPr bwMode="auto">
          <a:xfrm>
            <a:off x="10018713" y="3522663"/>
            <a:ext cx="1958975" cy="1960562"/>
            <a:chOff x="0" y="0"/>
            <a:chExt cx="1959429" cy="1959429"/>
          </a:xfrm>
        </p:grpSpPr>
        <p:sp>
          <p:nvSpPr>
            <p:cNvPr id="18459" name="矩形 28">
              <a:extLst>
                <a:ext uri="{FF2B5EF4-FFF2-40B4-BE49-F238E27FC236}">
                  <a16:creationId xmlns:a16="http://schemas.microsoft.com/office/drawing/2014/main" id="{786613FC-03AF-4DF3-B884-0D023CF2E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59429" cy="1959429"/>
            </a:xfrm>
            <a:prstGeom prst="rect">
              <a:avLst/>
            </a:prstGeom>
            <a:solidFill>
              <a:srgbClr val="EE4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60" name="矩形 29">
              <a:extLst>
                <a:ext uri="{FF2B5EF4-FFF2-40B4-BE49-F238E27FC236}">
                  <a16:creationId xmlns:a16="http://schemas.microsoft.com/office/drawing/2014/main" id="{83F2778B-5EC2-4083-9BB4-D3A5426C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54" y="529591"/>
              <a:ext cx="1614436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184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84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84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84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184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直接连接符 3">
            <a:extLst>
              <a:ext uri="{FF2B5EF4-FFF2-40B4-BE49-F238E27FC236}">
                <a16:creationId xmlns:a16="http://schemas.microsoft.com/office/drawing/2014/main" id="{E24E9E6A-8929-4233-AAB0-F1CCC97C10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59" name="TextBox 16">
            <a:extLst>
              <a:ext uri="{FF2B5EF4-FFF2-40B4-BE49-F238E27FC236}">
                <a16:creationId xmlns:a16="http://schemas.microsoft.com/office/drawing/2014/main" id="{F085AE53-3912-4C55-8C76-413D4D4E461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1">
            <a:extLst>
              <a:ext uri="{FF2B5EF4-FFF2-40B4-BE49-F238E27FC236}">
                <a16:creationId xmlns:a16="http://schemas.microsoft.com/office/drawing/2014/main" id="{7E541B3F-322A-40F0-B8A3-E00F25FC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49427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sp>
        <p:nvSpPr>
          <p:cNvPr id="19461" name="Freeform 16">
            <a:extLst>
              <a:ext uri="{FF2B5EF4-FFF2-40B4-BE49-F238E27FC236}">
                <a16:creationId xmlns:a16="http://schemas.microsoft.com/office/drawing/2014/main" id="{2716C862-18C8-49EC-A6FF-425DF678C8DC}"/>
              </a:ext>
            </a:extLst>
          </p:cNvPr>
          <p:cNvSpPr>
            <a:spLocks noEditPoints="1"/>
          </p:cNvSpPr>
          <p:nvPr/>
        </p:nvSpPr>
        <p:spPr bwMode="auto">
          <a:xfrm>
            <a:off x="6650038" y="3162300"/>
            <a:ext cx="2176462" cy="2025650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EE493F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2" name="Freeform 17">
            <a:extLst>
              <a:ext uri="{FF2B5EF4-FFF2-40B4-BE49-F238E27FC236}">
                <a16:creationId xmlns:a16="http://schemas.microsoft.com/office/drawing/2014/main" id="{4129F0C0-A15C-4EA5-934F-612CED4C37BE}"/>
              </a:ext>
            </a:extLst>
          </p:cNvPr>
          <p:cNvSpPr>
            <a:spLocks/>
          </p:cNvSpPr>
          <p:nvPr/>
        </p:nvSpPr>
        <p:spPr bwMode="auto">
          <a:xfrm>
            <a:off x="5472113" y="3378200"/>
            <a:ext cx="1763712" cy="17367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2BB9A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3" name="Freeform 18">
            <a:extLst>
              <a:ext uri="{FF2B5EF4-FFF2-40B4-BE49-F238E27FC236}">
                <a16:creationId xmlns:a16="http://schemas.microsoft.com/office/drawing/2014/main" id="{0ADC10A5-3BD0-4678-9368-6A6BBEC17E69}"/>
              </a:ext>
            </a:extLst>
          </p:cNvPr>
          <p:cNvSpPr>
            <a:spLocks/>
          </p:cNvSpPr>
          <p:nvPr/>
        </p:nvSpPr>
        <p:spPr bwMode="auto">
          <a:xfrm>
            <a:off x="4376738" y="3536950"/>
            <a:ext cx="1543050" cy="1508125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3CBDDA"/>
          </a:solidFill>
          <a:ln>
            <a:noFill/>
          </a:ln>
          <a:effectLst>
            <a:outerShdw dist="38100" dir="54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4" name="Freeform 19">
            <a:extLst>
              <a:ext uri="{FF2B5EF4-FFF2-40B4-BE49-F238E27FC236}">
                <a16:creationId xmlns:a16="http://schemas.microsoft.com/office/drawing/2014/main" id="{13FAF1DE-CA15-4506-8FCD-CFEC3B05301C}"/>
              </a:ext>
            </a:extLst>
          </p:cNvPr>
          <p:cNvSpPr>
            <a:spLocks/>
          </p:cNvSpPr>
          <p:nvPr/>
        </p:nvSpPr>
        <p:spPr bwMode="auto">
          <a:xfrm>
            <a:off x="3516313" y="3670300"/>
            <a:ext cx="1225550" cy="1239838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FFBE00"/>
          </a:solidFill>
          <a:ln>
            <a:noFill/>
          </a:ln>
          <a:effectLst>
            <a:outerShdw dist="38100" dir="2700000" algn="ctr" rotWithShape="0">
              <a:srgbClr val="000000">
                <a:alpha val="37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465" name="Group 6">
            <a:extLst>
              <a:ext uri="{FF2B5EF4-FFF2-40B4-BE49-F238E27FC236}">
                <a16:creationId xmlns:a16="http://schemas.microsoft.com/office/drawing/2014/main" id="{65CB760C-3F3B-4BAF-A26B-0D0A1B5BA8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51825" y="2982913"/>
            <a:ext cx="3036512" cy="930275"/>
            <a:chOff x="1588" y="0"/>
            <a:chExt cx="2456758" cy="752172"/>
          </a:xfrm>
        </p:grpSpPr>
        <p:sp>
          <p:nvSpPr>
            <p:cNvPr id="19466" name="任意多边形 10">
              <a:extLst>
                <a:ext uri="{FF2B5EF4-FFF2-40B4-BE49-F238E27FC236}">
                  <a16:creationId xmlns:a16="http://schemas.microsoft.com/office/drawing/2014/main" id="{516E0F74-7B93-4115-B429-C40AF3E6F9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88" y="476058"/>
              <a:ext cx="2456758" cy="276114"/>
            </a:xfrm>
            <a:custGeom>
              <a:avLst/>
              <a:gdLst>
                <a:gd name="T0" fmla="*/ 0 w 1600200"/>
                <a:gd name="T1" fmla="*/ 552450 h 552450"/>
                <a:gd name="T2" fmla="*/ 171450 w 1600200"/>
                <a:gd name="T3" fmla="*/ 0 h 552450"/>
                <a:gd name="T4" fmla="*/ 1600200 w 1600200"/>
                <a:gd name="T5" fmla="*/ 0 h 55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bevel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8" name="TextBox 11">
              <a:extLst>
                <a:ext uri="{FF2B5EF4-FFF2-40B4-BE49-F238E27FC236}">
                  <a16:creationId xmlns:a16="http://schemas.microsoft.com/office/drawing/2014/main" id="{58399D67-4C1C-446F-BC5F-FF63696CE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91" y="0"/>
              <a:ext cx="2100018" cy="47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   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0" name="Group 11">
            <a:extLst>
              <a:ext uri="{FF2B5EF4-FFF2-40B4-BE49-F238E27FC236}">
                <a16:creationId xmlns:a16="http://schemas.microsoft.com/office/drawing/2014/main" id="{A3B00715-9EDF-44A6-8C30-35B23F3C181B}"/>
              </a:ext>
            </a:extLst>
          </p:cNvPr>
          <p:cNvGrpSpPr>
            <a:grpSpLocks/>
          </p:cNvGrpSpPr>
          <p:nvPr/>
        </p:nvGrpSpPr>
        <p:grpSpPr bwMode="auto">
          <a:xfrm>
            <a:off x="811588" y="3349625"/>
            <a:ext cx="3038100" cy="931863"/>
            <a:chOff x="1587" y="0"/>
            <a:chExt cx="2456759" cy="752172"/>
          </a:xfrm>
        </p:grpSpPr>
        <p:sp>
          <p:nvSpPr>
            <p:cNvPr id="19471" name="任意多边形 15">
              <a:extLst>
                <a:ext uri="{FF2B5EF4-FFF2-40B4-BE49-F238E27FC236}">
                  <a16:creationId xmlns:a16="http://schemas.microsoft.com/office/drawing/2014/main" id="{3FE36DE4-DE8A-4BE2-8D89-DCD6703291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87" y="476058"/>
              <a:ext cx="2456759" cy="276114"/>
            </a:xfrm>
            <a:custGeom>
              <a:avLst/>
              <a:gdLst>
                <a:gd name="T0" fmla="*/ 0 w 1600200"/>
                <a:gd name="T1" fmla="*/ 552450 h 552450"/>
                <a:gd name="T2" fmla="*/ 171450 w 1600200"/>
                <a:gd name="T3" fmla="*/ 0 h 552450"/>
                <a:gd name="T4" fmla="*/ 1600200 w 1600200"/>
                <a:gd name="T5" fmla="*/ 0 h 55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bevel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73" name="TextBox 11">
              <a:extLst>
                <a:ext uri="{FF2B5EF4-FFF2-40B4-BE49-F238E27FC236}">
                  <a16:creationId xmlns:a16="http://schemas.microsoft.com/office/drawing/2014/main" id="{9D738863-0676-4CFE-BC43-46F511C66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49" y="0"/>
              <a:ext cx="1580737" cy="47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   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75" name="Group 16">
            <a:extLst>
              <a:ext uri="{FF2B5EF4-FFF2-40B4-BE49-F238E27FC236}">
                <a16:creationId xmlns:a16="http://schemas.microsoft.com/office/drawing/2014/main" id="{382FEE04-B3A2-4AFC-8FBA-DFC2B0612BAE}"/>
              </a:ext>
            </a:extLst>
          </p:cNvPr>
          <p:cNvGrpSpPr>
            <a:grpSpLocks/>
          </p:cNvGrpSpPr>
          <p:nvPr/>
        </p:nvGrpSpPr>
        <p:grpSpPr bwMode="auto">
          <a:xfrm>
            <a:off x="5886451" y="2146300"/>
            <a:ext cx="2365374" cy="1784350"/>
            <a:chOff x="1" y="0"/>
            <a:chExt cx="2366065" cy="1784393"/>
          </a:xfrm>
        </p:grpSpPr>
        <p:sp>
          <p:nvSpPr>
            <p:cNvPr id="19477" name="TextBox 26">
              <a:extLst>
                <a:ext uri="{FF2B5EF4-FFF2-40B4-BE49-F238E27FC236}">
                  <a16:creationId xmlns:a16="http://schemas.microsoft.com/office/drawing/2014/main" id="{AD638484-917A-4BFA-AC34-9AFB0B425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" y="0"/>
              <a:ext cx="23660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   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9" name="任意多边形 22">
              <a:extLst>
                <a:ext uri="{FF2B5EF4-FFF2-40B4-BE49-F238E27FC236}">
                  <a16:creationId xmlns:a16="http://schemas.microsoft.com/office/drawing/2014/main" id="{728074D9-CCEC-4078-BE4D-D68A2245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63" y="590872"/>
              <a:ext cx="800916" cy="1193521"/>
            </a:xfrm>
            <a:custGeom>
              <a:avLst/>
              <a:gdLst>
                <a:gd name="T0" fmla="*/ 0 w 647700"/>
                <a:gd name="T1" fmla="*/ 965200 h 965200"/>
                <a:gd name="T2" fmla="*/ 101600 w 647700"/>
                <a:gd name="T3" fmla="*/ 520700 h 965200"/>
                <a:gd name="T4" fmla="*/ 647700 w 647700"/>
                <a:gd name="T5" fmla="*/ 0 h 96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bevel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9480" name="Group 21">
            <a:extLst>
              <a:ext uri="{FF2B5EF4-FFF2-40B4-BE49-F238E27FC236}">
                <a16:creationId xmlns:a16="http://schemas.microsoft.com/office/drawing/2014/main" id="{A5D1BE82-BA92-43CE-A549-B9BBB9B43696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2165350"/>
            <a:ext cx="2150851" cy="1758950"/>
            <a:chOff x="1" y="0"/>
            <a:chExt cx="2151479" cy="1758873"/>
          </a:xfrm>
        </p:grpSpPr>
        <p:sp>
          <p:nvSpPr>
            <p:cNvPr id="19481" name="任意多边形 29">
              <a:extLst>
                <a:ext uri="{FF2B5EF4-FFF2-40B4-BE49-F238E27FC236}">
                  <a16:creationId xmlns:a16="http://schemas.microsoft.com/office/drawing/2014/main" id="{79CB9C1B-4ED9-4ECA-B536-64245B7448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0564" y="565352"/>
              <a:ext cx="800916" cy="1193521"/>
            </a:xfrm>
            <a:custGeom>
              <a:avLst/>
              <a:gdLst>
                <a:gd name="T0" fmla="*/ 0 w 647700"/>
                <a:gd name="T1" fmla="*/ 965200 h 965200"/>
                <a:gd name="T2" fmla="*/ 101600 w 647700"/>
                <a:gd name="T3" fmla="*/ 520700 h 965200"/>
                <a:gd name="T4" fmla="*/ 647700 w 647700"/>
                <a:gd name="T5" fmla="*/ 0 h 96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ysDot"/>
              <a:bevel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83" name="TextBox 11">
              <a:extLst>
                <a:ext uri="{FF2B5EF4-FFF2-40B4-BE49-F238E27FC236}">
                  <a16:creationId xmlns:a16="http://schemas.microsoft.com/office/drawing/2014/main" id="{CF0811ED-0458-40BB-BAAC-CB181801D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" y="0"/>
              <a:ext cx="19553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    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add text</a:t>
              </a:r>
              <a:endPara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连接符 3">
            <a:extLst>
              <a:ext uri="{FF2B5EF4-FFF2-40B4-BE49-F238E27FC236}">
                <a16:creationId xmlns:a16="http://schemas.microsoft.com/office/drawing/2014/main" id="{15659692-B6F8-49FD-9C55-80960071C4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3" name="TextBox 16">
            <a:extLst>
              <a:ext uri="{FF2B5EF4-FFF2-40B4-BE49-F238E27FC236}">
                <a16:creationId xmlns:a16="http://schemas.microsoft.com/office/drawing/2014/main" id="{B37E3D10-5E18-407D-BA34-5F1EB5B6E6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11">
            <a:extLst>
              <a:ext uri="{FF2B5EF4-FFF2-40B4-BE49-F238E27FC236}">
                <a16:creationId xmlns:a16="http://schemas.microsoft.com/office/drawing/2014/main" id="{04584DD5-2610-466F-9FAB-E8268800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grpSp>
        <p:nvGrpSpPr>
          <p:cNvPr id="20485" name="组合 40">
            <a:extLst>
              <a:ext uri="{FF2B5EF4-FFF2-40B4-BE49-F238E27FC236}">
                <a16:creationId xmlns:a16="http://schemas.microsoft.com/office/drawing/2014/main" id="{A0F75EE5-C928-4473-B4E3-9C046D3D9AFC}"/>
              </a:ext>
            </a:extLst>
          </p:cNvPr>
          <p:cNvGrpSpPr>
            <a:grpSpLocks/>
          </p:cNvGrpSpPr>
          <p:nvPr/>
        </p:nvGrpSpPr>
        <p:grpSpPr bwMode="auto">
          <a:xfrm>
            <a:off x="7319963" y="5013325"/>
            <a:ext cx="3343275" cy="317500"/>
            <a:chOff x="0" y="0"/>
            <a:chExt cx="3343185" cy="317834"/>
          </a:xfrm>
        </p:grpSpPr>
        <p:cxnSp>
          <p:nvCxnSpPr>
            <p:cNvPr id="20486" name="直接连接符 41">
              <a:extLst>
                <a:ext uri="{FF2B5EF4-FFF2-40B4-BE49-F238E27FC236}">
                  <a16:creationId xmlns:a16="http://schemas.microsoft.com/office/drawing/2014/main" id="{D2026494-5270-4179-B17E-8125896F35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307222" cy="317032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7" name="直接连接符 42">
              <a:extLst>
                <a:ext uri="{FF2B5EF4-FFF2-40B4-BE49-F238E27FC236}">
                  <a16:creationId xmlns:a16="http://schemas.microsoft.com/office/drawing/2014/main" id="{43C47190-8CEC-4C34-9F87-06EF885D9D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2271" y="304551"/>
              <a:ext cx="3040914" cy="13283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88" name="组合 43">
            <a:extLst>
              <a:ext uri="{FF2B5EF4-FFF2-40B4-BE49-F238E27FC236}">
                <a16:creationId xmlns:a16="http://schemas.microsoft.com/office/drawing/2014/main" id="{D451C445-57FE-4E41-9695-0C6386E084BC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5008563"/>
            <a:ext cx="3340100" cy="307975"/>
            <a:chOff x="0" y="0"/>
            <a:chExt cx="3340026" cy="308927"/>
          </a:xfrm>
        </p:grpSpPr>
        <p:cxnSp>
          <p:nvCxnSpPr>
            <p:cNvPr id="20489" name="直接连接符 44">
              <a:extLst>
                <a:ext uri="{FF2B5EF4-FFF2-40B4-BE49-F238E27FC236}">
                  <a16:creationId xmlns:a16="http://schemas.microsoft.com/office/drawing/2014/main" id="{C3AC2EB7-1351-431B-B782-830074F365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33094" y="0"/>
              <a:ext cx="306932" cy="308147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0" name="直接连接符 45">
              <a:extLst>
                <a:ext uri="{FF2B5EF4-FFF2-40B4-BE49-F238E27FC236}">
                  <a16:creationId xmlns:a16="http://schemas.microsoft.com/office/drawing/2014/main" id="{6ABE3AD1-1DD6-44BB-9F6B-F3759CCF78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0" y="296016"/>
              <a:ext cx="3038041" cy="12911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1" name="组合 46">
            <a:extLst>
              <a:ext uri="{FF2B5EF4-FFF2-40B4-BE49-F238E27FC236}">
                <a16:creationId xmlns:a16="http://schemas.microsoft.com/office/drawing/2014/main" id="{B883C08C-4028-4086-899A-2B56D60FE505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2393950"/>
            <a:ext cx="3340100" cy="288925"/>
            <a:chOff x="0" y="0"/>
            <a:chExt cx="3340026" cy="289285"/>
          </a:xfrm>
        </p:grpSpPr>
        <p:cxnSp>
          <p:nvCxnSpPr>
            <p:cNvPr id="20492" name="直接连接符 47">
              <a:extLst>
                <a:ext uri="{FF2B5EF4-FFF2-40B4-BE49-F238E27FC236}">
                  <a16:creationId xmlns:a16="http://schemas.microsoft.com/office/drawing/2014/main" id="{3B595476-5A12-4F7D-8117-2FE6A417F0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0" y="730"/>
              <a:ext cx="306932" cy="288555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3" name="直接连接符 48">
              <a:extLst>
                <a:ext uri="{FF2B5EF4-FFF2-40B4-BE49-F238E27FC236}">
                  <a16:creationId xmlns:a16="http://schemas.microsoft.com/office/drawing/2014/main" id="{D388BBD1-A346-45F7-94C2-AF027F9E15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1985" y="0"/>
              <a:ext cx="3038041" cy="12090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4" name="组合 49">
            <a:extLst>
              <a:ext uri="{FF2B5EF4-FFF2-40B4-BE49-F238E27FC236}">
                <a16:creationId xmlns:a16="http://schemas.microsoft.com/office/drawing/2014/main" id="{203D6FF9-FED8-4EE8-9358-72963E41C26C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2393950"/>
            <a:ext cx="3340100" cy="288925"/>
            <a:chOff x="0" y="0"/>
            <a:chExt cx="3340026" cy="289285"/>
          </a:xfrm>
        </p:grpSpPr>
        <p:cxnSp>
          <p:nvCxnSpPr>
            <p:cNvPr id="20495" name="直接连接符 50">
              <a:extLst>
                <a:ext uri="{FF2B5EF4-FFF2-40B4-BE49-F238E27FC236}">
                  <a16:creationId xmlns:a16="http://schemas.microsoft.com/office/drawing/2014/main" id="{4F198424-D66F-48AA-BE9D-6A1A551FC4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033094" y="730"/>
              <a:ext cx="306932" cy="288555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直接连接符 51">
              <a:extLst>
                <a:ext uri="{FF2B5EF4-FFF2-40B4-BE49-F238E27FC236}">
                  <a16:creationId xmlns:a16="http://schemas.microsoft.com/office/drawing/2014/main" id="{D1AB194C-4319-40AB-B2B1-6D90675C04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3038041" cy="12090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7" name="组合 52">
            <a:extLst>
              <a:ext uri="{FF2B5EF4-FFF2-40B4-BE49-F238E27FC236}">
                <a16:creationId xmlns:a16="http://schemas.microsoft.com/office/drawing/2014/main" id="{10522820-0F7D-4778-85A2-C02082FA3C2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920875"/>
            <a:ext cx="3730625" cy="3733800"/>
            <a:chOff x="0" y="0"/>
            <a:chExt cx="3729680" cy="3733800"/>
          </a:xfrm>
        </p:grpSpPr>
        <p:sp>
          <p:nvSpPr>
            <p:cNvPr id="20498" name="Freeform 59">
              <a:extLst>
                <a:ext uri="{FF2B5EF4-FFF2-40B4-BE49-F238E27FC236}">
                  <a16:creationId xmlns:a16="http://schemas.microsoft.com/office/drawing/2014/main" id="{0744E97D-D170-41D0-9415-E1181451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795" y="1059421"/>
              <a:ext cx="2285885" cy="2664382"/>
            </a:xfrm>
            <a:custGeom>
              <a:avLst/>
              <a:gdLst>
                <a:gd name="T0" fmla="*/ 208 w 226"/>
                <a:gd name="T1" fmla="*/ 1 h 260"/>
                <a:gd name="T2" fmla="*/ 222 w 226"/>
                <a:gd name="T3" fmla="*/ 47 h 260"/>
                <a:gd name="T4" fmla="*/ 223 w 226"/>
                <a:gd name="T5" fmla="*/ 59 h 260"/>
                <a:gd name="T6" fmla="*/ 164 w 226"/>
                <a:gd name="T7" fmla="*/ 119 h 260"/>
                <a:gd name="T8" fmla="*/ 163 w 226"/>
                <a:gd name="T9" fmla="*/ 119 h 260"/>
                <a:gd name="T10" fmla="*/ 106 w 226"/>
                <a:gd name="T11" fmla="*/ 76 h 260"/>
                <a:gd name="T12" fmla="*/ 106 w 226"/>
                <a:gd name="T13" fmla="*/ 78 h 260"/>
                <a:gd name="T14" fmla="*/ 66 w 226"/>
                <a:gd name="T15" fmla="*/ 137 h 260"/>
                <a:gd name="T16" fmla="*/ 65 w 226"/>
                <a:gd name="T17" fmla="*/ 137 h 260"/>
                <a:gd name="T18" fmla="*/ 61 w 226"/>
                <a:gd name="T19" fmla="*/ 138 h 260"/>
                <a:gd name="T20" fmla="*/ 56 w 226"/>
                <a:gd name="T21" fmla="*/ 140 h 260"/>
                <a:gd name="T22" fmla="*/ 56 w 226"/>
                <a:gd name="T23" fmla="*/ 140 h 260"/>
                <a:gd name="T24" fmla="*/ 50 w 226"/>
                <a:gd name="T25" fmla="*/ 141 h 260"/>
                <a:gd name="T26" fmla="*/ 50 w 226"/>
                <a:gd name="T27" fmla="*/ 141 h 260"/>
                <a:gd name="T28" fmla="*/ 50 w 226"/>
                <a:gd name="T29" fmla="*/ 141 h 260"/>
                <a:gd name="T30" fmla="*/ 50 w 226"/>
                <a:gd name="T31" fmla="*/ 141 h 260"/>
                <a:gd name="T32" fmla="*/ 50 w 226"/>
                <a:gd name="T33" fmla="*/ 141 h 260"/>
                <a:gd name="T34" fmla="*/ 0 w 226"/>
                <a:gd name="T35" fmla="*/ 200 h 260"/>
                <a:gd name="T36" fmla="*/ 60 w 226"/>
                <a:gd name="T37" fmla="*/ 260 h 260"/>
                <a:gd name="T38" fmla="*/ 73 w 226"/>
                <a:gd name="T39" fmla="*/ 259 h 260"/>
                <a:gd name="T40" fmla="*/ 120 w 226"/>
                <a:gd name="T41" fmla="*/ 244 h 260"/>
                <a:gd name="T42" fmla="*/ 124 w 226"/>
                <a:gd name="T43" fmla="*/ 242 h 260"/>
                <a:gd name="T44" fmla="*/ 128 w 226"/>
                <a:gd name="T45" fmla="*/ 240 h 260"/>
                <a:gd name="T46" fmla="*/ 130 w 226"/>
                <a:gd name="T47" fmla="*/ 239 h 260"/>
                <a:gd name="T48" fmla="*/ 137 w 226"/>
                <a:gd name="T49" fmla="*/ 235 h 260"/>
                <a:gd name="T50" fmla="*/ 137 w 226"/>
                <a:gd name="T51" fmla="*/ 235 h 260"/>
                <a:gd name="T52" fmla="*/ 226 w 226"/>
                <a:gd name="T53" fmla="*/ 78 h 260"/>
                <a:gd name="T54" fmla="*/ 209 w 226"/>
                <a:gd name="T55" fmla="*/ 0 h 260"/>
                <a:gd name="T56" fmla="*/ 208 w 226"/>
                <a:gd name="T57" fmla="*/ 1 h 260"/>
                <a:gd name="T58" fmla="*/ 208 w 226"/>
                <a:gd name="T59" fmla="*/ 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60">
                  <a:moveTo>
                    <a:pt x="208" y="1"/>
                  </a:moveTo>
                  <a:cubicBezTo>
                    <a:pt x="214" y="15"/>
                    <a:pt x="219" y="31"/>
                    <a:pt x="222" y="47"/>
                  </a:cubicBezTo>
                  <a:cubicBezTo>
                    <a:pt x="223" y="51"/>
                    <a:pt x="223" y="55"/>
                    <a:pt x="223" y="59"/>
                  </a:cubicBezTo>
                  <a:cubicBezTo>
                    <a:pt x="223" y="92"/>
                    <a:pt x="196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36" y="119"/>
                    <a:pt x="113" y="101"/>
                    <a:pt x="106" y="76"/>
                  </a:cubicBezTo>
                  <a:cubicBezTo>
                    <a:pt x="106" y="77"/>
                    <a:pt x="106" y="77"/>
                    <a:pt x="106" y="78"/>
                  </a:cubicBezTo>
                  <a:cubicBezTo>
                    <a:pt x="106" y="104"/>
                    <a:pt x="89" y="127"/>
                    <a:pt x="66" y="137"/>
                  </a:cubicBezTo>
                  <a:cubicBezTo>
                    <a:pt x="66" y="137"/>
                    <a:pt x="66" y="137"/>
                    <a:pt x="65" y="137"/>
                  </a:cubicBezTo>
                  <a:cubicBezTo>
                    <a:pt x="64" y="137"/>
                    <a:pt x="63" y="138"/>
                    <a:pt x="61" y="138"/>
                  </a:cubicBezTo>
                  <a:cubicBezTo>
                    <a:pt x="59" y="139"/>
                    <a:pt x="58" y="139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4" y="140"/>
                    <a:pt x="52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50" y="141"/>
                    <a:pt x="50" y="141"/>
                    <a:pt x="50" y="141"/>
                  </a:cubicBezTo>
                  <a:cubicBezTo>
                    <a:pt x="22" y="146"/>
                    <a:pt x="0" y="170"/>
                    <a:pt x="0" y="200"/>
                  </a:cubicBezTo>
                  <a:cubicBezTo>
                    <a:pt x="0" y="233"/>
                    <a:pt x="27" y="260"/>
                    <a:pt x="60" y="260"/>
                  </a:cubicBezTo>
                  <a:cubicBezTo>
                    <a:pt x="64" y="260"/>
                    <a:pt x="68" y="260"/>
                    <a:pt x="73" y="259"/>
                  </a:cubicBezTo>
                  <a:cubicBezTo>
                    <a:pt x="89" y="256"/>
                    <a:pt x="105" y="251"/>
                    <a:pt x="120" y="244"/>
                  </a:cubicBezTo>
                  <a:cubicBezTo>
                    <a:pt x="121" y="244"/>
                    <a:pt x="122" y="243"/>
                    <a:pt x="124" y="242"/>
                  </a:cubicBezTo>
                  <a:cubicBezTo>
                    <a:pt x="125" y="241"/>
                    <a:pt x="127" y="241"/>
                    <a:pt x="128" y="240"/>
                  </a:cubicBezTo>
                  <a:cubicBezTo>
                    <a:pt x="129" y="240"/>
                    <a:pt x="129" y="239"/>
                    <a:pt x="130" y="239"/>
                  </a:cubicBezTo>
                  <a:cubicBezTo>
                    <a:pt x="132" y="238"/>
                    <a:pt x="134" y="236"/>
                    <a:pt x="137" y="235"/>
                  </a:cubicBezTo>
                  <a:cubicBezTo>
                    <a:pt x="137" y="235"/>
                    <a:pt x="137" y="235"/>
                    <a:pt x="137" y="235"/>
                  </a:cubicBezTo>
                  <a:cubicBezTo>
                    <a:pt x="190" y="203"/>
                    <a:pt x="226" y="144"/>
                    <a:pt x="226" y="78"/>
                  </a:cubicBezTo>
                  <a:cubicBezTo>
                    <a:pt x="226" y="50"/>
                    <a:pt x="220" y="24"/>
                    <a:pt x="209" y="0"/>
                  </a:cubicBezTo>
                  <a:cubicBezTo>
                    <a:pt x="209" y="0"/>
                    <a:pt x="208" y="0"/>
                    <a:pt x="208" y="1"/>
                  </a:cubicBezTo>
                  <a:cubicBezTo>
                    <a:pt x="208" y="1"/>
                    <a:pt x="208" y="1"/>
                    <a:pt x="208" y="1"/>
                  </a:cubicBez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Freeform 5">
              <a:extLst>
                <a:ext uri="{FF2B5EF4-FFF2-40B4-BE49-F238E27FC236}">
                  <a16:creationId xmlns:a16="http://schemas.microsoft.com/office/drawing/2014/main" id="{69937C26-A6A7-49C0-A132-A2F6767EA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" y="1552575"/>
              <a:ext cx="9525" cy="3968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6">
              <a:extLst>
                <a:ext uri="{FF2B5EF4-FFF2-40B4-BE49-F238E27FC236}">
                  <a16:creationId xmlns:a16="http://schemas.microsoft.com/office/drawing/2014/main" id="{FF9A20C7-AB49-4B90-BDF5-583D3C9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0" y="2506663"/>
              <a:ext cx="2063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8">
              <a:extLst>
                <a:ext uri="{FF2B5EF4-FFF2-40B4-BE49-F238E27FC236}">
                  <a16:creationId xmlns:a16="http://schemas.microsoft.com/office/drawing/2014/main" id="{853A08BB-5183-4BF6-A97A-F8480FED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2" y="2495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9">
              <a:extLst>
                <a:ext uri="{FF2B5EF4-FFF2-40B4-BE49-F238E27FC236}">
                  <a16:creationId xmlns:a16="http://schemas.microsoft.com/office/drawing/2014/main" id="{DEDB838D-98EE-4033-B483-0DD13E861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9525"/>
              <a:ext cx="60325" cy="11113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0 h 1"/>
                <a:gd name="T4" fmla="*/ 6 w 6"/>
                <a:gd name="T5" fmla="*/ 0 h 1"/>
                <a:gd name="T6" fmla="*/ 0 w 6"/>
                <a:gd name="T7" fmla="*/ 1 h 1"/>
                <a:gd name="T8" fmla="*/ 5 w 6"/>
                <a:gd name="T9" fmla="*/ 0 h 1"/>
                <a:gd name="T10" fmla="*/ 5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1" y="1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10">
              <a:extLst>
                <a:ext uri="{FF2B5EF4-FFF2-40B4-BE49-F238E27FC236}">
                  <a16:creationId xmlns:a16="http://schemas.microsoft.com/office/drawing/2014/main" id="{4534B8DE-F477-4B44-A9A5-6F27046D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7" y="1217613"/>
              <a:ext cx="1308100" cy="1247775"/>
            </a:xfrm>
            <a:custGeom>
              <a:avLst/>
              <a:gdLst>
                <a:gd name="T0" fmla="*/ 70 w 129"/>
                <a:gd name="T1" fmla="*/ 64 h 123"/>
                <a:gd name="T2" fmla="*/ 31 w 129"/>
                <a:gd name="T3" fmla="*/ 123 h 123"/>
                <a:gd name="T4" fmla="*/ 71 w 129"/>
                <a:gd name="T5" fmla="*/ 64 h 123"/>
                <a:gd name="T6" fmla="*/ 71 w 129"/>
                <a:gd name="T7" fmla="*/ 62 h 123"/>
                <a:gd name="T8" fmla="*/ 128 w 129"/>
                <a:gd name="T9" fmla="*/ 105 h 123"/>
                <a:gd name="T10" fmla="*/ 129 w 129"/>
                <a:gd name="T11" fmla="*/ 105 h 123"/>
                <a:gd name="T12" fmla="*/ 70 w 129"/>
                <a:gd name="T13" fmla="*/ 55 h 123"/>
                <a:gd name="T14" fmla="*/ 70 w 129"/>
                <a:gd name="T15" fmla="*/ 55 h 123"/>
                <a:gd name="T16" fmla="*/ 70 w 129"/>
                <a:gd name="T17" fmla="*/ 55 h 123"/>
                <a:gd name="T18" fmla="*/ 6 w 129"/>
                <a:gd name="T19" fmla="*/ 0 h 123"/>
                <a:gd name="T20" fmla="*/ 0 w 129"/>
                <a:gd name="T21" fmla="*/ 0 h 123"/>
                <a:gd name="T22" fmla="*/ 6 w 129"/>
                <a:gd name="T23" fmla="*/ 0 h 123"/>
                <a:gd name="T24" fmla="*/ 70 w 129"/>
                <a:gd name="T25" fmla="*/ 6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23">
                  <a:moveTo>
                    <a:pt x="70" y="64"/>
                  </a:moveTo>
                  <a:cubicBezTo>
                    <a:pt x="70" y="90"/>
                    <a:pt x="54" y="113"/>
                    <a:pt x="31" y="123"/>
                  </a:cubicBezTo>
                  <a:cubicBezTo>
                    <a:pt x="54" y="113"/>
                    <a:pt x="71" y="90"/>
                    <a:pt x="71" y="64"/>
                  </a:cubicBezTo>
                  <a:cubicBezTo>
                    <a:pt x="71" y="63"/>
                    <a:pt x="71" y="63"/>
                    <a:pt x="71" y="62"/>
                  </a:cubicBezTo>
                  <a:cubicBezTo>
                    <a:pt x="78" y="87"/>
                    <a:pt x="101" y="105"/>
                    <a:pt x="128" y="105"/>
                  </a:cubicBezTo>
                  <a:cubicBezTo>
                    <a:pt x="128" y="105"/>
                    <a:pt x="128" y="105"/>
                    <a:pt x="129" y="105"/>
                  </a:cubicBezTo>
                  <a:cubicBezTo>
                    <a:pt x="99" y="105"/>
                    <a:pt x="75" y="83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6" y="24"/>
                    <a:pt x="39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2" y="0"/>
                    <a:pt x="70" y="28"/>
                    <a:pt x="70" y="6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13">
              <a:extLst>
                <a:ext uri="{FF2B5EF4-FFF2-40B4-BE49-F238E27FC236}">
                  <a16:creationId xmlns:a16="http://schemas.microsoft.com/office/drawing/2014/main" id="{F28DA75E-1962-4A06-BFE6-28AD00588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30163"/>
              <a:ext cx="71438" cy="9525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5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14">
              <a:extLst>
                <a:ext uri="{FF2B5EF4-FFF2-40B4-BE49-F238E27FC236}">
                  <a16:creationId xmlns:a16="http://schemas.microsoft.com/office/drawing/2014/main" id="{B8C77C3D-1E0A-4AC3-AE26-01D27EFF1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25" y="39688"/>
              <a:ext cx="80963" cy="20638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0 h 2"/>
                <a:gd name="T4" fmla="*/ 0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2"/>
                    <a:pt x="5" y="1"/>
                    <a:pt x="8" y="0"/>
                  </a:cubicBezTo>
                  <a:cubicBezTo>
                    <a:pt x="5" y="1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6">
              <a:extLst>
                <a:ext uri="{FF2B5EF4-FFF2-40B4-BE49-F238E27FC236}">
                  <a16:creationId xmlns:a16="http://schemas.microsoft.com/office/drawing/2014/main" id="{6F0E7A04-AB87-4435-8373-1100E43D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25" y="0"/>
              <a:ext cx="39688" cy="952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7">
              <a:extLst>
                <a:ext uri="{FF2B5EF4-FFF2-40B4-BE49-F238E27FC236}">
                  <a16:creationId xmlns:a16="http://schemas.microsoft.com/office/drawing/2014/main" id="{946A41BD-A8A0-4787-8C23-756814E18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1624013"/>
              <a:ext cx="9525" cy="3016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8">
              <a:extLst>
                <a:ext uri="{FF2B5EF4-FFF2-40B4-BE49-F238E27FC236}">
                  <a16:creationId xmlns:a16="http://schemas.microsoft.com/office/drawing/2014/main" id="{C8E8B08E-C4CA-4F0C-B992-51A8F167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7" y="1420813"/>
              <a:ext cx="9525" cy="206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20">
              <a:extLst>
                <a:ext uri="{FF2B5EF4-FFF2-40B4-BE49-F238E27FC236}">
                  <a16:creationId xmlns:a16="http://schemas.microsoft.com/office/drawing/2014/main" id="{C823AB87-3EEC-4A05-8E22-E4247E42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025" y="1349375"/>
              <a:ext cx="0" cy="952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21">
              <a:extLst>
                <a:ext uri="{FF2B5EF4-FFF2-40B4-BE49-F238E27FC236}">
                  <a16:creationId xmlns:a16="http://schemas.microsoft.com/office/drawing/2014/main" id="{77DB0EB3-29E1-4A65-94FC-5C680359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25" y="1390650"/>
              <a:ext cx="1111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22">
              <a:extLst>
                <a:ext uri="{FF2B5EF4-FFF2-40B4-BE49-F238E27FC236}">
                  <a16:creationId xmlns:a16="http://schemas.microsoft.com/office/drawing/2014/main" id="{FD52679E-DBB1-4AB6-92B0-276966B8E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7" y="1562100"/>
              <a:ext cx="9525" cy="3016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23">
              <a:extLst>
                <a:ext uri="{FF2B5EF4-FFF2-40B4-BE49-F238E27FC236}">
                  <a16:creationId xmlns:a16="http://schemas.microsoft.com/office/drawing/2014/main" id="{02B495C7-291F-4BA8-971E-E1E477787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1511300"/>
              <a:ext cx="9525" cy="3016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24">
              <a:extLst>
                <a:ext uri="{FF2B5EF4-FFF2-40B4-BE49-F238E27FC236}">
                  <a16:creationId xmlns:a16="http://schemas.microsoft.com/office/drawing/2014/main" id="{6F79FA61-A5B9-4D5E-9D1A-C48FD61DE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7" y="1735138"/>
              <a:ext cx="9525" cy="3968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27">
              <a:extLst>
                <a:ext uri="{FF2B5EF4-FFF2-40B4-BE49-F238E27FC236}">
                  <a16:creationId xmlns:a16="http://schemas.microsoft.com/office/drawing/2014/main" id="{C40799C7-B2AC-41AF-92FA-CBAC9128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2" y="1674813"/>
              <a:ext cx="11113" cy="3968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28">
              <a:extLst>
                <a:ext uri="{FF2B5EF4-FFF2-40B4-BE49-F238E27FC236}">
                  <a16:creationId xmlns:a16="http://schemas.microsoft.com/office/drawing/2014/main" id="{9C28C8BC-B6A8-4FA2-9577-9A5366A4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2" y="2465388"/>
              <a:ext cx="41275" cy="1111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29">
              <a:extLst>
                <a:ext uri="{FF2B5EF4-FFF2-40B4-BE49-F238E27FC236}">
                  <a16:creationId xmlns:a16="http://schemas.microsoft.com/office/drawing/2014/main" id="{CC28FF4B-61AC-47E1-940B-C0D6AA22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25" y="1795463"/>
              <a:ext cx="11113" cy="71438"/>
            </a:xfrm>
            <a:custGeom>
              <a:avLst/>
              <a:gdLst>
                <a:gd name="T0" fmla="*/ 0 w 1"/>
                <a:gd name="T1" fmla="*/ 7 h 7"/>
                <a:gd name="T2" fmla="*/ 1 w 1"/>
                <a:gd name="T3" fmla="*/ 0 h 7"/>
                <a:gd name="T4" fmla="*/ 0 w 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cubicBezTo>
                    <a:pt x="0" y="5"/>
                    <a:pt x="0" y="2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30">
              <a:extLst>
                <a:ext uri="{FF2B5EF4-FFF2-40B4-BE49-F238E27FC236}">
                  <a16:creationId xmlns:a16="http://schemas.microsoft.com/office/drawing/2014/main" id="{0ADA9775-D7D6-4043-A7E1-BC61294F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2" y="1471613"/>
              <a:ext cx="20638" cy="190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31">
              <a:extLst>
                <a:ext uri="{FF2B5EF4-FFF2-40B4-BE49-F238E27FC236}">
                  <a16:creationId xmlns:a16="http://schemas.microsoft.com/office/drawing/2014/main" id="{406FBA1D-BA88-43AE-B944-B41571B8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66900"/>
              <a:ext cx="9525" cy="101600"/>
            </a:xfrm>
            <a:custGeom>
              <a:avLst/>
              <a:gdLst>
                <a:gd name="T0" fmla="*/ 1 w 1"/>
                <a:gd name="T1" fmla="*/ 10 h 10"/>
                <a:gd name="T2" fmla="*/ 0 w 1"/>
                <a:gd name="T3" fmla="*/ 0 h 10"/>
                <a:gd name="T4" fmla="*/ 1 w 1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1" y="10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33">
              <a:extLst>
                <a:ext uri="{FF2B5EF4-FFF2-40B4-BE49-F238E27FC236}">
                  <a16:creationId xmlns:a16="http://schemas.microsoft.com/office/drawing/2014/main" id="{ED0A2553-3E0F-4F4A-AD8D-158BAC26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" y="2374900"/>
              <a:ext cx="1908175" cy="1358900"/>
            </a:xfrm>
            <a:custGeom>
              <a:avLst/>
              <a:gdLst>
                <a:gd name="T0" fmla="*/ 11 w 188"/>
                <a:gd name="T1" fmla="*/ 26 h 134"/>
                <a:gd name="T2" fmla="*/ 10 w 188"/>
                <a:gd name="T3" fmla="*/ 27 h 134"/>
                <a:gd name="T4" fmla="*/ 0 w 188"/>
                <a:gd name="T5" fmla="*/ 0 h 134"/>
                <a:gd name="T6" fmla="*/ 177 w 188"/>
                <a:gd name="T7" fmla="*/ 134 h 134"/>
                <a:gd name="T8" fmla="*/ 188 w 188"/>
                <a:gd name="T9" fmla="*/ 133 h 134"/>
                <a:gd name="T10" fmla="*/ 179 w 188"/>
                <a:gd name="T11" fmla="*/ 134 h 134"/>
                <a:gd name="T12" fmla="*/ 11 w 188"/>
                <a:gd name="T13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34">
                  <a:moveTo>
                    <a:pt x="11" y="26"/>
                  </a:moveTo>
                  <a:cubicBezTo>
                    <a:pt x="11" y="26"/>
                    <a:pt x="11" y="27"/>
                    <a:pt x="10" y="27"/>
                  </a:cubicBezTo>
                  <a:cubicBezTo>
                    <a:pt x="6" y="18"/>
                    <a:pt x="3" y="9"/>
                    <a:pt x="0" y="0"/>
                  </a:cubicBezTo>
                  <a:cubicBezTo>
                    <a:pt x="22" y="77"/>
                    <a:pt x="93" y="134"/>
                    <a:pt x="177" y="134"/>
                  </a:cubicBezTo>
                  <a:cubicBezTo>
                    <a:pt x="181" y="134"/>
                    <a:pt x="184" y="134"/>
                    <a:pt x="188" y="133"/>
                  </a:cubicBezTo>
                  <a:cubicBezTo>
                    <a:pt x="185" y="133"/>
                    <a:pt x="182" y="134"/>
                    <a:pt x="179" y="134"/>
                  </a:cubicBezTo>
                  <a:cubicBezTo>
                    <a:pt x="104" y="134"/>
                    <a:pt x="40" y="89"/>
                    <a:pt x="11" y="26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34">
              <a:extLst>
                <a:ext uri="{FF2B5EF4-FFF2-40B4-BE49-F238E27FC236}">
                  <a16:creationId xmlns:a16="http://schemas.microsoft.com/office/drawing/2014/main" id="{F4B529D8-47B0-47A5-B450-A38121E1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" y="1379538"/>
              <a:ext cx="9525" cy="41275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38">
              <a:extLst>
                <a:ext uri="{FF2B5EF4-FFF2-40B4-BE49-F238E27FC236}">
                  <a16:creationId xmlns:a16="http://schemas.microsoft.com/office/drawing/2014/main" id="{D855E015-621C-46A5-BDFA-014FE498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1989138"/>
              <a:ext cx="0" cy="69850"/>
            </a:xfrm>
            <a:custGeom>
              <a:avLst/>
              <a:gdLst>
                <a:gd name="T0" fmla="*/ 7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39">
              <a:extLst>
                <a:ext uri="{FF2B5EF4-FFF2-40B4-BE49-F238E27FC236}">
                  <a16:creationId xmlns:a16="http://schemas.microsoft.com/office/drawing/2014/main" id="{AFD22CF2-9CF6-4A4F-A6D5-BB513D672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" y="2090738"/>
              <a:ext cx="9525" cy="69850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0 h 7"/>
                <a:gd name="T4" fmla="*/ 1 w 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0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40">
              <a:extLst>
                <a:ext uri="{FF2B5EF4-FFF2-40B4-BE49-F238E27FC236}">
                  <a16:creationId xmlns:a16="http://schemas.microsoft.com/office/drawing/2014/main" id="{84F68B3B-8DC5-4808-9CAB-C42E761B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" y="1298575"/>
              <a:ext cx="9525" cy="41275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42">
              <a:extLst>
                <a:ext uri="{FF2B5EF4-FFF2-40B4-BE49-F238E27FC236}">
                  <a16:creationId xmlns:a16="http://schemas.microsoft.com/office/drawing/2014/main" id="{498DD596-FA0B-4FDE-BCD5-D4E03848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1744663"/>
              <a:ext cx="0" cy="301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43">
              <a:extLst>
                <a:ext uri="{FF2B5EF4-FFF2-40B4-BE49-F238E27FC236}">
                  <a16:creationId xmlns:a16="http://schemas.microsoft.com/office/drawing/2014/main" id="{158028CE-019F-4FB8-9A1C-ABA7F68B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7" y="3724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45">
              <a:extLst>
                <a:ext uri="{FF2B5EF4-FFF2-40B4-BE49-F238E27FC236}">
                  <a16:creationId xmlns:a16="http://schemas.microsoft.com/office/drawing/2014/main" id="{6E46E369-7F1B-481C-B534-9FEAE697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1643063"/>
              <a:ext cx="11113" cy="41275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0 h 4"/>
                <a:gd name="T4" fmla="*/ 0 w 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46">
              <a:extLst>
                <a:ext uri="{FF2B5EF4-FFF2-40B4-BE49-F238E27FC236}">
                  <a16:creationId xmlns:a16="http://schemas.microsoft.com/office/drawing/2014/main" id="{EEF30817-DD03-4227-A49A-4F22ECDF5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" y="71438"/>
              <a:ext cx="963613" cy="638175"/>
            </a:xfrm>
            <a:custGeom>
              <a:avLst/>
              <a:gdLst>
                <a:gd name="T0" fmla="*/ 68 w 95"/>
                <a:gd name="T1" fmla="*/ 10 h 63"/>
                <a:gd name="T2" fmla="*/ 68 w 95"/>
                <a:gd name="T3" fmla="*/ 10 h 63"/>
                <a:gd name="T4" fmla="*/ 73 w 95"/>
                <a:gd name="T5" fmla="*/ 7 h 63"/>
                <a:gd name="T6" fmla="*/ 76 w 95"/>
                <a:gd name="T7" fmla="*/ 6 h 63"/>
                <a:gd name="T8" fmla="*/ 83 w 95"/>
                <a:gd name="T9" fmla="*/ 4 h 63"/>
                <a:gd name="T10" fmla="*/ 83 w 95"/>
                <a:gd name="T11" fmla="*/ 4 h 63"/>
                <a:gd name="T12" fmla="*/ 95 w 95"/>
                <a:gd name="T13" fmla="*/ 0 h 63"/>
                <a:gd name="T14" fmla="*/ 0 w 95"/>
                <a:gd name="T15" fmla="*/ 63 h 63"/>
                <a:gd name="T16" fmla="*/ 68 w 95"/>
                <a:gd name="T17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3">
                  <a:moveTo>
                    <a:pt x="68" y="10"/>
                  </a:moveTo>
                  <a:cubicBezTo>
                    <a:pt x="68" y="10"/>
                    <a:pt x="68" y="10"/>
                    <a:pt x="68" y="10"/>
                  </a:cubicBezTo>
                  <a:cubicBezTo>
                    <a:pt x="70" y="9"/>
                    <a:pt x="72" y="8"/>
                    <a:pt x="73" y="7"/>
                  </a:cubicBezTo>
                  <a:cubicBezTo>
                    <a:pt x="74" y="7"/>
                    <a:pt x="75" y="7"/>
                    <a:pt x="76" y="6"/>
                  </a:cubicBezTo>
                  <a:cubicBezTo>
                    <a:pt x="78" y="6"/>
                    <a:pt x="80" y="5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7" y="2"/>
                    <a:pt x="91" y="1"/>
                    <a:pt x="95" y="0"/>
                  </a:cubicBezTo>
                  <a:cubicBezTo>
                    <a:pt x="57" y="10"/>
                    <a:pt x="24" y="33"/>
                    <a:pt x="0" y="63"/>
                  </a:cubicBezTo>
                  <a:cubicBezTo>
                    <a:pt x="18" y="41"/>
                    <a:pt x="41" y="22"/>
                    <a:pt x="68" y="10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49">
              <a:extLst>
                <a:ext uri="{FF2B5EF4-FFF2-40B4-BE49-F238E27FC236}">
                  <a16:creationId xmlns:a16="http://schemas.microsoft.com/office/drawing/2014/main" id="{9A13CA27-C30B-46E8-B0A0-9ECCD52AF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" y="1460500"/>
              <a:ext cx="0" cy="41275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E84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50">
              <a:extLst>
                <a:ext uri="{FF2B5EF4-FFF2-40B4-BE49-F238E27FC236}">
                  <a16:creationId xmlns:a16="http://schemas.microsoft.com/office/drawing/2014/main" id="{CC54F632-6162-495C-A6C9-421DC6197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425" y="9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53">
              <a:extLst>
                <a:ext uri="{FF2B5EF4-FFF2-40B4-BE49-F238E27FC236}">
                  <a16:creationId xmlns:a16="http://schemas.microsoft.com/office/drawing/2014/main" id="{DFC1568E-EE91-499C-8B0C-0D78ADD0C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" y="111125"/>
              <a:ext cx="71438" cy="20638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5B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54">
              <a:extLst>
                <a:ext uri="{FF2B5EF4-FFF2-40B4-BE49-F238E27FC236}">
                  <a16:creationId xmlns:a16="http://schemas.microsoft.com/office/drawing/2014/main" id="{24783683-B2D8-48DF-A2FB-C8FD85F5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262" y="141288"/>
              <a:ext cx="50800" cy="30163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0 w 5"/>
                <a:gd name="T5" fmla="*/ 3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2" y="2"/>
                    <a:pt x="4" y="1"/>
                    <a:pt x="5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B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55">
              <a:extLst>
                <a:ext uri="{FF2B5EF4-FFF2-40B4-BE49-F238E27FC236}">
                  <a16:creationId xmlns:a16="http://schemas.microsoft.com/office/drawing/2014/main" id="{4581B60A-A48F-41BB-90E1-DDBE83E9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662" y="9525"/>
              <a:ext cx="385763" cy="101600"/>
            </a:xfrm>
            <a:custGeom>
              <a:avLst/>
              <a:gdLst>
                <a:gd name="T0" fmla="*/ 31 w 38"/>
                <a:gd name="T1" fmla="*/ 1 h 10"/>
                <a:gd name="T2" fmla="*/ 38 w 38"/>
                <a:gd name="T3" fmla="*/ 0 h 10"/>
                <a:gd name="T4" fmla="*/ 33 w 38"/>
                <a:gd name="T5" fmla="*/ 1 h 10"/>
                <a:gd name="T6" fmla="*/ 30 w 38"/>
                <a:gd name="T7" fmla="*/ 2 h 10"/>
                <a:gd name="T8" fmla="*/ 23 w 38"/>
                <a:gd name="T9" fmla="*/ 3 h 10"/>
                <a:gd name="T10" fmla="*/ 21 w 38"/>
                <a:gd name="T11" fmla="*/ 3 h 10"/>
                <a:gd name="T12" fmla="*/ 13 w 38"/>
                <a:gd name="T13" fmla="*/ 5 h 10"/>
                <a:gd name="T14" fmla="*/ 12 w 38"/>
                <a:gd name="T15" fmla="*/ 6 h 10"/>
                <a:gd name="T16" fmla="*/ 0 w 38"/>
                <a:gd name="T17" fmla="*/ 10 h 10"/>
                <a:gd name="T18" fmla="*/ 31 w 38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0">
                  <a:moveTo>
                    <a:pt x="31" y="1"/>
                  </a:moveTo>
                  <a:cubicBezTo>
                    <a:pt x="33" y="1"/>
                    <a:pt x="36" y="1"/>
                    <a:pt x="38" y="0"/>
                  </a:cubicBezTo>
                  <a:cubicBezTo>
                    <a:pt x="36" y="1"/>
                    <a:pt x="34" y="1"/>
                    <a:pt x="33" y="1"/>
                  </a:cubicBezTo>
                  <a:cubicBezTo>
                    <a:pt x="32" y="1"/>
                    <a:pt x="31" y="1"/>
                    <a:pt x="30" y="2"/>
                  </a:cubicBezTo>
                  <a:cubicBezTo>
                    <a:pt x="28" y="2"/>
                    <a:pt x="25" y="2"/>
                    <a:pt x="23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18" y="4"/>
                    <a:pt x="16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8" y="7"/>
                    <a:pt x="4" y="8"/>
                    <a:pt x="0" y="10"/>
                  </a:cubicBezTo>
                  <a:cubicBezTo>
                    <a:pt x="10" y="6"/>
                    <a:pt x="21" y="3"/>
                    <a:pt x="31" y="1"/>
                  </a:cubicBezTo>
                  <a:close/>
                </a:path>
              </a:pathLst>
            </a:custGeom>
            <a:solidFill>
              <a:srgbClr val="5B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56">
              <a:extLst>
                <a:ext uri="{FF2B5EF4-FFF2-40B4-BE49-F238E27FC236}">
                  <a16:creationId xmlns:a16="http://schemas.microsoft.com/office/drawing/2014/main" id="{5648DB21-0C38-422A-B1D9-25493D642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1478" y="9053"/>
              <a:ext cx="2089150" cy="2282825"/>
            </a:xfrm>
            <a:custGeom>
              <a:avLst/>
              <a:gdLst>
                <a:gd name="T0" fmla="*/ 0 w 206"/>
                <a:gd name="T1" fmla="*/ 1 h 225"/>
                <a:gd name="T2" fmla="*/ 6 w 206"/>
                <a:gd name="T3" fmla="*/ 1 h 225"/>
                <a:gd name="T4" fmla="*/ 66 w 206"/>
                <a:gd name="T5" fmla="*/ 61 h 225"/>
                <a:gd name="T6" fmla="*/ 16 w 206"/>
                <a:gd name="T7" fmla="*/ 120 h 225"/>
                <a:gd name="T8" fmla="*/ 16 w 206"/>
                <a:gd name="T9" fmla="*/ 120 h 225"/>
                <a:gd name="T10" fmla="*/ 16 w 206"/>
                <a:gd name="T11" fmla="*/ 120 h 225"/>
                <a:gd name="T12" fmla="*/ 16 w 206"/>
                <a:gd name="T13" fmla="*/ 120 h 225"/>
                <a:gd name="T14" fmla="*/ 18 w 206"/>
                <a:gd name="T15" fmla="*/ 120 h 225"/>
                <a:gd name="T16" fmla="*/ 24 w 206"/>
                <a:gd name="T17" fmla="*/ 120 h 225"/>
                <a:gd name="T18" fmla="*/ 88 w 206"/>
                <a:gd name="T19" fmla="*/ 175 h 225"/>
                <a:gd name="T20" fmla="*/ 88 w 206"/>
                <a:gd name="T21" fmla="*/ 175 h 225"/>
                <a:gd name="T22" fmla="*/ 88 w 206"/>
                <a:gd name="T23" fmla="*/ 175 h 225"/>
                <a:gd name="T24" fmla="*/ 147 w 206"/>
                <a:gd name="T25" fmla="*/ 225 h 225"/>
                <a:gd name="T26" fmla="*/ 206 w 206"/>
                <a:gd name="T27" fmla="*/ 165 h 225"/>
                <a:gd name="T28" fmla="*/ 205 w 206"/>
                <a:gd name="T29" fmla="*/ 153 h 225"/>
                <a:gd name="T30" fmla="*/ 191 w 206"/>
                <a:gd name="T31" fmla="*/ 107 h 225"/>
                <a:gd name="T32" fmla="*/ 191 w 206"/>
                <a:gd name="T33" fmla="*/ 107 h 225"/>
                <a:gd name="T34" fmla="*/ 191 w 206"/>
                <a:gd name="T35" fmla="*/ 105 h 225"/>
                <a:gd name="T36" fmla="*/ 189 w 206"/>
                <a:gd name="T37" fmla="*/ 102 h 225"/>
                <a:gd name="T38" fmla="*/ 187 w 206"/>
                <a:gd name="T39" fmla="*/ 97 h 225"/>
                <a:gd name="T40" fmla="*/ 185 w 206"/>
                <a:gd name="T41" fmla="*/ 95 h 225"/>
                <a:gd name="T42" fmla="*/ 182 w 206"/>
                <a:gd name="T43" fmla="*/ 89 h 225"/>
                <a:gd name="T44" fmla="*/ 181 w 206"/>
                <a:gd name="T45" fmla="*/ 87 h 225"/>
                <a:gd name="T46" fmla="*/ 177 w 206"/>
                <a:gd name="T47" fmla="*/ 82 h 225"/>
                <a:gd name="T48" fmla="*/ 177 w 206"/>
                <a:gd name="T49" fmla="*/ 80 h 225"/>
                <a:gd name="T50" fmla="*/ 24 w 206"/>
                <a:gd name="T51" fmla="*/ 0 h 225"/>
                <a:gd name="T52" fmla="*/ 9 w 206"/>
                <a:gd name="T53" fmla="*/ 0 h 225"/>
                <a:gd name="T54" fmla="*/ 5 w 206"/>
                <a:gd name="T55" fmla="*/ 1 h 225"/>
                <a:gd name="T56" fmla="*/ 1 w 206"/>
                <a:gd name="T57" fmla="*/ 1 h 225"/>
                <a:gd name="T58" fmla="*/ 0 w 206"/>
                <a:gd name="T59" fmla="*/ 1 h 225"/>
                <a:gd name="T60" fmla="*/ 0 w 206"/>
                <a:gd name="T61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6" h="225">
                  <a:moveTo>
                    <a:pt x="0" y="1"/>
                  </a:moveTo>
                  <a:cubicBezTo>
                    <a:pt x="2" y="1"/>
                    <a:pt x="4" y="1"/>
                    <a:pt x="6" y="1"/>
                  </a:cubicBezTo>
                  <a:cubicBezTo>
                    <a:pt x="39" y="1"/>
                    <a:pt x="66" y="28"/>
                    <a:pt x="66" y="61"/>
                  </a:cubicBezTo>
                  <a:cubicBezTo>
                    <a:pt x="66" y="91"/>
                    <a:pt x="44" y="115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7" y="120"/>
                    <a:pt x="18" y="120"/>
                  </a:cubicBezTo>
                  <a:cubicBezTo>
                    <a:pt x="20" y="120"/>
                    <a:pt x="22" y="120"/>
                    <a:pt x="24" y="120"/>
                  </a:cubicBezTo>
                  <a:cubicBezTo>
                    <a:pt x="57" y="120"/>
                    <a:pt x="84" y="144"/>
                    <a:pt x="88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93" y="203"/>
                    <a:pt x="117" y="225"/>
                    <a:pt x="147" y="225"/>
                  </a:cubicBezTo>
                  <a:cubicBezTo>
                    <a:pt x="179" y="225"/>
                    <a:pt x="206" y="198"/>
                    <a:pt x="206" y="165"/>
                  </a:cubicBezTo>
                  <a:cubicBezTo>
                    <a:pt x="206" y="161"/>
                    <a:pt x="206" y="157"/>
                    <a:pt x="205" y="153"/>
                  </a:cubicBezTo>
                  <a:cubicBezTo>
                    <a:pt x="202" y="137"/>
                    <a:pt x="197" y="121"/>
                    <a:pt x="191" y="107"/>
                  </a:cubicBezTo>
                  <a:cubicBezTo>
                    <a:pt x="191" y="107"/>
                    <a:pt x="191" y="107"/>
                    <a:pt x="191" y="107"/>
                  </a:cubicBezTo>
                  <a:cubicBezTo>
                    <a:pt x="191" y="106"/>
                    <a:pt x="191" y="105"/>
                    <a:pt x="191" y="105"/>
                  </a:cubicBezTo>
                  <a:cubicBezTo>
                    <a:pt x="190" y="104"/>
                    <a:pt x="190" y="103"/>
                    <a:pt x="189" y="102"/>
                  </a:cubicBezTo>
                  <a:cubicBezTo>
                    <a:pt x="188" y="101"/>
                    <a:pt x="188" y="99"/>
                    <a:pt x="187" y="97"/>
                  </a:cubicBezTo>
                  <a:cubicBezTo>
                    <a:pt x="186" y="96"/>
                    <a:pt x="186" y="96"/>
                    <a:pt x="185" y="95"/>
                  </a:cubicBezTo>
                  <a:cubicBezTo>
                    <a:pt x="184" y="93"/>
                    <a:pt x="183" y="91"/>
                    <a:pt x="182" y="89"/>
                  </a:cubicBezTo>
                  <a:cubicBezTo>
                    <a:pt x="182" y="89"/>
                    <a:pt x="182" y="88"/>
                    <a:pt x="181" y="87"/>
                  </a:cubicBezTo>
                  <a:cubicBezTo>
                    <a:pt x="180" y="85"/>
                    <a:pt x="179" y="84"/>
                    <a:pt x="177" y="82"/>
                  </a:cubicBezTo>
                  <a:cubicBezTo>
                    <a:pt x="177" y="81"/>
                    <a:pt x="177" y="81"/>
                    <a:pt x="177" y="80"/>
                  </a:cubicBezTo>
                  <a:cubicBezTo>
                    <a:pt x="144" y="32"/>
                    <a:pt x="88" y="0"/>
                    <a:pt x="24" y="0"/>
                  </a:cubicBezTo>
                  <a:cubicBezTo>
                    <a:pt x="19" y="0"/>
                    <a:pt x="14" y="0"/>
                    <a:pt x="9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57">
              <a:extLst>
                <a:ext uri="{FF2B5EF4-FFF2-40B4-BE49-F238E27FC236}">
                  <a16:creationId xmlns:a16="http://schemas.microsoft.com/office/drawing/2014/main" id="{B75CBD4D-FC22-47FC-B8DC-DF837C386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25"/>
              <a:ext cx="2292350" cy="2638425"/>
            </a:xfrm>
            <a:custGeom>
              <a:avLst/>
              <a:gdLst>
                <a:gd name="T0" fmla="*/ 4 w 226"/>
                <a:gd name="T1" fmla="*/ 213 h 260"/>
                <a:gd name="T2" fmla="*/ 63 w 226"/>
                <a:gd name="T3" fmla="*/ 141 h 260"/>
                <a:gd name="T4" fmla="*/ 120 w 226"/>
                <a:gd name="T5" fmla="*/ 183 h 260"/>
                <a:gd name="T6" fmla="*/ 121 w 226"/>
                <a:gd name="T7" fmla="*/ 174 h 260"/>
                <a:gd name="T8" fmla="*/ 122 w 226"/>
                <a:gd name="T9" fmla="*/ 168 h 260"/>
                <a:gd name="T10" fmla="*/ 124 w 226"/>
                <a:gd name="T11" fmla="*/ 162 h 260"/>
                <a:gd name="T12" fmla="*/ 126 w 226"/>
                <a:gd name="T13" fmla="*/ 156 h 260"/>
                <a:gd name="T14" fmla="*/ 129 w 226"/>
                <a:gd name="T15" fmla="*/ 151 h 260"/>
                <a:gd name="T16" fmla="*/ 132 w 226"/>
                <a:gd name="T17" fmla="*/ 146 h 260"/>
                <a:gd name="T18" fmla="*/ 136 w 226"/>
                <a:gd name="T19" fmla="*/ 141 h 260"/>
                <a:gd name="T20" fmla="*/ 140 w 226"/>
                <a:gd name="T21" fmla="*/ 136 h 260"/>
                <a:gd name="T22" fmla="*/ 145 w 226"/>
                <a:gd name="T23" fmla="*/ 133 h 260"/>
                <a:gd name="T24" fmla="*/ 160 w 226"/>
                <a:gd name="T25" fmla="*/ 124 h 260"/>
                <a:gd name="T26" fmla="*/ 168 w 226"/>
                <a:gd name="T27" fmla="*/ 121 h 260"/>
                <a:gd name="T28" fmla="*/ 176 w 226"/>
                <a:gd name="T29" fmla="*/ 119 h 260"/>
                <a:gd name="T30" fmla="*/ 176 w 226"/>
                <a:gd name="T31" fmla="*/ 119 h 260"/>
                <a:gd name="T32" fmla="*/ 226 w 226"/>
                <a:gd name="T33" fmla="*/ 60 h 260"/>
                <a:gd name="T34" fmla="*/ 160 w 226"/>
                <a:gd name="T35" fmla="*/ 0 h 260"/>
                <a:gd name="T36" fmla="*/ 160 w 226"/>
                <a:gd name="T37" fmla="*/ 0 h 260"/>
                <a:gd name="T38" fmla="*/ 122 w 226"/>
                <a:gd name="T39" fmla="*/ 10 h 260"/>
                <a:gd name="T40" fmla="*/ 115 w 226"/>
                <a:gd name="T41" fmla="*/ 12 h 260"/>
                <a:gd name="T42" fmla="*/ 107 w 226"/>
                <a:gd name="T43" fmla="*/ 16 h 260"/>
                <a:gd name="T44" fmla="*/ 39 w 226"/>
                <a:gd name="T45" fmla="*/ 70 h 260"/>
                <a:gd name="T46" fmla="*/ 34 w 226"/>
                <a:gd name="T47" fmla="*/ 76 h 260"/>
                <a:gd name="T48" fmla="*/ 30 w 226"/>
                <a:gd name="T49" fmla="*/ 83 h 260"/>
                <a:gd name="T50" fmla="*/ 25 w 226"/>
                <a:gd name="T51" fmla="*/ 90 h 260"/>
                <a:gd name="T52" fmla="*/ 22 w 226"/>
                <a:gd name="T53" fmla="*/ 96 h 260"/>
                <a:gd name="T54" fmla="*/ 12 w 226"/>
                <a:gd name="T55" fmla="*/ 118 h 260"/>
                <a:gd name="T56" fmla="*/ 9 w 226"/>
                <a:gd name="T57" fmla="*/ 127 h 260"/>
                <a:gd name="T58" fmla="*/ 7 w 226"/>
                <a:gd name="T59" fmla="*/ 135 h 260"/>
                <a:gd name="T60" fmla="*/ 4 w 226"/>
                <a:gd name="T61" fmla="*/ 143 h 260"/>
                <a:gd name="T62" fmla="*/ 3 w 226"/>
                <a:gd name="T63" fmla="*/ 152 h 260"/>
                <a:gd name="T64" fmla="*/ 2 w 226"/>
                <a:gd name="T65" fmla="*/ 161 h 260"/>
                <a:gd name="T66" fmla="*/ 1 w 226"/>
                <a:gd name="T67" fmla="*/ 171 h 260"/>
                <a:gd name="T68" fmla="*/ 0 w 226"/>
                <a:gd name="T69" fmla="*/ 183 h 260"/>
                <a:gd name="T70" fmla="*/ 1 w 226"/>
                <a:gd name="T71" fmla="*/ 195 h 260"/>
                <a:gd name="T72" fmla="*/ 2 w 226"/>
                <a:gd name="T73" fmla="*/ 205 h 260"/>
                <a:gd name="T74" fmla="*/ 3 w 226"/>
                <a:gd name="T75" fmla="*/ 215 h 260"/>
                <a:gd name="T76" fmla="*/ 5 w 226"/>
                <a:gd name="T77" fmla="*/ 224 h 260"/>
                <a:gd name="T78" fmla="*/ 7 w 226"/>
                <a:gd name="T79" fmla="*/ 233 h 260"/>
                <a:gd name="T80" fmla="*/ 18 w 226"/>
                <a:gd name="T81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260">
                  <a:moveTo>
                    <a:pt x="18" y="259"/>
                  </a:moveTo>
                  <a:cubicBezTo>
                    <a:pt x="12" y="245"/>
                    <a:pt x="7" y="229"/>
                    <a:pt x="4" y="213"/>
                  </a:cubicBezTo>
                  <a:cubicBezTo>
                    <a:pt x="3" y="209"/>
                    <a:pt x="3" y="205"/>
                    <a:pt x="3" y="201"/>
                  </a:cubicBezTo>
                  <a:cubicBezTo>
                    <a:pt x="3" y="168"/>
                    <a:pt x="30" y="141"/>
                    <a:pt x="63" y="141"/>
                  </a:cubicBezTo>
                  <a:cubicBezTo>
                    <a:pt x="90" y="141"/>
                    <a:pt x="113" y="159"/>
                    <a:pt x="120" y="184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20" y="181"/>
                    <a:pt x="120" y="178"/>
                    <a:pt x="121" y="176"/>
                  </a:cubicBezTo>
                  <a:cubicBezTo>
                    <a:pt x="121" y="176"/>
                    <a:pt x="121" y="175"/>
                    <a:pt x="121" y="174"/>
                  </a:cubicBezTo>
                  <a:cubicBezTo>
                    <a:pt x="121" y="173"/>
                    <a:pt x="121" y="172"/>
                    <a:pt x="122" y="170"/>
                  </a:cubicBezTo>
                  <a:cubicBezTo>
                    <a:pt x="122" y="169"/>
                    <a:pt x="122" y="169"/>
                    <a:pt x="122" y="168"/>
                  </a:cubicBezTo>
                  <a:cubicBezTo>
                    <a:pt x="122" y="167"/>
                    <a:pt x="123" y="165"/>
                    <a:pt x="123" y="164"/>
                  </a:cubicBezTo>
                  <a:cubicBezTo>
                    <a:pt x="123" y="163"/>
                    <a:pt x="124" y="163"/>
                    <a:pt x="124" y="162"/>
                  </a:cubicBezTo>
                  <a:cubicBezTo>
                    <a:pt x="124" y="161"/>
                    <a:pt x="125" y="160"/>
                    <a:pt x="125" y="159"/>
                  </a:cubicBezTo>
                  <a:cubicBezTo>
                    <a:pt x="125" y="158"/>
                    <a:pt x="126" y="157"/>
                    <a:pt x="126" y="156"/>
                  </a:cubicBezTo>
                  <a:cubicBezTo>
                    <a:pt x="127" y="155"/>
                    <a:pt x="127" y="154"/>
                    <a:pt x="127" y="153"/>
                  </a:cubicBezTo>
                  <a:cubicBezTo>
                    <a:pt x="128" y="152"/>
                    <a:pt x="128" y="152"/>
                    <a:pt x="129" y="151"/>
                  </a:cubicBezTo>
                  <a:cubicBezTo>
                    <a:pt x="129" y="150"/>
                    <a:pt x="130" y="149"/>
                    <a:pt x="130" y="148"/>
                  </a:cubicBezTo>
                  <a:cubicBezTo>
                    <a:pt x="131" y="147"/>
                    <a:pt x="132" y="146"/>
                    <a:pt x="132" y="146"/>
                  </a:cubicBezTo>
                  <a:cubicBezTo>
                    <a:pt x="133" y="145"/>
                    <a:pt x="133" y="144"/>
                    <a:pt x="134" y="144"/>
                  </a:cubicBezTo>
                  <a:cubicBezTo>
                    <a:pt x="134" y="143"/>
                    <a:pt x="135" y="142"/>
                    <a:pt x="136" y="141"/>
                  </a:cubicBezTo>
                  <a:cubicBezTo>
                    <a:pt x="136" y="140"/>
                    <a:pt x="137" y="140"/>
                    <a:pt x="137" y="139"/>
                  </a:cubicBezTo>
                  <a:cubicBezTo>
                    <a:pt x="138" y="138"/>
                    <a:pt x="139" y="137"/>
                    <a:pt x="140" y="136"/>
                  </a:cubicBezTo>
                  <a:cubicBezTo>
                    <a:pt x="140" y="136"/>
                    <a:pt x="141" y="136"/>
                    <a:pt x="141" y="136"/>
                  </a:cubicBezTo>
                  <a:cubicBezTo>
                    <a:pt x="142" y="135"/>
                    <a:pt x="143" y="134"/>
                    <a:pt x="145" y="133"/>
                  </a:cubicBezTo>
                  <a:cubicBezTo>
                    <a:pt x="145" y="133"/>
                    <a:pt x="145" y="132"/>
                    <a:pt x="145" y="132"/>
                  </a:cubicBezTo>
                  <a:cubicBezTo>
                    <a:pt x="149" y="129"/>
                    <a:pt x="154" y="126"/>
                    <a:pt x="160" y="124"/>
                  </a:cubicBezTo>
                  <a:cubicBezTo>
                    <a:pt x="162" y="123"/>
                    <a:pt x="164" y="122"/>
                    <a:pt x="165" y="122"/>
                  </a:cubicBezTo>
                  <a:cubicBezTo>
                    <a:pt x="166" y="121"/>
                    <a:pt x="167" y="121"/>
                    <a:pt x="168" y="121"/>
                  </a:cubicBezTo>
                  <a:cubicBezTo>
                    <a:pt x="169" y="121"/>
                    <a:pt x="170" y="120"/>
                    <a:pt x="171" y="120"/>
                  </a:cubicBezTo>
                  <a:cubicBezTo>
                    <a:pt x="172" y="120"/>
                    <a:pt x="174" y="120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204" y="114"/>
                    <a:pt x="226" y="90"/>
                    <a:pt x="226" y="60"/>
                  </a:cubicBezTo>
                  <a:cubicBezTo>
                    <a:pt x="226" y="27"/>
                    <a:pt x="199" y="0"/>
                    <a:pt x="166" y="0"/>
                  </a:cubicBezTo>
                  <a:cubicBezTo>
                    <a:pt x="164" y="0"/>
                    <a:pt x="162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1"/>
                    <a:pt x="155" y="1"/>
                    <a:pt x="153" y="1"/>
                  </a:cubicBezTo>
                  <a:cubicBezTo>
                    <a:pt x="143" y="3"/>
                    <a:pt x="132" y="6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9" y="11"/>
                    <a:pt x="117" y="12"/>
                    <a:pt x="115" y="12"/>
                  </a:cubicBezTo>
                  <a:cubicBezTo>
                    <a:pt x="114" y="13"/>
                    <a:pt x="113" y="13"/>
                    <a:pt x="112" y="13"/>
                  </a:cubicBezTo>
                  <a:cubicBezTo>
                    <a:pt x="111" y="14"/>
                    <a:pt x="109" y="15"/>
                    <a:pt x="107" y="16"/>
                  </a:cubicBezTo>
                  <a:cubicBezTo>
                    <a:pt x="80" y="28"/>
                    <a:pt x="57" y="47"/>
                    <a:pt x="39" y="69"/>
                  </a:cubicBezTo>
                  <a:cubicBezTo>
                    <a:pt x="39" y="69"/>
                    <a:pt x="39" y="69"/>
                    <a:pt x="39" y="70"/>
                  </a:cubicBezTo>
                  <a:cubicBezTo>
                    <a:pt x="38" y="71"/>
                    <a:pt x="36" y="73"/>
                    <a:pt x="35" y="76"/>
                  </a:cubicBezTo>
                  <a:cubicBezTo>
                    <a:pt x="35" y="76"/>
                    <a:pt x="34" y="76"/>
                    <a:pt x="34" y="76"/>
                  </a:cubicBezTo>
                  <a:cubicBezTo>
                    <a:pt x="33" y="78"/>
                    <a:pt x="32" y="80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28" y="85"/>
                    <a:pt x="27" y="87"/>
                    <a:pt x="26" y="89"/>
                  </a:cubicBezTo>
                  <a:cubicBezTo>
                    <a:pt x="26" y="89"/>
                    <a:pt x="26" y="90"/>
                    <a:pt x="25" y="90"/>
                  </a:cubicBezTo>
                  <a:cubicBezTo>
                    <a:pt x="24" y="92"/>
                    <a:pt x="23" y="94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9" y="102"/>
                    <a:pt x="16" y="109"/>
                    <a:pt x="13" y="115"/>
                  </a:cubicBezTo>
                  <a:cubicBezTo>
                    <a:pt x="13" y="116"/>
                    <a:pt x="12" y="117"/>
                    <a:pt x="12" y="118"/>
                  </a:cubicBezTo>
                  <a:cubicBezTo>
                    <a:pt x="11" y="120"/>
                    <a:pt x="11" y="121"/>
                    <a:pt x="10" y="123"/>
                  </a:cubicBezTo>
                  <a:cubicBezTo>
                    <a:pt x="10" y="124"/>
                    <a:pt x="9" y="125"/>
                    <a:pt x="9" y="127"/>
                  </a:cubicBezTo>
                  <a:cubicBezTo>
                    <a:pt x="9" y="128"/>
                    <a:pt x="8" y="129"/>
                    <a:pt x="8" y="131"/>
                  </a:cubicBezTo>
                  <a:cubicBezTo>
                    <a:pt x="7" y="132"/>
                    <a:pt x="7" y="134"/>
                    <a:pt x="7" y="135"/>
                  </a:cubicBezTo>
                  <a:cubicBezTo>
                    <a:pt x="6" y="136"/>
                    <a:pt x="6" y="138"/>
                    <a:pt x="6" y="139"/>
                  </a:cubicBezTo>
                  <a:cubicBezTo>
                    <a:pt x="5" y="140"/>
                    <a:pt x="5" y="142"/>
                    <a:pt x="4" y="143"/>
                  </a:cubicBezTo>
                  <a:cubicBezTo>
                    <a:pt x="4" y="145"/>
                    <a:pt x="4" y="146"/>
                    <a:pt x="4" y="147"/>
                  </a:cubicBezTo>
                  <a:cubicBezTo>
                    <a:pt x="3" y="149"/>
                    <a:pt x="3" y="151"/>
                    <a:pt x="3" y="152"/>
                  </a:cubicBezTo>
                  <a:cubicBezTo>
                    <a:pt x="3" y="153"/>
                    <a:pt x="2" y="155"/>
                    <a:pt x="2" y="156"/>
                  </a:cubicBezTo>
                  <a:cubicBezTo>
                    <a:pt x="2" y="158"/>
                    <a:pt x="2" y="159"/>
                    <a:pt x="2" y="161"/>
                  </a:cubicBezTo>
                  <a:cubicBezTo>
                    <a:pt x="1" y="162"/>
                    <a:pt x="1" y="164"/>
                    <a:pt x="1" y="165"/>
                  </a:cubicBezTo>
                  <a:cubicBezTo>
                    <a:pt x="1" y="167"/>
                    <a:pt x="1" y="169"/>
                    <a:pt x="1" y="171"/>
                  </a:cubicBezTo>
                  <a:cubicBezTo>
                    <a:pt x="1" y="172"/>
                    <a:pt x="1" y="173"/>
                    <a:pt x="1" y="174"/>
                  </a:cubicBezTo>
                  <a:cubicBezTo>
                    <a:pt x="0" y="177"/>
                    <a:pt x="0" y="180"/>
                    <a:pt x="0" y="183"/>
                  </a:cubicBezTo>
                  <a:cubicBezTo>
                    <a:pt x="0" y="186"/>
                    <a:pt x="0" y="189"/>
                    <a:pt x="1" y="193"/>
                  </a:cubicBezTo>
                  <a:cubicBezTo>
                    <a:pt x="1" y="193"/>
                    <a:pt x="1" y="194"/>
                    <a:pt x="1" y="195"/>
                  </a:cubicBezTo>
                  <a:cubicBezTo>
                    <a:pt x="1" y="198"/>
                    <a:pt x="1" y="200"/>
                    <a:pt x="1" y="202"/>
                  </a:cubicBezTo>
                  <a:cubicBezTo>
                    <a:pt x="1" y="203"/>
                    <a:pt x="2" y="204"/>
                    <a:pt x="2" y="205"/>
                  </a:cubicBezTo>
                  <a:cubicBezTo>
                    <a:pt x="2" y="208"/>
                    <a:pt x="2" y="210"/>
                    <a:pt x="3" y="212"/>
                  </a:cubicBezTo>
                  <a:cubicBezTo>
                    <a:pt x="3" y="213"/>
                    <a:pt x="3" y="214"/>
                    <a:pt x="3" y="215"/>
                  </a:cubicBezTo>
                  <a:cubicBezTo>
                    <a:pt x="4" y="217"/>
                    <a:pt x="4" y="220"/>
                    <a:pt x="5" y="222"/>
                  </a:cubicBezTo>
                  <a:cubicBezTo>
                    <a:pt x="5" y="223"/>
                    <a:pt x="5" y="223"/>
                    <a:pt x="5" y="224"/>
                  </a:cubicBezTo>
                  <a:cubicBezTo>
                    <a:pt x="6" y="227"/>
                    <a:pt x="6" y="229"/>
                    <a:pt x="7" y="232"/>
                  </a:cubicBezTo>
                  <a:cubicBezTo>
                    <a:pt x="7" y="232"/>
                    <a:pt x="7" y="233"/>
                    <a:pt x="7" y="233"/>
                  </a:cubicBezTo>
                  <a:cubicBezTo>
                    <a:pt x="10" y="242"/>
                    <a:pt x="13" y="251"/>
                    <a:pt x="17" y="260"/>
                  </a:cubicBezTo>
                  <a:cubicBezTo>
                    <a:pt x="18" y="260"/>
                    <a:pt x="18" y="259"/>
                    <a:pt x="18" y="259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Freeform 58">
              <a:extLst>
                <a:ext uri="{FF2B5EF4-FFF2-40B4-BE49-F238E27FC236}">
                  <a16:creationId xmlns:a16="http://schemas.microsoft.com/office/drawing/2014/main" id="{1646680E-F72E-41AB-A35F-2C894DA9D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5" y="1441450"/>
              <a:ext cx="2720145" cy="2292350"/>
            </a:xfrm>
            <a:custGeom>
              <a:avLst/>
              <a:gdLst>
                <a:gd name="T0" fmla="*/ 213 w 260"/>
                <a:gd name="T1" fmla="*/ 223 h 226"/>
                <a:gd name="T2" fmla="*/ 200 w 260"/>
                <a:gd name="T3" fmla="*/ 224 h 226"/>
                <a:gd name="T4" fmla="*/ 140 w 260"/>
                <a:gd name="T5" fmla="*/ 164 h 226"/>
                <a:gd name="T6" fmla="*/ 190 w 260"/>
                <a:gd name="T7" fmla="*/ 105 h 226"/>
                <a:gd name="T8" fmla="*/ 190 w 260"/>
                <a:gd name="T9" fmla="*/ 105 h 226"/>
                <a:gd name="T10" fmla="*/ 190 w 260"/>
                <a:gd name="T11" fmla="*/ 105 h 226"/>
                <a:gd name="T12" fmla="*/ 188 w 260"/>
                <a:gd name="T13" fmla="*/ 105 h 226"/>
                <a:gd name="T14" fmla="*/ 183 w 260"/>
                <a:gd name="T15" fmla="*/ 106 h 226"/>
                <a:gd name="T16" fmla="*/ 119 w 260"/>
                <a:gd name="T17" fmla="*/ 50 h 226"/>
                <a:gd name="T18" fmla="*/ 119 w 260"/>
                <a:gd name="T19" fmla="*/ 50 h 226"/>
                <a:gd name="T20" fmla="*/ 119 w 260"/>
                <a:gd name="T21" fmla="*/ 50 h 226"/>
                <a:gd name="T22" fmla="*/ 117 w 260"/>
                <a:gd name="T23" fmla="*/ 43 h 226"/>
                <a:gd name="T24" fmla="*/ 60 w 260"/>
                <a:gd name="T25" fmla="*/ 0 h 226"/>
                <a:gd name="T26" fmla="*/ 0 w 260"/>
                <a:gd name="T27" fmla="*/ 60 h 226"/>
                <a:gd name="T28" fmla="*/ 1 w 260"/>
                <a:gd name="T29" fmla="*/ 72 h 226"/>
                <a:gd name="T30" fmla="*/ 15 w 260"/>
                <a:gd name="T31" fmla="*/ 118 h 226"/>
                <a:gd name="T32" fmla="*/ 183 w 260"/>
                <a:gd name="T33" fmla="*/ 226 h 226"/>
                <a:gd name="T34" fmla="*/ 192 w 260"/>
                <a:gd name="T35" fmla="*/ 225 h 226"/>
                <a:gd name="T36" fmla="*/ 200 w 260"/>
                <a:gd name="T37" fmla="*/ 225 h 226"/>
                <a:gd name="T38" fmla="*/ 200 w 260"/>
                <a:gd name="T39" fmla="*/ 225 h 226"/>
                <a:gd name="T40" fmla="*/ 260 w 260"/>
                <a:gd name="T41" fmla="*/ 209 h 226"/>
                <a:gd name="T42" fmla="*/ 260 w 260"/>
                <a:gd name="T43" fmla="*/ 208 h 226"/>
                <a:gd name="T44" fmla="*/ 260 w 260"/>
                <a:gd name="T45" fmla="*/ 208 h 226"/>
                <a:gd name="T46" fmla="*/ 213 w 260"/>
                <a:gd name="T47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226">
                  <a:moveTo>
                    <a:pt x="213" y="223"/>
                  </a:moveTo>
                  <a:cubicBezTo>
                    <a:pt x="208" y="224"/>
                    <a:pt x="204" y="224"/>
                    <a:pt x="200" y="224"/>
                  </a:cubicBezTo>
                  <a:cubicBezTo>
                    <a:pt x="167" y="224"/>
                    <a:pt x="140" y="197"/>
                    <a:pt x="140" y="164"/>
                  </a:cubicBezTo>
                  <a:cubicBezTo>
                    <a:pt x="140" y="134"/>
                    <a:pt x="162" y="110"/>
                    <a:pt x="190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89" y="105"/>
                    <a:pt x="189" y="105"/>
                    <a:pt x="188" y="105"/>
                  </a:cubicBezTo>
                  <a:cubicBezTo>
                    <a:pt x="186" y="105"/>
                    <a:pt x="184" y="106"/>
                    <a:pt x="183" y="106"/>
                  </a:cubicBezTo>
                  <a:cubicBezTo>
                    <a:pt x="150" y="106"/>
                    <a:pt x="123" y="8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7"/>
                    <a:pt x="118" y="45"/>
                    <a:pt x="117" y="43"/>
                  </a:cubicBezTo>
                  <a:cubicBezTo>
                    <a:pt x="110" y="18"/>
                    <a:pt x="87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4"/>
                    <a:pt x="0" y="68"/>
                    <a:pt x="1" y="72"/>
                  </a:cubicBezTo>
                  <a:cubicBezTo>
                    <a:pt x="4" y="88"/>
                    <a:pt x="9" y="104"/>
                    <a:pt x="15" y="118"/>
                  </a:cubicBezTo>
                  <a:cubicBezTo>
                    <a:pt x="44" y="181"/>
                    <a:pt x="108" y="226"/>
                    <a:pt x="183" y="226"/>
                  </a:cubicBezTo>
                  <a:cubicBezTo>
                    <a:pt x="186" y="226"/>
                    <a:pt x="189" y="225"/>
                    <a:pt x="192" y="225"/>
                  </a:cubicBezTo>
                  <a:cubicBezTo>
                    <a:pt x="194" y="225"/>
                    <a:pt x="197" y="225"/>
                    <a:pt x="200" y="225"/>
                  </a:cubicBezTo>
                  <a:cubicBezTo>
                    <a:pt x="200" y="225"/>
                    <a:pt x="200" y="225"/>
                    <a:pt x="200" y="225"/>
                  </a:cubicBezTo>
                  <a:cubicBezTo>
                    <a:pt x="221" y="223"/>
                    <a:pt x="241" y="217"/>
                    <a:pt x="260" y="209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60" y="208"/>
                    <a:pt x="260" y="208"/>
                    <a:pt x="260" y="208"/>
                  </a:cubicBezTo>
                  <a:cubicBezTo>
                    <a:pt x="245" y="215"/>
                    <a:pt x="229" y="220"/>
                    <a:pt x="213" y="223"/>
                  </a:cubicBezTo>
                  <a:close/>
                </a:path>
              </a:pathLst>
            </a:custGeom>
            <a:solidFill>
              <a:srgbClr val="F76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36" name="椭圆 91">
            <a:extLst>
              <a:ext uri="{FF2B5EF4-FFF2-40B4-BE49-F238E27FC236}">
                <a16:creationId xmlns:a16="http://schemas.microsoft.com/office/drawing/2014/main" id="{68577C1E-DBA8-4A5A-AEB0-5B188A10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71750"/>
            <a:ext cx="217487" cy="215900"/>
          </a:xfrm>
          <a:prstGeom prst="ellipse">
            <a:avLst/>
          </a:prstGeom>
          <a:solidFill>
            <a:srgbClr val="76717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37" name="椭圆 92">
            <a:extLst>
              <a:ext uri="{FF2B5EF4-FFF2-40B4-BE49-F238E27FC236}">
                <a16:creationId xmlns:a16="http://schemas.microsoft.com/office/drawing/2014/main" id="{6B966C8D-8CF9-49E9-9AA8-89581573C9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8688" y="2571750"/>
            <a:ext cx="215900" cy="215900"/>
          </a:xfrm>
          <a:prstGeom prst="ellipse">
            <a:avLst/>
          </a:prstGeom>
          <a:solidFill>
            <a:srgbClr val="76717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38" name="椭圆 93">
            <a:extLst>
              <a:ext uri="{FF2B5EF4-FFF2-40B4-BE49-F238E27FC236}">
                <a16:creationId xmlns:a16="http://schemas.microsoft.com/office/drawing/2014/main" id="{32D4571F-949B-4044-9A14-688DCF9BAF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29113" y="4895850"/>
            <a:ext cx="217487" cy="231775"/>
          </a:xfrm>
          <a:prstGeom prst="ellipse">
            <a:avLst/>
          </a:prstGeom>
          <a:solidFill>
            <a:srgbClr val="76717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39" name="椭圆 94">
            <a:extLst>
              <a:ext uri="{FF2B5EF4-FFF2-40B4-BE49-F238E27FC236}">
                <a16:creationId xmlns:a16="http://schemas.microsoft.com/office/drawing/2014/main" id="{4928ACCD-CAD0-427F-AAA1-540330F00D7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178675" y="4897438"/>
            <a:ext cx="215900" cy="238125"/>
          </a:xfrm>
          <a:prstGeom prst="ellipse">
            <a:avLst/>
          </a:prstGeom>
          <a:solidFill>
            <a:srgbClr val="76717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0540" name="组合 95">
            <a:extLst>
              <a:ext uri="{FF2B5EF4-FFF2-40B4-BE49-F238E27FC236}">
                <a16:creationId xmlns:a16="http://schemas.microsoft.com/office/drawing/2014/main" id="{113D8EBC-827A-4A30-9514-A3963D4DEFC2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1462088"/>
            <a:ext cx="434975" cy="800100"/>
            <a:chOff x="0" y="0"/>
            <a:chExt cx="1722438" cy="2830512"/>
          </a:xfrm>
        </p:grpSpPr>
        <p:sp>
          <p:nvSpPr>
            <p:cNvPr id="20541" name="AutoShape 3">
              <a:extLst>
                <a:ext uri="{FF2B5EF4-FFF2-40B4-BE49-F238E27FC236}">
                  <a16:creationId xmlns:a16="http://schemas.microsoft.com/office/drawing/2014/main" id="{4B185FD3-7617-4823-B9DC-157ED82E34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97038" cy="28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5">
              <a:extLst>
                <a:ext uri="{FF2B5EF4-FFF2-40B4-BE49-F238E27FC236}">
                  <a16:creationId xmlns:a16="http://schemas.microsoft.com/office/drawing/2014/main" id="{E8A271A8-1E11-4918-8591-DFEFADEA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398462"/>
              <a:ext cx="263525" cy="274637"/>
            </a:xfrm>
            <a:custGeom>
              <a:avLst/>
              <a:gdLst>
                <a:gd name="T0" fmla="*/ 1 w 21"/>
                <a:gd name="T1" fmla="*/ 21 h 22"/>
                <a:gd name="T2" fmla="*/ 5 w 21"/>
                <a:gd name="T3" fmla="*/ 22 h 22"/>
                <a:gd name="T4" fmla="*/ 13 w 21"/>
                <a:gd name="T5" fmla="*/ 16 h 22"/>
                <a:gd name="T6" fmla="*/ 15 w 21"/>
                <a:gd name="T7" fmla="*/ 13 h 22"/>
                <a:gd name="T8" fmla="*/ 17 w 21"/>
                <a:gd name="T9" fmla="*/ 8 h 22"/>
                <a:gd name="T10" fmla="*/ 16 w 21"/>
                <a:gd name="T11" fmla="*/ 9 h 22"/>
                <a:gd name="T12" fmla="*/ 17 w 21"/>
                <a:gd name="T13" fmla="*/ 6 h 22"/>
                <a:gd name="T14" fmla="*/ 20 w 21"/>
                <a:gd name="T15" fmla="*/ 0 h 22"/>
                <a:gd name="T16" fmla="*/ 18 w 21"/>
                <a:gd name="T17" fmla="*/ 1 h 22"/>
                <a:gd name="T18" fmla="*/ 17 w 21"/>
                <a:gd name="T19" fmla="*/ 1 h 22"/>
                <a:gd name="T20" fmla="*/ 13 w 21"/>
                <a:gd name="T21" fmla="*/ 4 h 22"/>
                <a:gd name="T22" fmla="*/ 10 w 21"/>
                <a:gd name="T23" fmla="*/ 10 h 22"/>
                <a:gd name="T24" fmla="*/ 4 w 21"/>
                <a:gd name="T25" fmla="*/ 14 h 22"/>
                <a:gd name="T26" fmla="*/ 0 w 21"/>
                <a:gd name="T27" fmla="*/ 15 h 22"/>
                <a:gd name="T28" fmla="*/ 1 w 21"/>
                <a:gd name="T2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2">
                  <a:moveTo>
                    <a:pt x="1" y="21"/>
                  </a:moveTo>
                  <a:cubicBezTo>
                    <a:pt x="1" y="21"/>
                    <a:pt x="4" y="22"/>
                    <a:pt x="5" y="22"/>
                  </a:cubicBezTo>
                  <a:cubicBezTo>
                    <a:pt x="6" y="21"/>
                    <a:pt x="13" y="16"/>
                    <a:pt x="13" y="16"/>
                  </a:cubicBezTo>
                  <a:cubicBezTo>
                    <a:pt x="13" y="16"/>
                    <a:pt x="14" y="14"/>
                    <a:pt x="15" y="13"/>
                  </a:cubicBezTo>
                  <a:cubicBezTo>
                    <a:pt x="16" y="12"/>
                    <a:pt x="19" y="9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7"/>
                    <a:pt x="17" y="6"/>
                  </a:cubicBezTo>
                  <a:cubicBezTo>
                    <a:pt x="17" y="6"/>
                    <a:pt x="21" y="2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5" y="2"/>
                    <a:pt x="14" y="4"/>
                    <a:pt x="13" y="4"/>
                  </a:cubicBezTo>
                  <a:cubicBezTo>
                    <a:pt x="12" y="6"/>
                    <a:pt x="10" y="9"/>
                    <a:pt x="10" y="10"/>
                  </a:cubicBezTo>
                  <a:cubicBezTo>
                    <a:pt x="9" y="10"/>
                    <a:pt x="6" y="12"/>
                    <a:pt x="4" y="14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0" y="15"/>
                    <a:pt x="0" y="19"/>
                    <a:pt x="1" y="2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6">
              <a:extLst>
                <a:ext uri="{FF2B5EF4-FFF2-40B4-BE49-F238E27FC236}">
                  <a16:creationId xmlns:a16="http://schemas.microsoft.com/office/drawing/2014/main" id="{258C50FC-4F03-4A2B-B3F7-1125BB71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398462"/>
              <a:ext cx="250825" cy="274637"/>
            </a:xfrm>
            <a:custGeom>
              <a:avLst/>
              <a:gdLst>
                <a:gd name="T0" fmla="*/ 19 w 20"/>
                <a:gd name="T1" fmla="*/ 0 h 22"/>
                <a:gd name="T2" fmla="*/ 18 w 20"/>
                <a:gd name="T3" fmla="*/ 0 h 22"/>
                <a:gd name="T4" fmla="*/ 15 w 20"/>
                <a:gd name="T5" fmla="*/ 6 h 22"/>
                <a:gd name="T6" fmla="*/ 13 w 20"/>
                <a:gd name="T7" fmla="*/ 10 h 22"/>
                <a:gd name="T8" fmla="*/ 15 w 20"/>
                <a:gd name="T9" fmla="*/ 10 h 22"/>
                <a:gd name="T10" fmla="*/ 11 w 20"/>
                <a:gd name="T11" fmla="*/ 16 h 22"/>
                <a:gd name="T12" fmla="*/ 5 w 20"/>
                <a:gd name="T13" fmla="*/ 20 h 22"/>
                <a:gd name="T14" fmla="*/ 1 w 20"/>
                <a:gd name="T15" fmla="*/ 19 h 22"/>
                <a:gd name="T16" fmla="*/ 0 w 20"/>
                <a:gd name="T17" fmla="*/ 21 h 22"/>
                <a:gd name="T18" fmla="*/ 0 w 20"/>
                <a:gd name="T19" fmla="*/ 21 h 22"/>
                <a:gd name="T20" fmla="*/ 4 w 20"/>
                <a:gd name="T21" fmla="*/ 22 h 22"/>
                <a:gd name="T22" fmla="*/ 12 w 20"/>
                <a:gd name="T23" fmla="*/ 16 h 22"/>
                <a:gd name="T24" fmla="*/ 14 w 20"/>
                <a:gd name="T25" fmla="*/ 13 h 22"/>
                <a:gd name="T26" fmla="*/ 16 w 20"/>
                <a:gd name="T27" fmla="*/ 8 h 22"/>
                <a:gd name="T28" fmla="*/ 15 w 20"/>
                <a:gd name="T29" fmla="*/ 9 h 22"/>
                <a:gd name="T30" fmla="*/ 16 w 20"/>
                <a:gd name="T31" fmla="*/ 6 h 22"/>
                <a:gd name="T32" fmla="*/ 19 w 20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2">
                  <a:moveTo>
                    <a:pt x="19" y="0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9" y="2"/>
                    <a:pt x="15" y="6"/>
                    <a:pt x="15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5" y="9"/>
                    <a:pt x="15" y="10"/>
                  </a:cubicBezTo>
                  <a:cubicBezTo>
                    <a:pt x="14" y="11"/>
                    <a:pt x="11" y="16"/>
                    <a:pt x="11" y="16"/>
                  </a:cubicBezTo>
                  <a:cubicBezTo>
                    <a:pt x="11" y="16"/>
                    <a:pt x="8" y="18"/>
                    <a:pt x="5" y="20"/>
                  </a:cubicBezTo>
                  <a:cubicBezTo>
                    <a:pt x="1" y="22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22"/>
                    <a:pt x="4" y="22"/>
                  </a:cubicBezTo>
                  <a:cubicBezTo>
                    <a:pt x="5" y="21"/>
                    <a:pt x="12" y="16"/>
                    <a:pt x="12" y="16"/>
                  </a:cubicBezTo>
                  <a:cubicBezTo>
                    <a:pt x="12" y="16"/>
                    <a:pt x="13" y="14"/>
                    <a:pt x="14" y="13"/>
                  </a:cubicBezTo>
                  <a:cubicBezTo>
                    <a:pt x="15" y="12"/>
                    <a:pt x="18" y="9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7"/>
                    <a:pt x="16" y="6"/>
                  </a:cubicBezTo>
                  <a:cubicBezTo>
                    <a:pt x="16" y="6"/>
                    <a:pt x="20" y="2"/>
                    <a:pt x="19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7">
              <a:extLst>
                <a:ext uri="{FF2B5EF4-FFF2-40B4-BE49-F238E27FC236}">
                  <a16:creationId xmlns:a16="http://schemas.microsoft.com/office/drawing/2014/main" id="{5439C1C2-369E-4DC9-8933-1D3E4277E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498475"/>
              <a:ext cx="61913" cy="61912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2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5"/>
                    <a:pt x="3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8">
              <a:extLst>
                <a:ext uri="{FF2B5EF4-FFF2-40B4-BE49-F238E27FC236}">
                  <a16:creationId xmlns:a16="http://schemas.microsoft.com/office/drawing/2014/main" id="{100F04FB-4672-4D73-92B7-93F79B19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423862"/>
              <a:ext cx="74613" cy="74612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3 h 6"/>
                <a:gd name="T4" fmla="*/ 6 w 6"/>
                <a:gd name="T5" fmla="*/ 0 h 6"/>
                <a:gd name="T6" fmla="*/ 2 w 6"/>
                <a:gd name="T7" fmla="*/ 3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6"/>
                    <a:pt x="2" y="3"/>
                    <a:pt x="2" y="3"/>
                  </a:cubicBezTo>
                  <a:cubicBezTo>
                    <a:pt x="3" y="3"/>
                    <a:pt x="6" y="0"/>
                    <a:pt x="6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9">
              <a:extLst>
                <a:ext uri="{FF2B5EF4-FFF2-40B4-BE49-F238E27FC236}">
                  <a16:creationId xmlns:a16="http://schemas.microsoft.com/office/drawing/2014/main" id="{78D1E9C1-8E93-46E6-9C92-F589C08D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125" y="534987"/>
              <a:ext cx="63500" cy="150812"/>
            </a:xfrm>
            <a:custGeom>
              <a:avLst/>
              <a:gdLst>
                <a:gd name="T0" fmla="*/ 3 w 5"/>
                <a:gd name="T1" fmla="*/ 0 h 12"/>
                <a:gd name="T2" fmla="*/ 0 w 5"/>
                <a:gd name="T3" fmla="*/ 2 h 12"/>
                <a:gd name="T4" fmla="*/ 3 w 5"/>
                <a:gd name="T5" fmla="*/ 12 h 12"/>
                <a:gd name="T6" fmla="*/ 3 w 5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5" y="5"/>
                    <a:pt x="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10">
              <a:extLst>
                <a:ext uri="{FF2B5EF4-FFF2-40B4-BE49-F238E27FC236}">
                  <a16:creationId xmlns:a16="http://schemas.microsoft.com/office/drawing/2014/main" id="{045679C0-B0D7-42FF-9324-4D795CF83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1308100"/>
              <a:ext cx="138113" cy="212725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14 h 17"/>
                <a:gd name="T4" fmla="*/ 11 w 11"/>
                <a:gd name="T5" fmla="*/ 17 h 17"/>
                <a:gd name="T6" fmla="*/ 6 w 11"/>
                <a:gd name="T7" fmla="*/ 0 h 17"/>
                <a:gd name="T8" fmla="*/ 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cubicBezTo>
                    <a:pt x="0" y="0"/>
                    <a:pt x="0" y="13"/>
                    <a:pt x="0" y="14"/>
                  </a:cubicBezTo>
                  <a:cubicBezTo>
                    <a:pt x="1" y="16"/>
                    <a:pt x="11" y="17"/>
                    <a:pt x="11" y="17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11">
              <a:extLst>
                <a:ext uri="{FF2B5EF4-FFF2-40B4-BE49-F238E27FC236}">
                  <a16:creationId xmlns:a16="http://schemas.microsoft.com/office/drawing/2014/main" id="{D73663C0-BFDD-4940-99C6-8261CA15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249237"/>
              <a:ext cx="201613" cy="236537"/>
            </a:xfrm>
            <a:custGeom>
              <a:avLst/>
              <a:gdLst>
                <a:gd name="T0" fmla="*/ 16 w 16"/>
                <a:gd name="T1" fmla="*/ 8 h 19"/>
                <a:gd name="T2" fmla="*/ 15 w 16"/>
                <a:gd name="T3" fmla="*/ 12 h 19"/>
                <a:gd name="T4" fmla="*/ 8 w 16"/>
                <a:gd name="T5" fmla="*/ 19 h 19"/>
                <a:gd name="T6" fmla="*/ 3 w 16"/>
                <a:gd name="T7" fmla="*/ 17 h 19"/>
                <a:gd name="T8" fmla="*/ 1 w 16"/>
                <a:gd name="T9" fmla="*/ 11 h 19"/>
                <a:gd name="T10" fmla="*/ 0 w 16"/>
                <a:gd name="T11" fmla="*/ 2 h 19"/>
                <a:gd name="T12" fmla="*/ 16 w 16"/>
                <a:gd name="T1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8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0" y="18"/>
                    <a:pt x="8" y="19"/>
                  </a:cubicBezTo>
                  <a:cubicBezTo>
                    <a:pt x="7" y="19"/>
                    <a:pt x="3" y="17"/>
                    <a:pt x="3" y="1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5"/>
                    <a:pt x="0" y="2"/>
                  </a:cubicBezTo>
                  <a:cubicBezTo>
                    <a:pt x="0" y="0"/>
                    <a:pt x="12" y="7"/>
                    <a:pt x="16" y="8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12">
              <a:extLst>
                <a:ext uri="{FF2B5EF4-FFF2-40B4-BE49-F238E27FC236}">
                  <a16:creationId xmlns:a16="http://schemas.microsoft.com/office/drawing/2014/main" id="{8B3EE5BD-EBE0-424D-A39F-4B23F97E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8" y="323850"/>
              <a:ext cx="138113" cy="161925"/>
            </a:xfrm>
            <a:custGeom>
              <a:avLst/>
              <a:gdLst>
                <a:gd name="T0" fmla="*/ 0 w 11"/>
                <a:gd name="T1" fmla="*/ 0 h 13"/>
                <a:gd name="T2" fmla="*/ 4 w 11"/>
                <a:gd name="T3" fmla="*/ 5 h 13"/>
                <a:gd name="T4" fmla="*/ 11 w 11"/>
                <a:gd name="T5" fmla="*/ 9 h 13"/>
                <a:gd name="T6" fmla="*/ 6 w 11"/>
                <a:gd name="T7" fmla="*/ 13 h 13"/>
                <a:gd name="T8" fmla="*/ 1 w 11"/>
                <a:gd name="T9" fmla="*/ 11 h 13"/>
                <a:gd name="T10" fmla="*/ 0 w 11"/>
                <a:gd name="T11" fmla="*/ 7 h 13"/>
                <a:gd name="T12" fmla="*/ 0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1" y="0"/>
                    <a:pt x="3" y="4"/>
                    <a:pt x="4" y="5"/>
                  </a:cubicBezTo>
                  <a:cubicBezTo>
                    <a:pt x="4" y="6"/>
                    <a:pt x="8" y="8"/>
                    <a:pt x="11" y="9"/>
                  </a:cubicBezTo>
                  <a:cubicBezTo>
                    <a:pt x="9" y="11"/>
                    <a:pt x="7" y="13"/>
                    <a:pt x="6" y="13"/>
                  </a:cubicBezTo>
                  <a:cubicBezTo>
                    <a:pt x="5" y="13"/>
                    <a:pt x="1" y="11"/>
                    <a:pt x="1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13">
              <a:extLst>
                <a:ext uri="{FF2B5EF4-FFF2-40B4-BE49-F238E27FC236}">
                  <a16:creationId xmlns:a16="http://schemas.microsoft.com/office/drawing/2014/main" id="{EFD8A959-7D00-4150-9403-72FFEBC2E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0"/>
              <a:ext cx="301625" cy="285750"/>
            </a:xfrm>
            <a:custGeom>
              <a:avLst/>
              <a:gdLst>
                <a:gd name="T0" fmla="*/ 23 w 24"/>
                <a:gd name="T1" fmla="*/ 6 h 23"/>
                <a:gd name="T2" fmla="*/ 24 w 24"/>
                <a:gd name="T3" fmla="*/ 5 h 23"/>
                <a:gd name="T4" fmla="*/ 18 w 24"/>
                <a:gd name="T5" fmla="*/ 0 h 23"/>
                <a:gd name="T6" fmla="*/ 9 w 24"/>
                <a:gd name="T7" fmla="*/ 0 h 23"/>
                <a:gd name="T8" fmla="*/ 2 w 24"/>
                <a:gd name="T9" fmla="*/ 6 h 23"/>
                <a:gd name="T10" fmla="*/ 1 w 24"/>
                <a:gd name="T11" fmla="*/ 13 h 23"/>
                <a:gd name="T12" fmla="*/ 4 w 24"/>
                <a:gd name="T13" fmla="*/ 20 h 23"/>
                <a:gd name="T14" fmla="*/ 23 w 24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3">
                  <a:moveTo>
                    <a:pt x="23" y="6"/>
                  </a:moveTo>
                  <a:cubicBezTo>
                    <a:pt x="23" y="6"/>
                    <a:pt x="24" y="5"/>
                    <a:pt x="24" y="5"/>
                  </a:cubicBezTo>
                  <a:cubicBezTo>
                    <a:pt x="23" y="4"/>
                    <a:pt x="21" y="0"/>
                    <a:pt x="18" y="0"/>
                  </a:cubicBezTo>
                  <a:cubicBezTo>
                    <a:pt x="15" y="0"/>
                    <a:pt x="9" y="0"/>
                    <a:pt x="9" y="0"/>
                  </a:cubicBezTo>
                  <a:cubicBezTo>
                    <a:pt x="9" y="0"/>
                    <a:pt x="4" y="3"/>
                    <a:pt x="2" y="6"/>
                  </a:cubicBezTo>
                  <a:cubicBezTo>
                    <a:pt x="0" y="9"/>
                    <a:pt x="1" y="13"/>
                    <a:pt x="1" y="13"/>
                  </a:cubicBezTo>
                  <a:cubicBezTo>
                    <a:pt x="1" y="13"/>
                    <a:pt x="0" y="19"/>
                    <a:pt x="4" y="20"/>
                  </a:cubicBezTo>
                  <a:cubicBezTo>
                    <a:pt x="4" y="20"/>
                    <a:pt x="11" y="23"/>
                    <a:pt x="23" y="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14">
              <a:extLst>
                <a:ext uri="{FF2B5EF4-FFF2-40B4-BE49-F238E27FC236}">
                  <a16:creationId xmlns:a16="http://schemas.microsoft.com/office/drawing/2014/main" id="{DE6734DC-6D73-4A6D-B4E2-9B512407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" y="74612"/>
              <a:ext cx="314325" cy="311150"/>
            </a:xfrm>
            <a:custGeom>
              <a:avLst/>
              <a:gdLst>
                <a:gd name="T0" fmla="*/ 21 w 25"/>
                <a:gd name="T1" fmla="*/ 24 h 25"/>
                <a:gd name="T2" fmla="*/ 17 w 25"/>
                <a:gd name="T3" fmla="*/ 25 h 25"/>
                <a:gd name="T4" fmla="*/ 9 w 25"/>
                <a:gd name="T5" fmla="*/ 22 h 25"/>
                <a:gd name="T6" fmla="*/ 6 w 25"/>
                <a:gd name="T7" fmla="*/ 17 h 25"/>
                <a:gd name="T8" fmla="*/ 5 w 25"/>
                <a:gd name="T9" fmla="*/ 17 h 25"/>
                <a:gd name="T10" fmla="*/ 2 w 25"/>
                <a:gd name="T11" fmla="*/ 14 h 25"/>
                <a:gd name="T12" fmla="*/ 2 w 25"/>
                <a:gd name="T13" fmla="*/ 9 h 25"/>
                <a:gd name="T14" fmla="*/ 5 w 25"/>
                <a:gd name="T15" fmla="*/ 10 h 25"/>
                <a:gd name="T16" fmla="*/ 7 w 25"/>
                <a:gd name="T17" fmla="*/ 13 h 25"/>
                <a:gd name="T18" fmla="*/ 8 w 25"/>
                <a:gd name="T19" fmla="*/ 13 h 25"/>
                <a:gd name="T20" fmla="*/ 7 w 25"/>
                <a:gd name="T21" fmla="*/ 10 h 25"/>
                <a:gd name="T22" fmla="*/ 10 w 25"/>
                <a:gd name="T23" fmla="*/ 5 h 25"/>
                <a:gd name="T24" fmla="*/ 9 w 25"/>
                <a:gd name="T25" fmla="*/ 4 h 25"/>
                <a:gd name="T26" fmla="*/ 12 w 25"/>
                <a:gd name="T27" fmla="*/ 0 h 25"/>
                <a:gd name="T28" fmla="*/ 22 w 25"/>
                <a:gd name="T29" fmla="*/ 0 h 25"/>
                <a:gd name="T30" fmla="*/ 24 w 25"/>
                <a:gd name="T31" fmla="*/ 7 h 25"/>
                <a:gd name="T32" fmla="*/ 23 w 25"/>
                <a:gd name="T33" fmla="*/ 9 h 25"/>
                <a:gd name="T34" fmla="*/ 24 w 25"/>
                <a:gd name="T35" fmla="*/ 14 h 25"/>
                <a:gd name="T36" fmla="*/ 22 w 25"/>
                <a:gd name="T37" fmla="*/ 21 h 25"/>
                <a:gd name="T38" fmla="*/ 21 w 25"/>
                <a:gd name="T3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5">
                  <a:moveTo>
                    <a:pt x="21" y="24"/>
                  </a:move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3" y="0"/>
                    <a:pt x="19" y="0"/>
                    <a:pt x="22" y="0"/>
                  </a:cubicBezTo>
                  <a:cubicBezTo>
                    <a:pt x="22" y="0"/>
                    <a:pt x="24" y="3"/>
                    <a:pt x="24" y="7"/>
                  </a:cubicBezTo>
                  <a:cubicBezTo>
                    <a:pt x="24" y="7"/>
                    <a:pt x="24" y="8"/>
                    <a:pt x="23" y="9"/>
                  </a:cubicBezTo>
                  <a:cubicBezTo>
                    <a:pt x="23" y="9"/>
                    <a:pt x="25" y="11"/>
                    <a:pt x="24" y="14"/>
                  </a:cubicBezTo>
                  <a:cubicBezTo>
                    <a:pt x="24" y="17"/>
                    <a:pt x="22" y="20"/>
                    <a:pt x="22" y="21"/>
                  </a:cubicBezTo>
                  <a:cubicBezTo>
                    <a:pt x="22" y="22"/>
                    <a:pt x="22" y="24"/>
                    <a:pt x="21" y="24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15">
              <a:extLst>
                <a:ext uri="{FF2B5EF4-FFF2-40B4-BE49-F238E27FC236}">
                  <a16:creationId xmlns:a16="http://schemas.microsoft.com/office/drawing/2014/main" id="{76EECE66-2CFE-4B71-A16D-4965A1201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" y="74612"/>
              <a:ext cx="276225" cy="311150"/>
            </a:xfrm>
            <a:custGeom>
              <a:avLst/>
              <a:gdLst>
                <a:gd name="T0" fmla="*/ 2 w 22"/>
                <a:gd name="T1" fmla="*/ 9 h 25"/>
                <a:gd name="T2" fmla="*/ 5 w 22"/>
                <a:gd name="T3" fmla="*/ 10 h 25"/>
                <a:gd name="T4" fmla="*/ 7 w 22"/>
                <a:gd name="T5" fmla="*/ 13 h 25"/>
                <a:gd name="T6" fmla="*/ 8 w 22"/>
                <a:gd name="T7" fmla="*/ 13 h 25"/>
                <a:gd name="T8" fmla="*/ 7 w 22"/>
                <a:gd name="T9" fmla="*/ 10 h 25"/>
                <a:gd name="T10" fmla="*/ 10 w 22"/>
                <a:gd name="T11" fmla="*/ 5 h 25"/>
                <a:gd name="T12" fmla="*/ 9 w 22"/>
                <a:gd name="T13" fmla="*/ 4 h 25"/>
                <a:gd name="T14" fmla="*/ 12 w 22"/>
                <a:gd name="T15" fmla="*/ 0 h 25"/>
                <a:gd name="T16" fmla="*/ 13 w 22"/>
                <a:gd name="T17" fmla="*/ 0 h 25"/>
                <a:gd name="T18" fmla="*/ 16 w 22"/>
                <a:gd name="T19" fmla="*/ 6 h 25"/>
                <a:gd name="T20" fmla="*/ 13 w 22"/>
                <a:gd name="T21" fmla="*/ 7 h 25"/>
                <a:gd name="T22" fmla="*/ 13 w 22"/>
                <a:gd name="T23" fmla="*/ 10 h 25"/>
                <a:gd name="T24" fmla="*/ 11 w 22"/>
                <a:gd name="T25" fmla="*/ 10 h 25"/>
                <a:gd name="T26" fmla="*/ 12 w 22"/>
                <a:gd name="T27" fmla="*/ 15 h 25"/>
                <a:gd name="T28" fmla="*/ 15 w 22"/>
                <a:gd name="T29" fmla="*/ 15 h 25"/>
                <a:gd name="T30" fmla="*/ 14 w 22"/>
                <a:gd name="T31" fmla="*/ 20 h 25"/>
                <a:gd name="T32" fmla="*/ 18 w 22"/>
                <a:gd name="T33" fmla="*/ 24 h 25"/>
                <a:gd name="T34" fmla="*/ 22 w 22"/>
                <a:gd name="T35" fmla="*/ 23 h 25"/>
                <a:gd name="T36" fmla="*/ 21 w 22"/>
                <a:gd name="T37" fmla="*/ 24 h 25"/>
                <a:gd name="T38" fmla="*/ 17 w 22"/>
                <a:gd name="T39" fmla="*/ 25 h 25"/>
                <a:gd name="T40" fmla="*/ 9 w 22"/>
                <a:gd name="T41" fmla="*/ 22 h 25"/>
                <a:gd name="T42" fmla="*/ 6 w 22"/>
                <a:gd name="T43" fmla="*/ 17 h 25"/>
                <a:gd name="T44" fmla="*/ 5 w 22"/>
                <a:gd name="T45" fmla="*/ 17 h 25"/>
                <a:gd name="T46" fmla="*/ 2 w 22"/>
                <a:gd name="T47" fmla="*/ 14 h 25"/>
                <a:gd name="T48" fmla="*/ 2 w 22"/>
                <a:gd name="T4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5">
                  <a:moveTo>
                    <a:pt x="2" y="9"/>
                  </a:moveTo>
                  <a:cubicBezTo>
                    <a:pt x="3" y="8"/>
                    <a:pt x="5" y="9"/>
                    <a:pt x="5" y="10"/>
                  </a:cubicBezTo>
                  <a:cubicBezTo>
                    <a:pt x="5" y="10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7" y="10"/>
                    <a:pt x="7" y="10"/>
                  </a:cubicBezTo>
                  <a:cubicBezTo>
                    <a:pt x="8" y="9"/>
                    <a:pt x="11" y="6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3"/>
                    <a:pt x="12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5" y="2"/>
                    <a:pt x="17" y="6"/>
                    <a:pt x="16" y="6"/>
                  </a:cubicBezTo>
                  <a:cubicBezTo>
                    <a:pt x="15" y="6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1"/>
                    <a:pt x="11" y="14"/>
                    <a:pt x="12" y="15"/>
                  </a:cubicBezTo>
                  <a:cubicBezTo>
                    <a:pt x="13" y="16"/>
                    <a:pt x="15" y="15"/>
                    <a:pt x="15" y="15"/>
                  </a:cubicBezTo>
                  <a:cubicBezTo>
                    <a:pt x="14" y="16"/>
                    <a:pt x="14" y="19"/>
                    <a:pt x="14" y="20"/>
                  </a:cubicBezTo>
                  <a:cubicBezTo>
                    <a:pt x="14" y="21"/>
                    <a:pt x="16" y="23"/>
                    <a:pt x="18" y="24"/>
                  </a:cubicBezTo>
                  <a:cubicBezTo>
                    <a:pt x="18" y="24"/>
                    <a:pt x="20" y="23"/>
                    <a:pt x="22" y="23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18" y="25"/>
                    <a:pt x="17" y="25"/>
                  </a:cubicBezTo>
                  <a:cubicBezTo>
                    <a:pt x="17" y="25"/>
                    <a:pt x="11" y="25"/>
                    <a:pt x="9" y="22"/>
                  </a:cubicBezTo>
                  <a:cubicBezTo>
                    <a:pt x="7" y="19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3" y="14"/>
                    <a:pt x="2" y="14"/>
                  </a:cubicBezTo>
                  <a:cubicBezTo>
                    <a:pt x="2" y="13"/>
                    <a:pt x="0" y="10"/>
                    <a:pt x="2" y="9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16">
              <a:extLst>
                <a:ext uri="{FF2B5EF4-FFF2-40B4-BE49-F238E27FC236}">
                  <a16:creationId xmlns:a16="http://schemas.microsoft.com/office/drawing/2014/main" id="{0C32B95F-DF83-4391-B0D9-CC19A71ED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2106612"/>
              <a:ext cx="163513" cy="63500"/>
            </a:xfrm>
            <a:custGeom>
              <a:avLst/>
              <a:gdLst>
                <a:gd name="T0" fmla="*/ 5 w 13"/>
                <a:gd name="T1" fmla="*/ 5 h 5"/>
                <a:gd name="T2" fmla="*/ 8 w 13"/>
                <a:gd name="T3" fmla="*/ 0 h 5"/>
                <a:gd name="T4" fmla="*/ 5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5" y="5"/>
                  </a:moveTo>
                  <a:cubicBezTo>
                    <a:pt x="8" y="5"/>
                    <a:pt x="13" y="0"/>
                    <a:pt x="8" y="0"/>
                  </a:cubicBezTo>
                  <a:cubicBezTo>
                    <a:pt x="5" y="0"/>
                    <a:pt x="0" y="5"/>
                    <a:pt x="5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17">
              <a:extLst>
                <a:ext uri="{FF2B5EF4-FFF2-40B4-BE49-F238E27FC236}">
                  <a16:creationId xmlns:a16="http://schemas.microsoft.com/office/drawing/2014/main" id="{02CF5243-CB95-404C-94B3-DDA7E78E2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2655887"/>
              <a:ext cx="227013" cy="174625"/>
            </a:xfrm>
            <a:custGeom>
              <a:avLst/>
              <a:gdLst>
                <a:gd name="T0" fmla="*/ 6 w 18"/>
                <a:gd name="T1" fmla="*/ 0 h 14"/>
                <a:gd name="T2" fmla="*/ 0 w 18"/>
                <a:gd name="T3" fmla="*/ 12 h 14"/>
                <a:gd name="T4" fmla="*/ 15 w 18"/>
                <a:gd name="T5" fmla="*/ 9 h 14"/>
                <a:gd name="T6" fmla="*/ 16 w 18"/>
                <a:gd name="T7" fmla="*/ 6 h 14"/>
                <a:gd name="T8" fmla="*/ 17 w 18"/>
                <a:gd name="T9" fmla="*/ 1 h 14"/>
                <a:gd name="T10" fmla="*/ 6 w 1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6" y="0"/>
                  </a:moveTo>
                  <a:cubicBezTo>
                    <a:pt x="6" y="0"/>
                    <a:pt x="0" y="8"/>
                    <a:pt x="0" y="12"/>
                  </a:cubicBezTo>
                  <a:cubicBezTo>
                    <a:pt x="0" y="12"/>
                    <a:pt x="14" y="14"/>
                    <a:pt x="15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8"/>
                    <a:pt x="17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18">
              <a:extLst>
                <a:ext uri="{FF2B5EF4-FFF2-40B4-BE49-F238E27FC236}">
                  <a16:creationId xmlns:a16="http://schemas.microsoft.com/office/drawing/2014/main" id="{93C8D99E-FD3B-4E08-9174-F8454CC7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3" y="2605087"/>
              <a:ext cx="252413" cy="225425"/>
            </a:xfrm>
            <a:custGeom>
              <a:avLst/>
              <a:gdLst>
                <a:gd name="T0" fmla="*/ 0 w 20"/>
                <a:gd name="T1" fmla="*/ 4 h 18"/>
                <a:gd name="T2" fmla="*/ 0 w 20"/>
                <a:gd name="T3" fmla="*/ 10 h 18"/>
                <a:gd name="T4" fmla="*/ 6 w 20"/>
                <a:gd name="T5" fmla="*/ 13 h 18"/>
                <a:gd name="T6" fmla="*/ 7 w 20"/>
                <a:gd name="T7" fmla="*/ 16 h 18"/>
                <a:gd name="T8" fmla="*/ 7 w 20"/>
                <a:gd name="T9" fmla="*/ 16 h 18"/>
                <a:gd name="T10" fmla="*/ 20 w 20"/>
                <a:gd name="T11" fmla="*/ 17 h 18"/>
                <a:gd name="T12" fmla="*/ 20 w 20"/>
                <a:gd name="T13" fmla="*/ 14 h 18"/>
                <a:gd name="T14" fmla="*/ 12 w 20"/>
                <a:gd name="T15" fmla="*/ 4 h 18"/>
                <a:gd name="T16" fmla="*/ 0 w 20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8">
                  <a:moveTo>
                    <a:pt x="0" y="4"/>
                  </a:moveTo>
                  <a:cubicBezTo>
                    <a:pt x="0" y="4"/>
                    <a:pt x="0" y="8"/>
                    <a:pt x="0" y="10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7" y="16"/>
                    <a:pt x="7" y="16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7" y="16"/>
                    <a:pt x="17" y="18"/>
                    <a:pt x="20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4" y="7"/>
                    <a:pt x="12" y="4"/>
                  </a:cubicBezTo>
                  <a:cubicBezTo>
                    <a:pt x="11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19">
              <a:extLst>
                <a:ext uri="{FF2B5EF4-FFF2-40B4-BE49-F238E27FC236}">
                  <a16:creationId xmlns:a16="http://schemas.microsoft.com/office/drawing/2014/main" id="{7153F0B2-9523-4C03-B649-BEFB821DF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1158875"/>
              <a:ext cx="779463" cy="1571625"/>
            </a:xfrm>
            <a:custGeom>
              <a:avLst/>
              <a:gdLst>
                <a:gd name="T0" fmla="*/ 3 w 62"/>
                <a:gd name="T1" fmla="*/ 121 h 126"/>
                <a:gd name="T2" fmla="*/ 17 w 62"/>
                <a:gd name="T3" fmla="*/ 120 h 126"/>
                <a:gd name="T4" fmla="*/ 15 w 62"/>
                <a:gd name="T5" fmla="*/ 106 h 126"/>
                <a:gd name="T6" fmla="*/ 23 w 62"/>
                <a:gd name="T7" fmla="*/ 64 h 126"/>
                <a:gd name="T8" fmla="*/ 30 w 62"/>
                <a:gd name="T9" fmla="*/ 36 h 126"/>
                <a:gd name="T10" fmla="*/ 32 w 62"/>
                <a:gd name="T11" fmla="*/ 40 h 126"/>
                <a:gd name="T12" fmla="*/ 46 w 62"/>
                <a:gd name="T13" fmla="*/ 120 h 126"/>
                <a:gd name="T14" fmla="*/ 59 w 62"/>
                <a:gd name="T15" fmla="*/ 122 h 126"/>
                <a:gd name="T16" fmla="*/ 59 w 62"/>
                <a:gd name="T17" fmla="*/ 110 h 126"/>
                <a:gd name="T18" fmla="*/ 58 w 62"/>
                <a:gd name="T19" fmla="*/ 88 h 126"/>
                <a:gd name="T20" fmla="*/ 58 w 62"/>
                <a:gd name="T21" fmla="*/ 58 h 126"/>
                <a:gd name="T22" fmla="*/ 56 w 62"/>
                <a:gd name="T23" fmla="*/ 24 h 126"/>
                <a:gd name="T24" fmla="*/ 56 w 62"/>
                <a:gd name="T25" fmla="*/ 20 h 126"/>
                <a:gd name="T26" fmla="*/ 53 w 62"/>
                <a:gd name="T27" fmla="*/ 12 h 126"/>
                <a:gd name="T28" fmla="*/ 52 w 62"/>
                <a:gd name="T29" fmla="*/ 2 h 126"/>
                <a:gd name="T30" fmla="*/ 30 w 62"/>
                <a:gd name="T31" fmla="*/ 5 h 126"/>
                <a:gd name="T32" fmla="*/ 14 w 62"/>
                <a:gd name="T33" fmla="*/ 0 h 126"/>
                <a:gd name="T34" fmla="*/ 13 w 62"/>
                <a:gd name="T35" fmla="*/ 5 h 126"/>
                <a:gd name="T36" fmla="*/ 3 w 62"/>
                <a:gd name="T37" fmla="*/ 17 h 126"/>
                <a:gd name="T38" fmla="*/ 5 w 62"/>
                <a:gd name="T39" fmla="*/ 23 h 126"/>
                <a:gd name="T40" fmla="*/ 5 w 62"/>
                <a:gd name="T41" fmla="*/ 55 h 126"/>
                <a:gd name="T42" fmla="*/ 3 w 62"/>
                <a:gd name="T43" fmla="*/ 93 h 126"/>
                <a:gd name="T44" fmla="*/ 1 w 62"/>
                <a:gd name="T45" fmla="*/ 112 h 126"/>
                <a:gd name="T46" fmla="*/ 3 w 62"/>
                <a:gd name="T47" fmla="*/ 1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26">
                  <a:moveTo>
                    <a:pt x="3" y="121"/>
                  </a:moveTo>
                  <a:cubicBezTo>
                    <a:pt x="3" y="121"/>
                    <a:pt x="16" y="124"/>
                    <a:pt x="17" y="120"/>
                  </a:cubicBezTo>
                  <a:cubicBezTo>
                    <a:pt x="18" y="116"/>
                    <a:pt x="15" y="106"/>
                    <a:pt x="15" y="106"/>
                  </a:cubicBezTo>
                  <a:cubicBezTo>
                    <a:pt x="15" y="106"/>
                    <a:pt x="22" y="65"/>
                    <a:pt x="23" y="64"/>
                  </a:cubicBezTo>
                  <a:cubicBezTo>
                    <a:pt x="24" y="64"/>
                    <a:pt x="28" y="47"/>
                    <a:pt x="30" y="3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9" y="111"/>
                    <a:pt x="46" y="120"/>
                  </a:cubicBezTo>
                  <a:cubicBezTo>
                    <a:pt x="46" y="120"/>
                    <a:pt x="55" y="126"/>
                    <a:pt x="59" y="122"/>
                  </a:cubicBezTo>
                  <a:cubicBezTo>
                    <a:pt x="59" y="122"/>
                    <a:pt x="62" y="119"/>
                    <a:pt x="59" y="110"/>
                  </a:cubicBezTo>
                  <a:cubicBezTo>
                    <a:pt x="59" y="110"/>
                    <a:pt x="61" y="95"/>
                    <a:pt x="58" y="88"/>
                  </a:cubicBezTo>
                  <a:cubicBezTo>
                    <a:pt x="58" y="88"/>
                    <a:pt x="58" y="63"/>
                    <a:pt x="58" y="58"/>
                  </a:cubicBezTo>
                  <a:cubicBezTo>
                    <a:pt x="58" y="53"/>
                    <a:pt x="55" y="28"/>
                    <a:pt x="56" y="2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37" y="6"/>
                    <a:pt x="3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4" y="14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48"/>
                    <a:pt x="5" y="55"/>
                  </a:cubicBezTo>
                  <a:cubicBezTo>
                    <a:pt x="5" y="55"/>
                    <a:pt x="2" y="87"/>
                    <a:pt x="3" y="93"/>
                  </a:cubicBezTo>
                  <a:cubicBezTo>
                    <a:pt x="3" y="93"/>
                    <a:pt x="0" y="109"/>
                    <a:pt x="1" y="112"/>
                  </a:cubicBezTo>
                  <a:cubicBezTo>
                    <a:pt x="2" y="115"/>
                    <a:pt x="3" y="121"/>
                    <a:pt x="3" y="12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20">
              <a:extLst>
                <a:ext uri="{FF2B5EF4-FFF2-40B4-BE49-F238E27FC236}">
                  <a16:creationId xmlns:a16="http://schemas.microsoft.com/office/drawing/2014/main" id="{0DF4AA2F-61D0-4511-91AB-94E40432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1384300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21">
              <a:extLst>
                <a:ext uri="{FF2B5EF4-FFF2-40B4-BE49-F238E27FC236}">
                  <a16:creationId xmlns:a16="http://schemas.microsoft.com/office/drawing/2014/main" id="{A6D1B51F-7592-43B7-B903-2FDF0A8B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3" y="1446212"/>
              <a:ext cx="12700" cy="1270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22">
              <a:extLst>
                <a:ext uri="{FF2B5EF4-FFF2-40B4-BE49-F238E27FC236}">
                  <a16:creationId xmlns:a16="http://schemas.microsoft.com/office/drawing/2014/main" id="{8132B8E3-45B2-4B89-94D6-B16EA1859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3" y="1570037"/>
              <a:ext cx="1270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23">
              <a:extLst>
                <a:ext uri="{FF2B5EF4-FFF2-40B4-BE49-F238E27FC236}">
                  <a16:creationId xmlns:a16="http://schemas.microsoft.com/office/drawing/2014/main" id="{CA533183-4304-440C-A19C-47609C5E6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3" y="1284287"/>
              <a:ext cx="666750" cy="1408112"/>
            </a:xfrm>
            <a:custGeom>
              <a:avLst/>
              <a:gdLst>
                <a:gd name="T0" fmla="*/ 53 w 53"/>
                <a:gd name="T1" fmla="*/ 113 h 113"/>
                <a:gd name="T2" fmla="*/ 50 w 53"/>
                <a:gd name="T3" fmla="*/ 100 h 113"/>
                <a:gd name="T4" fmla="*/ 48 w 53"/>
                <a:gd name="T5" fmla="*/ 89 h 113"/>
                <a:gd name="T6" fmla="*/ 53 w 53"/>
                <a:gd name="T7" fmla="*/ 73 h 113"/>
                <a:gd name="T8" fmla="*/ 46 w 53"/>
                <a:gd name="T9" fmla="*/ 78 h 113"/>
                <a:gd name="T10" fmla="*/ 46 w 53"/>
                <a:gd name="T11" fmla="*/ 68 h 113"/>
                <a:gd name="T12" fmla="*/ 43 w 53"/>
                <a:gd name="T13" fmla="*/ 44 h 113"/>
                <a:gd name="T14" fmla="*/ 43 w 53"/>
                <a:gd name="T15" fmla="*/ 60 h 113"/>
                <a:gd name="T16" fmla="*/ 37 w 53"/>
                <a:gd name="T17" fmla="*/ 34 h 113"/>
                <a:gd name="T18" fmla="*/ 45 w 53"/>
                <a:gd name="T19" fmla="*/ 23 h 113"/>
                <a:gd name="T20" fmla="*/ 32 w 53"/>
                <a:gd name="T21" fmla="*/ 23 h 113"/>
                <a:gd name="T22" fmla="*/ 45 w 53"/>
                <a:gd name="T23" fmla="*/ 14 h 113"/>
                <a:gd name="T24" fmla="*/ 32 w 53"/>
                <a:gd name="T25" fmla="*/ 18 h 113"/>
                <a:gd name="T26" fmla="*/ 36 w 53"/>
                <a:gd name="T27" fmla="*/ 8 h 113"/>
                <a:gd name="T28" fmla="*/ 24 w 53"/>
                <a:gd name="T29" fmla="*/ 11 h 113"/>
                <a:gd name="T30" fmla="*/ 14 w 53"/>
                <a:gd name="T31" fmla="*/ 0 h 113"/>
                <a:gd name="T32" fmla="*/ 19 w 53"/>
                <a:gd name="T33" fmla="*/ 14 h 113"/>
                <a:gd name="T34" fmla="*/ 10 w 53"/>
                <a:gd name="T35" fmla="*/ 10 h 113"/>
                <a:gd name="T36" fmla="*/ 4 w 53"/>
                <a:gd name="T37" fmla="*/ 1 h 113"/>
                <a:gd name="T38" fmla="*/ 0 w 53"/>
                <a:gd name="T39" fmla="*/ 7 h 113"/>
                <a:gd name="T40" fmla="*/ 1 w 53"/>
                <a:gd name="T41" fmla="*/ 10 h 113"/>
                <a:gd name="T42" fmla="*/ 22 w 53"/>
                <a:gd name="T43" fmla="*/ 23 h 113"/>
                <a:gd name="T44" fmla="*/ 8 w 53"/>
                <a:gd name="T45" fmla="*/ 21 h 113"/>
                <a:gd name="T46" fmla="*/ 18 w 53"/>
                <a:gd name="T47" fmla="*/ 27 h 113"/>
                <a:gd name="T48" fmla="*/ 12 w 53"/>
                <a:gd name="T49" fmla="*/ 47 h 113"/>
                <a:gd name="T50" fmla="*/ 12 w 53"/>
                <a:gd name="T51" fmla="*/ 67 h 113"/>
                <a:gd name="T52" fmla="*/ 7 w 53"/>
                <a:gd name="T53" fmla="*/ 54 h 113"/>
                <a:gd name="T54" fmla="*/ 6 w 53"/>
                <a:gd name="T55" fmla="*/ 78 h 113"/>
                <a:gd name="T56" fmla="*/ 10 w 53"/>
                <a:gd name="T57" fmla="*/ 98 h 113"/>
                <a:gd name="T58" fmla="*/ 3 w 53"/>
                <a:gd name="T59" fmla="*/ 85 h 113"/>
                <a:gd name="T60" fmla="*/ 6 w 53"/>
                <a:gd name="T61" fmla="*/ 103 h 113"/>
                <a:gd name="T62" fmla="*/ 6 w 53"/>
                <a:gd name="T63" fmla="*/ 112 h 113"/>
                <a:gd name="T64" fmla="*/ 14 w 53"/>
                <a:gd name="T65" fmla="*/ 110 h 113"/>
                <a:gd name="T66" fmla="*/ 12 w 53"/>
                <a:gd name="T67" fmla="*/ 96 h 113"/>
                <a:gd name="T68" fmla="*/ 20 w 53"/>
                <a:gd name="T69" fmla="*/ 54 h 113"/>
                <a:gd name="T70" fmla="*/ 27 w 53"/>
                <a:gd name="T71" fmla="*/ 26 h 113"/>
                <a:gd name="T72" fmla="*/ 29 w 53"/>
                <a:gd name="T73" fmla="*/ 30 h 113"/>
                <a:gd name="T74" fmla="*/ 43 w 53"/>
                <a:gd name="T75" fmla="*/ 110 h 113"/>
                <a:gd name="T76" fmla="*/ 53 w 53"/>
                <a:gd name="T7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13">
                  <a:moveTo>
                    <a:pt x="53" y="113"/>
                  </a:moveTo>
                  <a:cubicBezTo>
                    <a:pt x="52" y="108"/>
                    <a:pt x="51" y="102"/>
                    <a:pt x="50" y="100"/>
                  </a:cubicBezTo>
                  <a:cubicBezTo>
                    <a:pt x="48" y="96"/>
                    <a:pt x="48" y="89"/>
                    <a:pt x="48" y="89"/>
                  </a:cubicBezTo>
                  <a:cubicBezTo>
                    <a:pt x="52" y="88"/>
                    <a:pt x="53" y="73"/>
                    <a:pt x="53" y="73"/>
                  </a:cubicBezTo>
                  <a:cubicBezTo>
                    <a:pt x="53" y="73"/>
                    <a:pt x="48" y="79"/>
                    <a:pt x="46" y="78"/>
                  </a:cubicBezTo>
                  <a:cubicBezTo>
                    <a:pt x="44" y="78"/>
                    <a:pt x="45" y="75"/>
                    <a:pt x="46" y="68"/>
                  </a:cubicBezTo>
                  <a:cubicBezTo>
                    <a:pt x="47" y="62"/>
                    <a:pt x="43" y="44"/>
                    <a:pt x="43" y="44"/>
                  </a:cubicBezTo>
                  <a:cubicBezTo>
                    <a:pt x="44" y="49"/>
                    <a:pt x="43" y="60"/>
                    <a:pt x="43" y="60"/>
                  </a:cubicBezTo>
                  <a:cubicBezTo>
                    <a:pt x="43" y="60"/>
                    <a:pt x="38" y="40"/>
                    <a:pt x="37" y="34"/>
                  </a:cubicBezTo>
                  <a:cubicBezTo>
                    <a:pt x="37" y="29"/>
                    <a:pt x="44" y="24"/>
                    <a:pt x="45" y="23"/>
                  </a:cubicBezTo>
                  <a:cubicBezTo>
                    <a:pt x="39" y="28"/>
                    <a:pt x="32" y="23"/>
                    <a:pt x="32" y="23"/>
                  </a:cubicBezTo>
                  <a:cubicBezTo>
                    <a:pt x="35" y="22"/>
                    <a:pt x="43" y="16"/>
                    <a:pt x="45" y="14"/>
                  </a:cubicBezTo>
                  <a:cubicBezTo>
                    <a:pt x="41" y="16"/>
                    <a:pt x="32" y="18"/>
                    <a:pt x="32" y="1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14"/>
                    <a:pt x="28" y="17"/>
                    <a:pt x="24" y="11"/>
                  </a:cubicBezTo>
                  <a:cubicBezTo>
                    <a:pt x="21" y="5"/>
                    <a:pt x="14" y="0"/>
                    <a:pt x="14" y="0"/>
                  </a:cubicBezTo>
                  <a:cubicBezTo>
                    <a:pt x="17" y="4"/>
                    <a:pt x="19" y="14"/>
                    <a:pt x="19" y="14"/>
                  </a:cubicBezTo>
                  <a:cubicBezTo>
                    <a:pt x="19" y="14"/>
                    <a:pt x="17" y="13"/>
                    <a:pt x="10" y="10"/>
                  </a:cubicBezTo>
                  <a:cubicBezTo>
                    <a:pt x="5" y="8"/>
                    <a:pt x="4" y="4"/>
                    <a:pt x="4" y="1"/>
                  </a:cubicBezTo>
                  <a:cubicBezTo>
                    <a:pt x="2" y="4"/>
                    <a:pt x="1" y="6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23"/>
                    <a:pt x="25" y="20"/>
                    <a:pt x="22" y="23"/>
                  </a:cubicBezTo>
                  <a:cubicBezTo>
                    <a:pt x="18" y="26"/>
                    <a:pt x="8" y="21"/>
                    <a:pt x="8" y="21"/>
                  </a:cubicBezTo>
                  <a:cubicBezTo>
                    <a:pt x="10" y="25"/>
                    <a:pt x="18" y="27"/>
                    <a:pt x="18" y="27"/>
                  </a:cubicBezTo>
                  <a:cubicBezTo>
                    <a:pt x="18" y="27"/>
                    <a:pt x="18" y="35"/>
                    <a:pt x="12" y="47"/>
                  </a:cubicBezTo>
                  <a:cubicBezTo>
                    <a:pt x="7" y="58"/>
                    <a:pt x="12" y="67"/>
                    <a:pt x="12" y="67"/>
                  </a:cubicBezTo>
                  <a:cubicBezTo>
                    <a:pt x="8" y="67"/>
                    <a:pt x="7" y="54"/>
                    <a:pt x="7" y="54"/>
                  </a:cubicBezTo>
                  <a:cubicBezTo>
                    <a:pt x="7" y="54"/>
                    <a:pt x="7" y="72"/>
                    <a:pt x="6" y="78"/>
                  </a:cubicBezTo>
                  <a:cubicBezTo>
                    <a:pt x="5" y="84"/>
                    <a:pt x="10" y="98"/>
                    <a:pt x="10" y="98"/>
                  </a:cubicBezTo>
                  <a:cubicBezTo>
                    <a:pt x="5" y="98"/>
                    <a:pt x="3" y="85"/>
                    <a:pt x="3" y="85"/>
                  </a:cubicBezTo>
                  <a:cubicBezTo>
                    <a:pt x="2" y="87"/>
                    <a:pt x="4" y="98"/>
                    <a:pt x="6" y="103"/>
                  </a:cubicBezTo>
                  <a:cubicBezTo>
                    <a:pt x="7" y="105"/>
                    <a:pt x="7" y="109"/>
                    <a:pt x="6" y="112"/>
                  </a:cubicBezTo>
                  <a:cubicBezTo>
                    <a:pt x="9" y="112"/>
                    <a:pt x="13" y="112"/>
                    <a:pt x="14" y="110"/>
                  </a:cubicBezTo>
                  <a:cubicBezTo>
                    <a:pt x="15" y="106"/>
                    <a:pt x="12" y="96"/>
                    <a:pt x="12" y="96"/>
                  </a:cubicBezTo>
                  <a:cubicBezTo>
                    <a:pt x="12" y="96"/>
                    <a:pt x="19" y="55"/>
                    <a:pt x="20" y="54"/>
                  </a:cubicBezTo>
                  <a:cubicBezTo>
                    <a:pt x="21" y="54"/>
                    <a:pt x="25" y="37"/>
                    <a:pt x="27" y="2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6" y="101"/>
                    <a:pt x="43" y="110"/>
                  </a:cubicBezTo>
                  <a:cubicBezTo>
                    <a:pt x="43" y="110"/>
                    <a:pt x="48" y="113"/>
                    <a:pt x="53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24">
              <a:extLst>
                <a:ext uri="{FF2B5EF4-FFF2-40B4-BE49-F238E27FC236}">
                  <a16:creationId xmlns:a16="http://schemas.microsoft.com/office/drawing/2014/main" id="{5A1BF54D-6A92-4D00-B56E-99C58A03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3" y="1308100"/>
              <a:ext cx="112713" cy="163512"/>
            </a:xfrm>
            <a:custGeom>
              <a:avLst/>
              <a:gdLst>
                <a:gd name="T0" fmla="*/ 0 w 9"/>
                <a:gd name="T1" fmla="*/ 6 h 13"/>
                <a:gd name="T2" fmla="*/ 5 w 9"/>
                <a:gd name="T3" fmla="*/ 13 h 13"/>
                <a:gd name="T4" fmla="*/ 5 w 9"/>
                <a:gd name="T5" fmla="*/ 7 h 13"/>
                <a:gd name="T6" fmla="*/ 7 w 9"/>
                <a:gd name="T7" fmla="*/ 0 h 13"/>
                <a:gd name="T8" fmla="*/ 0 w 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6"/>
                  </a:moveTo>
                  <a:cubicBezTo>
                    <a:pt x="0" y="6"/>
                    <a:pt x="2" y="12"/>
                    <a:pt x="5" y="13"/>
                  </a:cubicBezTo>
                  <a:cubicBezTo>
                    <a:pt x="5" y="13"/>
                    <a:pt x="3" y="8"/>
                    <a:pt x="5" y="7"/>
                  </a:cubicBezTo>
                  <a:cubicBezTo>
                    <a:pt x="5" y="7"/>
                    <a:pt x="9" y="4"/>
                    <a:pt x="7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25">
              <a:extLst>
                <a:ext uri="{FF2B5EF4-FFF2-40B4-BE49-F238E27FC236}">
                  <a16:creationId xmlns:a16="http://schemas.microsoft.com/office/drawing/2014/main" id="{7C4D828B-3CE7-4ED1-98E3-AFA272CB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373062"/>
              <a:ext cx="590550" cy="847725"/>
            </a:xfrm>
            <a:custGeom>
              <a:avLst/>
              <a:gdLst>
                <a:gd name="T0" fmla="*/ 14 w 47"/>
                <a:gd name="T1" fmla="*/ 0 h 68"/>
                <a:gd name="T2" fmla="*/ 20 w 47"/>
                <a:gd name="T3" fmla="*/ 7 h 68"/>
                <a:gd name="T4" fmla="*/ 30 w 47"/>
                <a:gd name="T5" fmla="*/ 5 h 68"/>
                <a:gd name="T6" fmla="*/ 40 w 47"/>
                <a:gd name="T7" fmla="*/ 46 h 68"/>
                <a:gd name="T8" fmla="*/ 47 w 47"/>
                <a:gd name="T9" fmla="*/ 66 h 68"/>
                <a:gd name="T10" fmla="*/ 24 w 47"/>
                <a:gd name="T11" fmla="*/ 68 h 68"/>
                <a:gd name="T12" fmla="*/ 2 w 47"/>
                <a:gd name="T13" fmla="*/ 66 h 68"/>
                <a:gd name="T14" fmla="*/ 0 w 47"/>
                <a:gd name="T15" fmla="*/ 20 h 68"/>
                <a:gd name="T16" fmla="*/ 14 w 47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cubicBezTo>
                    <a:pt x="14" y="0"/>
                    <a:pt x="17" y="7"/>
                    <a:pt x="20" y="7"/>
                  </a:cubicBezTo>
                  <a:cubicBezTo>
                    <a:pt x="20" y="7"/>
                    <a:pt x="25" y="9"/>
                    <a:pt x="3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26">
              <a:extLst>
                <a:ext uri="{FF2B5EF4-FFF2-40B4-BE49-F238E27FC236}">
                  <a16:creationId xmlns:a16="http://schemas.microsoft.com/office/drawing/2014/main" id="{D5E76DFF-7DEE-48F7-BA2F-BC367D951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" y="473075"/>
              <a:ext cx="125413" cy="112712"/>
            </a:xfrm>
            <a:custGeom>
              <a:avLst/>
              <a:gdLst>
                <a:gd name="T0" fmla="*/ 0 w 79"/>
                <a:gd name="T1" fmla="*/ 55 h 71"/>
                <a:gd name="T2" fmla="*/ 79 w 79"/>
                <a:gd name="T3" fmla="*/ 0 h 71"/>
                <a:gd name="T4" fmla="*/ 0 w 79"/>
                <a:gd name="T5" fmla="*/ 71 h 71"/>
                <a:gd name="T6" fmla="*/ 0 w 79"/>
                <a:gd name="T7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0" y="55"/>
                  </a:moveTo>
                  <a:lnTo>
                    <a:pt x="79" y="0"/>
                  </a:lnTo>
                  <a:lnTo>
                    <a:pt x="0" y="7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27">
              <a:extLst>
                <a:ext uri="{FF2B5EF4-FFF2-40B4-BE49-F238E27FC236}">
                  <a16:creationId xmlns:a16="http://schemas.microsoft.com/office/drawing/2014/main" id="{82B4F381-0A79-4BD5-8EEB-17D4B8EF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38" y="498475"/>
              <a:ext cx="276225" cy="673100"/>
            </a:xfrm>
            <a:custGeom>
              <a:avLst/>
              <a:gdLst>
                <a:gd name="T0" fmla="*/ 0 w 22"/>
                <a:gd name="T1" fmla="*/ 0 h 54"/>
                <a:gd name="T2" fmla="*/ 8 w 22"/>
                <a:gd name="T3" fmla="*/ 6 h 54"/>
                <a:gd name="T4" fmla="*/ 15 w 22"/>
                <a:gd name="T5" fmla="*/ 29 h 54"/>
                <a:gd name="T6" fmla="*/ 22 w 22"/>
                <a:gd name="T7" fmla="*/ 50 h 54"/>
                <a:gd name="T8" fmla="*/ 6 w 22"/>
                <a:gd name="T9" fmla="*/ 49 h 54"/>
                <a:gd name="T10" fmla="*/ 13 w 22"/>
                <a:gd name="T11" fmla="*/ 44 h 54"/>
                <a:gd name="T12" fmla="*/ 6 w 22"/>
                <a:gd name="T13" fmla="*/ 34 h 54"/>
                <a:gd name="T14" fmla="*/ 8 w 22"/>
                <a:gd name="T15" fmla="*/ 28 h 54"/>
                <a:gd name="T16" fmla="*/ 7 w 22"/>
                <a:gd name="T17" fmla="*/ 8 h 54"/>
                <a:gd name="T18" fmla="*/ 0 w 22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54">
                  <a:moveTo>
                    <a:pt x="0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9" y="54"/>
                    <a:pt x="6" y="49"/>
                  </a:cubicBezTo>
                  <a:cubicBezTo>
                    <a:pt x="6" y="49"/>
                    <a:pt x="14" y="52"/>
                    <a:pt x="13" y="44"/>
                  </a:cubicBezTo>
                  <a:cubicBezTo>
                    <a:pt x="12" y="36"/>
                    <a:pt x="8" y="37"/>
                    <a:pt x="6" y="34"/>
                  </a:cubicBezTo>
                  <a:cubicBezTo>
                    <a:pt x="6" y="34"/>
                    <a:pt x="8" y="34"/>
                    <a:pt x="8" y="28"/>
                  </a:cubicBezTo>
                  <a:cubicBezTo>
                    <a:pt x="8" y="22"/>
                    <a:pt x="7" y="8"/>
                    <a:pt x="7" y="8"/>
                  </a:cubicBez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28">
              <a:extLst>
                <a:ext uri="{FF2B5EF4-FFF2-40B4-BE49-F238E27FC236}">
                  <a16:creationId xmlns:a16="http://schemas.microsoft.com/office/drawing/2014/main" id="{3DD9386D-D384-4E9C-9D7E-D340B6B0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" y="398462"/>
              <a:ext cx="365125" cy="1047750"/>
            </a:xfrm>
            <a:custGeom>
              <a:avLst/>
              <a:gdLst>
                <a:gd name="T0" fmla="*/ 12 w 29"/>
                <a:gd name="T1" fmla="*/ 84 h 84"/>
                <a:gd name="T2" fmla="*/ 20 w 29"/>
                <a:gd name="T3" fmla="*/ 75 h 84"/>
                <a:gd name="T4" fmla="*/ 27 w 29"/>
                <a:gd name="T5" fmla="*/ 44 h 84"/>
                <a:gd name="T6" fmla="*/ 29 w 29"/>
                <a:gd name="T7" fmla="*/ 0 h 84"/>
                <a:gd name="T8" fmla="*/ 25 w 29"/>
                <a:gd name="T9" fmla="*/ 4 h 84"/>
                <a:gd name="T10" fmla="*/ 7 w 29"/>
                <a:gd name="T11" fmla="*/ 9 h 84"/>
                <a:gd name="T12" fmla="*/ 0 w 29"/>
                <a:gd name="T13" fmla="*/ 46 h 84"/>
                <a:gd name="T14" fmla="*/ 3 w 29"/>
                <a:gd name="T15" fmla="*/ 63 h 84"/>
                <a:gd name="T16" fmla="*/ 12 w 29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84">
                  <a:moveTo>
                    <a:pt x="12" y="84"/>
                  </a:moveTo>
                  <a:cubicBezTo>
                    <a:pt x="12" y="84"/>
                    <a:pt x="13" y="78"/>
                    <a:pt x="20" y="75"/>
                  </a:cubicBezTo>
                  <a:cubicBezTo>
                    <a:pt x="20" y="75"/>
                    <a:pt x="27" y="59"/>
                    <a:pt x="27" y="44"/>
                  </a:cubicBezTo>
                  <a:cubicBezTo>
                    <a:pt x="28" y="28"/>
                    <a:pt x="27" y="4"/>
                    <a:pt x="29" y="0"/>
                  </a:cubicBezTo>
                  <a:cubicBezTo>
                    <a:pt x="29" y="0"/>
                    <a:pt x="27" y="1"/>
                    <a:pt x="25" y="4"/>
                  </a:cubicBezTo>
                  <a:cubicBezTo>
                    <a:pt x="25" y="4"/>
                    <a:pt x="10" y="7"/>
                    <a:pt x="7" y="9"/>
                  </a:cubicBezTo>
                  <a:cubicBezTo>
                    <a:pt x="7" y="9"/>
                    <a:pt x="2" y="22"/>
                    <a:pt x="0" y="46"/>
                  </a:cubicBezTo>
                  <a:cubicBezTo>
                    <a:pt x="0" y="46"/>
                    <a:pt x="2" y="61"/>
                    <a:pt x="3" y="63"/>
                  </a:cubicBezTo>
                  <a:cubicBezTo>
                    <a:pt x="4" y="65"/>
                    <a:pt x="8" y="76"/>
                    <a:pt x="12" y="8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29">
              <a:extLst>
                <a:ext uri="{FF2B5EF4-FFF2-40B4-BE49-F238E27FC236}">
                  <a16:creationId xmlns:a16="http://schemas.microsoft.com/office/drawing/2014/main" id="{8FD73814-9DB8-40B5-AF3C-0522F782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" y="1158875"/>
              <a:ext cx="427038" cy="112712"/>
            </a:xfrm>
            <a:custGeom>
              <a:avLst/>
              <a:gdLst>
                <a:gd name="T0" fmla="*/ 32 w 34"/>
                <a:gd name="T1" fmla="*/ 0 h 9"/>
                <a:gd name="T2" fmla="*/ 1 w 34"/>
                <a:gd name="T3" fmla="*/ 4 h 9"/>
                <a:gd name="T4" fmla="*/ 0 w 34"/>
                <a:gd name="T5" fmla="*/ 5 h 9"/>
                <a:gd name="T6" fmla="*/ 34 w 34"/>
                <a:gd name="T7" fmla="*/ 4 h 9"/>
                <a:gd name="T8" fmla="*/ 32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2" y="0"/>
                  </a:moveTo>
                  <a:cubicBezTo>
                    <a:pt x="21" y="5"/>
                    <a:pt x="7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20" y="9"/>
                    <a:pt x="34" y="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30">
              <a:extLst>
                <a:ext uri="{FF2B5EF4-FFF2-40B4-BE49-F238E27FC236}">
                  <a16:creationId xmlns:a16="http://schemas.microsoft.com/office/drawing/2014/main" id="{3A48529E-19B2-4B25-9EC4-293BA66F1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498475"/>
              <a:ext cx="127000" cy="573087"/>
            </a:xfrm>
            <a:custGeom>
              <a:avLst/>
              <a:gdLst>
                <a:gd name="T0" fmla="*/ 8 w 10"/>
                <a:gd name="T1" fmla="*/ 46 h 46"/>
                <a:gd name="T2" fmla="*/ 9 w 10"/>
                <a:gd name="T3" fmla="*/ 36 h 46"/>
                <a:gd name="T4" fmla="*/ 10 w 10"/>
                <a:gd name="T5" fmla="*/ 34 h 46"/>
                <a:gd name="T6" fmla="*/ 1 w 10"/>
                <a:gd name="T7" fmla="*/ 5 h 46"/>
                <a:gd name="T8" fmla="*/ 4 w 10"/>
                <a:gd name="T9" fmla="*/ 4 h 46"/>
                <a:gd name="T10" fmla="*/ 1 w 10"/>
                <a:gd name="T11" fmla="*/ 0 h 46"/>
                <a:gd name="T12" fmla="*/ 3 w 10"/>
                <a:gd name="T13" fmla="*/ 4 h 46"/>
                <a:gd name="T14" fmla="*/ 0 w 10"/>
                <a:gd name="T15" fmla="*/ 5 h 46"/>
                <a:gd name="T16" fmla="*/ 8 w 10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6">
                  <a:moveTo>
                    <a:pt x="8" y="46"/>
                  </a:moveTo>
                  <a:cubicBezTo>
                    <a:pt x="9" y="43"/>
                    <a:pt x="9" y="39"/>
                    <a:pt x="9" y="36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6" y="23"/>
                    <a:pt x="1" y="5"/>
                    <a:pt x="1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1" y="0"/>
                    <a:pt x="1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4" y="22"/>
                    <a:pt x="7" y="38"/>
                    <a:pt x="8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31">
              <a:extLst>
                <a:ext uri="{FF2B5EF4-FFF2-40B4-BE49-F238E27FC236}">
                  <a16:creationId xmlns:a16="http://schemas.microsoft.com/office/drawing/2014/main" id="{1799B2C0-50BA-488A-9BAA-39D22A41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773112"/>
              <a:ext cx="0" cy="61912"/>
            </a:xfrm>
            <a:custGeom>
              <a:avLst/>
              <a:gdLst>
                <a:gd name="T0" fmla="*/ 1 h 5"/>
                <a:gd name="T1" fmla="*/ 5 h 5"/>
                <a:gd name="T2" fmla="*/ 2 h 5"/>
                <a:gd name="T3" fmla="*/ 1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1"/>
                  </a:moveTo>
                  <a:cubicBezTo>
                    <a:pt x="0" y="0"/>
                    <a:pt x="0" y="1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32">
              <a:extLst>
                <a:ext uri="{FF2B5EF4-FFF2-40B4-BE49-F238E27FC236}">
                  <a16:creationId xmlns:a16="http://schemas.microsoft.com/office/drawing/2014/main" id="{0C1891E7-40EC-4ACF-9E39-7B5786C2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" y="573087"/>
              <a:ext cx="238125" cy="760412"/>
            </a:xfrm>
            <a:custGeom>
              <a:avLst/>
              <a:gdLst>
                <a:gd name="T0" fmla="*/ 19 w 19"/>
                <a:gd name="T1" fmla="*/ 57 h 61"/>
                <a:gd name="T2" fmla="*/ 17 w 19"/>
                <a:gd name="T3" fmla="*/ 44 h 61"/>
                <a:gd name="T4" fmla="*/ 16 w 19"/>
                <a:gd name="T5" fmla="*/ 21 h 61"/>
                <a:gd name="T6" fmla="*/ 14 w 19"/>
                <a:gd name="T7" fmla="*/ 38 h 61"/>
                <a:gd name="T8" fmla="*/ 13 w 19"/>
                <a:gd name="T9" fmla="*/ 17 h 61"/>
                <a:gd name="T10" fmla="*/ 13 w 19"/>
                <a:gd name="T11" fmla="*/ 44 h 61"/>
                <a:gd name="T12" fmla="*/ 8 w 19"/>
                <a:gd name="T13" fmla="*/ 27 h 61"/>
                <a:gd name="T14" fmla="*/ 6 w 19"/>
                <a:gd name="T15" fmla="*/ 0 h 61"/>
                <a:gd name="T16" fmla="*/ 6 w 19"/>
                <a:gd name="T17" fmla="*/ 25 h 61"/>
                <a:gd name="T18" fmla="*/ 0 w 19"/>
                <a:gd name="T19" fmla="*/ 19 h 61"/>
                <a:gd name="T20" fmla="*/ 6 w 19"/>
                <a:gd name="T21" fmla="*/ 28 h 61"/>
                <a:gd name="T22" fmla="*/ 4 w 19"/>
                <a:gd name="T23" fmla="*/ 30 h 61"/>
                <a:gd name="T24" fmla="*/ 6 w 19"/>
                <a:gd name="T25" fmla="*/ 32 h 61"/>
                <a:gd name="T26" fmla="*/ 1 w 19"/>
                <a:gd name="T27" fmla="*/ 35 h 61"/>
                <a:gd name="T28" fmla="*/ 7 w 19"/>
                <a:gd name="T29" fmla="*/ 35 h 61"/>
                <a:gd name="T30" fmla="*/ 2 w 19"/>
                <a:gd name="T31" fmla="*/ 37 h 61"/>
                <a:gd name="T32" fmla="*/ 9 w 19"/>
                <a:gd name="T33" fmla="*/ 41 h 61"/>
                <a:gd name="T34" fmla="*/ 17 w 19"/>
                <a:gd name="T35" fmla="*/ 61 h 61"/>
                <a:gd name="T36" fmla="*/ 19 w 19"/>
                <a:gd name="T3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61">
                  <a:moveTo>
                    <a:pt x="19" y="57"/>
                  </a:moveTo>
                  <a:cubicBezTo>
                    <a:pt x="17" y="52"/>
                    <a:pt x="17" y="44"/>
                    <a:pt x="17" y="44"/>
                  </a:cubicBezTo>
                  <a:cubicBezTo>
                    <a:pt x="17" y="37"/>
                    <a:pt x="16" y="27"/>
                    <a:pt x="16" y="21"/>
                  </a:cubicBezTo>
                  <a:cubicBezTo>
                    <a:pt x="16" y="28"/>
                    <a:pt x="14" y="38"/>
                    <a:pt x="14" y="38"/>
                  </a:cubicBezTo>
                  <a:cubicBezTo>
                    <a:pt x="14" y="32"/>
                    <a:pt x="13" y="17"/>
                    <a:pt x="13" y="17"/>
                  </a:cubicBezTo>
                  <a:cubicBezTo>
                    <a:pt x="13" y="17"/>
                    <a:pt x="13" y="44"/>
                    <a:pt x="13" y="44"/>
                  </a:cubicBezTo>
                  <a:cubicBezTo>
                    <a:pt x="9" y="40"/>
                    <a:pt x="8" y="27"/>
                    <a:pt x="8" y="27"/>
                  </a:cubicBezTo>
                  <a:cubicBezTo>
                    <a:pt x="9" y="19"/>
                    <a:pt x="6" y="0"/>
                    <a:pt x="6" y="0"/>
                  </a:cubicBezTo>
                  <a:cubicBezTo>
                    <a:pt x="6" y="0"/>
                    <a:pt x="8" y="23"/>
                    <a:pt x="6" y="25"/>
                  </a:cubicBezTo>
                  <a:cubicBezTo>
                    <a:pt x="3" y="27"/>
                    <a:pt x="0" y="19"/>
                    <a:pt x="0" y="19"/>
                  </a:cubicBezTo>
                  <a:cubicBezTo>
                    <a:pt x="1" y="25"/>
                    <a:pt x="5" y="28"/>
                    <a:pt x="6" y="28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6" y="30"/>
                    <a:pt x="6" y="32"/>
                    <a:pt x="6" y="32"/>
                  </a:cubicBezTo>
                  <a:cubicBezTo>
                    <a:pt x="5" y="32"/>
                    <a:pt x="1" y="35"/>
                    <a:pt x="1" y="35"/>
                  </a:cubicBezTo>
                  <a:cubicBezTo>
                    <a:pt x="4" y="34"/>
                    <a:pt x="7" y="35"/>
                    <a:pt x="7" y="35"/>
                  </a:cubicBezTo>
                  <a:cubicBezTo>
                    <a:pt x="5" y="35"/>
                    <a:pt x="2" y="37"/>
                    <a:pt x="2" y="37"/>
                  </a:cubicBezTo>
                  <a:cubicBezTo>
                    <a:pt x="6" y="36"/>
                    <a:pt x="8" y="40"/>
                    <a:pt x="9" y="41"/>
                  </a:cubicBezTo>
                  <a:cubicBezTo>
                    <a:pt x="9" y="42"/>
                    <a:pt x="14" y="54"/>
                    <a:pt x="17" y="61"/>
                  </a:cubicBezTo>
                  <a:cubicBezTo>
                    <a:pt x="17" y="61"/>
                    <a:pt x="18" y="59"/>
                    <a:pt x="19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33">
              <a:extLst>
                <a:ext uri="{FF2B5EF4-FFF2-40B4-BE49-F238E27FC236}">
                  <a16:creationId xmlns:a16="http://schemas.microsoft.com/office/drawing/2014/main" id="{06439F2C-0772-4428-874A-A1DEA34A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" y="423862"/>
              <a:ext cx="993775" cy="1122362"/>
            </a:xfrm>
            <a:custGeom>
              <a:avLst/>
              <a:gdLst>
                <a:gd name="T0" fmla="*/ 0 w 79"/>
                <a:gd name="T1" fmla="*/ 2 h 90"/>
                <a:gd name="T2" fmla="*/ 2 w 79"/>
                <a:gd name="T3" fmla="*/ 37 h 90"/>
                <a:gd name="T4" fmla="*/ 28 w 79"/>
                <a:gd name="T5" fmla="*/ 90 h 90"/>
                <a:gd name="T6" fmla="*/ 33 w 79"/>
                <a:gd name="T7" fmla="*/ 86 h 90"/>
                <a:gd name="T8" fmla="*/ 26 w 79"/>
                <a:gd name="T9" fmla="*/ 42 h 90"/>
                <a:gd name="T10" fmla="*/ 24 w 79"/>
                <a:gd name="T11" fmla="*/ 25 h 90"/>
                <a:gd name="T12" fmla="*/ 38 w 79"/>
                <a:gd name="T13" fmla="*/ 26 h 90"/>
                <a:gd name="T14" fmla="*/ 41 w 79"/>
                <a:gd name="T15" fmla="*/ 28 h 90"/>
                <a:gd name="T16" fmla="*/ 56 w 79"/>
                <a:gd name="T17" fmla="*/ 25 h 90"/>
                <a:gd name="T18" fmla="*/ 78 w 79"/>
                <a:gd name="T19" fmla="*/ 22 h 90"/>
                <a:gd name="T20" fmla="*/ 75 w 79"/>
                <a:gd name="T21" fmla="*/ 10 h 90"/>
                <a:gd name="T22" fmla="*/ 43 w 79"/>
                <a:gd name="T23" fmla="*/ 12 h 90"/>
                <a:gd name="T24" fmla="*/ 32 w 79"/>
                <a:gd name="T25" fmla="*/ 11 h 90"/>
                <a:gd name="T26" fmla="*/ 27 w 79"/>
                <a:gd name="T27" fmla="*/ 11 h 90"/>
                <a:gd name="T28" fmla="*/ 25 w 79"/>
                <a:gd name="T29" fmla="*/ 8 h 90"/>
                <a:gd name="T30" fmla="*/ 22 w 79"/>
                <a:gd name="T31" fmla="*/ 8 h 90"/>
                <a:gd name="T32" fmla="*/ 20 w 79"/>
                <a:gd name="T33" fmla="*/ 2 h 90"/>
                <a:gd name="T34" fmla="*/ 9 w 79"/>
                <a:gd name="T35" fmla="*/ 1 h 90"/>
                <a:gd name="T36" fmla="*/ 3 w 79"/>
                <a:gd name="T37" fmla="*/ 0 h 90"/>
                <a:gd name="T38" fmla="*/ 0 w 79"/>
                <a:gd name="T3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90">
                  <a:moveTo>
                    <a:pt x="0" y="2"/>
                  </a:moveTo>
                  <a:cubicBezTo>
                    <a:pt x="0" y="2"/>
                    <a:pt x="0" y="25"/>
                    <a:pt x="2" y="37"/>
                  </a:cubicBezTo>
                  <a:cubicBezTo>
                    <a:pt x="2" y="37"/>
                    <a:pt x="14" y="82"/>
                    <a:pt x="28" y="90"/>
                  </a:cubicBezTo>
                  <a:cubicBezTo>
                    <a:pt x="28" y="90"/>
                    <a:pt x="33" y="87"/>
                    <a:pt x="33" y="86"/>
                  </a:cubicBezTo>
                  <a:cubicBezTo>
                    <a:pt x="34" y="84"/>
                    <a:pt x="27" y="45"/>
                    <a:pt x="26" y="42"/>
                  </a:cubicBezTo>
                  <a:cubicBezTo>
                    <a:pt x="25" y="39"/>
                    <a:pt x="24" y="25"/>
                    <a:pt x="24" y="25"/>
                  </a:cubicBezTo>
                  <a:cubicBezTo>
                    <a:pt x="24" y="25"/>
                    <a:pt x="36" y="26"/>
                    <a:pt x="38" y="26"/>
                  </a:cubicBezTo>
                  <a:cubicBezTo>
                    <a:pt x="38" y="26"/>
                    <a:pt x="38" y="29"/>
                    <a:pt x="41" y="28"/>
                  </a:cubicBezTo>
                  <a:cubicBezTo>
                    <a:pt x="44" y="28"/>
                    <a:pt x="55" y="26"/>
                    <a:pt x="56" y="25"/>
                  </a:cubicBezTo>
                  <a:cubicBezTo>
                    <a:pt x="58" y="25"/>
                    <a:pt x="77" y="22"/>
                    <a:pt x="78" y="22"/>
                  </a:cubicBezTo>
                  <a:cubicBezTo>
                    <a:pt x="79" y="21"/>
                    <a:pt x="76" y="11"/>
                    <a:pt x="75" y="10"/>
                  </a:cubicBezTo>
                  <a:cubicBezTo>
                    <a:pt x="75" y="9"/>
                    <a:pt x="49" y="11"/>
                    <a:pt x="43" y="12"/>
                  </a:cubicBezTo>
                  <a:cubicBezTo>
                    <a:pt x="43" y="12"/>
                    <a:pt x="33" y="11"/>
                    <a:pt x="32" y="11"/>
                  </a:cubicBezTo>
                  <a:cubicBezTo>
                    <a:pt x="31" y="10"/>
                    <a:pt x="27" y="11"/>
                    <a:pt x="27" y="11"/>
                  </a:cubicBezTo>
                  <a:cubicBezTo>
                    <a:pt x="27" y="11"/>
                    <a:pt x="26" y="8"/>
                    <a:pt x="25" y="8"/>
                  </a:cubicBezTo>
                  <a:cubicBezTo>
                    <a:pt x="25" y="8"/>
                    <a:pt x="22" y="8"/>
                    <a:pt x="22" y="8"/>
                  </a:cubicBezTo>
                  <a:cubicBezTo>
                    <a:pt x="22" y="8"/>
                    <a:pt x="23" y="4"/>
                    <a:pt x="20" y="2"/>
                  </a:cubicBezTo>
                  <a:cubicBezTo>
                    <a:pt x="16" y="1"/>
                    <a:pt x="11" y="2"/>
                    <a:pt x="9" y="1"/>
                  </a:cubicBezTo>
                  <a:cubicBezTo>
                    <a:pt x="7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34">
              <a:extLst>
                <a:ext uri="{FF2B5EF4-FFF2-40B4-BE49-F238E27FC236}">
                  <a16:creationId xmlns:a16="http://schemas.microsoft.com/office/drawing/2014/main" id="{546D8F0D-3CE9-4C75-859A-89E4EC827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" y="436562"/>
              <a:ext cx="955675" cy="1035050"/>
            </a:xfrm>
            <a:custGeom>
              <a:avLst/>
              <a:gdLst>
                <a:gd name="T0" fmla="*/ 74 w 76"/>
                <a:gd name="T1" fmla="*/ 10 h 83"/>
                <a:gd name="T2" fmla="*/ 45 w 76"/>
                <a:gd name="T3" fmla="*/ 13 h 83"/>
                <a:gd name="T4" fmla="*/ 31 w 76"/>
                <a:gd name="T5" fmla="*/ 21 h 83"/>
                <a:gd name="T6" fmla="*/ 39 w 76"/>
                <a:gd name="T7" fmla="*/ 13 h 83"/>
                <a:gd name="T8" fmla="*/ 29 w 76"/>
                <a:gd name="T9" fmla="*/ 21 h 83"/>
                <a:gd name="T10" fmla="*/ 35 w 76"/>
                <a:gd name="T11" fmla="*/ 13 h 83"/>
                <a:gd name="T12" fmla="*/ 26 w 76"/>
                <a:gd name="T13" fmla="*/ 20 h 83"/>
                <a:gd name="T14" fmla="*/ 28 w 76"/>
                <a:gd name="T15" fmla="*/ 13 h 83"/>
                <a:gd name="T16" fmla="*/ 29 w 76"/>
                <a:gd name="T17" fmla="*/ 12 h 83"/>
                <a:gd name="T18" fmla="*/ 27 w 76"/>
                <a:gd name="T19" fmla="*/ 12 h 83"/>
                <a:gd name="T20" fmla="*/ 24 w 76"/>
                <a:gd name="T21" fmla="*/ 18 h 83"/>
                <a:gd name="T22" fmla="*/ 25 w 76"/>
                <a:gd name="T23" fmla="*/ 11 h 83"/>
                <a:gd name="T24" fmla="*/ 22 w 76"/>
                <a:gd name="T25" fmla="*/ 15 h 83"/>
                <a:gd name="T26" fmla="*/ 22 w 76"/>
                <a:gd name="T27" fmla="*/ 15 h 83"/>
                <a:gd name="T28" fmla="*/ 21 w 76"/>
                <a:gd name="T29" fmla="*/ 2 h 83"/>
                <a:gd name="T30" fmla="*/ 20 w 76"/>
                <a:gd name="T31" fmla="*/ 1 h 83"/>
                <a:gd name="T32" fmla="*/ 15 w 76"/>
                <a:gd name="T33" fmla="*/ 1 h 83"/>
                <a:gd name="T34" fmla="*/ 15 w 76"/>
                <a:gd name="T35" fmla="*/ 1 h 83"/>
                <a:gd name="T36" fmla="*/ 9 w 76"/>
                <a:gd name="T37" fmla="*/ 1 h 83"/>
                <a:gd name="T38" fmla="*/ 13 w 76"/>
                <a:gd name="T39" fmla="*/ 4 h 83"/>
                <a:gd name="T40" fmla="*/ 1 w 76"/>
                <a:gd name="T41" fmla="*/ 0 h 83"/>
                <a:gd name="T42" fmla="*/ 0 w 76"/>
                <a:gd name="T43" fmla="*/ 1 h 83"/>
                <a:gd name="T44" fmla="*/ 0 w 76"/>
                <a:gd name="T45" fmla="*/ 2 h 83"/>
                <a:gd name="T46" fmla="*/ 5 w 76"/>
                <a:gd name="T47" fmla="*/ 6 h 83"/>
                <a:gd name="T48" fmla="*/ 2 w 76"/>
                <a:gd name="T49" fmla="*/ 22 h 83"/>
                <a:gd name="T50" fmla="*/ 1 w 76"/>
                <a:gd name="T51" fmla="*/ 33 h 83"/>
                <a:gd name="T52" fmla="*/ 2 w 76"/>
                <a:gd name="T53" fmla="*/ 36 h 83"/>
                <a:gd name="T54" fmla="*/ 3 w 76"/>
                <a:gd name="T55" fmla="*/ 41 h 83"/>
                <a:gd name="T56" fmla="*/ 6 w 76"/>
                <a:gd name="T57" fmla="*/ 23 h 83"/>
                <a:gd name="T58" fmla="*/ 8 w 76"/>
                <a:gd name="T59" fmla="*/ 7 h 83"/>
                <a:gd name="T60" fmla="*/ 7 w 76"/>
                <a:gd name="T61" fmla="*/ 24 h 83"/>
                <a:gd name="T62" fmla="*/ 8 w 76"/>
                <a:gd name="T63" fmla="*/ 42 h 83"/>
                <a:gd name="T64" fmla="*/ 21 w 76"/>
                <a:gd name="T65" fmla="*/ 74 h 83"/>
                <a:gd name="T66" fmla="*/ 28 w 76"/>
                <a:gd name="T67" fmla="*/ 83 h 83"/>
                <a:gd name="T68" fmla="*/ 25 w 76"/>
                <a:gd name="T69" fmla="*/ 51 h 83"/>
                <a:gd name="T70" fmla="*/ 23 w 76"/>
                <a:gd name="T71" fmla="*/ 23 h 83"/>
                <a:gd name="T72" fmla="*/ 33 w 76"/>
                <a:gd name="T73" fmla="*/ 22 h 83"/>
                <a:gd name="T74" fmla="*/ 43 w 76"/>
                <a:gd name="T75" fmla="*/ 21 h 83"/>
                <a:gd name="T76" fmla="*/ 41 w 76"/>
                <a:gd name="T77" fmla="*/ 23 h 83"/>
                <a:gd name="T78" fmla="*/ 52 w 76"/>
                <a:gd name="T79" fmla="*/ 22 h 83"/>
                <a:gd name="T80" fmla="*/ 76 w 76"/>
                <a:gd name="T81" fmla="*/ 19 h 83"/>
                <a:gd name="T82" fmla="*/ 74 w 76"/>
                <a:gd name="T83" fmla="*/ 1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83">
                  <a:moveTo>
                    <a:pt x="74" y="10"/>
                  </a:moveTo>
                  <a:cubicBezTo>
                    <a:pt x="72" y="9"/>
                    <a:pt x="45" y="13"/>
                    <a:pt x="45" y="13"/>
                  </a:cubicBezTo>
                  <a:cubicBezTo>
                    <a:pt x="45" y="13"/>
                    <a:pt x="35" y="21"/>
                    <a:pt x="31" y="21"/>
                  </a:cubicBezTo>
                  <a:cubicBezTo>
                    <a:pt x="31" y="21"/>
                    <a:pt x="41" y="16"/>
                    <a:pt x="39" y="13"/>
                  </a:cubicBezTo>
                  <a:cubicBezTo>
                    <a:pt x="37" y="10"/>
                    <a:pt x="29" y="21"/>
                    <a:pt x="29" y="21"/>
                  </a:cubicBezTo>
                  <a:cubicBezTo>
                    <a:pt x="29" y="21"/>
                    <a:pt x="31" y="15"/>
                    <a:pt x="35" y="13"/>
                  </a:cubicBezTo>
                  <a:cubicBezTo>
                    <a:pt x="35" y="13"/>
                    <a:pt x="30" y="11"/>
                    <a:pt x="26" y="20"/>
                  </a:cubicBezTo>
                  <a:cubicBezTo>
                    <a:pt x="26" y="20"/>
                    <a:pt x="27" y="15"/>
                    <a:pt x="28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31" y="11"/>
                    <a:pt x="28" y="11"/>
                    <a:pt x="27" y="12"/>
                  </a:cubicBezTo>
                  <a:cubicBezTo>
                    <a:pt x="25" y="13"/>
                    <a:pt x="24" y="18"/>
                    <a:pt x="24" y="18"/>
                  </a:cubicBezTo>
                  <a:cubicBezTo>
                    <a:pt x="24" y="18"/>
                    <a:pt x="22" y="12"/>
                    <a:pt x="25" y="11"/>
                  </a:cubicBezTo>
                  <a:cubicBezTo>
                    <a:pt x="25" y="11"/>
                    <a:pt x="21" y="9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1"/>
                    <a:pt x="16" y="6"/>
                    <a:pt x="21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9" y="1"/>
                    <a:pt x="9" y="1"/>
                  </a:cubicBezTo>
                  <a:cubicBezTo>
                    <a:pt x="10" y="1"/>
                    <a:pt x="11" y="4"/>
                    <a:pt x="13" y="4"/>
                  </a:cubicBezTo>
                  <a:cubicBezTo>
                    <a:pt x="13" y="4"/>
                    <a:pt x="5" y="4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4"/>
                    <a:pt x="4" y="6"/>
                    <a:pt x="5" y="6"/>
                  </a:cubicBezTo>
                  <a:cubicBezTo>
                    <a:pt x="7" y="7"/>
                    <a:pt x="2" y="11"/>
                    <a:pt x="2" y="22"/>
                  </a:cubicBezTo>
                  <a:cubicBezTo>
                    <a:pt x="2" y="26"/>
                    <a:pt x="2" y="30"/>
                    <a:pt x="1" y="33"/>
                  </a:cubicBezTo>
                  <a:cubicBezTo>
                    <a:pt x="1" y="34"/>
                    <a:pt x="2" y="35"/>
                    <a:pt x="2" y="36"/>
                  </a:cubicBezTo>
                  <a:cubicBezTo>
                    <a:pt x="2" y="36"/>
                    <a:pt x="2" y="38"/>
                    <a:pt x="3" y="4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42"/>
                    <a:pt x="8" y="42"/>
                  </a:cubicBezTo>
                  <a:cubicBezTo>
                    <a:pt x="10" y="43"/>
                    <a:pt x="20" y="74"/>
                    <a:pt x="21" y="74"/>
                  </a:cubicBezTo>
                  <a:cubicBezTo>
                    <a:pt x="22" y="75"/>
                    <a:pt x="28" y="83"/>
                    <a:pt x="28" y="83"/>
                  </a:cubicBezTo>
                  <a:cubicBezTo>
                    <a:pt x="28" y="83"/>
                    <a:pt x="25" y="54"/>
                    <a:pt x="25" y="51"/>
                  </a:cubicBezTo>
                  <a:cubicBezTo>
                    <a:pt x="25" y="49"/>
                    <a:pt x="23" y="23"/>
                    <a:pt x="23" y="23"/>
                  </a:cubicBezTo>
                  <a:cubicBezTo>
                    <a:pt x="23" y="23"/>
                    <a:pt x="32" y="23"/>
                    <a:pt x="33" y="22"/>
                  </a:cubicBezTo>
                  <a:cubicBezTo>
                    <a:pt x="35" y="22"/>
                    <a:pt x="41" y="21"/>
                    <a:pt x="43" y="21"/>
                  </a:cubicBezTo>
                  <a:cubicBezTo>
                    <a:pt x="43" y="21"/>
                    <a:pt x="40" y="22"/>
                    <a:pt x="41" y="23"/>
                  </a:cubicBezTo>
                  <a:cubicBezTo>
                    <a:pt x="42" y="25"/>
                    <a:pt x="49" y="23"/>
                    <a:pt x="52" y="22"/>
                  </a:cubicBezTo>
                  <a:cubicBezTo>
                    <a:pt x="54" y="22"/>
                    <a:pt x="76" y="19"/>
                    <a:pt x="76" y="19"/>
                  </a:cubicBezTo>
                  <a:cubicBezTo>
                    <a:pt x="76" y="19"/>
                    <a:pt x="76" y="11"/>
                    <a:pt x="74" y="1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35">
              <a:extLst>
                <a:ext uri="{FF2B5EF4-FFF2-40B4-BE49-F238E27FC236}">
                  <a16:creationId xmlns:a16="http://schemas.microsoft.com/office/drawing/2014/main" id="{25E09611-5970-4D0B-8FEA-9410997C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" y="447675"/>
              <a:ext cx="163513" cy="674687"/>
            </a:xfrm>
            <a:custGeom>
              <a:avLst/>
              <a:gdLst>
                <a:gd name="T0" fmla="*/ 0 w 13"/>
                <a:gd name="T1" fmla="*/ 49 h 54"/>
                <a:gd name="T2" fmla="*/ 7 w 13"/>
                <a:gd name="T3" fmla="*/ 54 h 54"/>
                <a:gd name="T4" fmla="*/ 13 w 13"/>
                <a:gd name="T5" fmla="*/ 48 h 54"/>
                <a:gd name="T6" fmla="*/ 11 w 13"/>
                <a:gd name="T7" fmla="*/ 12 h 54"/>
                <a:gd name="T8" fmla="*/ 9 w 13"/>
                <a:gd name="T9" fmla="*/ 7 h 54"/>
                <a:gd name="T10" fmla="*/ 11 w 13"/>
                <a:gd name="T11" fmla="*/ 3 h 54"/>
                <a:gd name="T12" fmla="*/ 7 w 13"/>
                <a:gd name="T13" fmla="*/ 1 h 54"/>
                <a:gd name="T14" fmla="*/ 4 w 13"/>
                <a:gd name="T15" fmla="*/ 6 h 54"/>
                <a:gd name="T16" fmla="*/ 2 w 13"/>
                <a:gd name="T17" fmla="*/ 11 h 54"/>
                <a:gd name="T18" fmla="*/ 0 w 13"/>
                <a:gd name="T19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4">
                  <a:moveTo>
                    <a:pt x="0" y="4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1" y="13"/>
                    <a:pt x="11" y="12"/>
                  </a:cubicBezTo>
                  <a:cubicBezTo>
                    <a:pt x="11" y="11"/>
                    <a:pt x="9" y="7"/>
                    <a:pt x="9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9" y="0"/>
                    <a:pt x="7" y="1"/>
                  </a:cubicBezTo>
                  <a:cubicBezTo>
                    <a:pt x="5" y="2"/>
                    <a:pt x="4" y="6"/>
                    <a:pt x="4" y="6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73" name="矩形 128">
            <a:extLst>
              <a:ext uri="{FF2B5EF4-FFF2-40B4-BE49-F238E27FC236}">
                <a16:creationId xmlns:a16="http://schemas.microsoft.com/office/drawing/2014/main" id="{B63399E8-E115-46B5-B8B6-9A9915D4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1489075"/>
            <a:ext cx="2878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0574" name="矩形 129">
            <a:extLst>
              <a:ext uri="{FF2B5EF4-FFF2-40B4-BE49-F238E27FC236}">
                <a16:creationId xmlns:a16="http://schemas.microsoft.com/office/drawing/2014/main" id="{546DFF45-FF01-4D69-9EEA-B6958C00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4481513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grpSp>
        <p:nvGrpSpPr>
          <p:cNvPr id="20575" name="组合 130">
            <a:extLst>
              <a:ext uri="{FF2B5EF4-FFF2-40B4-BE49-F238E27FC236}">
                <a16:creationId xmlns:a16="http://schemas.microsoft.com/office/drawing/2014/main" id="{18DFFC62-C1D8-4476-944F-1D62AA39CB96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4213225"/>
            <a:ext cx="317500" cy="989013"/>
            <a:chOff x="0" y="0"/>
            <a:chExt cx="792163" cy="2900362"/>
          </a:xfrm>
        </p:grpSpPr>
        <p:sp>
          <p:nvSpPr>
            <p:cNvPr id="20576" name="AutoShape 37">
              <a:extLst>
                <a:ext uri="{FF2B5EF4-FFF2-40B4-BE49-F238E27FC236}">
                  <a16:creationId xmlns:a16="http://schemas.microsoft.com/office/drawing/2014/main" id="{427E6303-F44C-4FAD-86F9-AAAF095A04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00" y="0"/>
              <a:ext cx="752475" cy="290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39">
              <a:extLst>
                <a:ext uri="{FF2B5EF4-FFF2-40B4-BE49-F238E27FC236}">
                  <a16:creationId xmlns:a16="http://schemas.microsoft.com/office/drawing/2014/main" id="{69381B51-01DE-4D68-ABC0-B179168D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" y="1946275"/>
              <a:ext cx="238125" cy="839787"/>
            </a:xfrm>
            <a:custGeom>
              <a:avLst/>
              <a:gdLst>
                <a:gd name="T0" fmla="*/ 17 w 18"/>
                <a:gd name="T1" fmla="*/ 63 h 66"/>
                <a:gd name="T2" fmla="*/ 6 w 18"/>
                <a:gd name="T3" fmla="*/ 57 h 66"/>
                <a:gd name="T4" fmla="*/ 2 w 18"/>
                <a:gd name="T5" fmla="*/ 49 h 66"/>
                <a:gd name="T6" fmla="*/ 4 w 18"/>
                <a:gd name="T7" fmla="*/ 40 h 66"/>
                <a:gd name="T8" fmla="*/ 0 w 18"/>
                <a:gd name="T9" fmla="*/ 25 h 66"/>
                <a:gd name="T10" fmla="*/ 7 w 18"/>
                <a:gd name="T11" fmla="*/ 1 h 66"/>
                <a:gd name="T12" fmla="*/ 18 w 18"/>
                <a:gd name="T13" fmla="*/ 0 h 66"/>
                <a:gd name="T14" fmla="*/ 15 w 18"/>
                <a:gd name="T15" fmla="*/ 8 h 66"/>
                <a:gd name="T16" fmla="*/ 12 w 18"/>
                <a:gd name="T17" fmla="*/ 46 h 66"/>
                <a:gd name="T18" fmla="*/ 12 w 18"/>
                <a:gd name="T19" fmla="*/ 52 h 66"/>
                <a:gd name="T20" fmla="*/ 15 w 18"/>
                <a:gd name="T21" fmla="*/ 61 h 66"/>
                <a:gd name="T22" fmla="*/ 17 w 18"/>
                <a:gd name="T23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6">
                  <a:moveTo>
                    <a:pt x="17" y="63"/>
                  </a:moveTo>
                  <a:cubicBezTo>
                    <a:pt x="17" y="63"/>
                    <a:pt x="9" y="66"/>
                    <a:pt x="6" y="57"/>
                  </a:cubicBez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4" y="44"/>
                    <a:pt x="4" y="40"/>
                  </a:cubicBezTo>
                  <a:cubicBezTo>
                    <a:pt x="4" y="37"/>
                    <a:pt x="0" y="27"/>
                    <a:pt x="0" y="25"/>
                  </a:cubicBezTo>
                  <a:cubicBezTo>
                    <a:pt x="0" y="23"/>
                    <a:pt x="7" y="1"/>
                    <a:pt x="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7"/>
                    <a:pt x="15" y="8"/>
                  </a:cubicBezTo>
                  <a:cubicBezTo>
                    <a:pt x="15" y="8"/>
                    <a:pt x="12" y="44"/>
                    <a:pt x="12" y="46"/>
                  </a:cubicBezTo>
                  <a:cubicBezTo>
                    <a:pt x="12" y="48"/>
                    <a:pt x="11" y="51"/>
                    <a:pt x="12" y="52"/>
                  </a:cubicBezTo>
                  <a:cubicBezTo>
                    <a:pt x="12" y="53"/>
                    <a:pt x="13" y="59"/>
                    <a:pt x="15" y="61"/>
                  </a:cubicBezTo>
                  <a:cubicBezTo>
                    <a:pt x="15" y="61"/>
                    <a:pt x="15" y="63"/>
                    <a:pt x="17" y="6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40">
              <a:extLst>
                <a:ext uri="{FF2B5EF4-FFF2-40B4-BE49-F238E27FC236}">
                  <a16:creationId xmlns:a16="http://schemas.microsoft.com/office/drawing/2014/main" id="{36F4D4C1-08F5-4709-8B92-996907843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3" y="2570162"/>
              <a:ext cx="92075" cy="177800"/>
            </a:xfrm>
            <a:custGeom>
              <a:avLst/>
              <a:gdLst>
                <a:gd name="T0" fmla="*/ 7 w 7"/>
                <a:gd name="T1" fmla="*/ 14 h 14"/>
                <a:gd name="T2" fmla="*/ 5 w 7"/>
                <a:gd name="T3" fmla="*/ 9 h 14"/>
                <a:gd name="T4" fmla="*/ 2 w 7"/>
                <a:gd name="T5" fmla="*/ 0 h 14"/>
                <a:gd name="T6" fmla="*/ 0 w 7"/>
                <a:gd name="T7" fmla="*/ 1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14"/>
                    <a:pt x="6" y="9"/>
                    <a:pt x="5" y="9"/>
                  </a:cubicBezTo>
                  <a:cubicBezTo>
                    <a:pt x="5" y="9"/>
                    <a:pt x="2" y="1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9" name="Freeform 41">
              <a:extLst>
                <a:ext uri="{FF2B5EF4-FFF2-40B4-BE49-F238E27FC236}">
                  <a16:creationId xmlns:a16="http://schemas.microsoft.com/office/drawing/2014/main" id="{D42A78BB-EFAE-4AF6-BF7C-CFAAC62C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2684462"/>
              <a:ext cx="223838" cy="165100"/>
            </a:xfrm>
            <a:custGeom>
              <a:avLst/>
              <a:gdLst>
                <a:gd name="T0" fmla="*/ 17 w 17"/>
                <a:gd name="T1" fmla="*/ 10 h 13"/>
                <a:gd name="T2" fmla="*/ 17 w 17"/>
                <a:gd name="T3" fmla="*/ 11 h 13"/>
                <a:gd name="T4" fmla="*/ 10 w 17"/>
                <a:gd name="T5" fmla="*/ 12 h 13"/>
                <a:gd name="T6" fmla="*/ 1 w 17"/>
                <a:gd name="T7" fmla="*/ 5 h 13"/>
                <a:gd name="T8" fmla="*/ 0 w 17"/>
                <a:gd name="T9" fmla="*/ 0 h 13"/>
                <a:gd name="T10" fmla="*/ 7 w 17"/>
                <a:gd name="T11" fmla="*/ 5 h 13"/>
                <a:gd name="T12" fmla="*/ 12 w 17"/>
                <a:gd name="T13" fmla="*/ 5 h 13"/>
                <a:gd name="T14" fmla="*/ 17 w 17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7" y="10"/>
                  </a:moveTo>
                  <a:cubicBezTo>
                    <a:pt x="17" y="10"/>
                    <a:pt x="17" y="10"/>
                    <a:pt x="17" y="11"/>
                  </a:cubicBezTo>
                  <a:cubicBezTo>
                    <a:pt x="15" y="13"/>
                    <a:pt x="12" y="13"/>
                    <a:pt x="10" y="12"/>
                  </a:cubicBezTo>
                  <a:cubicBezTo>
                    <a:pt x="4" y="10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"/>
                    <a:pt x="7" y="5"/>
                  </a:cubicBezTo>
                  <a:cubicBezTo>
                    <a:pt x="9" y="6"/>
                    <a:pt x="12" y="5"/>
                    <a:pt x="12" y="5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58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42">
              <a:extLst>
                <a:ext uri="{FF2B5EF4-FFF2-40B4-BE49-F238E27FC236}">
                  <a16:creationId xmlns:a16="http://schemas.microsoft.com/office/drawing/2014/main" id="{52AB2EB5-CC97-45ED-9DD7-794C26821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" y="1946275"/>
              <a:ext cx="238125" cy="661987"/>
            </a:xfrm>
            <a:custGeom>
              <a:avLst/>
              <a:gdLst>
                <a:gd name="T0" fmla="*/ 18 w 18"/>
                <a:gd name="T1" fmla="*/ 0 h 52"/>
                <a:gd name="T2" fmla="*/ 17 w 18"/>
                <a:gd name="T3" fmla="*/ 5 h 52"/>
                <a:gd name="T4" fmla="*/ 16 w 18"/>
                <a:gd name="T5" fmla="*/ 3 h 52"/>
                <a:gd name="T6" fmla="*/ 7 w 18"/>
                <a:gd name="T7" fmla="*/ 9 h 52"/>
                <a:gd name="T8" fmla="*/ 5 w 18"/>
                <a:gd name="T9" fmla="*/ 27 h 52"/>
                <a:gd name="T10" fmla="*/ 7 w 18"/>
                <a:gd name="T11" fmla="*/ 42 h 52"/>
                <a:gd name="T12" fmla="*/ 9 w 18"/>
                <a:gd name="T13" fmla="*/ 51 h 52"/>
                <a:gd name="T14" fmla="*/ 6 w 18"/>
                <a:gd name="T15" fmla="*/ 51 h 52"/>
                <a:gd name="T16" fmla="*/ 4 w 18"/>
                <a:gd name="T17" fmla="*/ 51 h 52"/>
                <a:gd name="T18" fmla="*/ 2 w 18"/>
                <a:gd name="T19" fmla="*/ 49 h 52"/>
                <a:gd name="T20" fmla="*/ 4 w 18"/>
                <a:gd name="T21" fmla="*/ 40 h 52"/>
                <a:gd name="T22" fmla="*/ 0 w 18"/>
                <a:gd name="T23" fmla="*/ 25 h 52"/>
                <a:gd name="T24" fmla="*/ 7 w 18"/>
                <a:gd name="T25" fmla="*/ 1 h 52"/>
                <a:gd name="T26" fmla="*/ 18 w 18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2">
                  <a:moveTo>
                    <a:pt x="18" y="0"/>
                  </a:moveTo>
                  <a:cubicBezTo>
                    <a:pt x="18" y="0"/>
                    <a:pt x="18" y="3"/>
                    <a:pt x="17" y="5"/>
                  </a:cubicBezTo>
                  <a:cubicBezTo>
                    <a:pt x="17" y="4"/>
                    <a:pt x="16" y="3"/>
                    <a:pt x="16" y="3"/>
                  </a:cubicBezTo>
                  <a:cubicBezTo>
                    <a:pt x="16" y="3"/>
                    <a:pt x="7" y="6"/>
                    <a:pt x="7" y="9"/>
                  </a:cubicBezTo>
                  <a:cubicBezTo>
                    <a:pt x="6" y="12"/>
                    <a:pt x="4" y="23"/>
                    <a:pt x="5" y="27"/>
                  </a:cubicBezTo>
                  <a:cubicBezTo>
                    <a:pt x="6" y="31"/>
                    <a:pt x="7" y="40"/>
                    <a:pt x="7" y="42"/>
                  </a:cubicBezTo>
                  <a:cubicBezTo>
                    <a:pt x="7" y="44"/>
                    <a:pt x="6" y="49"/>
                    <a:pt x="9" y="51"/>
                  </a:cubicBezTo>
                  <a:cubicBezTo>
                    <a:pt x="9" y="51"/>
                    <a:pt x="8" y="52"/>
                    <a:pt x="6" y="51"/>
                  </a:cubicBezTo>
                  <a:cubicBezTo>
                    <a:pt x="5" y="50"/>
                    <a:pt x="4" y="50"/>
                    <a:pt x="4" y="51"/>
                  </a:cubicBezTo>
                  <a:cubicBezTo>
                    <a:pt x="3" y="48"/>
                    <a:pt x="2" y="49"/>
                    <a:pt x="2" y="49"/>
                  </a:cubicBezTo>
                  <a:cubicBezTo>
                    <a:pt x="2" y="49"/>
                    <a:pt x="4" y="44"/>
                    <a:pt x="4" y="40"/>
                  </a:cubicBezTo>
                  <a:cubicBezTo>
                    <a:pt x="4" y="37"/>
                    <a:pt x="0" y="27"/>
                    <a:pt x="0" y="25"/>
                  </a:cubicBezTo>
                  <a:cubicBezTo>
                    <a:pt x="0" y="23"/>
                    <a:pt x="7" y="1"/>
                    <a:pt x="7" y="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43">
              <a:extLst>
                <a:ext uri="{FF2B5EF4-FFF2-40B4-BE49-F238E27FC236}">
                  <a16:creationId xmlns:a16="http://schemas.microsoft.com/office/drawing/2014/main" id="{A6C9AC99-0168-4CEB-A23E-17931C227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2047875"/>
              <a:ext cx="66675" cy="38100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3 h 3"/>
                <a:gd name="T6" fmla="*/ 0 w 5"/>
                <a:gd name="T7" fmla="*/ 1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44">
              <a:extLst>
                <a:ext uri="{FF2B5EF4-FFF2-40B4-BE49-F238E27FC236}">
                  <a16:creationId xmlns:a16="http://schemas.microsoft.com/office/drawing/2014/main" id="{CA995CF6-EC40-43DB-AA73-E82F9E11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8" y="1933575"/>
              <a:ext cx="330200" cy="890587"/>
            </a:xfrm>
            <a:custGeom>
              <a:avLst/>
              <a:gdLst>
                <a:gd name="T0" fmla="*/ 25 w 25"/>
                <a:gd name="T1" fmla="*/ 68 h 70"/>
                <a:gd name="T2" fmla="*/ 21 w 25"/>
                <a:gd name="T3" fmla="*/ 57 h 70"/>
                <a:gd name="T4" fmla="*/ 17 w 25"/>
                <a:gd name="T5" fmla="*/ 46 h 70"/>
                <a:gd name="T6" fmla="*/ 19 w 25"/>
                <a:gd name="T7" fmla="*/ 12 h 70"/>
                <a:gd name="T8" fmla="*/ 22 w 25"/>
                <a:gd name="T9" fmla="*/ 3 h 70"/>
                <a:gd name="T10" fmla="*/ 6 w 25"/>
                <a:gd name="T11" fmla="*/ 0 h 70"/>
                <a:gd name="T12" fmla="*/ 5 w 25"/>
                <a:gd name="T13" fmla="*/ 10 h 70"/>
                <a:gd name="T14" fmla="*/ 4 w 25"/>
                <a:gd name="T15" fmla="*/ 34 h 70"/>
                <a:gd name="T16" fmla="*/ 8 w 25"/>
                <a:gd name="T17" fmla="*/ 54 h 70"/>
                <a:gd name="T18" fmla="*/ 17 w 25"/>
                <a:gd name="T19" fmla="*/ 70 h 70"/>
                <a:gd name="T20" fmla="*/ 25 w 25"/>
                <a:gd name="T21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70">
                  <a:moveTo>
                    <a:pt x="25" y="68"/>
                  </a:moveTo>
                  <a:cubicBezTo>
                    <a:pt x="25" y="68"/>
                    <a:pt x="22" y="59"/>
                    <a:pt x="21" y="57"/>
                  </a:cubicBezTo>
                  <a:cubicBezTo>
                    <a:pt x="19" y="54"/>
                    <a:pt x="18" y="47"/>
                    <a:pt x="17" y="46"/>
                  </a:cubicBezTo>
                  <a:cubicBezTo>
                    <a:pt x="17" y="45"/>
                    <a:pt x="18" y="14"/>
                    <a:pt x="19" y="12"/>
                  </a:cubicBezTo>
                  <a:cubicBezTo>
                    <a:pt x="21" y="10"/>
                    <a:pt x="23" y="3"/>
                    <a:pt x="22" y="3"/>
                  </a:cubicBezTo>
                  <a:cubicBezTo>
                    <a:pt x="21" y="2"/>
                    <a:pt x="6" y="0"/>
                    <a:pt x="6" y="0"/>
                  </a:cubicBezTo>
                  <a:cubicBezTo>
                    <a:pt x="6" y="0"/>
                    <a:pt x="6" y="8"/>
                    <a:pt x="5" y="10"/>
                  </a:cubicBezTo>
                  <a:cubicBezTo>
                    <a:pt x="4" y="11"/>
                    <a:pt x="0" y="24"/>
                    <a:pt x="4" y="34"/>
                  </a:cubicBezTo>
                  <a:cubicBezTo>
                    <a:pt x="8" y="44"/>
                    <a:pt x="10" y="48"/>
                    <a:pt x="8" y="54"/>
                  </a:cubicBezTo>
                  <a:cubicBezTo>
                    <a:pt x="17" y="70"/>
                    <a:pt x="17" y="70"/>
                    <a:pt x="17" y="70"/>
                  </a:cubicBezTo>
                  <a:lnTo>
                    <a:pt x="25" y="68"/>
                  </a:ln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45">
              <a:extLst>
                <a:ext uri="{FF2B5EF4-FFF2-40B4-BE49-F238E27FC236}">
                  <a16:creationId xmlns:a16="http://schemas.microsoft.com/office/drawing/2014/main" id="{C291BCDF-0F9B-45C6-8FA2-365B16187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8" y="1946275"/>
              <a:ext cx="171450" cy="674687"/>
            </a:xfrm>
            <a:custGeom>
              <a:avLst/>
              <a:gdLst>
                <a:gd name="T0" fmla="*/ 10 w 13"/>
                <a:gd name="T1" fmla="*/ 3 h 53"/>
                <a:gd name="T2" fmla="*/ 8 w 13"/>
                <a:gd name="T3" fmla="*/ 11 h 53"/>
                <a:gd name="T4" fmla="*/ 11 w 13"/>
                <a:gd name="T5" fmla="*/ 42 h 53"/>
                <a:gd name="T6" fmla="*/ 11 w 13"/>
                <a:gd name="T7" fmla="*/ 53 h 53"/>
                <a:gd name="T8" fmla="*/ 9 w 13"/>
                <a:gd name="T9" fmla="*/ 51 h 53"/>
                <a:gd name="T10" fmla="*/ 9 w 13"/>
                <a:gd name="T11" fmla="*/ 51 h 53"/>
                <a:gd name="T12" fmla="*/ 4 w 13"/>
                <a:gd name="T13" fmla="*/ 33 h 53"/>
                <a:gd name="T14" fmla="*/ 5 w 13"/>
                <a:gd name="T15" fmla="*/ 9 h 53"/>
                <a:gd name="T16" fmla="*/ 6 w 13"/>
                <a:gd name="T17" fmla="*/ 0 h 53"/>
                <a:gd name="T18" fmla="*/ 10 w 13"/>
                <a:gd name="T1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3">
                  <a:moveTo>
                    <a:pt x="10" y="3"/>
                  </a:moveTo>
                  <a:cubicBezTo>
                    <a:pt x="10" y="3"/>
                    <a:pt x="9" y="10"/>
                    <a:pt x="8" y="11"/>
                  </a:cubicBezTo>
                  <a:cubicBezTo>
                    <a:pt x="7" y="13"/>
                    <a:pt x="5" y="28"/>
                    <a:pt x="11" y="42"/>
                  </a:cubicBezTo>
                  <a:cubicBezTo>
                    <a:pt x="11" y="42"/>
                    <a:pt x="13" y="49"/>
                    <a:pt x="11" y="53"/>
                  </a:cubicBezTo>
                  <a:cubicBezTo>
                    <a:pt x="11" y="53"/>
                    <a:pt x="9" y="48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46"/>
                    <a:pt x="8" y="42"/>
                    <a:pt x="4" y="33"/>
                  </a:cubicBezTo>
                  <a:cubicBezTo>
                    <a:pt x="0" y="23"/>
                    <a:pt x="4" y="10"/>
                    <a:pt x="5" y="9"/>
                  </a:cubicBezTo>
                  <a:cubicBezTo>
                    <a:pt x="6" y="7"/>
                    <a:pt x="6" y="2"/>
                    <a:pt x="6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46">
              <a:extLst>
                <a:ext uri="{FF2B5EF4-FFF2-40B4-BE49-F238E27FC236}">
                  <a16:creationId xmlns:a16="http://schemas.microsoft.com/office/drawing/2014/main" id="{5D7735E2-A205-4F94-91E4-F93E4A70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1106487"/>
              <a:ext cx="514350" cy="966787"/>
            </a:xfrm>
            <a:custGeom>
              <a:avLst/>
              <a:gdLst>
                <a:gd name="T0" fmla="*/ 39 w 39"/>
                <a:gd name="T1" fmla="*/ 10 h 76"/>
                <a:gd name="T2" fmla="*/ 32 w 39"/>
                <a:gd name="T3" fmla="*/ 70 h 76"/>
                <a:gd name="T4" fmla="*/ 4 w 39"/>
                <a:gd name="T5" fmla="*/ 70 h 76"/>
                <a:gd name="T6" fmla="*/ 2 w 39"/>
                <a:gd name="T7" fmla="*/ 31 h 76"/>
                <a:gd name="T8" fmla="*/ 1 w 39"/>
                <a:gd name="T9" fmla="*/ 14 h 76"/>
                <a:gd name="T10" fmla="*/ 4 w 39"/>
                <a:gd name="T11" fmla="*/ 6 h 76"/>
                <a:gd name="T12" fmla="*/ 34 w 39"/>
                <a:gd name="T13" fmla="*/ 0 h 76"/>
                <a:gd name="T14" fmla="*/ 39 w 39"/>
                <a:gd name="T15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6">
                  <a:moveTo>
                    <a:pt x="39" y="10"/>
                  </a:moveTo>
                  <a:cubicBezTo>
                    <a:pt x="39" y="10"/>
                    <a:pt x="35" y="61"/>
                    <a:pt x="32" y="70"/>
                  </a:cubicBezTo>
                  <a:cubicBezTo>
                    <a:pt x="32" y="70"/>
                    <a:pt x="11" y="76"/>
                    <a:pt x="4" y="70"/>
                  </a:cubicBezTo>
                  <a:cubicBezTo>
                    <a:pt x="4" y="70"/>
                    <a:pt x="4" y="35"/>
                    <a:pt x="2" y="31"/>
                  </a:cubicBezTo>
                  <a:cubicBezTo>
                    <a:pt x="1" y="27"/>
                    <a:pt x="0" y="17"/>
                    <a:pt x="1" y="14"/>
                  </a:cubicBezTo>
                  <a:cubicBezTo>
                    <a:pt x="2" y="11"/>
                    <a:pt x="4" y="6"/>
                    <a:pt x="4" y="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10"/>
                  </a:ln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47">
              <a:extLst>
                <a:ext uri="{FF2B5EF4-FFF2-40B4-BE49-F238E27FC236}">
                  <a16:creationId xmlns:a16="http://schemas.microsoft.com/office/drawing/2014/main" id="{516DB250-01F8-4D9F-A2A0-0132B527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304800"/>
              <a:ext cx="144463" cy="127000"/>
            </a:xfrm>
            <a:custGeom>
              <a:avLst/>
              <a:gdLst>
                <a:gd name="T0" fmla="*/ 91 w 91"/>
                <a:gd name="T1" fmla="*/ 40 h 80"/>
                <a:gd name="T2" fmla="*/ 83 w 91"/>
                <a:gd name="T3" fmla="*/ 80 h 80"/>
                <a:gd name="T4" fmla="*/ 33 w 91"/>
                <a:gd name="T5" fmla="*/ 72 h 80"/>
                <a:gd name="T6" fmla="*/ 0 w 91"/>
                <a:gd name="T7" fmla="*/ 0 h 80"/>
                <a:gd name="T8" fmla="*/ 24 w 91"/>
                <a:gd name="T9" fmla="*/ 0 h 80"/>
                <a:gd name="T10" fmla="*/ 91 w 91"/>
                <a:gd name="T11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80">
                  <a:moveTo>
                    <a:pt x="91" y="40"/>
                  </a:moveTo>
                  <a:lnTo>
                    <a:pt x="83" y="80"/>
                  </a:lnTo>
                  <a:lnTo>
                    <a:pt x="33" y="7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91" y="40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48">
              <a:extLst>
                <a:ext uri="{FF2B5EF4-FFF2-40B4-BE49-F238E27FC236}">
                  <a16:creationId xmlns:a16="http://schemas.microsoft.com/office/drawing/2014/main" id="{6509126B-D467-4861-B3D3-8DF997D50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38100"/>
              <a:ext cx="157163" cy="471487"/>
            </a:xfrm>
            <a:custGeom>
              <a:avLst/>
              <a:gdLst>
                <a:gd name="T0" fmla="*/ 2 w 12"/>
                <a:gd name="T1" fmla="*/ 37 h 37"/>
                <a:gd name="T2" fmla="*/ 7 w 12"/>
                <a:gd name="T3" fmla="*/ 30 h 37"/>
                <a:gd name="T4" fmla="*/ 7 w 12"/>
                <a:gd name="T5" fmla="*/ 24 h 37"/>
                <a:gd name="T6" fmla="*/ 9 w 12"/>
                <a:gd name="T7" fmla="*/ 18 h 37"/>
                <a:gd name="T8" fmla="*/ 8 w 12"/>
                <a:gd name="T9" fmla="*/ 3 h 37"/>
                <a:gd name="T10" fmla="*/ 0 w 12"/>
                <a:gd name="T11" fmla="*/ 0 h 37"/>
                <a:gd name="T12" fmla="*/ 1 w 12"/>
                <a:gd name="T13" fmla="*/ 5 h 37"/>
                <a:gd name="T14" fmla="*/ 0 w 12"/>
                <a:gd name="T15" fmla="*/ 29 h 37"/>
                <a:gd name="T16" fmla="*/ 2 w 12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7">
                  <a:moveTo>
                    <a:pt x="2" y="37"/>
                  </a:moveTo>
                  <a:cubicBezTo>
                    <a:pt x="2" y="37"/>
                    <a:pt x="6" y="31"/>
                    <a:pt x="7" y="30"/>
                  </a:cubicBezTo>
                  <a:cubicBezTo>
                    <a:pt x="8" y="28"/>
                    <a:pt x="7" y="25"/>
                    <a:pt x="7" y="24"/>
                  </a:cubicBezTo>
                  <a:cubicBezTo>
                    <a:pt x="7" y="24"/>
                    <a:pt x="9" y="21"/>
                    <a:pt x="9" y="18"/>
                  </a:cubicBezTo>
                  <a:cubicBezTo>
                    <a:pt x="9" y="15"/>
                    <a:pt x="12" y="6"/>
                    <a:pt x="8" y="3"/>
                  </a:cubicBezTo>
                  <a:cubicBezTo>
                    <a:pt x="4" y="0"/>
                    <a:pt x="0" y="0"/>
                    <a:pt x="0" y="0"/>
                  </a:cubicBezTo>
                  <a:cubicBezTo>
                    <a:pt x="0" y="0"/>
                    <a:pt x="0" y="4"/>
                    <a:pt x="1" y="5"/>
                  </a:cubicBezTo>
                  <a:cubicBezTo>
                    <a:pt x="3" y="5"/>
                    <a:pt x="0" y="29"/>
                    <a:pt x="0" y="29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49">
              <a:extLst>
                <a:ext uri="{FF2B5EF4-FFF2-40B4-BE49-F238E27FC236}">
                  <a16:creationId xmlns:a16="http://schemas.microsoft.com/office/drawing/2014/main" id="{04758924-1BCC-4DBA-ADA3-02DB955C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8" y="406400"/>
              <a:ext cx="198438" cy="166687"/>
            </a:xfrm>
            <a:custGeom>
              <a:avLst/>
              <a:gdLst>
                <a:gd name="T0" fmla="*/ 15 w 15"/>
                <a:gd name="T1" fmla="*/ 12 h 13"/>
                <a:gd name="T2" fmla="*/ 11 w 15"/>
                <a:gd name="T3" fmla="*/ 3 h 13"/>
                <a:gd name="T4" fmla="*/ 8 w 15"/>
                <a:gd name="T5" fmla="*/ 1 h 13"/>
                <a:gd name="T6" fmla="*/ 2 w 15"/>
                <a:gd name="T7" fmla="*/ 0 h 13"/>
                <a:gd name="T8" fmla="*/ 0 w 15"/>
                <a:gd name="T9" fmla="*/ 3 h 13"/>
                <a:gd name="T10" fmla="*/ 12 w 15"/>
                <a:gd name="T11" fmla="*/ 13 h 13"/>
                <a:gd name="T12" fmla="*/ 15 w 1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5" y="12"/>
                  </a:moveTo>
                  <a:cubicBezTo>
                    <a:pt x="15" y="12"/>
                    <a:pt x="13" y="4"/>
                    <a:pt x="11" y="3"/>
                  </a:cubicBezTo>
                  <a:cubicBezTo>
                    <a:pt x="10" y="2"/>
                    <a:pt x="8" y="1"/>
                    <a:pt x="8" y="1"/>
                  </a:cubicBezTo>
                  <a:cubicBezTo>
                    <a:pt x="8" y="1"/>
                    <a:pt x="4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50">
              <a:extLst>
                <a:ext uri="{FF2B5EF4-FFF2-40B4-BE49-F238E27FC236}">
                  <a16:creationId xmlns:a16="http://schemas.microsoft.com/office/drawing/2014/main" id="{E766ECF0-9AA8-43DD-8982-820EEFFBB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1106487"/>
              <a:ext cx="514350" cy="915987"/>
            </a:xfrm>
            <a:custGeom>
              <a:avLst/>
              <a:gdLst>
                <a:gd name="T0" fmla="*/ 4 w 39"/>
                <a:gd name="T1" fmla="*/ 6 h 72"/>
                <a:gd name="T2" fmla="*/ 34 w 39"/>
                <a:gd name="T3" fmla="*/ 0 h 72"/>
                <a:gd name="T4" fmla="*/ 39 w 39"/>
                <a:gd name="T5" fmla="*/ 10 h 72"/>
                <a:gd name="T6" fmla="*/ 39 w 39"/>
                <a:gd name="T7" fmla="*/ 15 h 72"/>
                <a:gd name="T8" fmla="*/ 37 w 39"/>
                <a:gd name="T9" fmla="*/ 14 h 72"/>
                <a:gd name="T10" fmla="*/ 32 w 39"/>
                <a:gd name="T11" fmla="*/ 7 h 72"/>
                <a:gd name="T12" fmla="*/ 32 w 39"/>
                <a:gd name="T13" fmla="*/ 10 h 72"/>
                <a:gd name="T14" fmla="*/ 25 w 39"/>
                <a:gd name="T15" fmla="*/ 13 h 72"/>
                <a:gd name="T16" fmla="*/ 7 w 39"/>
                <a:gd name="T17" fmla="*/ 13 h 72"/>
                <a:gd name="T18" fmla="*/ 4 w 39"/>
                <a:gd name="T19" fmla="*/ 15 h 72"/>
                <a:gd name="T20" fmla="*/ 11 w 39"/>
                <a:gd name="T21" fmla="*/ 14 h 72"/>
                <a:gd name="T22" fmla="*/ 4 w 39"/>
                <a:gd name="T23" fmla="*/ 18 h 72"/>
                <a:gd name="T24" fmla="*/ 5 w 39"/>
                <a:gd name="T25" fmla="*/ 23 h 72"/>
                <a:gd name="T26" fmla="*/ 7 w 39"/>
                <a:gd name="T27" fmla="*/ 30 h 72"/>
                <a:gd name="T28" fmla="*/ 5 w 39"/>
                <a:gd name="T29" fmla="*/ 58 h 72"/>
                <a:gd name="T30" fmla="*/ 8 w 39"/>
                <a:gd name="T31" fmla="*/ 72 h 72"/>
                <a:gd name="T32" fmla="*/ 4 w 39"/>
                <a:gd name="T33" fmla="*/ 70 h 72"/>
                <a:gd name="T34" fmla="*/ 2 w 39"/>
                <a:gd name="T35" fmla="*/ 31 h 72"/>
                <a:gd name="T36" fmla="*/ 1 w 39"/>
                <a:gd name="T37" fmla="*/ 12 h 72"/>
                <a:gd name="T38" fmla="*/ 4 w 39"/>
                <a:gd name="T3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72">
                  <a:moveTo>
                    <a:pt x="4" y="6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2"/>
                    <a:pt x="39" y="15"/>
                  </a:cubicBezTo>
                  <a:cubicBezTo>
                    <a:pt x="38" y="15"/>
                    <a:pt x="37" y="14"/>
                    <a:pt x="37" y="14"/>
                  </a:cubicBezTo>
                  <a:cubicBezTo>
                    <a:pt x="36" y="13"/>
                    <a:pt x="32" y="7"/>
                    <a:pt x="32" y="7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28" y="13"/>
                    <a:pt x="25" y="13"/>
                  </a:cubicBezTo>
                  <a:cubicBezTo>
                    <a:pt x="23" y="14"/>
                    <a:pt x="7" y="12"/>
                    <a:pt x="7" y="13"/>
                  </a:cubicBezTo>
                  <a:cubicBezTo>
                    <a:pt x="6" y="13"/>
                    <a:pt x="5" y="14"/>
                    <a:pt x="4" y="15"/>
                  </a:cubicBezTo>
                  <a:cubicBezTo>
                    <a:pt x="4" y="15"/>
                    <a:pt x="9" y="13"/>
                    <a:pt x="11" y="14"/>
                  </a:cubicBezTo>
                  <a:cubicBezTo>
                    <a:pt x="11" y="14"/>
                    <a:pt x="6" y="15"/>
                    <a:pt x="4" y="18"/>
                  </a:cubicBezTo>
                  <a:cubicBezTo>
                    <a:pt x="2" y="22"/>
                    <a:pt x="5" y="23"/>
                    <a:pt x="5" y="23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4" y="51"/>
                    <a:pt x="5" y="58"/>
                  </a:cubicBezTo>
                  <a:cubicBezTo>
                    <a:pt x="5" y="63"/>
                    <a:pt x="7" y="69"/>
                    <a:pt x="8" y="72"/>
                  </a:cubicBezTo>
                  <a:cubicBezTo>
                    <a:pt x="6" y="72"/>
                    <a:pt x="5" y="71"/>
                    <a:pt x="4" y="70"/>
                  </a:cubicBezTo>
                  <a:cubicBezTo>
                    <a:pt x="4" y="70"/>
                    <a:pt x="4" y="35"/>
                    <a:pt x="2" y="31"/>
                  </a:cubicBezTo>
                  <a:cubicBezTo>
                    <a:pt x="1" y="27"/>
                    <a:pt x="0" y="15"/>
                    <a:pt x="1" y="12"/>
                  </a:cubicBezTo>
                  <a:cubicBezTo>
                    <a:pt x="2" y="9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51">
              <a:extLst>
                <a:ext uri="{FF2B5EF4-FFF2-40B4-BE49-F238E27FC236}">
                  <a16:creationId xmlns:a16="http://schemas.microsoft.com/office/drawing/2014/main" id="{C347E0E3-365B-4A52-BBEB-67C9F886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865187"/>
              <a:ext cx="449263" cy="393700"/>
            </a:xfrm>
            <a:custGeom>
              <a:avLst/>
              <a:gdLst>
                <a:gd name="T0" fmla="*/ 34 w 34"/>
                <a:gd name="T1" fmla="*/ 24 h 31"/>
                <a:gd name="T2" fmla="*/ 31 w 34"/>
                <a:gd name="T3" fmla="*/ 30 h 31"/>
                <a:gd name="T4" fmla="*/ 20 w 34"/>
                <a:gd name="T5" fmla="*/ 31 h 31"/>
                <a:gd name="T6" fmla="*/ 3 w 34"/>
                <a:gd name="T7" fmla="*/ 30 h 31"/>
                <a:gd name="T8" fmla="*/ 0 w 34"/>
                <a:gd name="T9" fmla="*/ 29 h 31"/>
                <a:gd name="T10" fmla="*/ 8 w 34"/>
                <a:gd name="T11" fmla="*/ 13 h 31"/>
                <a:gd name="T12" fmla="*/ 7 w 34"/>
                <a:gd name="T13" fmla="*/ 0 h 31"/>
                <a:gd name="T14" fmla="*/ 31 w 34"/>
                <a:gd name="T15" fmla="*/ 7 h 31"/>
                <a:gd name="T16" fmla="*/ 34 w 34"/>
                <a:gd name="T1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1">
                  <a:moveTo>
                    <a:pt x="34" y="24"/>
                  </a:moveTo>
                  <a:cubicBezTo>
                    <a:pt x="34" y="24"/>
                    <a:pt x="34" y="29"/>
                    <a:pt x="31" y="30"/>
                  </a:cubicBezTo>
                  <a:cubicBezTo>
                    <a:pt x="27" y="30"/>
                    <a:pt x="23" y="31"/>
                    <a:pt x="20" y="31"/>
                  </a:cubicBezTo>
                  <a:cubicBezTo>
                    <a:pt x="18" y="31"/>
                    <a:pt x="3" y="3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19"/>
                    <a:pt x="8" y="13"/>
                  </a:cubicBezTo>
                  <a:cubicBezTo>
                    <a:pt x="8" y="8"/>
                    <a:pt x="7" y="0"/>
                    <a:pt x="7" y="0"/>
                  </a:cubicBezTo>
                  <a:cubicBezTo>
                    <a:pt x="31" y="7"/>
                    <a:pt x="31" y="7"/>
                    <a:pt x="31" y="7"/>
                  </a:cubicBezTo>
                  <a:lnTo>
                    <a:pt x="34" y="24"/>
                  </a:ln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52">
              <a:extLst>
                <a:ext uri="{FF2B5EF4-FFF2-40B4-BE49-F238E27FC236}">
                  <a16:creationId xmlns:a16="http://schemas.microsoft.com/office/drawing/2014/main" id="{C53FAE10-A4E7-401C-B6E6-75EA5163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1017587"/>
              <a:ext cx="14288" cy="241300"/>
            </a:xfrm>
            <a:custGeom>
              <a:avLst/>
              <a:gdLst>
                <a:gd name="T0" fmla="*/ 1 w 1"/>
                <a:gd name="T1" fmla="*/ 19 h 19"/>
                <a:gd name="T2" fmla="*/ 0 w 1"/>
                <a:gd name="T3" fmla="*/ 19 h 19"/>
                <a:gd name="T4" fmla="*/ 0 w 1"/>
                <a:gd name="T5" fmla="*/ 0 h 19"/>
                <a:gd name="T6" fmla="*/ 1 w 1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9">
                  <a:moveTo>
                    <a:pt x="1" y="19"/>
                  </a:moveTo>
                  <a:cubicBezTo>
                    <a:pt x="1" y="19"/>
                    <a:pt x="1" y="19"/>
                    <a:pt x="0" y="19"/>
                  </a:cubicBezTo>
                  <a:cubicBezTo>
                    <a:pt x="1" y="13"/>
                    <a:pt x="0" y="0"/>
                    <a:pt x="0" y="0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53">
              <a:extLst>
                <a:ext uri="{FF2B5EF4-FFF2-40B4-BE49-F238E27FC236}">
                  <a16:creationId xmlns:a16="http://schemas.microsoft.com/office/drawing/2014/main" id="{4CAB96EE-17A5-4720-951F-DE40EB15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877887"/>
              <a:ext cx="119063" cy="368300"/>
            </a:xfrm>
            <a:custGeom>
              <a:avLst/>
              <a:gdLst>
                <a:gd name="T0" fmla="*/ 3 w 9"/>
                <a:gd name="T1" fmla="*/ 29 h 29"/>
                <a:gd name="T2" fmla="*/ 0 w 9"/>
                <a:gd name="T3" fmla="*/ 28 h 29"/>
                <a:gd name="T4" fmla="*/ 8 w 9"/>
                <a:gd name="T5" fmla="*/ 12 h 29"/>
                <a:gd name="T6" fmla="*/ 7 w 9"/>
                <a:gd name="T7" fmla="*/ 0 h 29"/>
                <a:gd name="T8" fmla="*/ 9 w 9"/>
                <a:gd name="T9" fmla="*/ 3 h 29"/>
                <a:gd name="T10" fmla="*/ 9 w 9"/>
                <a:gd name="T11" fmla="*/ 12 h 29"/>
                <a:gd name="T12" fmla="*/ 7 w 9"/>
                <a:gd name="T13" fmla="*/ 24 h 29"/>
                <a:gd name="T14" fmla="*/ 7 w 9"/>
                <a:gd name="T15" fmla="*/ 29 h 29"/>
                <a:gd name="T16" fmla="*/ 3 w 9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9">
                  <a:moveTo>
                    <a:pt x="3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" y="18"/>
                    <a:pt x="8" y="12"/>
                  </a:cubicBezTo>
                  <a:cubicBezTo>
                    <a:pt x="8" y="8"/>
                    <a:pt x="7" y="1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10"/>
                    <a:pt x="9" y="12"/>
                  </a:cubicBezTo>
                  <a:cubicBezTo>
                    <a:pt x="9" y="15"/>
                    <a:pt x="8" y="23"/>
                    <a:pt x="7" y="24"/>
                  </a:cubicBezTo>
                  <a:cubicBezTo>
                    <a:pt x="6" y="25"/>
                    <a:pt x="6" y="28"/>
                    <a:pt x="7" y="29"/>
                  </a:cubicBezTo>
                  <a:cubicBezTo>
                    <a:pt x="5" y="29"/>
                    <a:pt x="3" y="29"/>
                    <a:pt x="3" y="29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54">
              <a:extLst>
                <a:ext uri="{FF2B5EF4-FFF2-40B4-BE49-F238E27FC236}">
                  <a16:creationId xmlns:a16="http://schemas.microsoft.com/office/drawing/2014/main" id="{E418820C-3606-407A-A6AA-B17183A0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030287"/>
              <a:ext cx="79375" cy="165100"/>
            </a:xfrm>
            <a:custGeom>
              <a:avLst/>
              <a:gdLst>
                <a:gd name="T0" fmla="*/ 6 w 6"/>
                <a:gd name="T1" fmla="*/ 13 h 13"/>
                <a:gd name="T2" fmla="*/ 0 w 6"/>
                <a:gd name="T3" fmla="*/ 0 h 13"/>
                <a:gd name="T4" fmla="*/ 6 w 6"/>
                <a:gd name="T5" fmla="*/ 11 h 13"/>
                <a:gd name="T6" fmla="*/ 6 w 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5"/>
                    <a:pt x="6" y="11"/>
                  </a:cubicBezTo>
                  <a:cubicBezTo>
                    <a:pt x="6" y="11"/>
                    <a:pt x="6" y="12"/>
                    <a:pt x="6" y="13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3" name="Freeform 55">
              <a:extLst>
                <a:ext uri="{FF2B5EF4-FFF2-40B4-BE49-F238E27FC236}">
                  <a16:creationId xmlns:a16="http://schemas.microsoft.com/office/drawing/2014/main" id="{C032CA59-1852-412C-B514-8A3F489CF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1169987"/>
              <a:ext cx="25400" cy="88900"/>
            </a:xfrm>
            <a:custGeom>
              <a:avLst/>
              <a:gdLst>
                <a:gd name="T0" fmla="*/ 0 w 2"/>
                <a:gd name="T1" fmla="*/ 7 h 7"/>
                <a:gd name="T2" fmla="*/ 1 w 2"/>
                <a:gd name="T3" fmla="*/ 0 h 7"/>
                <a:gd name="T4" fmla="*/ 2 w 2"/>
                <a:gd name="T5" fmla="*/ 6 h 7"/>
                <a:gd name="T6" fmla="*/ 0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"/>
                    <a:pt x="2" y="6"/>
                  </a:cubicBezTo>
                  <a:cubicBezTo>
                    <a:pt x="1" y="7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4" name="Freeform 56">
              <a:extLst>
                <a:ext uri="{FF2B5EF4-FFF2-40B4-BE49-F238E27FC236}">
                  <a16:creationId xmlns:a16="http://schemas.microsoft.com/office/drawing/2014/main" id="{B7A97A19-B8CF-4934-9711-AA8CA3BC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" y="1017587"/>
              <a:ext cx="158750" cy="266700"/>
            </a:xfrm>
            <a:custGeom>
              <a:avLst/>
              <a:gdLst>
                <a:gd name="T0" fmla="*/ 12 w 12"/>
                <a:gd name="T1" fmla="*/ 19 h 21"/>
                <a:gd name="T2" fmla="*/ 8 w 12"/>
                <a:gd name="T3" fmla="*/ 19 h 21"/>
                <a:gd name="T4" fmla="*/ 0 w 12"/>
                <a:gd name="T5" fmla="*/ 0 h 21"/>
                <a:gd name="T6" fmla="*/ 9 w 12"/>
                <a:gd name="T7" fmla="*/ 0 h 21"/>
                <a:gd name="T8" fmla="*/ 12 w 12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12" y="19"/>
                  </a:moveTo>
                  <a:cubicBezTo>
                    <a:pt x="12" y="19"/>
                    <a:pt x="10" y="21"/>
                    <a:pt x="8" y="19"/>
                  </a:cubicBezTo>
                  <a:cubicBezTo>
                    <a:pt x="6" y="17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2" y="19"/>
                  </a:ln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5" name="Freeform 57">
              <a:extLst>
                <a:ext uri="{FF2B5EF4-FFF2-40B4-BE49-F238E27FC236}">
                  <a16:creationId xmlns:a16="http://schemas.microsoft.com/office/drawing/2014/main" id="{54569E2C-7027-42A6-BDC2-24B0449B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444500"/>
              <a:ext cx="357188" cy="420687"/>
            </a:xfrm>
            <a:custGeom>
              <a:avLst/>
              <a:gdLst>
                <a:gd name="T0" fmla="*/ 27 w 27"/>
                <a:gd name="T1" fmla="*/ 33 h 33"/>
                <a:gd name="T2" fmla="*/ 25 w 27"/>
                <a:gd name="T3" fmla="*/ 29 h 33"/>
                <a:gd name="T4" fmla="*/ 21 w 27"/>
                <a:gd name="T5" fmla="*/ 23 h 33"/>
                <a:gd name="T6" fmla="*/ 15 w 27"/>
                <a:gd name="T7" fmla="*/ 15 h 33"/>
                <a:gd name="T8" fmla="*/ 11 w 27"/>
                <a:gd name="T9" fmla="*/ 5 h 33"/>
                <a:gd name="T10" fmla="*/ 6 w 27"/>
                <a:gd name="T11" fmla="*/ 3 h 33"/>
                <a:gd name="T12" fmla="*/ 2 w 27"/>
                <a:gd name="T13" fmla="*/ 1 h 33"/>
                <a:gd name="T14" fmla="*/ 0 w 27"/>
                <a:gd name="T15" fmla="*/ 0 h 33"/>
                <a:gd name="T16" fmla="*/ 3 w 27"/>
                <a:gd name="T17" fmla="*/ 10 h 33"/>
                <a:gd name="T18" fmla="*/ 17 w 27"/>
                <a:gd name="T19" fmla="*/ 29 h 33"/>
                <a:gd name="T20" fmla="*/ 27 w 27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3">
                  <a:moveTo>
                    <a:pt x="27" y="33"/>
                  </a:moveTo>
                  <a:cubicBezTo>
                    <a:pt x="27" y="33"/>
                    <a:pt x="27" y="30"/>
                    <a:pt x="25" y="29"/>
                  </a:cubicBezTo>
                  <a:cubicBezTo>
                    <a:pt x="24" y="28"/>
                    <a:pt x="22" y="24"/>
                    <a:pt x="21" y="23"/>
                  </a:cubicBezTo>
                  <a:cubicBezTo>
                    <a:pt x="20" y="23"/>
                    <a:pt x="16" y="17"/>
                    <a:pt x="15" y="15"/>
                  </a:cubicBezTo>
                  <a:cubicBezTo>
                    <a:pt x="14" y="13"/>
                    <a:pt x="12" y="7"/>
                    <a:pt x="11" y="5"/>
                  </a:cubicBezTo>
                  <a:cubicBezTo>
                    <a:pt x="9" y="4"/>
                    <a:pt x="6" y="3"/>
                    <a:pt x="6" y="3"/>
                  </a:cubicBezTo>
                  <a:cubicBezTo>
                    <a:pt x="6" y="3"/>
                    <a:pt x="3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8"/>
                    <a:pt x="3" y="10"/>
                  </a:cubicBezTo>
                  <a:cubicBezTo>
                    <a:pt x="5" y="11"/>
                    <a:pt x="17" y="29"/>
                    <a:pt x="17" y="29"/>
                  </a:cubicBezTo>
                  <a:lnTo>
                    <a:pt x="27" y="33"/>
                  </a:ln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6" name="Freeform 58">
              <a:extLst>
                <a:ext uri="{FF2B5EF4-FFF2-40B4-BE49-F238E27FC236}">
                  <a16:creationId xmlns:a16="http://schemas.microsoft.com/office/drawing/2014/main" id="{FCAAF056-24A9-4C54-8929-395C6247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0" y="406400"/>
              <a:ext cx="250825" cy="509587"/>
            </a:xfrm>
            <a:custGeom>
              <a:avLst/>
              <a:gdLst>
                <a:gd name="T0" fmla="*/ 7 w 19"/>
                <a:gd name="T1" fmla="*/ 0 h 40"/>
                <a:gd name="T2" fmla="*/ 19 w 19"/>
                <a:gd name="T3" fmla="*/ 12 h 40"/>
                <a:gd name="T4" fmla="*/ 18 w 19"/>
                <a:gd name="T5" fmla="*/ 37 h 40"/>
                <a:gd name="T6" fmla="*/ 5 w 19"/>
                <a:gd name="T7" fmla="*/ 26 h 40"/>
                <a:gd name="T8" fmla="*/ 0 w 19"/>
                <a:gd name="T9" fmla="*/ 0 h 40"/>
                <a:gd name="T10" fmla="*/ 7 w 19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0">
                  <a:moveTo>
                    <a:pt x="7" y="0"/>
                  </a:moveTo>
                  <a:cubicBezTo>
                    <a:pt x="7" y="0"/>
                    <a:pt x="16" y="8"/>
                    <a:pt x="19" y="12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8" y="40"/>
                    <a:pt x="5" y="26"/>
                  </a:cubicBezTo>
                  <a:cubicBezTo>
                    <a:pt x="2" y="12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7" name="Freeform 59">
              <a:extLst>
                <a:ext uri="{FF2B5EF4-FFF2-40B4-BE49-F238E27FC236}">
                  <a16:creationId xmlns:a16="http://schemas.microsoft.com/office/drawing/2014/main" id="{AFD361F2-639C-41A8-873E-F729F1DC1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" y="534987"/>
              <a:ext cx="265113" cy="508000"/>
            </a:xfrm>
            <a:custGeom>
              <a:avLst/>
              <a:gdLst>
                <a:gd name="T0" fmla="*/ 150 w 167"/>
                <a:gd name="T1" fmla="*/ 8 h 320"/>
                <a:gd name="T2" fmla="*/ 0 w 167"/>
                <a:gd name="T3" fmla="*/ 0 h 320"/>
                <a:gd name="T4" fmla="*/ 17 w 167"/>
                <a:gd name="T5" fmla="*/ 320 h 320"/>
                <a:gd name="T6" fmla="*/ 167 w 167"/>
                <a:gd name="T7" fmla="*/ 312 h 320"/>
                <a:gd name="T8" fmla="*/ 150 w 167"/>
                <a:gd name="T9" fmla="*/ 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320">
                  <a:moveTo>
                    <a:pt x="150" y="8"/>
                  </a:moveTo>
                  <a:lnTo>
                    <a:pt x="0" y="0"/>
                  </a:lnTo>
                  <a:lnTo>
                    <a:pt x="17" y="320"/>
                  </a:lnTo>
                  <a:lnTo>
                    <a:pt x="167" y="312"/>
                  </a:lnTo>
                  <a:lnTo>
                    <a:pt x="150" y="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8" name="Freeform 60">
              <a:extLst>
                <a:ext uri="{FF2B5EF4-FFF2-40B4-BE49-F238E27FC236}">
                  <a16:creationId xmlns:a16="http://schemas.microsoft.com/office/drawing/2014/main" id="{EF39D644-9D77-4B4B-ADEC-E84ED8B5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" y="750887"/>
              <a:ext cx="119063" cy="177800"/>
            </a:xfrm>
            <a:custGeom>
              <a:avLst/>
              <a:gdLst>
                <a:gd name="T0" fmla="*/ 7 w 9"/>
                <a:gd name="T1" fmla="*/ 12 h 14"/>
                <a:gd name="T2" fmla="*/ 4 w 9"/>
                <a:gd name="T3" fmla="*/ 14 h 14"/>
                <a:gd name="T4" fmla="*/ 0 w 9"/>
                <a:gd name="T5" fmla="*/ 14 h 14"/>
                <a:gd name="T6" fmla="*/ 0 w 9"/>
                <a:gd name="T7" fmla="*/ 9 h 14"/>
                <a:gd name="T8" fmla="*/ 8 w 9"/>
                <a:gd name="T9" fmla="*/ 0 h 14"/>
                <a:gd name="T10" fmla="*/ 8 w 9"/>
                <a:gd name="T11" fmla="*/ 4 h 14"/>
                <a:gd name="T12" fmla="*/ 7 w 9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7" y="12"/>
                  </a:moveTo>
                  <a:cubicBezTo>
                    <a:pt x="7" y="12"/>
                    <a:pt x="5" y="14"/>
                    <a:pt x="4" y="14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4" y="1"/>
                    <a:pt x="8" y="0"/>
                  </a:cubicBezTo>
                  <a:cubicBezTo>
                    <a:pt x="8" y="0"/>
                    <a:pt x="9" y="3"/>
                    <a:pt x="8" y="4"/>
                  </a:cubicBezTo>
                  <a:cubicBezTo>
                    <a:pt x="7" y="5"/>
                    <a:pt x="7" y="12"/>
                    <a:pt x="7" y="12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9" name="Freeform 61">
              <a:extLst>
                <a:ext uri="{FF2B5EF4-FFF2-40B4-BE49-F238E27FC236}">
                  <a16:creationId xmlns:a16="http://schemas.microsoft.com/office/drawing/2014/main" id="{9A1AF108-7A5B-4953-9D2E-120E0120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788987"/>
              <a:ext cx="185738" cy="203200"/>
            </a:xfrm>
            <a:custGeom>
              <a:avLst/>
              <a:gdLst>
                <a:gd name="T0" fmla="*/ 3 w 14"/>
                <a:gd name="T1" fmla="*/ 0 h 16"/>
                <a:gd name="T2" fmla="*/ 11 w 14"/>
                <a:gd name="T3" fmla="*/ 5 h 16"/>
                <a:gd name="T4" fmla="*/ 8 w 14"/>
                <a:gd name="T5" fmla="*/ 15 h 16"/>
                <a:gd name="T6" fmla="*/ 0 w 14"/>
                <a:gd name="T7" fmla="*/ 10 h 16"/>
                <a:gd name="T8" fmla="*/ 3 w 1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3" y="0"/>
                  </a:moveTo>
                  <a:cubicBezTo>
                    <a:pt x="3" y="0"/>
                    <a:pt x="8" y="2"/>
                    <a:pt x="11" y="5"/>
                  </a:cubicBezTo>
                  <a:cubicBezTo>
                    <a:pt x="11" y="5"/>
                    <a:pt x="14" y="14"/>
                    <a:pt x="8" y="15"/>
                  </a:cubicBezTo>
                  <a:cubicBezTo>
                    <a:pt x="2" y="16"/>
                    <a:pt x="1" y="11"/>
                    <a:pt x="0" y="1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0" name="Freeform 62">
              <a:extLst>
                <a:ext uri="{FF2B5EF4-FFF2-40B4-BE49-F238E27FC236}">
                  <a16:creationId xmlns:a16="http://schemas.microsoft.com/office/drawing/2014/main" id="{32A87961-C903-4DDA-9332-BC3414456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393700"/>
              <a:ext cx="317500" cy="484187"/>
            </a:xfrm>
            <a:custGeom>
              <a:avLst/>
              <a:gdLst>
                <a:gd name="T0" fmla="*/ 24 w 24"/>
                <a:gd name="T1" fmla="*/ 38 h 38"/>
                <a:gd name="T2" fmla="*/ 18 w 24"/>
                <a:gd name="T3" fmla="*/ 29 h 38"/>
                <a:gd name="T4" fmla="*/ 17 w 24"/>
                <a:gd name="T5" fmla="*/ 24 h 38"/>
                <a:gd name="T6" fmla="*/ 16 w 24"/>
                <a:gd name="T7" fmla="*/ 21 h 38"/>
                <a:gd name="T8" fmla="*/ 14 w 24"/>
                <a:gd name="T9" fmla="*/ 16 h 38"/>
                <a:gd name="T10" fmla="*/ 11 w 24"/>
                <a:gd name="T11" fmla="*/ 11 h 38"/>
                <a:gd name="T12" fmla="*/ 10 w 24"/>
                <a:gd name="T13" fmla="*/ 8 h 38"/>
                <a:gd name="T14" fmla="*/ 20 w 24"/>
                <a:gd name="T15" fmla="*/ 12 h 38"/>
                <a:gd name="T16" fmla="*/ 11 w 24"/>
                <a:gd name="T17" fmla="*/ 6 h 38"/>
                <a:gd name="T18" fmla="*/ 10 w 24"/>
                <a:gd name="T19" fmla="*/ 2 h 38"/>
                <a:gd name="T20" fmla="*/ 4 w 24"/>
                <a:gd name="T21" fmla="*/ 0 h 38"/>
                <a:gd name="T22" fmla="*/ 0 w 24"/>
                <a:gd name="T23" fmla="*/ 4 h 38"/>
                <a:gd name="T24" fmla="*/ 5 w 24"/>
                <a:gd name="T25" fmla="*/ 25 h 38"/>
                <a:gd name="T26" fmla="*/ 14 w 24"/>
                <a:gd name="T27" fmla="*/ 38 h 38"/>
                <a:gd name="T28" fmla="*/ 24 w 24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8">
                  <a:moveTo>
                    <a:pt x="24" y="38"/>
                  </a:moveTo>
                  <a:cubicBezTo>
                    <a:pt x="24" y="38"/>
                    <a:pt x="19" y="30"/>
                    <a:pt x="18" y="29"/>
                  </a:cubicBezTo>
                  <a:cubicBezTo>
                    <a:pt x="17" y="27"/>
                    <a:pt x="18" y="24"/>
                    <a:pt x="17" y="24"/>
                  </a:cubicBezTo>
                  <a:cubicBezTo>
                    <a:pt x="17" y="23"/>
                    <a:pt x="16" y="21"/>
                    <a:pt x="16" y="21"/>
                  </a:cubicBezTo>
                  <a:cubicBezTo>
                    <a:pt x="16" y="21"/>
                    <a:pt x="13" y="19"/>
                    <a:pt x="14" y="16"/>
                  </a:cubicBezTo>
                  <a:cubicBezTo>
                    <a:pt x="15" y="14"/>
                    <a:pt x="12" y="12"/>
                    <a:pt x="11" y="11"/>
                  </a:cubicBezTo>
                  <a:cubicBezTo>
                    <a:pt x="10" y="10"/>
                    <a:pt x="10" y="8"/>
                    <a:pt x="10" y="8"/>
                  </a:cubicBezTo>
                  <a:cubicBezTo>
                    <a:pt x="10" y="8"/>
                    <a:pt x="17" y="11"/>
                    <a:pt x="20" y="1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2" y="4"/>
                    <a:pt x="10" y="2"/>
                  </a:cubicBezTo>
                  <a:cubicBezTo>
                    <a:pt x="9" y="1"/>
                    <a:pt x="4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1" name="Freeform 63">
              <a:extLst>
                <a:ext uri="{FF2B5EF4-FFF2-40B4-BE49-F238E27FC236}">
                  <a16:creationId xmlns:a16="http://schemas.microsoft.com/office/drawing/2014/main" id="{23124042-CAEA-4B95-96BF-5CEE5951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890587"/>
              <a:ext cx="171450" cy="101600"/>
            </a:xfrm>
            <a:custGeom>
              <a:avLst/>
              <a:gdLst>
                <a:gd name="T0" fmla="*/ 0 w 13"/>
                <a:gd name="T1" fmla="*/ 1 h 8"/>
                <a:gd name="T2" fmla="*/ 2 w 13"/>
                <a:gd name="T3" fmla="*/ 0 h 8"/>
                <a:gd name="T4" fmla="*/ 4 w 13"/>
                <a:gd name="T5" fmla="*/ 0 h 8"/>
                <a:gd name="T6" fmla="*/ 11 w 13"/>
                <a:gd name="T7" fmla="*/ 3 h 8"/>
                <a:gd name="T8" fmla="*/ 13 w 13"/>
                <a:gd name="T9" fmla="*/ 0 h 8"/>
                <a:gd name="T10" fmla="*/ 9 w 13"/>
                <a:gd name="T11" fmla="*/ 7 h 8"/>
                <a:gd name="T12" fmla="*/ 0 w 13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8" y="3"/>
                    <a:pt x="11" y="3"/>
                  </a:cubicBezTo>
                  <a:cubicBezTo>
                    <a:pt x="12" y="3"/>
                    <a:pt x="12" y="2"/>
                    <a:pt x="13" y="0"/>
                  </a:cubicBezTo>
                  <a:cubicBezTo>
                    <a:pt x="13" y="2"/>
                    <a:pt x="12" y="6"/>
                    <a:pt x="9" y="7"/>
                  </a:cubicBezTo>
                  <a:cubicBezTo>
                    <a:pt x="3" y="8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2" name="Freeform 64">
              <a:extLst>
                <a:ext uri="{FF2B5EF4-FFF2-40B4-BE49-F238E27FC236}">
                  <a16:creationId xmlns:a16="http://schemas.microsoft.com/office/drawing/2014/main" id="{932B9D9E-7C62-4055-AA5F-AB3C6F3D8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687387"/>
              <a:ext cx="368300" cy="241300"/>
            </a:xfrm>
            <a:custGeom>
              <a:avLst/>
              <a:gdLst>
                <a:gd name="T0" fmla="*/ 25 w 28"/>
                <a:gd name="T1" fmla="*/ 9 h 19"/>
                <a:gd name="T2" fmla="*/ 26 w 28"/>
                <a:gd name="T3" fmla="*/ 16 h 19"/>
                <a:gd name="T4" fmla="*/ 20 w 28"/>
                <a:gd name="T5" fmla="*/ 17 h 19"/>
                <a:gd name="T6" fmla="*/ 18 w 28"/>
                <a:gd name="T7" fmla="*/ 14 h 19"/>
                <a:gd name="T8" fmla="*/ 3 w 28"/>
                <a:gd name="T9" fmla="*/ 13 h 19"/>
                <a:gd name="T10" fmla="*/ 3 w 28"/>
                <a:gd name="T11" fmla="*/ 12 h 19"/>
                <a:gd name="T12" fmla="*/ 2 w 28"/>
                <a:gd name="T13" fmla="*/ 10 h 19"/>
                <a:gd name="T14" fmla="*/ 2 w 28"/>
                <a:gd name="T15" fmla="*/ 7 h 19"/>
                <a:gd name="T16" fmla="*/ 1 w 28"/>
                <a:gd name="T17" fmla="*/ 6 h 19"/>
                <a:gd name="T18" fmla="*/ 7 w 28"/>
                <a:gd name="T19" fmla="*/ 4 h 19"/>
                <a:gd name="T20" fmla="*/ 5 w 28"/>
                <a:gd name="T21" fmla="*/ 2 h 19"/>
                <a:gd name="T22" fmla="*/ 5 w 28"/>
                <a:gd name="T23" fmla="*/ 0 h 19"/>
                <a:gd name="T24" fmla="*/ 8 w 28"/>
                <a:gd name="T25" fmla="*/ 2 h 19"/>
                <a:gd name="T26" fmla="*/ 14 w 28"/>
                <a:gd name="T27" fmla="*/ 4 h 19"/>
                <a:gd name="T28" fmla="*/ 21 w 28"/>
                <a:gd name="T29" fmla="*/ 7 h 19"/>
                <a:gd name="T30" fmla="*/ 25 w 28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9">
                  <a:moveTo>
                    <a:pt x="25" y="9"/>
                  </a:moveTo>
                  <a:cubicBezTo>
                    <a:pt x="25" y="9"/>
                    <a:pt x="28" y="12"/>
                    <a:pt x="26" y="16"/>
                  </a:cubicBezTo>
                  <a:cubicBezTo>
                    <a:pt x="24" y="19"/>
                    <a:pt x="20" y="17"/>
                    <a:pt x="20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6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2" y="10"/>
                    <a:pt x="0" y="9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2" y="5"/>
                    <a:pt x="2" y="4"/>
                    <a:pt x="7" y="4"/>
                  </a:cubicBezTo>
                  <a:cubicBezTo>
                    <a:pt x="7" y="4"/>
                    <a:pt x="5" y="3"/>
                    <a:pt x="5" y="2"/>
                  </a:cubicBezTo>
                  <a:cubicBezTo>
                    <a:pt x="4" y="2"/>
                    <a:pt x="3" y="0"/>
                    <a:pt x="5" y="0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9" y="2"/>
                    <a:pt x="13" y="3"/>
                    <a:pt x="14" y="4"/>
                  </a:cubicBezTo>
                  <a:cubicBezTo>
                    <a:pt x="15" y="4"/>
                    <a:pt x="17" y="6"/>
                    <a:pt x="21" y="7"/>
                  </a:cubicBezTo>
                  <a:cubicBezTo>
                    <a:pt x="24" y="8"/>
                    <a:pt x="25" y="9"/>
                    <a:pt x="25" y="9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3" name="Freeform 65">
              <a:extLst>
                <a:ext uri="{FF2B5EF4-FFF2-40B4-BE49-F238E27FC236}">
                  <a16:creationId xmlns:a16="http://schemas.microsoft.com/office/drawing/2014/main" id="{8439349A-71BC-440E-95A9-C7884857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" y="776287"/>
              <a:ext cx="288925" cy="152400"/>
            </a:xfrm>
            <a:custGeom>
              <a:avLst/>
              <a:gdLst>
                <a:gd name="T0" fmla="*/ 2 w 22"/>
                <a:gd name="T1" fmla="*/ 5 h 12"/>
                <a:gd name="T2" fmla="*/ 9 w 22"/>
                <a:gd name="T3" fmla="*/ 6 h 12"/>
                <a:gd name="T4" fmla="*/ 15 w 22"/>
                <a:gd name="T5" fmla="*/ 6 h 12"/>
                <a:gd name="T6" fmla="*/ 15 w 22"/>
                <a:gd name="T7" fmla="*/ 0 h 12"/>
                <a:gd name="T8" fmla="*/ 19 w 22"/>
                <a:gd name="T9" fmla="*/ 2 h 12"/>
                <a:gd name="T10" fmla="*/ 20 w 22"/>
                <a:gd name="T11" fmla="*/ 9 h 12"/>
                <a:gd name="T12" fmla="*/ 14 w 22"/>
                <a:gd name="T13" fmla="*/ 10 h 12"/>
                <a:gd name="T14" fmla="*/ 12 w 22"/>
                <a:gd name="T15" fmla="*/ 7 h 12"/>
                <a:gd name="T16" fmla="*/ 0 w 22"/>
                <a:gd name="T17" fmla="*/ 6 h 12"/>
                <a:gd name="T18" fmla="*/ 2 w 22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" y="5"/>
                  </a:moveTo>
                  <a:cubicBezTo>
                    <a:pt x="3" y="5"/>
                    <a:pt x="7" y="5"/>
                    <a:pt x="9" y="6"/>
                  </a:cubicBezTo>
                  <a:cubicBezTo>
                    <a:pt x="10" y="6"/>
                    <a:pt x="15" y="6"/>
                    <a:pt x="15" y="6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18" y="1"/>
                    <a:pt x="19" y="2"/>
                    <a:pt x="19" y="2"/>
                  </a:cubicBezTo>
                  <a:cubicBezTo>
                    <a:pt x="19" y="2"/>
                    <a:pt x="22" y="5"/>
                    <a:pt x="20" y="9"/>
                  </a:cubicBezTo>
                  <a:cubicBezTo>
                    <a:pt x="18" y="12"/>
                    <a:pt x="14" y="10"/>
                    <a:pt x="14" y="1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4" y="7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4" name="Freeform 66">
              <a:extLst>
                <a:ext uri="{FF2B5EF4-FFF2-40B4-BE49-F238E27FC236}">
                  <a16:creationId xmlns:a16="http://schemas.microsoft.com/office/drawing/2014/main" id="{64ABC6A2-4DB4-41B5-933D-E421808F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801687"/>
              <a:ext cx="66675" cy="12700"/>
            </a:xfrm>
            <a:custGeom>
              <a:avLst/>
              <a:gdLst>
                <a:gd name="T0" fmla="*/ 1 w 5"/>
                <a:gd name="T1" fmla="*/ 1 h 1"/>
                <a:gd name="T2" fmla="*/ 0 w 5"/>
                <a:gd name="T3" fmla="*/ 0 h 1"/>
                <a:gd name="T4" fmla="*/ 5 w 5"/>
                <a:gd name="T5" fmla="*/ 0 h 1"/>
                <a:gd name="T6" fmla="*/ 1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5" name="Freeform 67">
              <a:extLst>
                <a:ext uri="{FF2B5EF4-FFF2-40B4-BE49-F238E27FC236}">
                  <a16:creationId xmlns:a16="http://schemas.microsoft.com/office/drawing/2014/main" id="{6BE3C4D9-F800-4997-A842-7429470DC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687387"/>
              <a:ext cx="65088" cy="63500"/>
            </a:xfrm>
            <a:custGeom>
              <a:avLst/>
              <a:gdLst>
                <a:gd name="T0" fmla="*/ 3 w 5"/>
                <a:gd name="T1" fmla="*/ 4 h 5"/>
                <a:gd name="T2" fmla="*/ 1 w 5"/>
                <a:gd name="T3" fmla="*/ 2 h 5"/>
                <a:gd name="T4" fmla="*/ 0 w 5"/>
                <a:gd name="T5" fmla="*/ 0 h 5"/>
                <a:gd name="T6" fmla="*/ 5 w 5"/>
                <a:gd name="T7" fmla="*/ 4 h 5"/>
                <a:gd name="T8" fmla="*/ 1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3" y="3"/>
                    <a:pt x="5" y="4"/>
                  </a:cubicBezTo>
                  <a:cubicBezTo>
                    <a:pt x="5" y="4"/>
                    <a:pt x="4" y="5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6" name="Freeform 68">
              <a:extLst>
                <a:ext uri="{FF2B5EF4-FFF2-40B4-BE49-F238E27FC236}">
                  <a16:creationId xmlns:a16="http://schemas.microsoft.com/office/drawing/2014/main" id="{19502960-D26B-4B23-9261-FC569D14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" y="827087"/>
              <a:ext cx="53975" cy="12700"/>
            </a:xfrm>
            <a:custGeom>
              <a:avLst/>
              <a:gdLst>
                <a:gd name="T0" fmla="*/ 3 w 4"/>
                <a:gd name="T1" fmla="*/ 0 h 1"/>
                <a:gd name="T2" fmla="*/ 4 w 4"/>
                <a:gd name="T3" fmla="*/ 0 h 1"/>
                <a:gd name="T4" fmla="*/ 2 w 4"/>
                <a:gd name="T5" fmla="*/ 1 h 1"/>
                <a:gd name="T6" fmla="*/ 1 w 4"/>
                <a:gd name="T7" fmla="*/ 1 h 1"/>
                <a:gd name="T8" fmla="*/ 0 w 4"/>
                <a:gd name="T9" fmla="*/ 0 h 1"/>
                <a:gd name="T10" fmla="*/ 3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7" name="Freeform 69">
              <a:extLst>
                <a:ext uri="{FF2B5EF4-FFF2-40B4-BE49-F238E27FC236}">
                  <a16:creationId xmlns:a16="http://schemas.microsoft.com/office/drawing/2014/main" id="{5C6BDE50-EF33-4288-986E-968F083ED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763587"/>
              <a:ext cx="66675" cy="12700"/>
            </a:xfrm>
            <a:custGeom>
              <a:avLst/>
              <a:gdLst>
                <a:gd name="T0" fmla="*/ 0 w 5"/>
                <a:gd name="T1" fmla="*/ 0 h 1"/>
                <a:gd name="T2" fmla="*/ 3 w 5"/>
                <a:gd name="T3" fmla="*/ 1 h 1"/>
                <a:gd name="T4" fmla="*/ 5 w 5"/>
                <a:gd name="T5" fmla="*/ 1 h 1"/>
                <a:gd name="T6" fmla="*/ 1 w 5"/>
                <a:gd name="T7" fmla="*/ 1 h 1"/>
                <a:gd name="T8" fmla="*/ 1 w 5"/>
                <a:gd name="T9" fmla="*/ 1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5" y="1"/>
                    <a:pt x="5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8" name="Freeform 70">
              <a:extLst>
                <a:ext uri="{FF2B5EF4-FFF2-40B4-BE49-F238E27FC236}">
                  <a16:creationId xmlns:a16="http://schemas.microsoft.com/office/drawing/2014/main" id="{9931C2FE-8BFE-4842-817A-DCDB0414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76200"/>
              <a:ext cx="223838" cy="317500"/>
            </a:xfrm>
            <a:custGeom>
              <a:avLst/>
              <a:gdLst>
                <a:gd name="T0" fmla="*/ 12 w 17"/>
                <a:gd name="T1" fmla="*/ 1 h 25"/>
                <a:gd name="T2" fmla="*/ 15 w 17"/>
                <a:gd name="T3" fmla="*/ 3 h 25"/>
                <a:gd name="T4" fmla="*/ 17 w 17"/>
                <a:gd name="T5" fmla="*/ 10 h 25"/>
                <a:gd name="T6" fmla="*/ 17 w 17"/>
                <a:gd name="T7" fmla="*/ 14 h 25"/>
                <a:gd name="T8" fmla="*/ 15 w 17"/>
                <a:gd name="T9" fmla="*/ 21 h 25"/>
                <a:gd name="T10" fmla="*/ 11 w 17"/>
                <a:gd name="T11" fmla="*/ 25 h 25"/>
                <a:gd name="T12" fmla="*/ 4 w 17"/>
                <a:gd name="T13" fmla="*/ 21 h 25"/>
                <a:gd name="T14" fmla="*/ 1 w 17"/>
                <a:gd name="T15" fmla="*/ 14 h 25"/>
                <a:gd name="T16" fmla="*/ 12 w 17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5">
                  <a:moveTo>
                    <a:pt x="12" y="1"/>
                  </a:moveTo>
                  <a:cubicBezTo>
                    <a:pt x="12" y="1"/>
                    <a:pt x="14" y="1"/>
                    <a:pt x="15" y="3"/>
                  </a:cubicBezTo>
                  <a:cubicBezTo>
                    <a:pt x="16" y="5"/>
                    <a:pt x="17" y="6"/>
                    <a:pt x="17" y="10"/>
                  </a:cubicBezTo>
                  <a:cubicBezTo>
                    <a:pt x="17" y="10"/>
                    <a:pt x="17" y="12"/>
                    <a:pt x="17" y="14"/>
                  </a:cubicBezTo>
                  <a:cubicBezTo>
                    <a:pt x="17" y="15"/>
                    <a:pt x="15" y="19"/>
                    <a:pt x="15" y="21"/>
                  </a:cubicBezTo>
                  <a:cubicBezTo>
                    <a:pt x="14" y="22"/>
                    <a:pt x="12" y="25"/>
                    <a:pt x="11" y="25"/>
                  </a:cubicBezTo>
                  <a:cubicBezTo>
                    <a:pt x="9" y="24"/>
                    <a:pt x="4" y="22"/>
                    <a:pt x="4" y="21"/>
                  </a:cubicBezTo>
                  <a:cubicBezTo>
                    <a:pt x="3" y="20"/>
                    <a:pt x="0" y="19"/>
                    <a:pt x="1" y="14"/>
                  </a:cubicBezTo>
                  <a:cubicBezTo>
                    <a:pt x="2" y="9"/>
                    <a:pt x="8" y="0"/>
                    <a:pt x="12" y="1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9" name="Freeform 71">
              <a:extLst>
                <a:ext uri="{FF2B5EF4-FFF2-40B4-BE49-F238E27FC236}">
                  <a16:creationId xmlns:a16="http://schemas.microsoft.com/office/drawing/2014/main" id="{6A3FB9FA-B4FD-4E81-9CE0-2178CBF5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8" y="839787"/>
              <a:ext cx="65088" cy="25400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2 h 2"/>
                <a:gd name="T4" fmla="*/ 0 w 5"/>
                <a:gd name="T5" fmla="*/ 1 h 2"/>
                <a:gd name="T6" fmla="*/ 0 w 5"/>
                <a:gd name="T7" fmla="*/ 0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0" name="Freeform 72">
              <a:extLst>
                <a:ext uri="{FF2B5EF4-FFF2-40B4-BE49-F238E27FC236}">
                  <a16:creationId xmlns:a16="http://schemas.microsoft.com/office/drawing/2014/main" id="{D546999D-C877-464E-878A-D933A2FD1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8" y="101600"/>
              <a:ext cx="144463" cy="292100"/>
            </a:xfrm>
            <a:custGeom>
              <a:avLst/>
              <a:gdLst>
                <a:gd name="T0" fmla="*/ 1 w 11"/>
                <a:gd name="T1" fmla="*/ 12 h 23"/>
                <a:gd name="T2" fmla="*/ 8 w 11"/>
                <a:gd name="T3" fmla="*/ 0 h 23"/>
                <a:gd name="T4" fmla="*/ 10 w 11"/>
                <a:gd name="T5" fmla="*/ 1 h 23"/>
                <a:gd name="T6" fmla="*/ 7 w 11"/>
                <a:gd name="T7" fmla="*/ 7 h 23"/>
                <a:gd name="T8" fmla="*/ 4 w 11"/>
                <a:gd name="T9" fmla="*/ 10 h 23"/>
                <a:gd name="T10" fmla="*/ 6 w 11"/>
                <a:gd name="T11" fmla="*/ 13 h 23"/>
                <a:gd name="T12" fmla="*/ 5 w 11"/>
                <a:gd name="T13" fmla="*/ 17 h 23"/>
                <a:gd name="T14" fmla="*/ 11 w 11"/>
                <a:gd name="T15" fmla="*/ 23 h 23"/>
                <a:gd name="T16" fmla="*/ 4 w 11"/>
                <a:gd name="T17" fmla="*/ 19 h 23"/>
                <a:gd name="T18" fmla="*/ 1 w 11"/>
                <a:gd name="T1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3">
                  <a:moveTo>
                    <a:pt x="1" y="12"/>
                  </a:moveTo>
                  <a:cubicBezTo>
                    <a:pt x="2" y="8"/>
                    <a:pt x="5" y="3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7" y="3"/>
                    <a:pt x="7" y="7"/>
                    <a:pt x="7" y="7"/>
                  </a:cubicBezTo>
                  <a:cubicBezTo>
                    <a:pt x="7" y="7"/>
                    <a:pt x="3" y="9"/>
                    <a:pt x="4" y="10"/>
                  </a:cubicBezTo>
                  <a:cubicBezTo>
                    <a:pt x="5" y="10"/>
                    <a:pt x="6" y="12"/>
                    <a:pt x="6" y="13"/>
                  </a:cubicBezTo>
                  <a:cubicBezTo>
                    <a:pt x="5" y="14"/>
                    <a:pt x="4" y="15"/>
                    <a:pt x="5" y="17"/>
                  </a:cubicBezTo>
                  <a:cubicBezTo>
                    <a:pt x="5" y="20"/>
                    <a:pt x="11" y="23"/>
                    <a:pt x="11" y="23"/>
                  </a:cubicBezTo>
                  <a:cubicBezTo>
                    <a:pt x="9" y="22"/>
                    <a:pt x="4" y="20"/>
                    <a:pt x="4" y="19"/>
                  </a:cubicBezTo>
                  <a:cubicBezTo>
                    <a:pt x="3" y="18"/>
                    <a:pt x="0" y="17"/>
                    <a:pt x="1" y="1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1" name="Freeform 73">
              <a:extLst>
                <a:ext uri="{FF2B5EF4-FFF2-40B4-BE49-F238E27FC236}">
                  <a16:creationId xmlns:a16="http://schemas.microsoft.com/office/drawing/2014/main" id="{AED6DB72-D801-4C3B-AC5F-9BF2D5657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8" y="431800"/>
              <a:ext cx="554038" cy="560387"/>
            </a:xfrm>
            <a:custGeom>
              <a:avLst/>
              <a:gdLst>
                <a:gd name="T0" fmla="*/ 39 w 42"/>
                <a:gd name="T1" fmla="*/ 34 h 44"/>
                <a:gd name="T2" fmla="*/ 36 w 42"/>
                <a:gd name="T3" fmla="*/ 35 h 44"/>
                <a:gd name="T4" fmla="*/ 22 w 42"/>
                <a:gd name="T5" fmla="*/ 33 h 44"/>
                <a:gd name="T6" fmla="*/ 20 w 42"/>
                <a:gd name="T7" fmla="*/ 29 h 44"/>
                <a:gd name="T8" fmla="*/ 15 w 42"/>
                <a:gd name="T9" fmla="*/ 13 h 44"/>
                <a:gd name="T10" fmla="*/ 10 w 42"/>
                <a:gd name="T11" fmla="*/ 4 h 44"/>
                <a:gd name="T12" fmla="*/ 7 w 42"/>
                <a:gd name="T13" fmla="*/ 1 h 44"/>
                <a:gd name="T14" fmla="*/ 1 w 42"/>
                <a:gd name="T15" fmla="*/ 17 h 44"/>
                <a:gd name="T16" fmla="*/ 4 w 42"/>
                <a:gd name="T17" fmla="*/ 26 h 44"/>
                <a:gd name="T18" fmla="*/ 14 w 42"/>
                <a:gd name="T19" fmla="*/ 40 h 44"/>
                <a:gd name="T20" fmla="*/ 17 w 42"/>
                <a:gd name="T21" fmla="*/ 43 h 44"/>
                <a:gd name="T22" fmla="*/ 38 w 42"/>
                <a:gd name="T23" fmla="*/ 43 h 44"/>
                <a:gd name="T24" fmla="*/ 39 w 42"/>
                <a:gd name="T2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4">
                  <a:moveTo>
                    <a:pt x="39" y="34"/>
                  </a:moveTo>
                  <a:cubicBezTo>
                    <a:pt x="39" y="34"/>
                    <a:pt x="37" y="35"/>
                    <a:pt x="36" y="35"/>
                  </a:cubicBezTo>
                  <a:cubicBezTo>
                    <a:pt x="34" y="35"/>
                    <a:pt x="26" y="33"/>
                    <a:pt x="22" y="33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6" y="16"/>
                    <a:pt x="15" y="13"/>
                  </a:cubicBezTo>
                  <a:cubicBezTo>
                    <a:pt x="15" y="11"/>
                    <a:pt x="14" y="5"/>
                    <a:pt x="10" y="4"/>
                  </a:cubicBezTo>
                  <a:cubicBezTo>
                    <a:pt x="10" y="4"/>
                    <a:pt x="7" y="1"/>
                    <a:pt x="7" y="1"/>
                  </a:cubicBezTo>
                  <a:cubicBezTo>
                    <a:pt x="6" y="0"/>
                    <a:pt x="0" y="11"/>
                    <a:pt x="1" y="17"/>
                  </a:cubicBezTo>
                  <a:cubicBezTo>
                    <a:pt x="1" y="23"/>
                    <a:pt x="4" y="26"/>
                    <a:pt x="4" y="26"/>
                  </a:cubicBezTo>
                  <a:cubicBezTo>
                    <a:pt x="4" y="26"/>
                    <a:pt x="13" y="38"/>
                    <a:pt x="14" y="40"/>
                  </a:cubicBezTo>
                  <a:cubicBezTo>
                    <a:pt x="16" y="42"/>
                    <a:pt x="15" y="43"/>
                    <a:pt x="17" y="43"/>
                  </a:cubicBezTo>
                  <a:cubicBezTo>
                    <a:pt x="20" y="44"/>
                    <a:pt x="38" y="43"/>
                    <a:pt x="38" y="43"/>
                  </a:cubicBezTo>
                  <a:cubicBezTo>
                    <a:pt x="38" y="43"/>
                    <a:pt x="42" y="41"/>
                    <a:pt x="39" y="34"/>
                  </a:cubicBez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2" name="Freeform 74">
              <a:extLst>
                <a:ext uri="{FF2B5EF4-FFF2-40B4-BE49-F238E27FC236}">
                  <a16:creationId xmlns:a16="http://schemas.microsoft.com/office/drawing/2014/main" id="{4D4EB98F-1AA0-4AAA-A19F-6A4291DA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8" y="431800"/>
              <a:ext cx="527050" cy="560387"/>
            </a:xfrm>
            <a:custGeom>
              <a:avLst/>
              <a:gdLst>
                <a:gd name="T0" fmla="*/ 7 w 40"/>
                <a:gd name="T1" fmla="*/ 1 h 44"/>
                <a:gd name="T2" fmla="*/ 10 w 40"/>
                <a:gd name="T3" fmla="*/ 4 h 44"/>
                <a:gd name="T4" fmla="*/ 14 w 40"/>
                <a:gd name="T5" fmla="*/ 9 h 44"/>
                <a:gd name="T6" fmla="*/ 8 w 40"/>
                <a:gd name="T7" fmla="*/ 7 h 44"/>
                <a:gd name="T8" fmla="*/ 6 w 40"/>
                <a:gd name="T9" fmla="*/ 13 h 44"/>
                <a:gd name="T10" fmla="*/ 11 w 40"/>
                <a:gd name="T11" fmla="*/ 15 h 44"/>
                <a:gd name="T12" fmla="*/ 6 w 40"/>
                <a:gd name="T13" fmla="*/ 20 h 44"/>
                <a:gd name="T14" fmla="*/ 7 w 40"/>
                <a:gd name="T15" fmla="*/ 22 h 44"/>
                <a:gd name="T16" fmla="*/ 15 w 40"/>
                <a:gd name="T17" fmla="*/ 25 h 44"/>
                <a:gd name="T18" fmla="*/ 9 w 40"/>
                <a:gd name="T19" fmla="*/ 24 h 44"/>
                <a:gd name="T20" fmla="*/ 16 w 40"/>
                <a:gd name="T21" fmla="*/ 27 h 44"/>
                <a:gd name="T22" fmla="*/ 9 w 40"/>
                <a:gd name="T23" fmla="*/ 26 h 44"/>
                <a:gd name="T24" fmla="*/ 14 w 40"/>
                <a:gd name="T25" fmla="*/ 36 h 44"/>
                <a:gd name="T26" fmla="*/ 19 w 40"/>
                <a:gd name="T27" fmla="*/ 33 h 44"/>
                <a:gd name="T28" fmla="*/ 19 w 40"/>
                <a:gd name="T29" fmla="*/ 40 h 44"/>
                <a:gd name="T30" fmla="*/ 22 w 40"/>
                <a:gd name="T31" fmla="*/ 36 h 44"/>
                <a:gd name="T32" fmla="*/ 21 w 40"/>
                <a:gd name="T33" fmla="*/ 41 h 44"/>
                <a:gd name="T34" fmla="*/ 31 w 40"/>
                <a:gd name="T35" fmla="*/ 41 h 44"/>
                <a:gd name="T36" fmla="*/ 40 w 40"/>
                <a:gd name="T37" fmla="*/ 41 h 44"/>
                <a:gd name="T38" fmla="*/ 38 w 40"/>
                <a:gd name="T39" fmla="*/ 43 h 44"/>
                <a:gd name="T40" fmla="*/ 17 w 40"/>
                <a:gd name="T41" fmla="*/ 43 h 44"/>
                <a:gd name="T42" fmla="*/ 14 w 40"/>
                <a:gd name="T43" fmla="*/ 40 h 44"/>
                <a:gd name="T44" fmla="*/ 4 w 40"/>
                <a:gd name="T45" fmla="*/ 26 h 44"/>
                <a:gd name="T46" fmla="*/ 1 w 40"/>
                <a:gd name="T47" fmla="*/ 17 h 44"/>
                <a:gd name="T48" fmla="*/ 7 w 40"/>
                <a:gd name="T4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44">
                  <a:moveTo>
                    <a:pt x="7" y="1"/>
                  </a:moveTo>
                  <a:cubicBezTo>
                    <a:pt x="7" y="1"/>
                    <a:pt x="10" y="4"/>
                    <a:pt x="10" y="4"/>
                  </a:cubicBezTo>
                  <a:cubicBezTo>
                    <a:pt x="12" y="5"/>
                    <a:pt x="13" y="7"/>
                    <a:pt x="14" y="9"/>
                  </a:cubicBezTo>
                  <a:cubicBezTo>
                    <a:pt x="11" y="6"/>
                    <a:pt x="8" y="7"/>
                    <a:pt x="8" y="7"/>
                  </a:cubicBezTo>
                  <a:cubicBezTo>
                    <a:pt x="8" y="9"/>
                    <a:pt x="6" y="12"/>
                    <a:pt x="6" y="13"/>
                  </a:cubicBezTo>
                  <a:cubicBezTo>
                    <a:pt x="6" y="15"/>
                    <a:pt x="11" y="15"/>
                    <a:pt x="11" y="15"/>
                  </a:cubicBezTo>
                  <a:cubicBezTo>
                    <a:pt x="5" y="16"/>
                    <a:pt x="6" y="20"/>
                    <a:pt x="6" y="20"/>
                  </a:cubicBezTo>
                  <a:cubicBezTo>
                    <a:pt x="5" y="20"/>
                    <a:pt x="7" y="22"/>
                    <a:pt x="7" y="22"/>
                  </a:cubicBezTo>
                  <a:cubicBezTo>
                    <a:pt x="11" y="22"/>
                    <a:pt x="15" y="25"/>
                    <a:pt x="15" y="25"/>
                  </a:cubicBezTo>
                  <a:cubicBezTo>
                    <a:pt x="11" y="24"/>
                    <a:pt x="9" y="24"/>
                    <a:pt x="9" y="24"/>
                  </a:cubicBezTo>
                  <a:cubicBezTo>
                    <a:pt x="12" y="24"/>
                    <a:pt x="16" y="27"/>
                    <a:pt x="16" y="27"/>
                  </a:cubicBezTo>
                  <a:cubicBezTo>
                    <a:pt x="13" y="26"/>
                    <a:pt x="9" y="26"/>
                    <a:pt x="9" y="26"/>
                  </a:cubicBezTo>
                  <a:cubicBezTo>
                    <a:pt x="14" y="27"/>
                    <a:pt x="14" y="36"/>
                    <a:pt x="14" y="36"/>
                  </a:cubicBezTo>
                  <a:cubicBezTo>
                    <a:pt x="16" y="33"/>
                    <a:pt x="19" y="33"/>
                    <a:pt x="19" y="33"/>
                  </a:cubicBezTo>
                  <a:cubicBezTo>
                    <a:pt x="14" y="36"/>
                    <a:pt x="17" y="40"/>
                    <a:pt x="19" y="40"/>
                  </a:cubicBezTo>
                  <a:cubicBezTo>
                    <a:pt x="20" y="40"/>
                    <a:pt x="22" y="36"/>
                    <a:pt x="22" y="36"/>
                  </a:cubicBezTo>
                  <a:cubicBezTo>
                    <a:pt x="22" y="36"/>
                    <a:pt x="21" y="41"/>
                    <a:pt x="21" y="41"/>
                  </a:cubicBezTo>
                  <a:cubicBezTo>
                    <a:pt x="22" y="41"/>
                    <a:pt x="29" y="42"/>
                    <a:pt x="31" y="41"/>
                  </a:cubicBezTo>
                  <a:cubicBezTo>
                    <a:pt x="33" y="41"/>
                    <a:pt x="37" y="41"/>
                    <a:pt x="40" y="41"/>
                  </a:cubicBezTo>
                  <a:cubicBezTo>
                    <a:pt x="39" y="43"/>
                    <a:pt x="38" y="43"/>
                    <a:pt x="38" y="43"/>
                  </a:cubicBezTo>
                  <a:cubicBezTo>
                    <a:pt x="38" y="43"/>
                    <a:pt x="20" y="44"/>
                    <a:pt x="17" y="43"/>
                  </a:cubicBezTo>
                  <a:cubicBezTo>
                    <a:pt x="15" y="43"/>
                    <a:pt x="16" y="42"/>
                    <a:pt x="14" y="40"/>
                  </a:cubicBezTo>
                  <a:cubicBezTo>
                    <a:pt x="13" y="38"/>
                    <a:pt x="4" y="26"/>
                    <a:pt x="4" y="26"/>
                  </a:cubicBezTo>
                  <a:cubicBezTo>
                    <a:pt x="4" y="26"/>
                    <a:pt x="1" y="23"/>
                    <a:pt x="1" y="17"/>
                  </a:cubicBezTo>
                  <a:cubicBezTo>
                    <a:pt x="0" y="11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3" name="Freeform 75">
              <a:extLst>
                <a:ext uri="{FF2B5EF4-FFF2-40B4-BE49-F238E27FC236}">
                  <a16:creationId xmlns:a16="http://schemas.microsoft.com/office/drawing/2014/main" id="{A79B79F8-28C0-45A9-B5B3-DC6E0384A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69888" cy="827087"/>
            </a:xfrm>
            <a:custGeom>
              <a:avLst/>
              <a:gdLst>
                <a:gd name="T0" fmla="*/ 28 w 28"/>
                <a:gd name="T1" fmla="*/ 6 h 65"/>
                <a:gd name="T2" fmla="*/ 25 w 28"/>
                <a:gd name="T3" fmla="*/ 9 h 65"/>
                <a:gd name="T4" fmla="*/ 22 w 28"/>
                <a:gd name="T5" fmla="*/ 14 h 65"/>
                <a:gd name="T6" fmla="*/ 17 w 28"/>
                <a:gd name="T7" fmla="*/ 20 h 65"/>
                <a:gd name="T8" fmla="*/ 17 w 28"/>
                <a:gd name="T9" fmla="*/ 25 h 65"/>
                <a:gd name="T10" fmla="*/ 21 w 28"/>
                <a:gd name="T11" fmla="*/ 34 h 65"/>
                <a:gd name="T12" fmla="*/ 19 w 28"/>
                <a:gd name="T13" fmla="*/ 41 h 65"/>
                <a:gd name="T14" fmla="*/ 22 w 28"/>
                <a:gd name="T15" fmla="*/ 48 h 65"/>
                <a:gd name="T16" fmla="*/ 23 w 28"/>
                <a:gd name="T17" fmla="*/ 52 h 65"/>
                <a:gd name="T18" fmla="*/ 20 w 28"/>
                <a:gd name="T19" fmla="*/ 49 h 65"/>
                <a:gd name="T20" fmla="*/ 20 w 28"/>
                <a:gd name="T21" fmla="*/ 46 h 65"/>
                <a:gd name="T22" fmla="*/ 15 w 28"/>
                <a:gd name="T23" fmla="*/ 39 h 65"/>
                <a:gd name="T24" fmla="*/ 17 w 28"/>
                <a:gd name="T25" fmla="*/ 34 h 65"/>
                <a:gd name="T26" fmla="*/ 14 w 28"/>
                <a:gd name="T27" fmla="*/ 33 h 65"/>
                <a:gd name="T28" fmla="*/ 11 w 28"/>
                <a:gd name="T29" fmla="*/ 36 h 65"/>
                <a:gd name="T30" fmla="*/ 9 w 28"/>
                <a:gd name="T31" fmla="*/ 46 h 65"/>
                <a:gd name="T32" fmla="*/ 10 w 28"/>
                <a:gd name="T33" fmla="*/ 37 h 65"/>
                <a:gd name="T34" fmla="*/ 8 w 28"/>
                <a:gd name="T35" fmla="*/ 39 h 65"/>
                <a:gd name="T36" fmla="*/ 4 w 28"/>
                <a:gd name="T37" fmla="*/ 49 h 65"/>
                <a:gd name="T38" fmla="*/ 6 w 28"/>
                <a:gd name="T39" fmla="*/ 60 h 65"/>
                <a:gd name="T40" fmla="*/ 5 w 28"/>
                <a:gd name="T41" fmla="*/ 61 h 65"/>
                <a:gd name="T42" fmla="*/ 5 w 28"/>
                <a:gd name="T43" fmla="*/ 65 h 65"/>
                <a:gd name="T44" fmla="*/ 3 w 28"/>
                <a:gd name="T45" fmla="*/ 61 h 65"/>
                <a:gd name="T46" fmla="*/ 3 w 28"/>
                <a:gd name="T47" fmla="*/ 57 h 65"/>
                <a:gd name="T48" fmla="*/ 1 w 28"/>
                <a:gd name="T49" fmla="*/ 54 h 65"/>
                <a:gd name="T50" fmla="*/ 2 w 28"/>
                <a:gd name="T51" fmla="*/ 47 h 65"/>
                <a:gd name="T52" fmla="*/ 3 w 28"/>
                <a:gd name="T53" fmla="*/ 42 h 65"/>
                <a:gd name="T54" fmla="*/ 3 w 28"/>
                <a:gd name="T55" fmla="*/ 35 h 65"/>
                <a:gd name="T56" fmla="*/ 9 w 28"/>
                <a:gd name="T57" fmla="*/ 27 h 65"/>
                <a:gd name="T58" fmla="*/ 10 w 28"/>
                <a:gd name="T59" fmla="*/ 16 h 65"/>
                <a:gd name="T60" fmla="*/ 17 w 28"/>
                <a:gd name="T61" fmla="*/ 2 h 65"/>
                <a:gd name="T62" fmla="*/ 25 w 28"/>
                <a:gd name="T63" fmla="*/ 3 h 65"/>
                <a:gd name="T64" fmla="*/ 28 w 28"/>
                <a:gd name="T6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65">
                  <a:moveTo>
                    <a:pt x="28" y="6"/>
                  </a:moveTo>
                  <a:cubicBezTo>
                    <a:pt x="28" y="6"/>
                    <a:pt x="26" y="9"/>
                    <a:pt x="25" y="9"/>
                  </a:cubicBezTo>
                  <a:cubicBezTo>
                    <a:pt x="23" y="9"/>
                    <a:pt x="22" y="11"/>
                    <a:pt x="22" y="14"/>
                  </a:cubicBezTo>
                  <a:cubicBezTo>
                    <a:pt x="21" y="16"/>
                    <a:pt x="21" y="18"/>
                    <a:pt x="17" y="20"/>
                  </a:cubicBezTo>
                  <a:cubicBezTo>
                    <a:pt x="17" y="20"/>
                    <a:pt x="15" y="24"/>
                    <a:pt x="17" y="25"/>
                  </a:cubicBezTo>
                  <a:cubicBezTo>
                    <a:pt x="19" y="27"/>
                    <a:pt x="22" y="31"/>
                    <a:pt x="21" y="34"/>
                  </a:cubicBezTo>
                  <a:cubicBezTo>
                    <a:pt x="19" y="37"/>
                    <a:pt x="17" y="39"/>
                    <a:pt x="19" y="41"/>
                  </a:cubicBezTo>
                  <a:cubicBezTo>
                    <a:pt x="22" y="44"/>
                    <a:pt x="23" y="46"/>
                    <a:pt x="22" y="48"/>
                  </a:cubicBezTo>
                  <a:cubicBezTo>
                    <a:pt x="21" y="50"/>
                    <a:pt x="22" y="51"/>
                    <a:pt x="23" y="52"/>
                  </a:cubicBezTo>
                  <a:cubicBezTo>
                    <a:pt x="23" y="52"/>
                    <a:pt x="21" y="51"/>
                    <a:pt x="20" y="49"/>
                  </a:cubicBezTo>
                  <a:cubicBezTo>
                    <a:pt x="19" y="48"/>
                    <a:pt x="21" y="47"/>
                    <a:pt x="20" y="46"/>
                  </a:cubicBezTo>
                  <a:cubicBezTo>
                    <a:pt x="19" y="44"/>
                    <a:pt x="15" y="42"/>
                    <a:pt x="15" y="39"/>
                  </a:cubicBezTo>
                  <a:cubicBezTo>
                    <a:pt x="15" y="37"/>
                    <a:pt x="17" y="36"/>
                    <a:pt x="17" y="34"/>
                  </a:cubicBezTo>
                  <a:cubicBezTo>
                    <a:pt x="17" y="34"/>
                    <a:pt x="15" y="32"/>
                    <a:pt x="14" y="33"/>
                  </a:cubicBezTo>
                  <a:cubicBezTo>
                    <a:pt x="12" y="33"/>
                    <a:pt x="10" y="35"/>
                    <a:pt x="11" y="36"/>
                  </a:cubicBezTo>
                  <a:cubicBezTo>
                    <a:pt x="12" y="37"/>
                    <a:pt x="14" y="39"/>
                    <a:pt x="9" y="46"/>
                  </a:cubicBezTo>
                  <a:cubicBezTo>
                    <a:pt x="9" y="46"/>
                    <a:pt x="14" y="39"/>
                    <a:pt x="10" y="37"/>
                  </a:cubicBezTo>
                  <a:cubicBezTo>
                    <a:pt x="10" y="37"/>
                    <a:pt x="8" y="38"/>
                    <a:pt x="8" y="39"/>
                  </a:cubicBezTo>
                  <a:cubicBezTo>
                    <a:pt x="7" y="41"/>
                    <a:pt x="4" y="41"/>
                    <a:pt x="4" y="49"/>
                  </a:cubicBezTo>
                  <a:cubicBezTo>
                    <a:pt x="4" y="49"/>
                    <a:pt x="4" y="57"/>
                    <a:pt x="6" y="60"/>
                  </a:cubicBezTo>
                  <a:cubicBezTo>
                    <a:pt x="6" y="60"/>
                    <a:pt x="5" y="60"/>
                    <a:pt x="5" y="61"/>
                  </a:cubicBezTo>
                  <a:cubicBezTo>
                    <a:pt x="5" y="63"/>
                    <a:pt x="6" y="64"/>
                    <a:pt x="5" y="65"/>
                  </a:cubicBezTo>
                  <a:cubicBezTo>
                    <a:pt x="5" y="65"/>
                    <a:pt x="5" y="64"/>
                    <a:pt x="3" y="61"/>
                  </a:cubicBezTo>
                  <a:cubicBezTo>
                    <a:pt x="1" y="59"/>
                    <a:pt x="3" y="57"/>
                    <a:pt x="3" y="57"/>
                  </a:cubicBezTo>
                  <a:cubicBezTo>
                    <a:pt x="3" y="57"/>
                    <a:pt x="3" y="55"/>
                    <a:pt x="1" y="54"/>
                  </a:cubicBezTo>
                  <a:cubicBezTo>
                    <a:pt x="0" y="53"/>
                    <a:pt x="1" y="49"/>
                    <a:pt x="2" y="47"/>
                  </a:cubicBezTo>
                  <a:cubicBezTo>
                    <a:pt x="3" y="46"/>
                    <a:pt x="4" y="43"/>
                    <a:pt x="3" y="42"/>
                  </a:cubicBezTo>
                  <a:cubicBezTo>
                    <a:pt x="3" y="41"/>
                    <a:pt x="2" y="37"/>
                    <a:pt x="3" y="35"/>
                  </a:cubicBezTo>
                  <a:cubicBezTo>
                    <a:pt x="4" y="33"/>
                    <a:pt x="9" y="29"/>
                    <a:pt x="9" y="27"/>
                  </a:cubicBezTo>
                  <a:cubicBezTo>
                    <a:pt x="9" y="26"/>
                    <a:pt x="10" y="22"/>
                    <a:pt x="10" y="16"/>
                  </a:cubicBezTo>
                  <a:cubicBezTo>
                    <a:pt x="9" y="9"/>
                    <a:pt x="15" y="3"/>
                    <a:pt x="17" y="2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5"/>
                    <a:pt x="28" y="6"/>
                    <a:pt x="28" y="6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4" name="Freeform 76">
              <a:extLst>
                <a:ext uri="{FF2B5EF4-FFF2-40B4-BE49-F238E27FC236}">
                  <a16:creationId xmlns:a16="http://schemas.microsoft.com/office/drawing/2014/main" id="{F5A19EB0-4A4D-4F4D-B2AF-6059808D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393700"/>
              <a:ext cx="92075" cy="141287"/>
            </a:xfrm>
            <a:custGeom>
              <a:avLst/>
              <a:gdLst>
                <a:gd name="T0" fmla="*/ 7 w 7"/>
                <a:gd name="T1" fmla="*/ 1 h 11"/>
                <a:gd name="T2" fmla="*/ 5 w 7"/>
                <a:gd name="T3" fmla="*/ 5 h 11"/>
                <a:gd name="T4" fmla="*/ 7 w 7"/>
                <a:gd name="T5" fmla="*/ 8 h 11"/>
                <a:gd name="T6" fmla="*/ 7 w 7"/>
                <a:gd name="T7" fmla="*/ 11 h 11"/>
                <a:gd name="T8" fmla="*/ 5 w 7"/>
                <a:gd name="T9" fmla="*/ 9 h 11"/>
                <a:gd name="T10" fmla="*/ 4 w 7"/>
                <a:gd name="T11" fmla="*/ 6 h 11"/>
                <a:gd name="T12" fmla="*/ 3 w 7"/>
                <a:gd name="T13" fmla="*/ 4 h 11"/>
                <a:gd name="T14" fmla="*/ 1 w 7"/>
                <a:gd name="T15" fmla="*/ 1 h 11"/>
                <a:gd name="T16" fmla="*/ 7 w 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7" y="1"/>
                  </a:moveTo>
                  <a:cubicBezTo>
                    <a:pt x="7" y="1"/>
                    <a:pt x="5" y="4"/>
                    <a:pt x="5" y="5"/>
                  </a:cubicBezTo>
                  <a:cubicBezTo>
                    <a:pt x="5" y="5"/>
                    <a:pt x="7" y="7"/>
                    <a:pt x="7" y="8"/>
                  </a:cubicBezTo>
                  <a:cubicBezTo>
                    <a:pt x="7" y="9"/>
                    <a:pt x="7" y="11"/>
                    <a:pt x="7" y="11"/>
                  </a:cubicBezTo>
                  <a:cubicBezTo>
                    <a:pt x="7" y="11"/>
                    <a:pt x="5" y="10"/>
                    <a:pt x="5" y="9"/>
                  </a:cubicBezTo>
                  <a:cubicBezTo>
                    <a:pt x="5" y="8"/>
                    <a:pt x="5" y="6"/>
                    <a:pt x="4" y="6"/>
                  </a:cubicBezTo>
                  <a:cubicBezTo>
                    <a:pt x="4" y="6"/>
                    <a:pt x="3" y="4"/>
                    <a:pt x="3" y="4"/>
                  </a:cubicBezTo>
                  <a:cubicBezTo>
                    <a:pt x="2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5" name="Freeform 77">
              <a:extLst>
                <a:ext uri="{FF2B5EF4-FFF2-40B4-BE49-F238E27FC236}">
                  <a16:creationId xmlns:a16="http://schemas.microsoft.com/office/drawing/2014/main" id="{A8D3A936-C398-4C37-9FE9-ED02FFBC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381000"/>
              <a:ext cx="52388" cy="38100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1 h 3"/>
                <a:gd name="T4" fmla="*/ 1 w 4"/>
                <a:gd name="T5" fmla="*/ 3 h 3"/>
                <a:gd name="T6" fmla="*/ 0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3" y="0"/>
                    <a:pt x="4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6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6" name="Freeform 78">
              <a:extLst>
                <a:ext uri="{FF2B5EF4-FFF2-40B4-BE49-F238E27FC236}">
                  <a16:creationId xmlns:a16="http://schemas.microsoft.com/office/drawing/2014/main" id="{1CEE210C-6017-411F-872A-08F9DC7D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00" y="393700"/>
              <a:ext cx="52388" cy="50800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0 w 4"/>
                <a:gd name="T5" fmla="*/ 2 h 4"/>
                <a:gd name="T6" fmla="*/ 4 w 4"/>
                <a:gd name="T7" fmla="*/ 0 h 4"/>
                <a:gd name="T8" fmla="*/ 3 w 4"/>
                <a:gd name="T9" fmla="*/ 3 h 4"/>
                <a:gd name="T10" fmla="*/ 3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0" y="3"/>
                    <a:pt x="0" y="2"/>
                  </a:cubicBezTo>
                  <a:cubicBezTo>
                    <a:pt x="1" y="0"/>
                    <a:pt x="4" y="0"/>
                    <a:pt x="4" y="0"/>
                  </a:cubicBezTo>
                  <a:cubicBezTo>
                    <a:pt x="4" y="0"/>
                    <a:pt x="2" y="2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B5A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7" name="Freeform 79">
              <a:extLst>
                <a:ext uri="{FF2B5EF4-FFF2-40B4-BE49-F238E27FC236}">
                  <a16:creationId xmlns:a16="http://schemas.microsoft.com/office/drawing/2014/main" id="{5F80E9F5-2AED-493C-A61A-1AA5D98A0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3" y="2608262"/>
              <a:ext cx="355600" cy="292100"/>
            </a:xfrm>
            <a:custGeom>
              <a:avLst/>
              <a:gdLst>
                <a:gd name="T0" fmla="*/ 27 w 27"/>
                <a:gd name="T1" fmla="*/ 19 h 23"/>
                <a:gd name="T2" fmla="*/ 24 w 27"/>
                <a:gd name="T3" fmla="*/ 17 h 23"/>
                <a:gd name="T4" fmla="*/ 18 w 27"/>
                <a:gd name="T5" fmla="*/ 10 h 23"/>
                <a:gd name="T6" fmla="*/ 12 w 27"/>
                <a:gd name="T7" fmla="*/ 11 h 23"/>
                <a:gd name="T8" fmla="*/ 4 w 27"/>
                <a:gd name="T9" fmla="*/ 0 h 23"/>
                <a:gd name="T10" fmla="*/ 0 w 27"/>
                <a:gd name="T11" fmla="*/ 6 h 23"/>
                <a:gd name="T12" fmla="*/ 2 w 27"/>
                <a:gd name="T13" fmla="*/ 19 h 23"/>
                <a:gd name="T14" fmla="*/ 3 w 27"/>
                <a:gd name="T15" fmla="*/ 19 h 23"/>
                <a:gd name="T16" fmla="*/ 3 w 27"/>
                <a:gd name="T17" fmla="*/ 10 h 23"/>
                <a:gd name="T18" fmla="*/ 9 w 27"/>
                <a:gd name="T19" fmla="*/ 15 h 23"/>
                <a:gd name="T20" fmla="*/ 13 w 27"/>
                <a:gd name="T21" fmla="*/ 21 h 23"/>
                <a:gd name="T22" fmla="*/ 27 w 27"/>
                <a:gd name="T2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3">
                  <a:moveTo>
                    <a:pt x="27" y="19"/>
                  </a:moveTo>
                  <a:cubicBezTo>
                    <a:pt x="27" y="19"/>
                    <a:pt x="27" y="18"/>
                    <a:pt x="24" y="17"/>
                  </a:cubicBezTo>
                  <a:cubicBezTo>
                    <a:pt x="21" y="15"/>
                    <a:pt x="18" y="11"/>
                    <a:pt x="18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5" y="3"/>
                    <a:pt x="4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8"/>
                    <a:pt x="2" y="13"/>
                    <a:pt x="2" y="19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8" y="12"/>
                    <a:pt x="9" y="15"/>
                  </a:cubicBezTo>
                  <a:cubicBezTo>
                    <a:pt x="10" y="17"/>
                    <a:pt x="10" y="20"/>
                    <a:pt x="13" y="21"/>
                  </a:cubicBezTo>
                  <a:cubicBezTo>
                    <a:pt x="15" y="22"/>
                    <a:pt x="25" y="23"/>
                    <a:pt x="27" y="19"/>
                  </a:cubicBezTo>
                  <a:close/>
                </a:path>
              </a:pathLst>
            </a:custGeom>
            <a:solidFill>
              <a:srgbClr val="58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618" name="组合 173">
            <a:extLst>
              <a:ext uri="{FF2B5EF4-FFF2-40B4-BE49-F238E27FC236}">
                <a16:creationId xmlns:a16="http://schemas.microsoft.com/office/drawing/2014/main" id="{8593B0A9-2CD8-4A5C-B3A8-6E322BAFF090}"/>
              </a:ext>
            </a:extLst>
          </p:cNvPr>
          <p:cNvGrpSpPr>
            <a:grpSpLocks/>
          </p:cNvGrpSpPr>
          <p:nvPr/>
        </p:nvGrpSpPr>
        <p:grpSpPr bwMode="auto">
          <a:xfrm>
            <a:off x="10472738" y="1306513"/>
            <a:ext cx="288925" cy="1050925"/>
            <a:chOff x="0" y="0"/>
            <a:chExt cx="788987" cy="2878137"/>
          </a:xfrm>
        </p:grpSpPr>
        <p:sp>
          <p:nvSpPr>
            <p:cNvPr id="20619" name="AutoShape 272">
              <a:extLst>
                <a:ext uri="{FF2B5EF4-FFF2-40B4-BE49-F238E27FC236}">
                  <a16:creationId xmlns:a16="http://schemas.microsoft.com/office/drawing/2014/main" id="{17813AC3-3CCA-4A68-9DDD-13244F89E7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75" y="34925"/>
              <a:ext cx="782637" cy="284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0" name="Freeform 274">
              <a:extLst>
                <a:ext uri="{FF2B5EF4-FFF2-40B4-BE49-F238E27FC236}">
                  <a16:creationId xmlns:a16="http://schemas.microsoft.com/office/drawing/2014/main" id="{3AD72166-61F5-4776-82E5-7DE6C1F2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" y="1281112"/>
              <a:ext cx="96837" cy="217487"/>
            </a:xfrm>
            <a:custGeom>
              <a:avLst/>
              <a:gdLst>
                <a:gd name="T0" fmla="*/ 4 w 30"/>
                <a:gd name="T1" fmla="*/ 59 h 68"/>
                <a:gd name="T2" fmla="*/ 2 w 30"/>
                <a:gd name="T3" fmla="*/ 62 h 68"/>
                <a:gd name="T4" fmla="*/ 2 w 30"/>
                <a:gd name="T5" fmla="*/ 67 h 68"/>
                <a:gd name="T6" fmla="*/ 19 w 30"/>
                <a:gd name="T7" fmla="*/ 58 h 68"/>
                <a:gd name="T8" fmla="*/ 24 w 30"/>
                <a:gd name="T9" fmla="*/ 54 h 68"/>
                <a:gd name="T10" fmla="*/ 27 w 30"/>
                <a:gd name="T11" fmla="*/ 45 h 68"/>
                <a:gd name="T12" fmla="*/ 30 w 30"/>
                <a:gd name="T13" fmla="*/ 38 h 68"/>
                <a:gd name="T14" fmla="*/ 30 w 30"/>
                <a:gd name="T15" fmla="*/ 25 h 68"/>
                <a:gd name="T16" fmla="*/ 28 w 30"/>
                <a:gd name="T17" fmla="*/ 2 h 68"/>
                <a:gd name="T18" fmla="*/ 4 w 30"/>
                <a:gd name="T19" fmla="*/ 0 h 68"/>
                <a:gd name="T20" fmla="*/ 0 w 30"/>
                <a:gd name="T21" fmla="*/ 15 h 68"/>
                <a:gd name="T22" fmla="*/ 2 w 30"/>
                <a:gd name="T23" fmla="*/ 35 h 68"/>
                <a:gd name="T24" fmla="*/ 3 w 30"/>
                <a:gd name="T25" fmla="*/ 48 h 68"/>
                <a:gd name="T26" fmla="*/ 9 w 30"/>
                <a:gd name="T27" fmla="*/ 42 h 68"/>
                <a:gd name="T28" fmla="*/ 9 w 30"/>
                <a:gd name="T29" fmla="*/ 33 h 68"/>
                <a:gd name="T30" fmla="*/ 11 w 30"/>
                <a:gd name="T31" fmla="*/ 26 h 68"/>
                <a:gd name="T32" fmla="*/ 16 w 30"/>
                <a:gd name="T33" fmla="*/ 29 h 68"/>
                <a:gd name="T34" fmla="*/ 17 w 30"/>
                <a:gd name="T35" fmla="*/ 35 h 68"/>
                <a:gd name="T36" fmla="*/ 17 w 30"/>
                <a:gd name="T37" fmla="*/ 46 h 68"/>
                <a:gd name="T38" fmla="*/ 7 w 30"/>
                <a:gd name="T39" fmla="*/ 56 h 68"/>
                <a:gd name="T40" fmla="*/ 4 w 30"/>
                <a:gd name="T41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68">
                  <a:moveTo>
                    <a:pt x="4" y="59"/>
                  </a:moveTo>
                  <a:cubicBezTo>
                    <a:pt x="3" y="60"/>
                    <a:pt x="2" y="62"/>
                    <a:pt x="2" y="62"/>
                  </a:cubicBezTo>
                  <a:cubicBezTo>
                    <a:pt x="2" y="62"/>
                    <a:pt x="1" y="65"/>
                    <a:pt x="2" y="67"/>
                  </a:cubicBezTo>
                  <a:cubicBezTo>
                    <a:pt x="4" y="68"/>
                    <a:pt x="18" y="58"/>
                    <a:pt x="19" y="58"/>
                  </a:cubicBezTo>
                  <a:cubicBezTo>
                    <a:pt x="19" y="57"/>
                    <a:pt x="24" y="56"/>
                    <a:pt x="24" y="54"/>
                  </a:cubicBezTo>
                  <a:cubicBezTo>
                    <a:pt x="25" y="51"/>
                    <a:pt x="27" y="46"/>
                    <a:pt x="27" y="45"/>
                  </a:cubicBezTo>
                  <a:cubicBezTo>
                    <a:pt x="27" y="44"/>
                    <a:pt x="30" y="40"/>
                    <a:pt x="30" y="38"/>
                  </a:cubicBezTo>
                  <a:cubicBezTo>
                    <a:pt x="30" y="37"/>
                    <a:pt x="30" y="27"/>
                    <a:pt x="30" y="25"/>
                  </a:cubicBezTo>
                  <a:cubicBezTo>
                    <a:pt x="29" y="23"/>
                    <a:pt x="28" y="2"/>
                    <a:pt x="28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13"/>
                    <a:pt x="0" y="15"/>
                  </a:cubicBezTo>
                  <a:cubicBezTo>
                    <a:pt x="0" y="17"/>
                    <a:pt x="2" y="30"/>
                    <a:pt x="2" y="35"/>
                  </a:cubicBezTo>
                  <a:cubicBezTo>
                    <a:pt x="2" y="37"/>
                    <a:pt x="2" y="46"/>
                    <a:pt x="3" y="48"/>
                  </a:cubicBezTo>
                  <a:cubicBezTo>
                    <a:pt x="3" y="51"/>
                    <a:pt x="6" y="52"/>
                    <a:pt x="9" y="42"/>
                  </a:cubicBezTo>
                  <a:cubicBezTo>
                    <a:pt x="10" y="39"/>
                    <a:pt x="9" y="33"/>
                    <a:pt x="9" y="3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32"/>
                    <a:pt x="17" y="35"/>
                  </a:cubicBezTo>
                  <a:cubicBezTo>
                    <a:pt x="17" y="35"/>
                    <a:pt x="17" y="41"/>
                    <a:pt x="17" y="46"/>
                  </a:cubicBezTo>
                  <a:cubicBezTo>
                    <a:pt x="17" y="46"/>
                    <a:pt x="6" y="53"/>
                    <a:pt x="7" y="56"/>
                  </a:cubicBezTo>
                  <a:cubicBezTo>
                    <a:pt x="7" y="56"/>
                    <a:pt x="4" y="58"/>
                    <a:pt x="4" y="59"/>
                  </a:cubicBezTo>
                  <a:close/>
                </a:path>
              </a:pathLst>
            </a:custGeom>
            <a:solidFill>
              <a:srgbClr val="FD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1" name="Freeform 275">
              <a:extLst>
                <a:ext uri="{FF2B5EF4-FFF2-40B4-BE49-F238E27FC236}">
                  <a16:creationId xmlns:a16="http://schemas.microsoft.com/office/drawing/2014/main" id="{2AA9B488-F951-4DD2-BD3F-84A3B1F7A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" y="496887"/>
              <a:ext cx="225425" cy="857250"/>
            </a:xfrm>
            <a:custGeom>
              <a:avLst/>
              <a:gdLst>
                <a:gd name="T0" fmla="*/ 23 w 70"/>
                <a:gd name="T1" fmla="*/ 4 h 269"/>
                <a:gd name="T2" fmla="*/ 31 w 70"/>
                <a:gd name="T3" fmla="*/ 6 h 269"/>
                <a:gd name="T4" fmla="*/ 48 w 70"/>
                <a:gd name="T5" fmla="*/ 114 h 269"/>
                <a:gd name="T6" fmla="*/ 54 w 70"/>
                <a:gd name="T7" fmla="*/ 153 h 269"/>
                <a:gd name="T8" fmla="*/ 70 w 70"/>
                <a:gd name="T9" fmla="*/ 261 h 269"/>
                <a:gd name="T10" fmla="*/ 37 w 70"/>
                <a:gd name="T11" fmla="*/ 269 h 269"/>
                <a:gd name="T12" fmla="*/ 1 w 70"/>
                <a:gd name="T13" fmla="*/ 91 h 269"/>
                <a:gd name="T14" fmla="*/ 23 w 70"/>
                <a:gd name="T15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69">
                  <a:moveTo>
                    <a:pt x="23" y="4"/>
                  </a:moveTo>
                  <a:cubicBezTo>
                    <a:pt x="23" y="4"/>
                    <a:pt x="28" y="0"/>
                    <a:pt x="31" y="6"/>
                  </a:cubicBezTo>
                  <a:cubicBezTo>
                    <a:pt x="37" y="23"/>
                    <a:pt x="45" y="100"/>
                    <a:pt x="48" y="114"/>
                  </a:cubicBezTo>
                  <a:cubicBezTo>
                    <a:pt x="50" y="124"/>
                    <a:pt x="51" y="133"/>
                    <a:pt x="54" y="153"/>
                  </a:cubicBezTo>
                  <a:cubicBezTo>
                    <a:pt x="56" y="173"/>
                    <a:pt x="70" y="261"/>
                    <a:pt x="70" y="261"/>
                  </a:cubicBezTo>
                  <a:cubicBezTo>
                    <a:pt x="70" y="261"/>
                    <a:pt x="59" y="261"/>
                    <a:pt x="37" y="269"/>
                  </a:cubicBezTo>
                  <a:cubicBezTo>
                    <a:pt x="37" y="269"/>
                    <a:pt x="12" y="153"/>
                    <a:pt x="1" y="91"/>
                  </a:cubicBezTo>
                  <a:cubicBezTo>
                    <a:pt x="0" y="82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2" name="Freeform 276">
              <a:extLst>
                <a:ext uri="{FF2B5EF4-FFF2-40B4-BE49-F238E27FC236}">
                  <a16:creationId xmlns:a16="http://schemas.microsoft.com/office/drawing/2014/main" id="{33C7FCAA-4FFA-4848-8B63-F88A7B9CB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" y="1173162"/>
              <a:ext cx="122237" cy="295275"/>
            </a:xfrm>
            <a:custGeom>
              <a:avLst/>
              <a:gdLst>
                <a:gd name="T0" fmla="*/ 12 w 38"/>
                <a:gd name="T1" fmla="*/ 0 h 93"/>
                <a:gd name="T2" fmla="*/ 13 w 38"/>
                <a:gd name="T3" fmla="*/ 45 h 93"/>
                <a:gd name="T4" fmla="*/ 0 w 38"/>
                <a:gd name="T5" fmla="*/ 69 h 93"/>
                <a:gd name="T6" fmla="*/ 7 w 38"/>
                <a:gd name="T7" fmla="*/ 77 h 93"/>
                <a:gd name="T8" fmla="*/ 17 w 38"/>
                <a:gd name="T9" fmla="*/ 92 h 93"/>
                <a:gd name="T10" fmla="*/ 38 w 38"/>
                <a:gd name="T11" fmla="*/ 75 h 93"/>
                <a:gd name="T12" fmla="*/ 30 w 38"/>
                <a:gd name="T13" fmla="*/ 75 h 93"/>
                <a:gd name="T14" fmla="*/ 33 w 38"/>
                <a:gd name="T15" fmla="*/ 66 h 93"/>
                <a:gd name="T16" fmla="*/ 27 w 38"/>
                <a:gd name="T17" fmla="*/ 45 h 93"/>
                <a:gd name="T18" fmla="*/ 34 w 38"/>
                <a:gd name="T19" fmla="*/ 1 h 93"/>
                <a:gd name="T20" fmla="*/ 12 w 38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93">
                  <a:moveTo>
                    <a:pt x="12" y="0"/>
                  </a:moveTo>
                  <a:cubicBezTo>
                    <a:pt x="12" y="0"/>
                    <a:pt x="14" y="39"/>
                    <a:pt x="13" y="45"/>
                  </a:cubicBezTo>
                  <a:cubicBezTo>
                    <a:pt x="12" y="50"/>
                    <a:pt x="0" y="66"/>
                    <a:pt x="0" y="69"/>
                  </a:cubicBezTo>
                  <a:cubicBezTo>
                    <a:pt x="0" y="72"/>
                    <a:pt x="5" y="76"/>
                    <a:pt x="7" y="77"/>
                  </a:cubicBezTo>
                  <a:cubicBezTo>
                    <a:pt x="8" y="79"/>
                    <a:pt x="15" y="93"/>
                    <a:pt x="17" y="92"/>
                  </a:cubicBezTo>
                  <a:cubicBezTo>
                    <a:pt x="18" y="91"/>
                    <a:pt x="38" y="78"/>
                    <a:pt x="38" y="75"/>
                  </a:cubicBezTo>
                  <a:cubicBezTo>
                    <a:pt x="38" y="73"/>
                    <a:pt x="33" y="75"/>
                    <a:pt x="30" y="75"/>
                  </a:cubicBezTo>
                  <a:cubicBezTo>
                    <a:pt x="30" y="75"/>
                    <a:pt x="32" y="66"/>
                    <a:pt x="33" y="66"/>
                  </a:cubicBezTo>
                  <a:cubicBezTo>
                    <a:pt x="36" y="68"/>
                    <a:pt x="27" y="48"/>
                    <a:pt x="27" y="45"/>
                  </a:cubicBezTo>
                  <a:cubicBezTo>
                    <a:pt x="26" y="42"/>
                    <a:pt x="34" y="1"/>
                    <a:pt x="34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D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3" name="Freeform 277">
              <a:extLst>
                <a:ext uri="{FF2B5EF4-FFF2-40B4-BE49-F238E27FC236}">
                  <a16:creationId xmlns:a16="http://schemas.microsoft.com/office/drawing/2014/main" id="{9D43E037-ED85-49E4-9D0D-3B4D52592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5" y="1404937"/>
              <a:ext cx="87312" cy="322262"/>
            </a:xfrm>
            <a:custGeom>
              <a:avLst/>
              <a:gdLst>
                <a:gd name="T0" fmla="*/ 3 w 27"/>
                <a:gd name="T1" fmla="*/ 101 h 101"/>
                <a:gd name="T2" fmla="*/ 3 w 27"/>
                <a:gd name="T3" fmla="*/ 101 h 101"/>
                <a:gd name="T4" fmla="*/ 0 w 27"/>
                <a:gd name="T5" fmla="*/ 97 h 101"/>
                <a:gd name="T6" fmla="*/ 20 w 27"/>
                <a:gd name="T7" fmla="*/ 3 h 101"/>
                <a:gd name="T8" fmla="*/ 24 w 27"/>
                <a:gd name="T9" fmla="*/ 0 h 101"/>
                <a:gd name="T10" fmla="*/ 26 w 27"/>
                <a:gd name="T11" fmla="*/ 4 h 101"/>
                <a:gd name="T12" fmla="*/ 6 w 27"/>
                <a:gd name="T13" fmla="*/ 98 h 101"/>
                <a:gd name="T14" fmla="*/ 3 w 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01">
                  <a:moveTo>
                    <a:pt x="3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99"/>
                    <a:pt x="0" y="97"/>
                  </a:cubicBezTo>
                  <a:cubicBezTo>
                    <a:pt x="7" y="46"/>
                    <a:pt x="19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5" y="1"/>
                    <a:pt x="27" y="3"/>
                    <a:pt x="26" y="4"/>
                  </a:cubicBezTo>
                  <a:cubicBezTo>
                    <a:pt x="26" y="5"/>
                    <a:pt x="13" y="48"/>
                    <a:pt x="6" y="98"/>
                  </a:cubicBezTo>
                  <a:cubicBezTo>
                    <a:pt x="6" y="100"/>
                    <a:pt x="5" y="101"/>
                    <a:pt x="3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4" name="Freeform 278">
              <a:extLst>
                <a:ext uri="{FF2B5EF4-FFF2-40B4-BE49-F238E27FC236}">
                  <a16:creationId xmlns:a16="http://schemas.microsoft.com/office/drawing/2014/main" id="{B78BF8EC-F67B-40BC-A8C9-74AA55A9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" y="1404937"/>
              <a:ext cx="60325" cy="325437"/>
            </a:xfrm>
            <a:custGeom>
              <a:avLst/>
              <a:gdLst>
                <a:gd name="T0" fmla="*/ 16 w 19"/>
                <a:gd name="T1" fmla="*/ 102 h 102"/>
                <a:gd name="T2" fmla="*/ 16 w 19"/>
                <a:gd name="T3" fmla="*/ 102 h 102"/>
                <a:gd name="T4" fmla="*/ 19 w 19"/>
                <a:gd name="T5" fmla="*/ 99 h 102"/>
                <a:gd name="T6" fmla="*/ 7 w 19"/>
                <a:gd name="T7" fmla="*/ 3 h 102"/>
                <a:gd name="T8" fmla="*/ 3 w 19"/>
                <a:gd name="T9" fmla="*/ 0 h 102"/>
                <a:gd name="T10" fmla="*/ 1 w 19"/>
                <a:gd name="T11" fmla="*/ 4 h 102"/>
                <a:gd name="T12" fmla="*/ 12 w 19"/>
                <a:gd name="T13" fmla="*/ 99 h 102"/>
                <a:gd name="T14" fmla="*/ 16 w 1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2"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8" y="102"/>
                    <a:pt x="19" y="101"/>
                    <a:pt x="19" y="99"/>
                  </a:cubicBezTo>
                  <a:cubicBezTo>
                    <a:pt x="16" y="48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2" y="1"/>
                    <a:pt x="0" y="2"/>
                    <a:pt x="1" y="4"/>
                  </a:cubicBezTo>
                  <a:cubicBezTo>
                    <a:pt x="1" y="5"/>
                    <a:pt x="10" y="48"/>
                    <a:pt x="12" y="99"/>
                  </a:cubicBezTo>
                  <a:cubicBezTo>
                    <a:pt x="12" y="101"/>
                    <a:pt x="14" y="102"/>
                    <a:pt x="1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5" name="Freeform 279">
              <a:extLst>
                <a:ext uri="{FF2B5EF4-FFF2-40B4-BE49-F238E27FC236}">
                  <a16:creationId xmlns:a16="http://schemas.microsoft.com/office/drawing/2014/main" id="{A6D28CBA-A1F4-4FCE-B906-4F6E53118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47825"/>
              <a:ext cx="128587" cy="519112"/>
            </a:xfrm>
            <a:custGeom>
              <a:avLst/>
              <a:gdLst>
                <a:gd name="T0" fmla="*/ 39 w 40"/>
                <a:gd name="T1" fmla="*/ 1 h 163"/>
                <a:gd name="T2" fmla="*/ 40 w 40"/>
                <a:gd name="T3" fmla="*/ 152 h 163"/>
                <a:gd name="T4" fmla="*/ 29 w 40"/>
                <a:gd name="T5" fmla="*/ 163 h 163"/>
                <a:gd name="T6" fmla="*/ 20 w 40"/>
                <a:gd name="T7" fmla="*/ 160 h 163"/>
                <a:gd name="T8" fmla="*/ 10 w 40"/>
                <a:gd name="T9" fmla="*/ 162 h 163"/>
                <a:gd name="T10" fmla="*/ 0 w 40"/>
                <a:gd name="T11" fmla="*/ 150 h 163"/>
                <a:gd name="T12" fmla="*/ 13 w 40"/>
                <a:gd name="T13" fmla="*/ 0 h 163"/>
                <a:gd name="T14" fmla="*/ 26 w 40"/>
                <a:gd name="T15" fmla="*/ 2 h 163"/>
                <a:gd name="T16" fmla="*/ 39 w 40"/>
                <a:gd name="T17" fmla="*/ 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3">
                  <a:moveTo>
                    <a:pt x="39" y="1"/>
                  </a:moveTo>
                  <a:cubicBezTo>
                    <a:pt x="40" y="152"/>
                    <a:pt x="40" y="152"/>
                    <a:pt x="40" y="152"/>
                  </a:cubicBezTo>
                  <a:cubicBezTo>
                    <a:pt x="40" y="158"/>
                    <a:pt x="35" y="163"/>
                    <a:pt x="29" y="163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4" y="162"/>
                    <a:pt x="0" y="157"/>
                    <a:pt x="0" y="1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2"/>
                    <a:pt x="26" y="2"/>
                    <a:pt x="26" y="2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6" name="Freeform 280">
              <a:extLst>
                <a:ext uri="{FF2B5EF4-FFF2-40B4-BE49-F238E27FC236}">
                  <a16:creationId xmlns:a16="http://schemas.microsoft.com/office/drawing/2014/main" id="{F668B5C9-108F-4AEC-BF79-4EE1404F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" y="1685925"/>
              <a:ext cx="23812" cy="455612"/>
            </a:xfrm>
            <a:custGeom>
              <a:avLst/>
              <a:gdLst>
                <a:gd name="T0" fmla="*/ 6 w 7"/>
                <a:gd name="T1" fmla="*/ 0 h 143"/>
                <a:gd name="T2" fmla="*/ 4 w 7"/>
                <a:gd name="T3" fmla="*/ 28 h 143"/>
                <a:gd name="T4" fmla="*/ 2 w 7"/>
                <a:gd name="T5" fmla="*/ 56 h 143"/>
                <a:gd name="T6" fmla="*/ 0 w 7"/>
                <a:gd name="T7" fmla="*/ 114 h 143"/>
                <a:gd name="T8" fmla="*/ 0 w 7"/>
                <a:gd name="T9" fmla="*/ 142 h 143"/>
                <a:gd name="T10" fmla="*/ 0 w 7"/>
                <a:gd name="T11" fmla="*/ 142 h 143"/>
                <a:gd name="T12" fmla="*/ 0 w 7"/>
                <a:gd name="T13" fmla="*/ 142 h 143"/>
                <a:gd name="T14" fmla="*/ 2 w 7"/>
                <a:gd name="T15" fmla="*/ 114 h 143"/>
                <a:gd name="T16" fmla="*/ 6 w 7"/>
                <a:gd name="T17" fmla="*/ 56 h 143"/>
                <a:gd name="T18" fmla="*/ 6 w 7"/>
                <a:gd name="T19" fmla="*/ 28 h 143"/>
                <a:gd name="T20" fmla="*/ 6 w 7"/>
                <a:gd name="T21" fmla="*/ 0 h 143"/>
                <a:gd name="T22" fmla="*/ 6 w 7"/>
                <a:gd name="T23" fmla="*/ 0 h 143"/>
                <a:gd name="T24" fmla="*/ 6 w 7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43">
                  <a:moveTo>
                    <a:pt x="6" y="0"/>
                  </a:moveTo>
                  <a:cubicBezTo>
                    <a:pt x="5" y="10"/>
                    <a:pt x="4" y="19"/>
                    <a:pt x="4" y="28"/>
                  </a:cubicBezTo>
                  <a:cubicBezTo>
                    <a:pt x="3" y="37"/>
                    <a:pt x="3" y="47"/>
                    <a:pt x="2" y="56"/>
                  </a:cubicBezTo>
                  <a:cubicBezTo>
                    <a:pt x="2" y="65"/>
                    <a:pt x="0" y="105"/>
                    <a:pt x="0" y="114"/>
                  </a:cubicBezTo>
                  <a:cubicBezTo>
                    <a:pt x="0" y="124"/>
                    <a:pt x="0" y="133"/>
                    <a:pt x="0" y="142"/>
                  </a:cubicBezTo>
                  <a:cubicBezTo>
                    <a:pt x="0" y="142"/>
                    <a:pt x="0" y="143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" y="133"/>
                    <a:pt x="2" y="124"/>
                    <a:pt x="2" y="114"/>
                  </a:cubicBezTo>
                  <a:cubicBezTo>
                    <a:pt x="3" y="105"/>
                    <a:pt x="5" y="66"/>
                    <a:pt x="6" y="56"/>
                  </a:cubicBezTo>
                  <a:cubicBezTo>
                    <a:pt x="6" y="47"/>
                    <a:pt x="6" y="38"/>
                    <a:pt x="6" y="28"/>
                  </a:cubicBezTo>
                  <a:cubicBezTo>
                    <a:pt x="6" y="19"/>
                    <a:pt x="7" y="1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7" name="Freeform 281">
              <a:extLst>
                <a:ext uri="{FF2B5EF4-FFF2-40B4-BE49-F238E27FC236}">
                  <a16:creationId xmlns:a16="http://schemas.microsoft.com/office/drawing/2014/main" id="{C42BA744-3415-475F-AAE5-159E2C3E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" y="500062"/>
              <a:ext cx="187325" cy="873125"/>
            </a:xfrm>
            <a:custGeom>
              <a:avLst/>
              <a:gdLst>
                <a:gd name="T0" fmla="*/ 25 w 58"/>
                <a:gd name="T1" fmla="*/ 3 h 274"/>
                <a:gd name="T2" fmla="*/ 18 w 58"/>
                <a:gd name="T3" fmla="*/ 5 h 274"/>
                <a:gd name="T4" fmla="*/ 8 w 58"/>
                <a:gd name="T5" fmla="*/ 108 h 274"/>
                <a:gd name="T6" fmla="*/ 4 w 58"/>
                <a:gd name="T7" fmla="*/ 165 h 274"/>
                <a:gd name="T8" fmla="*/ 0 w 58"/>
                <a:gd name="T9" fmla="*/ 269 h 274"/>
                <a:gd name="T10" fmla="*/ 31 w 58"/>
                <a:gd name="T11" fmla="*/ 273 h 274"/>
                <a:gd name="T12" fmla="*/ 58 w 58"/>
                <a:gd name="T13" fmla="*/ 153 h 274"/>
                <a:gd name="T14" fmla="*/ 25 w 58"/>
                <a:gd name="T15" fmla="*/ 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74">
                  <a:moveTo>
                    <a:pt x="25" y="3"/>
                  </a:moveTo>
                  <a:cubicBezTo>
                    <a:pt x="25" y="3"/>
                    <a:pt x="20" y="0"/>
                    <a:pt x="18" y="5"/>
                  </a:cubicBezTo>
                  <a:cubicBezTo>
                    <a:pt x="13" y="24"/>
                    <a:pt x="9" y="90"/>
                    <a:pt x="8" y="108"/>
                  </a:cubicBezTo>
                  <a:cubicBezTo>
                    <a:pt x="7" y="117"/>
                    <a:pt x="4" y="144"/>
                    <a:pt x="4" y="165"/>
                  </a:cubicBezTo>
                  <a:cubicBezTo>
                    <a:pt x="4" y="182"/>
                    <a:pt x="0" y="269"/>
                    <a:pt x="0" y="269"/>
                  </a:cubicBezTo>
                  <a:cubicBezTo>
                    <a:pt x="0" y="269"/>
                    <a:pt x="10" y="274"/>
                    <a:pt x="31" y="273"/>
                  </a:cubicBezTo>
                  <a:cubicBezTo>
                    <a:pt x="31" y="273"/>
                    <a:pt x="58" y="161"/>
                    <a:pt x="58" y="153"/>
                  </a:cubicBezTo>
                  <a:cubicBezTo>
                    <a:pt x="58" y="144"/>
                    <a:pt x="25" y="3"/>
                    <a:pt x="25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8" name="Freeform 282">
              <a:extLst>
                <a:ext uri="{FF2B5EF4-FFF2-40B4-BE49-F238E27FC236}">
                  <a16:creationId xmlns:a16="http://schemas.microsoft.com/office/drawing/2014/main" id="{84036007-2B8C-40E3-B19F-F2EF332DC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0" y="22225"/>
              <a:ext cx="392112" cy="554037"/>
            </a:xfrm>
            <a:custGeom>
              <a:avLst/>
              <a:gdLst>
                <a:gd name="T0" fmla="*/ 105 w 122"/>
                <a:gd name="T1" fmla="*/ 157 h 174"/>
                <a:gd name="T2" fmla="*/ 104 w 122"/>
                <a:gd name="T3" fmla="*/ 128 h 174"/>
                <a:gd name="T4" fmla="*/ 101 w 122"/>
                <a:gd name="T5" fmla="*/ 109 h 174"/>
                <a:gd name="T6" fmla="*/ 97 w 122"/>
                <a:gd name="T7" fmla="*/ 84 h 174"/>
                <a:gd name="T8" fmla="*/ 88 w 122"/>
                <a:gd name="T9" fmla="*/ 28 h 174"/>
                <a:gd name="T10" fmla="*/ 53 w 122"/>
                <a:gd name="T11" fmla="*/ 3 h 174"/>
                <a:gd name="T12" fmla="*/ 32 w 122"/>
                <a:gd name="T13" fmla="*/ 13 h 174"/>
                <a:gd name="T14" fmla="*/ 28 w 122"/>
                <a:gd name="T15" fmla="*/ 11 h 174"/>
                <a:gd name="T16" fmla="*/ 12 w 122"/>
                <a:gd name="T17" fmla="*/ 42 h 174"/>
                <a:gd name="T18" fmla="*/ 10 w 122"/>
                <a:gd name="T19" fmla="*/ 93 h 174"/>
                <a:gd name="T20" fmla="*/ 12 w 122"/>
                <a:gd name="T21" fmla="*/ 107 h 174"/>
                <a:gd name="T22" fmla="*/ 6 w 122"/>
                <a:gd name="T23" fmla="*/ 119 h 174"/>
                <a:gd name="T24" fmla="*/ 4 w 122"/>
                <a:gd name="T25" fmla="*/ 132 h 174"/>
                <a:gd name="T26" fmla="*/ 2 w 122"/>
                <a:gd name="T27" fmla="*/ 146 h 174"/>
                <a:gd name="T28" fmla="*/ 19 w 122"/>
                <a:gd name="T29" fmla="*/ 174 h 174"/>
                <a:gd name="T30" fmla="*/ 105 w 122"/>
                <a:gd name="T31" fmla="*/ 15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74">
                  <a:moveTo>
                    <a:pt x="105" y="157"/>
                  </a:moveTo>
                  <a:cubicBezTo>
                    <a:pt x="122" y="141"/>
                    <a:pt x="100" y="136"/>
                    <a:pt x="104" y="128"/>
                  </a:cubicBezTo>
                  <a:cubicBezTo>
                    <a:pt x="108" y="122"/>
                    <a:pt x="112" y="117"/>
                    <a:pt x="101" y="109"/>
                  </a:cubicBezTo>
                  <a:cubicBezTo>
                    <a:pt x="93" y="103"/>
                    <a:pt x="93" y="98"/>
                    <a:pt x="97" y="84"/>
                  </a:cubicBezTo>
                  <a:cubicBezTo>
                    <a:pt x="101" y="71"/>
                    <a:pt x="98" y="43"/>
                    <a:pt x="88" y="28"/>
                  </a:cubicBezTo>
                  <a:cubicBezTo>
                    <a:pt x="79" y="14"/>
                    <a:pt x="60" y="6"/>
                    <a:pt x="53" y="3"/>
                  </a:cubicBezTo>
                  <a:cubicBezTo>
                    <a:pt x="43" y="0"/>
                    <a:pt x="32" y="13"/>
                    <a:pt x="32" y="13"/>
                  </a:cubicBezTo>
                  <a:cubicBezTo>
                    <a:pt x="32" y="13"/>
                    <a:pt x="30" y="10"/>
                    <a:pt x="28" y="11"/>
                  </a:cubicBezTo>
                  <a:cubicBezTo>
                    <a:pt x="26" y="12"/>
                    <a:pt x="14" y="33"/>
                    <a:pt x="12" y="42"/>
                  </a:cubicBezTo>
                  <a:cubicBezTo>
                    <a:pt x="9" y="53"/>
                    <a:pt x="1" y="82"/>
                    <a:pt x="10" y="93"/>
                  </a:cubicBezTo>
                  <a:cubicBezTo>
                    <a:pt x="14" y="98"/>
                    <a:pt x="15" y="101"/>
                    <a:pt x="12" y="107"/>
                  </a:cubicBezTo>
                  <a:cubicBezTo>
                    <a:pt x="11" y="110"/>
                    <a:pt x="0" y="111"/>
                    <a:pt x="6" y="119"/>
                  </a:cubicBezTo>
                  <a:cubicBezTo>
                    <a:pt x="11" y="127"/>
                    <a:pt x="8" y="129"/>
                    <a:pt x="4" y="132"/>
                  </a:cubicBezTo>
                  <a:cubicBezTo>
                    <a:pt x="0" y="135"/>
                    <a:pt x="0" y="139"/>
                    <a:pt x="2" y="146"/>
                  </a:cubicBezTo>
                  <a:cubicBezTo>
                    <a:pt x="4" y="153"/>
                    <a:pt x="19" y="174"/>
                    <a:pt x="19" y="174"/>
                  </a:cubicBezTo>
                  <a:lnTo>
                    <a:pt x="105" y="157"/>
                  </a:lnTo>
                  <a:close/>
                </a:path>
              </a:pathLst>
            </a:custGeom>
            <a:solidFill>
              <a:srgbClr val="28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9" name="Freeform 283">
              <a:extLst>
                <a:ext uri="{FF2B5EF4-FFF2-40B4-BE49-F238E27FC236}">
                  <a16:creationId xmlns:a16="http://schemas.microsoft.com/office/drawing/2014/main" id="{C17B08C3-5D8F-4EA4-92DD-3C6615840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284162"/>
              <a:ext cx="260350" cy="392112"/>
            </a:xfrm>
            <a:custGeom>
              <a:avLst/>
              <a:gdLst>
                <a:gd name="T0" fmla="*/ 33 w 81"/>
                <a:gd name="T1" fmla="*/ 123 h 123"/>
                <a:gd name="T2" fmla="*/ 81 w 81"/>
                <a:gd name="T3" fmla="*/ 62 h 123"/>
                <a:gd name="T4" fmla="*/ 64 w 81"/>
                <a:gd name="T5" fmla="*/ 50 h 123"/>
                <a:gd name="T6" fmla="*/ 58 w 81"/>
                <a:gd name="T7" fmla="*/ 0 h 123"/>
                <a:gd name="T8" fmla="*/ 27 w 81"/>
                <a:gd name="T9" fmla="*/ 0 h 123"/>
                <a:gd name="T10" fmla="*/ 20 w 81"/>
                <a:gd name="T11" fmla="*/ 50 h 123"/>
                <a:gd name="T12" fmla="*/ 3 w 81"/>
                <a:gd name="T13" fmla="*/ 62 h 123"/>
                <a:gd name="T14" fmla="*/ 33 w 81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23">
                  <a:moveTo>
                    <a:pt x="33" y="123"/>
                  </a:moveTo>
                  <a:cubicBezTo>
                    <a:pt x="67" y="123"/>
                    <a:pt x="81" y="62"/>
                    <a:pt x="81" y="62"/>
                  </a:cubicBezTo>
                  <a:cubicBezTo>
                    <a:pt x="81" y="62"/>
                    <a:pt x="76" y="61"/>
                    <a:pt x="64" y="50"/>
                  </a:cubicBezTo>
                  <a:cubicBezTo>
                    <a:pt x="53" y="39"/>
                    <a:pt x="58" y="0"/>
                    <a:pt x="5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1" y="39"/>
                    <a:pt x="20" y="50"/>
                  </a:cubicBezTo>
                  <a:cubicBezTo>
                    <a:pt x="9" y="61"/>
                    <a:pt x="3" y="62"/>
                    <a:pt x="3" y="62"/>
                  </a:cubicBezTo>
                  <a:cubicBezTo>
                    <a:pt x="3" y="62"/>
                    <a:pt x="0" y="123"/>
                    <a:pt x="33" y="123"/>
                  </a:cubicBezTo>
                  <a:close/>
                </a:path>
              </a:pathLst>
            </a:custGeom>
            <a:solidFill>
              <a:srgbClr val="FCC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0" name="Freeform 284">
              <a:extLst>
                <a:ext uri="{FF2B5EF4-FFF2-40B4-BE49-F238E27FC236}">
                  <a16:creationId xmlns:a16="http://schemas.microsoft.com/office/drawing/2014/main" id="{77F5F68C-4816-4EC6-81E2-85857396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" y="190500"/>
              <a:ext cx="44450" cy="100012"/>
            </a:xfrm>
            <a:custGeom>
              <a:avLst/>
              <a:gdLst>
                <a:gd name="T0" fmla="*/ 7 w 14"/>
                <a:gd name="T1" fmla="*/ 4 h 31"/>
                <a:gd name="T2" fmla="*/ 12 w 14"/>
                <a:gd name="T3" fmla="*/ 2 h 31"/>
                <a:gd name="T4" fmla="*/ 14 w 14"/>
                <a:gd name="T5" fmla="*/ 16 h 31"/>
                <a:gd name="T6" fmla="*/ 9 w 14"/>
                <a:gd name="T7" fmla="*/ 23 h 31"/>
                <a:gd name="T8" fmla="*/ 2 w 14"/>
                <a:gd name="T9" fmla="*/ 29 h 31"/>
                <a:gd name="T10" fmla="*/ 7 w 1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">
                  <a:moveTo>
                    <a:pt x="7" y="4"/>
                  </a:moveTo>
                  <a:cubicBezTo>
                    <a:pt x="7" y="4"/>
                    <a:pt x="11" y="0"/>
                    <a:pt x="12" y="2"/>
                  </a:cubicBezTo>
                  <a:cubicBezTo>
                    <a:pt x="14" y="4"/>
                    <a:pt x="14" y="13"/>
                    <a:pt x="14" y="16"/>
                  </a:cubicBezTo>
                  <a:cubicBezTo>
                    <a:pt x="13" y="19"/>
                    <a:pt x="11" y="21"/>
                    <a:pt x="9" y="23"/>
                  </a:cubicBezTo>
                  <a:cubicBezTo>
                    <a:pt x="8" y="26"/>
                    <a:pt x="4" y="31"/>
                    <a:pt x="2" y="29"/>
                  </a:cubicBezTo>
                  <a:cubicBezTo>
                    <a:pt x="0" y="27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1" name="Freeform 285">
              <a:extLst>
                <a:ext uri="{FF2B5EF4-FFF2-40B4-BE49-F238E27FC236}">
                  <a16:creationId xmlns:a16="http://schemas.microsoft.com/office/drawing/2014/main" id="{FE4530EB-F9DA-4A6C-B244-BF2EFBFF7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190500"/>
              <a:ext cx="46037" cy="100012"/>
            </a:xfrm>
            <a:custGeom>
              <a:avLst/>
              <a:gdLst>
                <a:gd name="T0" fmla="*/ 7 w 14"/>
                <a:gd name="T1" fmla="*/ 4 h 31"/>
                <a:gd name="T2" fmla="*/ 1 w 14"/>
                <a:gd name="T3" fmla="*/ 2 h 31"/>
                <a:gd name="T4" fmla="*/ 0 w 14"/>
                <a:gd name="T5" fmla="*/ 16 h 31"/>
                <a:gd name="T6" fmla="*/ 4 w 14"/>
                <a:gd name="T7" fmla="*/ 23 h 31"/>
                <a:gd name="T8" fmla="*/ 12 w 14"/>
                <a:gd name="T9" fmla="*/ 29 h 31"/>
                <a:gd name="T10" fmla="*/ 7 w 14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">
                  <a:moveTo>
                    <a:pt x="7" y="4"/>
                  </a:moveTo>
                  <a:cubicBezTo>
                    <a:pt x="7" y="4"/>
                    <a:pt x="3" y="0"/>
                    <a:pt x="1" y="2"/>
                  </a:cubicBezTo>
                  <a:cubicBezTo>
                    <a:pt x="0" y="4"/>
                    <a:pt x="0" y="13"/>
                    <a:pt x="0" y="16"/>
                  </a:cubicBezTo>
                  <a:cubicBezTo>
                    <a:pt x="1" y="19"/>
                    <a:pt x="3" y="21"/>
                    <a:pt x="4" y="23"/>
                  </a:cubicBezTo>
                  <a:cubicBezTo>
                    <a:pt x="6" y="26"/>
                    <a:pt x="10" y="31"/>
                    <a:pt x="12" y="29"/>
                  </a:cubicBezTo>
                  <a:cubicBezTo>
                    <a:pt x="14" y="27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2" name="Freeform 286">
              <a:extLst>
                <a:ext uri="{FF2B5EF4-FFF2-40B4-BE49-F238E27FC236}">
                  <a16:creationId xmlns:a16="http://schemas.microsoft.com/office/drawing/2014/main" id="{50BD7789-FDDA-4F41-A235-69875032E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31750"/>
              <a:ext cx="212725" cy="328612"/>
            </a:xfrm>
            <a:custGeom>
              <a:avLst/>
              <a:gdLst>
                <a:gd name="T0" fmla="*/ 6 w 66"/>
                <a:gd name="T1" fmla="*/ 36 h 103"/>
                <a:gd name="T2" fmla="*/ 3 w 66"/>
                <a:gd name="T3" fmla="*/ 55 h 103"/>
                <a:gd name="T4" fmla="*/ 5 w 66"/>
                <a:gd name="T5" fmla="*/ 68 h 103"/>
                <a:gd name="T6" fmla="*/ 16 w 66"/>
                <a:gd name="T7" fmla="*/ 90 h 103"/>
                <a:gd name="T8" fmla="*/ 33 w 66"/>
                <a:gd name="T9" fmla="*/ 103 h 103"/>
                <a:gd name="T10" fmla="*/ 51 w 66"/>
                <a:gd name="T11" fmla="*/ 90 h 103"/>
                <a:gd name="T12" fmla="*/ 62 w 66"/>
                <a:gd name="T13" fmla="*/ 68 h 103"/>
                <a:gd name="T14" fmla="*/ 64 w 66"/>
                <a:gd name="T15" fmla="*/ 55 h 103"/>
                <a:gd name="T16" fmla="*/ 61 w 66"/>
                <a:gd name="T17" fmla="*/ 28 h 103"/>
                <a:gd name="T18" fmla="*/ 22 w 66"/>
                <a:gd name="T19" fmla="*/ 11 h 103"/>
                <a:gd name="T20" fmla="*/ 6 w 66"/>
                <a:gd name="T21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03">
                  <a:moveTo>
                    <a:pt x="6" y="36"/>
                  </a:moveTo>
                  <a:cubicBezTo>
                    <a:pt x="0" y="45"/>
                    <a:pt x="3" y="55"/>
                    <a:pt x="3" y="55"/>
                  </a:cubicBezTo>
                  <a:cubicBezTo>
                    <a:pt x="3" y="55"/>
                    <a:pt x="5" y="61"/>
                    <a:pt x="5" y="68"/>
                  </a:cubicBezTo>
                  <a:cubicBezTo>
                    <a:pt x="4" y="75"/>
                    <a:pt x="12" y="85"/>
                    <a:pt x="16" y="90"/>
                  </a:cubicBezTo>
                  <a:cubicBezTo>
                    <a:pt x="20" y="96"/>
                    <a:pt x="26" y="103"/>
                    <a:pt x="33" y="103"/>
                  </a:cubicBezTo>
                  <a:cubicBezTo>
                    <a:pt x="41" y="103"/>
                    <a:pt x="46" y="96"/>
                    <a:pt x="51" y="90"/>
                  </a:cubicBezTo>
                  <a:cubicBezTo>
                    <a:pt x="55" y="85"/>
                    <a:pt x="62" y="75"/>
                    <a:pt x="62" y="68"/>
                  </a:cubicBezTo>
                  <a:cubicBezTo>
                    <a:pt x="62" y="61"/>
                    <a:pt x="64" y="55"/>
                    <a:pt x="64" y="55"/>
                  </a:cubicBezTo>
                  <a:cubicBezTo>
                    <a:pt x="64" y="55"/>
                    <a:pt x="66" y="37"/>
                    <a:pt x="61" y="28"/>
                  </a:cubicBezTo>
                  <a:cubicBezTo>
                    <a:pt x="61" y="28"/>
                    <a:pt x="34" y="0"/>
                    <a:pt x="22" y="11"/>
                  </a:cubicBezTo>
                  <a:cubicBezTo>
                    <a:pt x="10" y="23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FD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3" name="Freeform 287">
              <a:extLst>
                <a:ext uri="{FF2B5EF4-FFF2-40B4-BE49-F238E27FC236}">
                  <a16:creationId xmlns:a16="http://schemas.microsoft.com/office/drawing/2014/main" id="{DE6D76F4-DA13-4BD5-9C8C-597E982E1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12" y="2343150"/>
              <a:ext cx="38100" cy="187325"/>
            </a:xfrm>
            <a:custGeom>
              <a:avLst/>
              <a:gdLst>
                <a:gd name="T0" fmla="*/ 12 w 12"/>
                <a:gd name="T1" fmla="*/ 0 h 59"/>
                <a:gd name="T2" fmla="*/ 3 w 12"/>
                <a:gd name="T3" fmla="*/ 8 h 59"/>
                <a:gd name="T4" fmla="*/ 0 w 12"/>
                <a:gd name="T5" fmla="*/ 28 h 59"/>
                <a:gd name="T6" fmla="*/ 5 w 12"/>
                <a:gd name="T7" fmla="*/ 59 h 59"/>
                <a:gd name="T8" fmla="*/ 12 w 1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9">
                  <a:moveTo>
                    <a:pt x="12" y="0"/>
                  </a:moveTo>
                  <a:cubicBezTo>
                    <a:pt x="12" y="0"/>
                    <a:pt x="5" y="2"/>
                    <a:pt x="3" y="8"/>
                  </a:cubicBezTo>
                  <a:cubicBezTo>
                    <a:pt x="1" y="13"/>
                    <a:pt x="0" y="19"/>
                    <a:pt x="0" y="28"/>
                  </a:cubicBezTo>
                  <a:cubicBezTo>
                    <a:pt x="0" y="34"/>
                    <a:pt x="4" y="45"/>
                    <a:pt x="5" y="5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4" name="Freeform 288">
              <a:extLst>
                <a:ext uri="{FF2B5EF4-FFF2-40B4-BE49-F238E27FC236}">
                  <a16:creationId xmlns:a16="http://schemas.microsoft.com/office/drawing/2014/main" id="{5A546324-BF49-4C42-B93E-6C550BABA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" y="2747962"/>
              <a:ext cx="128587" cy="130175"/>
            </a:xfrm>
            <a:custGeom>
              <a:avLst/>
              <a:gdLst>
                <a:gd name="T0" fmla="*/ 24 w 40"/>
                <a:gd name="T1" fmla="*/ 16 h 41"/>
                <a:gd name="T2" fmla="*/ 7 w 40"/>
                <a:gd name="T3" fmla="*/ 9 h 41"/>
                <a:gd name="T4" fmla="*/ 0 w 40"/>
                <a:gd name="T5" fmla="*/ 0 h 41"/>
                <a:gd name="T6" fmla="*/ 1 w 40"/>
                <a:gd name="T7" fmla="*/ 26 h 41"/>
                <a:gd name="T8" fmla="*/ 26 w 40"/>
                <a:gd name="T9" fmla="*/ 39 h 41"/>
                <a:gd name="T10" fmla="*/ 40 w 40"/>
                <a:gd name="T11" fmla="*/ 23 h 41"/>
                <a:gd name="T12" fmla="*/ 39 w 40"/>
                <a:gd name="T13" fmla="*/ 3 h 41"/>
                <a:gd name="T14" fmla="*/ 24 w 40"/>
                <a:gd name="T15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4" y="16"/>
                  </a:moveTo>
                  <a:cubicBezTo>
                    <a:pt x="24" y="16"/>
                    <a:pt x="13" y="12"/>
                    <a:pt x="7" y="9"/>
                  </a:cubicBezTo>
                  <a:cubicBezTo>
                    <a:pt x="4" y="8"/>
                    <a:pt x="2" y="4"/>
                    <a:pt x="0" y="0"/>
                  </a:cubicBezTo>
                  <a:cubicBezTo>
                    <a:pt x="0" y="9"/>
                    <a:pt x="0" y="24"/>
                    <a:pt x="1" y="26"/>
                  </a:cubicBezTo>
                  <a:cubicBezTo>
                    <a:pt x="2" y="28"/>
                    <a:pt x="21" y="41"/>
                    <a:pt x="26" y="39"/>
                  </a:cubicBezTo>
                  <a:cubicBezTo>
                    <a:pt x="30" y="36"/>
                    <a:pt x="40" y="27"/>
                    <a:pt x="40" y="23"/>
                  </a:cubicBezTo>
                  <a:cubicBezTo>
                    <a:pt x="40" y="21"/>
                    <a:pt x="39" y="11"/>
                    <a:pt x="39" y="3"/>
                  </a:cubicBezTo>
                  <a:cubicBezTo>
                    <a:pt x="34" y="11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5" name="Freeform 289">
              <a:extLst>
                <a:ext uri="{FF2B5EF4-FFF2-40B4-BE49-F238E27FC236}">
                  <a16:creationId xmlns:a16="http://schemas.microsoft.com/office/drawing/2014/main" id="{395C9DA4-F480-4431-ABC7-49E2A095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" y="1590675"/>
              <a:ext cx="219075" cy="1208087"/>
            </a:xfrm>
            <a:custGeom>
              <a:avLst/>
              <a:gdLst>
                <a:gd name="T0" fmla="*/ 36 w 68"/>
                <a:gd name="T1" fmla="*/ 372 h 379"/>
                <a:gd name="T2" fmla="*/ 53 w 68"/>
                <a:gd name="T3" fmla="*/ 379 h 379"/>
                <a:gd name="T4" fmla="*/ 68 w 68"/>
                <a:gd name="T5" fmla="*/ 366 h 379"/>
                <a:gd name="T6" fmla="*/ 67 w 68"/>
                <a:gd name="T7" fmla="*/ 355 h 379"/>
                <a:gd name="T8" fmla="*/ 58 w 68"/>
                <a:gd name="T9" fmla="*/ 318 h 379"/>
                <a:gd name="T10" fmla="*/ 54 w 68"/>
                <a:gd name="T11" fmla="*/ 284 h 379"/>
                <a:gd name="T12" fmla="*/ 58 w 68"/>
                <a:gd name="T13" fmla="*/ 127 h 379"/>
                <a:gd name="T14" fmla="*/ 59 w 68"/>
                <a:gd name="T15" fmla="*/ 76 h 379"/>
                <a:gd name="T16" fmla="*/ 64 w 68"/>
                <a:gd name="T17" fmla="*/ 0 h 379"/>
                <a:gd name="T18" fmla="*/ 0 w 68"/>
                <a:gd name="T19" fmla="*/ 0 h 379"/>
                <a:gd name="T20" fmla="*/ 9 w 68"/>
                <a:gd name="T21" fmla="*/ 67 h 379"/>
                <a:gd name="T22" fmla="*/ 13 w 68"/>
                <a:gd name="T23" fmla="*/ 106 h 379"/>
                <a:gd name="T24" fmla="*/ 15 w 68"/>
                <a:gd name="T25" fmla="*/ 199 h 379"/>
                <a:gd name="T26" fmla="*/ 33 w 68"/>
                <a:gd name="T27" fmla="*/ 312 h 379"/>
                <a:gd name="T28" fmla="*/ 30 w 68"/>
                <a:gd name="T29" fmla="*/ 357 h 379"/>
                <a:gd name="T30" fmla="*/ 29 w 68"/>
                <a:gd name="T31" fmla="*/ 363 h 379"/>
                <a:gd name="T32" fmla="*/ 36 w 68"/>
                <a:gd name="T33" fmla="*/ 37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379">
                  <a:moveTo>
                    <a:pt x="36" y="372"/>
                  </a:moveTo>
                  <a:cubicBezTo>
                    <a:pt x="42" y="375"/>
                    <a:pt x="53" y="379"/>
                    <a:pt x="53" y="379"/>
                  </a:cubicBezTo>
                  <a:cubicBezTo>
                    <a:pt x="53" y="379"/>
                    <a:pt x="63" y="374"/>
                    <a:pt x="68" y="366"/>
                  </a:cubicBezTo>
                  <a:cubicBezTo>
                    <a:pt x="67" y="362"/>
                    <a:pt x="67" y="358"/>
                    <a:pt x="67" y="355"/>
                  </a:cubicBezTo>
                  <a:cubicBezTo>
                    <a:pt x="66" y="347"/>
                    <a:pt x="62" y="329"/>
                    <a:pt x="58" y="318"/>
                  </a:cubicBezTo>
                  <a:cubicBezTo>
                    <a:pt x="55" y="310"/>
                    <a:pt x="54" y="298"/>
                    <a:pt x="54" y="284"/>
                  </a:cubicBezTo>
                  <a:cubicBezTo>
                    <a:pt x="53" y="263"/>
                    <a:pt x="61" y="171"/>
                    <a:pt x="58" y="127"/>
                  </a:cubicBezTo>
                  <a:cubicBezTo>
                    <a:pt x="58" y="123"/>
                    <a:pt x="61" y="89"/>
                    <a:pt x="59" y="76"/>
                  </a:cubicBezTo>
                  <a:cubicBezTo>
                    <a:pt x="58" y="61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6"/>
                    <a:pt x="9" y="67"/>
                  </a:cubicBezTo>
                  <a:cubicBezTo>
                    <a:pt x="13" y="79"/>
                    <a:pt x="15" y="95"/>
                    <a:pt x="13" y="106"/>
                  </a:cubicBezTo>
                  <a:cubicBezTo>
                    <a:pt x="10" y="118"/>
                    <a:pt x="3" y="158"/>
                    <a:pt x="15" y="199"/>
                  </a:cubicBezTo>
                  <a:cubicBezTo>
                    <a:pt x="26" y="237"/>
                    <a:pt x="33" y="290"/>
                    <a:pt x="33" y="312"/>
                  </a:cubicBezTo>
                  <a:cubicBezTo>
                    <a:pt x="33" y="325"/>
                    <a:pt x="31" y="350"/>
                    <a:pt x="30" y="357"/>
                  </a:cubicBezTo>
                  <a:cubicBezTo>
                    <a:pt x="30" y="359"/>
                    <a:pt x="29" y="361"/>
                    <a:pt x="29" y="363"/>
                  </a:cubicBezTo>
                  <a:cubicBezTo>
                    <a:pt x="31" y="367"/>
                    <a:pt x="33" y="371"/>
                    <a:pt x="36" y="372"/>
                  </a:cubicBezTo>
                  <a:close/>
                </a:path>
              </a:pathLst>
            </a:custGeom>
            <a:solidFill>
              <a:srgbClr val="FDD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6" name="Freeform 290">
              <a:extLst>
                <a:ext uri="{FF2B5EF4-FFF2-40B4-BE49-F238E27FC236}">
                  <a16:creationId xmlns:a16="http://schemas.microsoft.com/office/drawing/2014/main" id="{011F5A67-0599-43A6-8876-C9CE6C653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" y="2546350"/>
              <a:ext cx="112712" cy="147637"/>
            </a:xfrm>
            <a:custGeom>
              <a:avLst/>
              <a:gdLst>
                <a:gd name="T0" fmla="*/ 23 w 35"/>
                <a:gd name="T1" fmla="*/ 18 h 46"/>
                <a:gd name="T2" fmla="*/ 7 w 35"/>
                <a:gd name="T3" fmla="*/ 14 h 46"/>
                <a:gd name="T4" fmla="*/ 0 w 35"/>
                <a:gd name="T5" fmla="*/ 3 h 46"/>
                <a:gd name="T6" fmla="*/ 2 w 35"/>
                <a:gd name="T7" fmla="*/ 16 h 46"/>
                <a:gd name="T8" fmla="*/ 20 w 35"/>
                <a:gd name="T9" fmla="*/ 46 h 46"/>
                <a:gd name="T10" fmla="*/ 34 w 35"/>
                <a:gd name="T11" fmla="*/ 15 h 46"/>
                <a:gd name="T12" fmla="*/ 34 w 35"/>
                <a:gd name="T13" fmla="*/ 0 h 46"/>
                <a:gd name="T14" fmla="*/ 23 w 35"/>
                <a:gd name="T1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6">
                  <a:moveTo>
                    <a:pt x="23" y="18"/>
                  </a:moveTo>
                  <a:cubicBezTo>
                    <a:pt x="19" y="21"/>
                    <a:pt x="18" y="19"/>
                    <a:pt x="7" y="14"/>
                  </a:cubicBezTo>
                  <a:cubicBezTo>
                    <a:pt x="3" y="11"/>
                    <a:pt x="1" y="7"/>
                    <a:pt x="0" y="3"/>
                  </a:cubicBezTo>
                  <a:cubicBezTo>
                    <a:pt x="0" y="7"/>
                    <a:pt x="0" y="12"/>
                    <a:pt x="2" y="16"/>
                  </a:cubicBezTo>
                  <a:cubicBezTo>
                    <a:pt x="4" y="24"/>
                    <a:pt x="13" y="46"/>
                    <a:pt x="20" y="46"/>
                  </a:cubicBezTo>
                  <a:cubicBezTo>
                    <a:pt x="27" y="45"/>
                    <a:pt x="33" y="22"/>
                    <a:pt x="34" y="15"/>
                  </a:cubicBezTo>
                  <a:cubicBezTo>
                    <a:pt x="35" y="11"/>
                    <a:pt x="35" y="6"/>
                    <a:pt x="34" y="0"/>
                  </a:cubicBezTo>
                  <a:cubicBezTo>
                    <a:pt x="32" y="7"/>
                    <a:pt x="26" y="15"/>
                    <a:pt x="23" y="18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7" name="Freeform 291">
              <a:extLst>
                <a:ext uri="{FF2B5EF4-FFF2-40B4-BE49-F238E27FC236}">
                  <a16:creationId xmlns:a16="http://schemas.microsoft.com/office/drawing/2014/main" id="{C4933C2C-5E12-4A0B-845B-4D9E172C7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" y="1762125"/>
              <a:ext cx="177800" cy="850900"/>
            </a:xfrm>
            <a:custGeom>
              <a:avLst/>
              <a:gdLst>
                <a:gd name="T0" fmla="*/ 52 w 55"/>
                <a:gd name="T1" fmla="*/ 93 h 267"/>
                <a:gd name="T2" fmla="*/ 49 w 55"/>
                <a:gd name="T3" fmla="*/ 55 h 267"/>
                <a:gd name="T4" fmla="*/ 55 w 55"/>
                <a:gd name="T5" fmla="*/ 2 h 267"/>
                <a:gd name="T6" fmla="*/ 2 w 55"/>
                <a:gd name="T7" fmla="*/ 0 h 267"/>
                <a:gd name="T8" fmla="*/ 7 w 55"/>
                <a:gd name="T9" fmla="*/ 64 h 267"/>
                <a:gd name="T10" fmla="*/ 11 w 55"/>
                <a:gd name="T11" fmla="*/ 180 h 267"/>
                <a:gd name="T12" fmla="*/ 4 w 55"/>
                <a:gd name="T13" fmla="*/ 209 h 267"/>
                <a:gd name="T14" fmla="*/ 4 w 55"/>
                <a:gd name="T15" fmla="*/ 238 h 267"/>
                <a:gd name="T16" fmla="*/ 4 w 55"/>
                <a:gd name="T17" fmla="*/ 249 h 267"/>
                <a:gd name="T18" fmla="*/ 11 w 55"/>
                <a:gd name="T19" fmla="*/ 260 h 267"/>
                <a:gd name="T20" fmla="*/ 27 w 55"/>
                <a:gd name="T21" fmla="*/ 264 h 267"/>
                <a:gd name="T22" fmla="*/ 38 w 55"/>
                <a:gd name="T23" fmla="*/ 246 h 267"/>
                <a:gd name="T24" fmla="*/ 35 w 55"/>
                <a:gd name="T25" fmla="*/ 226 h 267"/>
                <a:gd name="T26" fmla="*/ 31 w 55"/>
                <a:gd name="T27" fmla="*/ 192 h 267"/>
                <a:gd name="T28" fmla="*/ 52 w 55"/>
                <a:gd name="T29" fmla="*/ 9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267">
                  <a:moveTo>
                    <a:pt x="52" y="93"/>
                  </a:moveTo>
                  <a:cubicBezTo>
                    <a:pt x="53" y="71"/>
                    <a:pt x="49" y="62"/>
                    <a:pt x="49" y="55"/>
                  </a:cubicBezTo>
                  <a:cubicBezTo>
                    <a:pt x="48" y="48"/>
                    <a:pt x="55" y="2"/>
                    <a:pt x="5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36"/>
                    <a:pt x="7" y="64"/>
                  </a:cubicBezTo>
                  <a:cubicBezTo>
                    <a:pt x="12" y="83"/>
                    <a:pt x="11" y="172"/>
                    <a:pt x="11" y="180"/>
                  </a:cubicBezTo>
                  <a:cubicBezTo>
                    <a:pt x="11" y="187"/>
                    <a:pt x="7" y="198"/>
                    <a:pt x="4" y="209"/>
                  </a:cubicBezTo>
                  <a:cubicBezTo>
                    <a:pt x="3" y="213"/>
                    <a:pt x="5" y="233"/>
                    <a:pt x="4" y="238"/>
                  </a:cubicBezTo>
                  <a:cubicBezTo>
                    <a:pt x="4" y="240"/>
                    <a:pt x="4" y="244"/>
                    <a:pt x="4" y="249"/>
                  </a:cubicBezTo>
                  <a:cubicBezTo>
                    <a:pt x="5" y="253"/>
                    <a:pt x="7" y="257"/>
                    <a:pt x="11" y="260"/>
                  </a:cubicBezTo>
                  <a:cubicBezTo>
                    <a:pt x="22" y="265"/>
                    <a:pt x="23" y="267"/>
                    <a:pt x="27" y="264"/>
                  </a:cubicBezTo>
                  <a:cubicBezTo>
                    <a:pt x="30" y="261"/>
                    <a:pt x="36" y="253"/>
                    <a:pt x="38" y="246"/>
                  </a:cubicBezTo>
                  <a:cubicBezTo>
                    <a:pt x="38" y="240"/>
                    <a:pt x="37" y="233"/>
                    <a:pt x="35" y="226"/>
                  </a:cubicBezTo>
                  <a:cubicBezTo>
                    <a:pt x="31" y="214"/>
                    <a:pt x="30" y="197"/>
                    <a:pt x="31" y="192"/>
                  </a:cubicBezTo>
                  <a:cubicBezTo>
                    <a:pt x="34" y="171"/>
                    <a:pt x="50" y="114"/>
                    <a:pt x="52" y="93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8" name="Freeform 292">
              <a:extLst>
                <a:ext uri="{FF2B5EF4-FFF2-40B4-BE49-F238E27FC236}">
                  <a16:creationId xmlns:a16="http://schemas.microsoft.com/office/drawing/2014/main" id="{E38F8C73-DAFA-4750-B7B0-84EF1E8B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" y="1090612"/>
              <a:ext cx="550862" cy="819150"/>
            </a:xfrm>
            <a:custGeom>
              <a:avLst/>
              <a:gdLst>
                <a:gd name="T0" fmla="*/ 18 w 171"/>
                <a:gd name="T1" fmla="*/ 0 h 257"/>
                <a:gd name="T2" fmla="*/ 6 w 171"/>
                <a:gd name="T3" fmla="*/ 101 h 257"/>
                <a:gd name="T4" fmla="*/ 22 w 171"/>
                <a:gd name="T5" fmla="*/ 210 h 257"/>
                <a:gd name="T6" fmla="*/ 18 w 171"/>
                <a:gd name="T7" fmla="*/ 254 h 257"/>
                <a:gd name="T8" fmla="*/ 45 w 171"/>
                <a:gd name="T9" fmla="*/ 255 h 257"/>
                <a:gd name="T10" fmla="*/ 83 w 171"/>
                <a:gd name="T11" fmla="*/ 243 h 257"/>
                <a:gd name="T12" fmla="*/ 109 w 171"/>
                <a:gd name="T13" fmla="*/ 254 h 257"/>
                <a:gd name="T14" fmla="*/ 140 w 171"/>
                <a:gd name="T15" fmla="*/ 257 h 257"/>
                <a:gd name="T16" fmla="*/ 138 w 171"/>
                <a:gd name="T17" fmla="*/ 209 h 257"/>
                <a:gd name="T18" fmla="*/ 149 w 171"/>
                <a:gd name="T19" fmla="*/ 0 h 257"/>
                <a:gd name="T20" fmla="*/ 18 w 171"/>
                <a:gd name="T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57">
                  <a:moveTo>
                    <a:pt x="18" y="0"/>
                  </a:moveTo>
                  <a:cubicBezTo>
                    <a:pt x="18" y="0"/>
                    <a:pt x="0" y="67"/>
                    <a:pt x="6" y="101"/>
                  </a:cubicBezTo>
                  <a:cubicBezTo>
                    <a:pt x="12" y="137"/>
                    <a:pt x="22" y="196"/>
                    <a:pt x="22" y="210"/>
                  </a:cubicBezTo>
                  <a:cubicBezTo>
                    <a:pt x="22" y="224"/>
                    <a:pt x="18" y="254"/>
                    <a:pt x="18" y="254"/>
                  </a:cubicBezTo>
                  <a:cubicBezTo>
                    <a:pt x="18" y="254"/>
                    <a:pt x="22" y="256"/>
                    <a:pt x="45" y="255"/>
                  </a:cubicBezTo>
                  <a:cubicBezTo>
                    <a:pt x="67" y="254"/>
                    <a:pt x="77" y="245"/>
                    <a:pt x="83" y="243"/>
                  </a:cubicBezTo>
                  <a:cubicBezTo>
                    <a:pt x="89" y="240"/>
                    <a:pt x="97" y="252"/>
                    <a:pt x="109" y="254"/>
                  </a:cubicBezTo>
                  <a:cubicBezTo>
                    <a:pt x="115" y="256"/>
                    <a:pt x="140" y="257"/>
                    <a:pt x="140" y="257"/>
                  </a:cubicBezTo>
                  <a:cubicBezTo>
                    <a:pt x="140" y="257"/>
                    <a:pt x="135" y="239"/>
                    <a:pt x="138" y="209"/>
                  </a:cubicBezTo>
                  <a:cubicBezTo>
                    <a:pt x="146" y="137"/>
                    <a:pt x="171" y="93"/>
                    <a:pt x="149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9" name="Freeform 293">
              <a:extLst>
                <a:ext uri="{FF2B5EF4-FFF2-40B4-BE49-F238E27FC236}">
                  <a16:creationId xmlns:a16="http://schemas.microsoft.com/office/drawing/2014/main" id="{8D2A7C8F-591F-4327-98B5-66E62950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" y="417512"/>
              <a:ext cx="300037" cy="395287"/>
            </a:xfrm>
            <a:custGeom>
              <a:avLst/>
              <a:gdLst>
                <a:gd name="T0" fmla="*/ 65 w 93"/>
                <a:gd name="T1" fmla="*/ 0 h 124"/>
                <a:gd name="T2" fmla="*/ 50 w 93"/>
                <a:gd name="T3" fmla="*/ 17 h 124"/>
                <a:gd name="T4" fmla="*/ 46 w 93"/>
                <a:gd name="T5" fmla="*/ 41 h 124"/>
                <a:gd name="T6" fmla="*/ 43 w 93"/>
                <a:gd name="T7" fmla="*/ 17 h 124"/>
                <a:gd name="T8" fmla="*/ 28 w 93"/>
                <a:gd name="T9" fmla="*/ 0 h 124"/>
                <a:gd name="T10" fmla="*/ 0 w 93"/>
                <a:gd name="T11" fmla="*/ 15 h 124"/>
                <a:gd name="T12" fmla="*/ 0 w 93"/>
                <a:gd name="T13" fmla="*/ 124 h 124"/>
                <a:gd name="T14" fmla="*/ 41 w 93"/>
                <a:gd name="T15" fmla="*/ 124 h 124"/>
                <a:gd name="T16" fmla="*/ 52 w 93"/>
                <a:gd name="T17" fmla="*/ 124 h 124"/>
                <a:gd name="T18" fmla="*/ 93 w 93"/>
                <a:gd name="T19" fmla="*/ 124 h 124"/>
                <a:gd name="T20" fmla="*/ 93 w 93"/>
                <a:gd name="T21" fmla="*/ 15 h 124"/>
                <a:gd name="T22" fmla="*/ 65 w 93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24">
                  <a:moveTo>
                    <a:pt x="65" y="0"/>
                  </a:moveTo>
                  <a:cubicBezTo>
                    <a:pt x="62" y="11"/>
                    <a:pt x="50" y="17"/>
                    <a:pt x="50" y="1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1" y="11"/>
                    <a:pt x="2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5"/>
                    <a:pt x="93" y="15"/>
                    <a:pt x="93" y="15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0" name="Freeform 294">
              <a:extLst>
                <a:ext uri="{FF2B5EF4-FFF2-40B4-BE49-F238E27FC236}">
                  <a16:creationId xmlns:a16="http://schemas.microsoft.com/office/drawing/2014/main" id="{60ED2B87-3713-4542-864F-54D83C1C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" y="439737"/>
              <a:ext cx="528637" cy="866775"/>
            </a:xfrm>
            <a:custGeom>
              <a:avLst/>
              <a:gdLst>
                <a:gd name="T0" fmla="*/ 82 w 164"/>
                <a:gd name="T1" fmla="*/ 238 h 272"/>
                <a:gd name="T2" fmla="*/ 73 w 164"/>
                <a:gd name="T3" fmla="*/ 265 h 272"/>
                <a:gd name="T4" fmla="*/ 0 w 164"/>
                <a:gd name="T5" fmla="*/ 267 h 272"/>
                <a:gd name="T6" fmla="*/ 27 w 164"/>
                <a:gd name="T7" fmla="*/ 161 h 272"/>
                <a:gd name="T8" fmla="*/ 19 w 164"/>
                <a:gd name="T9" fmla="*/ 116 h 272"/>
                <a:gd name="T10" fmla="*/ 1 w 164"/>
                <a:gd name="T11" fmla="*/ 22 h 272"/>
                <a:gd name="T12" fmla="*/ 53 w 164"/>
                <a:gd name="T13" fmla="*/ 0 h 272"/>
                <a:gd name="T14" fmla="*/ 82 w 164"/>
                <a:gd name="T15" fmla="*/ 111 h 272"/>
                <a:gd name="T16" fmla="*/ 112 w 164"/>
                <a:gd name="T17" fmla="*/ 0 h 272"/>
                <a:gd name="T18" fmla="*/ 164 w 164"/>
                <a:gd name="T19" fmla="*/ 22 h 272"/>
                <a:gd name="T20" fmla="*/ 145 w 164"/>
                <a:gd name="T21" fmla="*/ 116 h 272"/>
                <a:gd name="T22" fmla="*/ 138 w 164"/>
                <a:gd name="T23" fmla="*/ 161 h 272"/>
                <a:gd name="T24" fmla="*/ 164 w 164"/>
                <a:gd name="T25" fmla="*/ 267 h 272"/>
                <a:gd name="T26" fmla="*/ 92 w 164"/>
                <a:gd name="T27" fmla="*/ 265 h 272"/>
                <a:gd name="T28" fmla="*/ 82 w 164"/>
                <a:gd name="T29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272">
                  <a:moveTo>
                    <a:pt x="82" y="238"/>
                  </a:moveTo>
                  <a:cubicBezTo>
                    <a:pt x="80" y="255"/>
                    <a:pt x="73" y="265"/>
                    <a:pt x="73" y="265"/>
                  </a:cubicBezTo>
                  <a:cubicBezTo>
                    <a:pt x="34" y="272"/>
                    <a:pt x="0" y="267"/>
                    <a:pt x="0" y="267"/>
                  </a:cubicBezTo>
                  <a:cubicBezTo>
                    <a:pt x="5" y="209"/>
                    <a:pt x="27" y="185"/>
                    <a:pt x="27" y="161"/>
                  </a:cubicBezTo>
                  <a:cubicBezTo>
                    <a:pt x="27" y="152"/>
                    <a:pt x="19" y="116"/>
                    <a:pt x="19" y="116"/>
                  </a:cubicBezTo>
                  <a:cubicBezTo>
                    <a:pt x="10" y="83"/>
                    <a:pt x="1" y="22"/>
                    <a:pt x="1" y="22"/>
                  </a:cubicBezTo>
                  <a:cubicBezTo>
                    <a:pt x="11" y="15"/>
                    <a:pt x="53" y="0"/>
                    <a:pt x="53" y="0"/>
                  </a:cubicBezTo>
                  <a:cubicBezTo>
                    <a:pt x="53" y="0"/>
                    <a:pt x="50" y="65"/>
                    <a:pt x="82" y="111"/>
                  </a:cubicBezTo>
                  <a:cubicBezTo>
                    <a:pt x="115" y="65"/>
                    <a:pt x="112" y="0"/>
                    <a:pt x="112" y="0"/>
                  </a:cubicBezTo>
                  <a:cubicBezTo>
                    <a:pt x="112" y="0"/>
                    <a:pt x="154" y="15"/>
                    <a:pt x="164" y="22"/>
                  </a:cubicBezTo>
                  <a:cubicBezTo>
                    <a:pt x="164" y="22"/>
                    <a:pt x="155" y="83"/>
                    <a:pt x="145" y="116"/>
                  </a:cubicBezTo>
                  <a:cubicBezTo>
                    <a:pt x="145" y="116"/>
                    <a:pt x="138" y="152"/>
                    <a:pt x="138" y="161"/>
                  </a:cubicBezTo>
                  <a:cubicBezTo>
                    <a:pt x="138" y="184"/>
                    <a:pt x="160" y="209"/>
                    <a:pt x="164" y="267"/>
                  </a:cubicBezTo>
                  <a:cubicBezTo>
                    <a:pt x="164" y="267"/>
                    <a:pt x="130" y="272"/>
                    <a:pt x="92" y="265"/>
                  </a:cubicBezTo>
                  <a:cubicBezTo>
                    <a:pt x="92" y="265"/>
                    <a:pt x="85" y="255"/>
                    <a:pt x="82" y="23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1" name="Freeform 295">
              <a:extLst>
                <a:ext uri="{FF2B5EF4-FFF2-40B4-BE49-F238E27FC236}">
                  <a16:creationId xmlns:a16="http://schemas.microsoft.com/office/drawing/2014/main" id="{72527929-3358-440E-9033-E83D44250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407987"/>
              <a:ext cx="160337" cy="385762"/>
            </a:xfrm>
            <a:custGeom>
              <a:avLst/>
              <a:gdLst>
                <a:gd name="T0" fmla="*/ 1 w 50"/>
                <a:gd name="T1" fmla="*/ 31 h 121"/>
                <a:gd name="T2" fmla="*/ 12 w 50"/>
                <a:gd name="T3" fmla="*/ 33 h 121"/>
                <a:gd name="T4" fmla="*/ 0 w 50"/>
                <a:gd name="T5" fmla="*/ 38 h 121"/>
                <a:gd name="T6" fmla="*/ 50 w 50"/>
                <a:gd name="T7" fmla="*/ 121 h 121"/>
                <a:gd name="T8" fmla="*/ 28 w 50"/>
                <a:gd name="T9" fmla="*/ 0 h 121"/>
                <a:gd name="T10" fmla="*/ 20 w 50"/>
                <a:gd name="T11" fmla="*/ 6 h 121"/>
                <a:gd name="T12" fmla="*/ 1 w 50"/>
                <a:gd name="T13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21">
                  <a:moveTo>
                    <a:pt x="1" y="31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4" y="87"/>
                    <a:pt x="50" y="121"/>
                  </a:cubicBezTo>
                  <a:cubicBezTo>
                    <a:pt x="26" y="69"/>
                    <a:pt x="28" y="0"/>
                    <a:pt x="28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9" y="14"/>
                    <a:pt x="1" y="3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2" name="Freeform 296">
              <a:extLst>
                <a:ext uri="{FF2B5EF4-FFF2-40B4-BE49-F238E27FC236}">
                  <a16:creationId xmlns:a16="http://schemas.microsoft.com/office/drawing/2014/main" id="{F6F56FBF-1F21-47C9-BBAA-853284E71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" y="407987"/>
              <a:ext cx="165100" cy="385762"/>
            </a:xfrm>
            <a:custGeom>
              <a:avLst/>
              <a:gdLst>
                <a:gd name="T0" fmla="*/ 49 w 51"/>
                <a:gd name="T1" fmla="*/ 31 h 121"/>
                <a:gd name="T2" fmla="*/ 38 w 51"/>
                <a:gd name="T3" fmla="*/ 33 h 121"/>
                <a:gd name="T4" fmla="*/ 51 w 51"/>
                <a:gd name="T5" fmla="*/ 38 h 121"/>
                <a:gd name="T6" fmla="*/ 0 w 51"/>
                <a:gd name="T7" fmla="*/ 121 h 121"/>
                <a:gd name="T8" fmla="*/ 23 w 51"/>
                <a:gd name="T9" fmla="*/ 0 h 121"/>
                <a:gd name="T10" fmla="*/ 30 w 51"/>
                <a:gd name="T11" fmla="*/ 6 h 121"/>
                <a:gd name="T12" fmla="*/ 49 w 51"/>
                <a:gd name="T13" fmla="*/ 3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21">
                  <a:moveTo>
                    <a:pt x="49" y="31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37" y="87"/>
                    <a:pt x="0" y="121"/>
                  </a:cubicBezTo>
                  <a:cubicBezTo>
                    <a:pt x="24" y="69"/>
                    <a:pt x="23" y="0"/>
                    <a:pt x="23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41" y="14"/>
                    <a:pt x="49" y="3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3" name="Oval 297">
              <a:extLst>
                <a:ext uri="{FF2B5EF4-FFF2-40B4-BE49-F238E27FC236}">
                  <a16:creationId xmlns:a16="http://schemas.microsoft.com/office/drawing/2014/main" id="{90EFB726-646D-45CD-BD4C-B99147D0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" y="806450"/>
              <a:ext cx="28575" cy="285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44" name="Oval 298">
              <a:extLst>
                <a:ext uri="{FF2B5EF4-FFF2-40B4-BE49-F238E27FC236}">
                  <a16:creationId xmlns:a16="http://schemas.microsoft.com/office/drawing/2014/main" id="{DE46E5AC-E718-480D-8914-0D2CABBAA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" y="942975"/>
              <a:ext cx="28575" cy="285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45" name="Oval 299">
              <a:extLst>
                <a:ext uri="{FF2B5EF4-FFF2-40B4-BE49-F238E27FC236}">
                  <a16:creationId xmlns:a16="http://schemas.microsoft.com/office/drawing/2014/main" id="{544A3C5F-589A-4663-B1E9-D15364AC2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" y="1084262"/>
              <a:ext cx="28575" cy="2857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646" name="Freeform 300">
              <a:extLst>
                <a:ext uri="{FF2B5EF4-FFF2-40B4-BE49-F238E27FC236}">
                  <a16:creationId xmlns:a16="http://schemas.microsoft.com/office/drawing/2014/main" id="{7C14BB5A-B02D-4172-841F-ACF7602F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" y="452437"/>
              <a:ext cx="87312" cy="85725"/>
            </a:xfrm>
            <a:custGeom>
              <a:avLst/>
              <a:gdLst>
                <a:gd name="T0" fmla="*/ 0 w 27"/>
                <a:gd name="T1" fmla="*/ 18 h 27"/>
                <a:gd name="T2" fmla="*/ 14 w 27"/>
                <a:gd name="T3" fmla="*/ 5 h 27"/>
                <a:gd name="T4" fmla="*/ 22 w 27"/>
                <a:gd name="T5" fmla="*/ 8 h 27"/>
                <a:gd name="T6" fmla="*/ 27 w 27"/>
                <a:gd name="T7" fmla="*/ 27 h 27"/>
                <a:gd name="T8" fmla="*/ 24 w 27"/>
                <a:gd name="T9" fmla="*/ 6 h 27"/>
                <a:gd name="T10" fmla="*/ 11 w 27"/>
                <a:gd name="T11" fmla="*/ 0 h 27"/>
                <a:gd name="T12" fmla="*/ 0 w 27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0" y="18"/>
                  </a:moveTo>
                  <a:cubicBezTo>
                    <a:pt x="0" y="18"/>
                    <a:pt x="12" y="5"/>
                    <a:pt x="14" y="5"/>
                  </a:cubicBezTo>
                  <a:cubicBezTo>
                    <a:pt x="15" y="5"/>
                    <a:pt x="22" y="8"/>
                    <a:pt x="22" y="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7" name="Freeform 301">
              <a:extLst>
                <a:ext uri="{FF2B5EF4-FFF2-40B4-BE49-F238E27FC236}">
                  <a16:creationId xmlns:a16="http://schemas.microsoft.com/office/drawing/2014/main" id="{F118C37A-CDE3-4409-B10B-F47386C8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" y="452437"/>
              <a:ext cx="87312" cy="85725"/>
            </a:xfrm>
            <a:custGeom>
              <a:avLst/>
              <a:gdLst>
                <a:gd name="T0" fmla="*/ 27 w 27"/>
                <a:gd name="T1" fmla="*/ 18 h 27"/>
                <a:gd name="T2" fmla="*/ 13 w 27"/>
                <a:gd name="T3" fmla="*/ 5 h 27"/>
                <a:gd name="T4" fmla="*/ 5 w 27"/>
                <a:gd name="T5" fmla="*/ 8 h 27"/>
                <a:gd name="T6" fmla="*/ 0 w 27"/>
                <a:gd name="T7" fmla="*/ 27 h 27"/>
                <a:gd name="T8" fmla="*/ 4 w 27"/>
                <a:gd name="T9" fmla="*/ 6 h 27"/>
                <a:gd name="T10" fmla="*/ 16 w 27"/>
                <a:gd name="T11" fmla="*/ 0 h 27"/>
                <a:gd name="T12" fmla="*/ 27 w 27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8"/>
                  </a:moveTo>
                  <a:cubicBezTo>
                    <a:pt x="27" y="18"/>
                    <a:pt x="15" y="5"/>
                    <a:pt x="13" y="5"/>
                  </a:cubicBezTo>
                  <a:cubicBezTo>
                    <a:pt x="12" y="5"/>
                    <a:pt x="5" y="8"/>
                    <a:pt x="5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8" name="Freeform 302">
              <a:extLst>
                <a:ext uri="{FF2B5EF4-FFF2-40B4-BE49-F238E27FC236}">
                  <a16:creationId xmlns:a16="http://schemas.microsoft.com/office/drawing/2014/main" id="{9AF9A2B3-6D5B-407D-A34A-4A5FE969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" y="360362"/>
              <a:ext cx="90487" cy="149225"/>
            </a:xfrm>
            <a:custGeom>
              <a:avLst/>
              <a:gdLst>
                <a:gd name="T0" fmla="*/ 28 w 28"/>
                <a:gd name="T1" fmla="*/ 35 h 47"/>
                <a:gd name="T2" fmla="*/ 17 w 28"/>
                <a:gd name="T3" fmla="*/ 0 h 47"/>
                <a:gd name="T4" fmla="*/ 8 w 28"/>
                <a:gd name="T5" fmla="*/ 13 h 47"/>
                <a:gd name="T6" fmla="*/ 4 w 28"/>
                <a:gd name="T7" fmla="*/ 47 h 47"/>
                <a:gd name="T8" fmla="*/ 16 w 28"/>
                <a:gd name="T9" fmla="*/ 32 h 47"/>
                <a:gd name="T10" fmla="*/ 28 w 28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7">
                  <a:moveTo>
                    <a:pt x="28" y="35"/>
                  </a:moveTo>
                  <a:cubicBezTo>
                    <a:pt x="14" y="21"/>
                    <a:pt x="17" y="0"/>
                    <a:pt x="17" y="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0" y="23"/>
                    <a:pt x="4" y="47"/>
                  </a:cubicBezTo>
                  <a:cubicBezTo>
                    <a:pt x="4" y="47"/>
                    <a:pt x="14" y="34"/>
                    <a:pt x="16" y="32"/>
                  </a:cubicBezTo>
                  <a:cubicBezTo>
                    <a:pt x="18" y="31"/>
                    <a:pt x="28" y="35"/>
                    <a:pt x="28" y="35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9" name="Freeform 303">
              <a:extLst>
                <a:ext uri="{FF2B5EF4-FFF2-40B4-BE49-F238E27FC236}">
                  <a16:creationId xmlns:a16="http://schemas.microsoft.com/office/drawing/2014/main" id="{9BB74213-E6B4-4CBA-B4DC-581E05A7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" y="360362"/>
              <a:ext cx="90487" cy="149225"/>
            </a:xfrm>
            <a:custGeom>
              <a:avLst/>
              <a:gdLst>
                <a:gd name="T0" fmla="*/ 0 w 28"/>
                <a:gd name="T1" fmla="*/ 35 h 47"/>
                <a:gd name="T2" fmla="*/ 11 w 28"/>
                <a:gd name="T3" fmla="*/ 0 h 47"/>
                <a:gd name="T4" fmla="*/ 20 w 28"/>
                <a:gd name="T5" fmla="*/ 13 h 47"/>
                <a:gd name="T6" fmla="*/ 24 w 28"/>
                <a:gd name="T7" fmla="*/ 47 h 47"/>
                <a:gd name="T8" fmla="*/ 12 w 28"/>
                <a:gd name="T9" fmla="*/ 32 h 47"/>
                <a:gd name="T10" fmla="*/ 0 w 28"/>
                <a:gd name="T11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7">
                  <a:moveTo>
                    <a:pt x="0" y="35"/>
                  </a:moveTo>
                  <a:cubicBezTo>
                    <a:pt x="13" y="21"/>
                    <a:pt x="11" y="0"/>
                    <a:pt x="11" y="0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8" y="23"/>
                    <a:pt x="24" y="47"/>
                  </a:cubicBezTo>
                  <a:cubicBezTo>
                    <a:pt x="24" y="47"/>
                    <a:pt x="13" y="34"/>
                    <a:pt x="12" y="32"/>
                  </a:cubicBezTo>
                  <a:cubicBezTo>
                    <a:pt x="10" y="31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0" name="Freeform 304">
              <a:extLst>
                <a:ext uri="{FF2B5EF4-FFF2-40B4-BE49-F238E27FC236}">
                  <a16:creationId xmlns:a16="http://schemas.microsoft.com/office/drawing/2014/main" id="{453104AE-D9C1-4975-A0D7-83C5B4589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" y="0"/>
              <a:ext cx="260350" cy="550862"/>
            </a:xfrm>
            <a:custGeom>
              <a:avLst/>
              <a:gdLst>
                <a:gd name="T0" fmla="*/ 18 w 81"/>
                <a:gd name="T1" fmla="*/ 173 h 173"/>
                <a:gd name="T2" fmla="*/ 17 w 81"/>
                <a:gd name="T3" fmla="*/ 155 h 173"/>
                <a:gd name="T4" fmla="*/ 17 w 81"/>
                <a:gd name="T5" fmla="*/ 139 h 173"/>
                <a:gd name="T6" fmla="*/ 21 w 81"/>
                <a:gd name="T7" fmla="*/ 115 h 173"/>
                <a:gd name="T8" fmla="*/ 11 w 81"/>
                <a:gd name="T9" fmla="*/ 83 h 173"/>
                <a:gd name="T10" fmla="*/ 21 w 81"/>
                <a:gd name="T11" fmla="*/ 41 h 173"/>
                <a:gd name="T12" fmla="*/ 25 w 81"/>
                <a:gd name="T13" fmla="*/ 40 h 173"/>
                <a:gd name="T14" fmla="*/ 41 w 81"/>
                <a:gd name="T15" fmla="*/ 38 h 173"/>
                <a:gd name="T16" fmla="*/ 54 w 81"/>
                <a:gd name="T17" fmla="*/ 141 h 173"/>
                <a:gd name="T18" fmla="*/ 71 w 81"/>
                <a:gd name="T19" fmla="*/ 121 h 173"/>
                <a:gd name="T20" fmla="*/ 66 w 81"/>
                <a:gd name="T21" fmla="*/ 144 h 173"/>
                <a:gd name="T22" fmla="*/ 71 w 81"/>
                <a:gd name="T23" fmla="*/ 163 h 173"/>
                <a:gd name="T24" fmla="*/ 69 w 81"/>
                <a:gd name="T25" fmla="*/ 152 h 173"/>
                <a:gd name="T26" fmla="*/ 81 w 81"/>
                <a:gd name="T27" fmla="*/ 136 h 173"/>
                <a:gd name="T28" fmla="*/ 77 w 81"/>
                <a:gd name="T29" fmla="*/ 106 h 173"/>
                <a:gd name="T30" fmla="*/ 76 w 81"/>
                <a:gd name="T31" fmla="*/ 46 h 173"/>
                <a:gd name="T32" fmla="*/ 22 w 81"/>
                <a:gd name="T33" fmla="*/ 25 h 173"/>
                <a:gd name="T34" fmla="*/ 8 w 81"/>
                <a:gd name="T35" fmla="*/ 40 h 173"/>
                <a:gd name="T36" fmla="*/ 2 w 81"/>
                <a:gd name="T37" fmla="*/ 87 h 173"/>
                <a:gd name="T38" fmla="*/ 10 w 81"/>
                <a:gd name="T39" fmla="*/ 116 h 173"/>
                <a:gd name="T40" fmla="*/ 12 w 81"/>
                <a:gd name="T41" fmla="*/ 134 h 173"/>
                <a:gd name="T42" fmla="*/ 10 w 81"/>
                <a:gd name="T43" fmla="*/ 157 h 173"/>
                <a:gd name="T44" fmla="*/ 18 w 81"/>
                <a:gd name="T4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173">
                  <a:moveTo>
                    <a:pt x="18" y="173"/>
                  </a:moveTo>
                  <a:cubicBezTo>
                    <a:pt x="25" y="170"/>
                    <a:pt x="26" y="162"/>
                    <a:pt x="17" y="155"/>
                  </a:cubicBezTo>
                  <a:cubicBezTo>
                    <a:pt x="10" y="149"/>
                    <a:pt x="14" y="142"/>
                    <a:pt x="17" y="139"/>
                  </a:cubicBezTo>
                  <a:cubicBezTo>
                    <a:pt x="21" y="136"/>
                    <a:pt x="31" y="125"/>
                    <a:pt x="21" y="115"/>
                  </a:cubicBezTo>
                  <a:cubicBezTo>
                    <a:pt x="13" y="108"/>
                    <a:pt x="11" y="96"/>
                    <a:pt x="11" y="83"/>
                  </a:cubicBezTo>
                  <a:cubicBezTo>
                    <a:pt x="11" y="70"/>
                    <a:pt x="19" y="46"/>
                    <a:pt x="21" y="41"/>
                  </a:cubicBezTo>
                  <a:cubicBezTo>
                    <a:pt x="23" y="37"/>
                    <a:pt x="25" y="40"/>
                    <a:pt x="25" y="40"/>
                  </a:cubicBezTo>
                  <a:cubicBezTo>
                    <a:pt x="25" y="40"/>
                    <a:pt x="31" y="25"/>
                    <a:pt x="41" y="38"/>
                  </a:cubicBezTo>
                  <a:cubicBezTo>
                    <a:pt x="60" y="63"/>
                    <a:pt x="79" y="120"/>
                    <a:pt x="54" y="141"/>
                  </a:cubicBezTo>
                  <a:cubicBezTo>
                    <a:pt x="54" y="141"/>
                    <a:pt x="70" y="130"/>
                    <a:pt x="71" y="121"/>
                  </a:cubicBezTo>
                  <a:cubicBezTo>
                    <a:pt x="71" y="121"/>
                    <a:pt x="76" y="132"/>
                    <a:pt x="66" y="144"/>
                  </a:cubicBezTo>
                  <a:cubicBezTo>
                    <a:pt x="60" y="151"/>
                    <a:pt x="61" y="162"/>
                    <a:pt x="71" y="163"/>
                  </a:cubicBezTo>
                  <a:cubicBezTo>
                    <a:pt x="71" y="163"/>
                    <a:pt x="63" y="159"/>
                    <a:pt x="69" y="152"/>
                  </a:cubicBezTo>
                  <a:cubicBezTo>
                    <a:pt x="73" y="146"/>
                    <a:pt x="80" y="147"/>
                    <a:pt x="81" y="136"/>
                  </a:cubicBezTo>
                  <a:cubicBezTo>
                    <a:pt x="81" y="136"/>
                    <a:pt x="76" y="118"/>
                    <a:pt x="77" y="106"/>
                  </a:cubicBezTo>
                  <a:cubicBezTo>
                    <a:pt x="78" y="94"/>
                    <a:pt x="79" y="55"/>
                    <a:pt x="76" y="46"/>
                  </a:cubicBezTo>
                  <a:cubicBezTo>
                    <a:pt x="72" y="37"/>
                    <a:pt x="40" y="0"/>
                    <a:pt x="22" y="25"/>
                  </a:cubicBezTo>
                  <a:cubicBezTo>
                    <a:pt x="22" y="25"/>
                    <a:pt x="12" y="27"/>
                    <a:pt x="8" y="40"/>
                  </a:cubicBezTo>
                  <a:cubicBezTo>
                    <a:pt x="4" y="53"/>
                    <a:pt x="2" y="74"/>
                    <a:pt x="2" y="87"/>
                  </a:cubicBezTo>
                  <a:cubicBezTo>
                    <a:pt x="3" y="99"/>
                    <a:pt x="8" y="113"/>
                    <a:pt x="10" y="116"/>
                  </a:cubicBezTo>
                  <a:cubicBezTo>
                    <a:pt x="13" y="120"/>
                    <a:pt x="18" y="128"/>
                    <a:pt x="12" y="134"/>
                  </a:cubicBezTo>
                  <a:cubicBezTo>
                    <a:pt x="6" y="140"/>
                    <a:pt x="0" y="150"/>
                    <a:pt x="10" y="157"/>
                  </a:cubicBezTo>
                  <a:cubicBezTo>
                    <a:pt x="20" y="164"/>
                    <a:pt x="23" y="166"/>
                    <a:pt x="18" y="173"/>
                  </a:cubicBezTo>
                  <a:close/>
                </a:path>
              </a:pathLst>
            </a:custGeom>
            <a:solidFill>
              <a:srgbClr val="28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651" name="矩形 206">
            <a:extLst>
              <a:ext uri="{FF2B5EF4-FFF2-40B4-BE49-F238E27FC236}">
                <a16:creationId xmlns:a16="http://schemas.microsoft.com/office/drawing/2014/main" id="{86D046F2-B945-4A4E-8204-59429FC9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1508125"/>
            <a:ext cx="2878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grpSp>
        <p:nvGrpSpPr>
          <p:cNvPr id="20652" name="组合 207">
            <a:extLst>
              <a:ext uri="{FF2B5EF4-FFF2-40B4-BE49-F238E27FC236}">
                <a16:creationId xmlns:a16="http://schemas.microsoft.com/office/drawing/2014/main" id="{EAF2A35A-865A-4D3F-89C4-8515D1CBC26C}"/>
              </a:ext>
            </a:extLst>
          </p:cNvPr>
          <p:cNvGrpSpPr>
            <a:grpSpLocks/>
          </p:cNvGrpSpPr>
          <p:nvPr/>
        </p:nvGrpSpPr>
        <p:grpSpPr bwMode="auto">
          <a:xfrm>
            <a:off x="10352088" y="4256088"/>
            <a:ext cx="604837" cy="984250"/>
            <a:chOff x="0" y="0"/>
            <a:chExt cx="1789113" cy="2909889"/>
          </a:xfrm>
        </p:grpSpPr>
        <p:sp>
          <p:nvSpPr>
            <p:cNvPr id="20653" name="AutoShape 145">
              <a:extLst>
                <a:ext uri="{FF2B5EF4-FFF2-40B4-BE49-F238E27FC236}">
                  <a16:creationId xmlns:a16="http://schemas.microsoft.com/office/drawing/2014/main" id="{587CEA70-4029-4066-9AB4-74DFF0E068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6513"/>
              <a:ext cx="1789113" cy="284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4" name="Freeform 147">
              <a:extLst>
                <a:ext uri="{FF2B5EF4-FFF2-40B4-BE49-F238E27FC236}">
                  <a16:creationId xmlns:a16="http://schemas.microsoft.com/office/drawing/2014/main" id="{A449B7A7-59E8-4968-BEA5-16720F7A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357188"/>
              <a:ext cx="198438" cy="173038"/>
            </a:xfrm>
            <a:custGeom>
              <a:avLst/>
              <a:gdLst>
                <a:gd name="T0" fmla="*/ 11 w 16"/>
                <a:gd name="T1" fmla="*/ 13 h 14"/>
                <a:gd name="T2" fmla="*/ 8 w 16"/>
                <a:gd name="T3" fmla="*/ 14 h 14"/>
                <a:gd name="T4" fmla="*/ 3 w 16"/>
                <a:gd name="T5" fmla="*/ 13 h 14"/>
                <a:gd name="T6" fmla="*/ 0 w 16"/>
                <a:gd name="T7" fmla="*/ 10 h 14"/>
                <a:gd name="T8" fmla="*/ 0 w 16"/>
                <a:gd name="T9" fmla="*/ 2 h 14"/>
                <a:gd name="T10" fmla="*/ 16 w 16"/>
                <a:gd name="T11" fmla="*/ 0 h 14"/>
                <a:gd name="T12" fmla="*/ 16 w 16"/>
                <a:gd name="T13" fmla="*/ 5 h 14"/>
                <a:gd name="T14" fmla="*/ 11 w 16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4">
                  <a:moveTo>
                    <a:pt x="11" y="13"/>
                  </a:moveTo>
                  <a:cubicBezTo>
                    <a:pt x="11" y="13"/>
                    <a:pt x="9" y="13"/>
                    <a:pt x="8" y="14"/>
                  </a:cubicBezTo>
                  <a:cubicBezTo>
                    <a:pt x="8" y="14"/>
                    <a:pt x="4" y="14"/>
                    <a:pt x="3" y="13"/>
                  </a:cubicBezTo>
                  <a:cubicBezTo>
                    <a:pt x="2" y="11"/>
                    <a:pt x="0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8" y="8"/>
                    <a:pt x="16" y="0"/>
                  </a:cubicBezTo>
                  <a:cubicBezTo>
                    <a:pt x="16" y="0"/>
                    <a:pt x="16" y="4"/>
                    <a:pt x="16" y="5"/>
                  </a:cubicBezTo>
                  <a:cubicBezTo>
                    <a:pt x="16" y="5"/>
                    <a:pt x="14" y="13"/>
                    <a:pt x="11" y="13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5" name="Freeform 148">
              <a:extLst>
                <a:ext uri="{FF2B5EF4-FFF2-40B4-BE49-F238E27FC236}">
                  <a16:creationId xmlns:a16="http://schemas.microsoft.com/office/drawing/2014/main" id="{E2138598-7896-4506-A4B1-02021385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8" y="49213"/>
              <a:ext cx="285750" cy="406400"/>
            </a:xfrm>
            <a:custGeom>
              <a:avLst/>
              <a:gdLst>
                <a:gd name="T0" fmla="*/ 22 w 23"/>
                <a:gd name="T1" fmla="*/ 13 h 33"/>
                <a:gd name="T2" fmla="*/ 23 w 23"/>
                <a:gd name="T3" fmla="*/ 17 h 33"/>
                <a:gd name="T4" fmla="*/ 23 w 23"/>
                <a:gd name="T5" fmla="*/ 21 h 33"/>
                <a:gd name="T6" fmla="*/ 22 w 23"/>
                <a:gd name="T7" fmla="*/ 21 h 33"/>
                <a:gd name="T8" fmla="*/ 21 w 23"/>
                <a:gd name="T9" fmla="*/ 25 h 33"/>
                <a:gd name="T10" fmla="*/ 16 w 23"/>
                <a:gd name="T11" fmla="*/ 32 h 33"/>
                <a:gd name="T12" fmla="*/ 10 w 23"/>
                <a:gd name="T13" fmla="*/ 32 h 33"/>
                <a:gd name="T14" fmla="*/ 3 w 23"/>
                <a:gd name="T15" fmla="*/ 26 h 33"/>
                <a:gd name="T16" fmla="*/ 3 w 23"/>
                <a:gd name="T17" fmla="*/ 23 h 33"/>
                <a:gd name="T18" fmla="*/ 1 w 23"/>
                <a:gd name="T19" fmla="*/ 23 h 33"/>
                <a:gd name="T20" fmla="*/ 0 w 23"/>
                <a:gd name="T21" fmla="*/ 20 h 33"/>
                <a:gd name="T22" fmla="*/ 0 w 23"/>
                <a:gd name="T23" fmla="*/ 15 h 33"/>
                <a:gd name="T24" fmla="*/ 0 w 23"/>
                <a:gd name="T25" fmla="*/ 11 h 33"/>
                <a:gd name="T26" fmla="*/ 9 w 23"/>
                <a:gd name="T27" fmla="*/ 1 h 33"/>
                <a:gd name="T28" fmla="*/ 21 w 23"/>
                <a:gd name="T29" fmla="*/ 9 h 33"/>
                <a:gd name="T30" fmla="*/ 22 w 23"/>
                <a:gd name="T3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3">
                  <a:moveTo>
                    <a:pt x="22" y="13"/>
                  </a:moveTo>
                  <a:cubicBezTo>
                    <a:pt x="22" y="13"/>
                    <a:pt x="23" y="16"/>
                    <a:pt x="23" y="17"/>
                  </a:cubicBezTo>
                  <a:cubicBezTo>
                    <a:pt x="23" y="18"/>
                    <a:pt x="23" y="21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5"/>
                    <a:pt x="21" y="25"/>
                  </a:cubicBezTo>
                  <a:cubicBezTo>
                    <a:pt x="21" y="26"/>
                    <a:pt x="18" y="32"/>
                    <a:pt x="16" y="32"/>
                  </a:cubicBezTo>
                  <a:cubicBezTo>
                    <a:pt x="14" y="33"/>
                    <a:pt x="12" y="33"/>
                    <a:pt x="10" y="32"/>
                  </a:cubicBezTo>
                  <a:cubicBezTo>
                    <a:pt x="8" y="32"/>
                    <a:pt x="4" y="27"/>
                    <a:pt x="3" y="26"/>
                  </a:cubicBezTo>
                  <a:cubicBezTo>
                    <a:pt x="3" y="25"/>
                    <a:pt x="3" y="23"/>
                    <a:pt x="3" y="23"/>
                  </a:cubicBezTo>
                  <a:cubicBezTo>
                    <a:pt x="3" y="23"/>
                    <a:pt x="2" y="24"/>
                    <a:pt x="1" y="23"/>
                  </a:cubicBezTo>
                  <a:cubicBezTo>
                    <a:pt x="1" y="23"/>
                    <a:pt x="1" y="21"/>
                    <a:pt x="0" y="20"/>
                  </a:cubicBezTo>
                  <a:cubicBezTo>
                    <a:pt x="0" y="18"/>
                    <a:pt x="0" y="15"/>
                    <a:pt x="0" y="15"/>
                  </a:cubicBezTo>
                  <a:cubicBezTo>
                    <a:pt x="0" y="15"/>
                    <a:pt x="0" y="12"/>
                    <a:pt x="0" y="11"/>
                  </a:cubicBezTo>
                  <a:cubicBezTo>
                    <a:pt x="0" y="10"/>
                    <a:pt x="1" y="1"/>
                    <a:pt x="9" y="1"/>
                  </a:cubicBezTo>
                  <a:cubicBezTo>
                    <a:pt x="17" y="0"/>
                    <a:pt x="19" y="5"/>
                    <a:pt x="21" y="9"/>
                  </a:cubicBezTo>
                  <a:cubicBezTo>
                    <a:pt x="21" y="9"/>
                    <a:pt x="22" y="12"/>
                    <a:pt x="22" y="13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6" name="Freeform 149">
              <a:extLst>
                <a:ext uri="{FF2B5EF4-FFF2-40B4-BE49-F238E27FC236}">
                  <a16:creationId xmlns:a16="http://schemas.microsoft.com/office/drawing/2014/main" id="{0F7277EA-9A94-40D3-94FA-E1F858EBE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8" y="85726"/>
              <a:ext cx="285750" cy="369888"/>
            </a:xfrm>
            <a:custGeom>
              <a:avLst/>
              <a:gdLst>
                <a:gd name="T0" fmla="*/ 0 w 23"/>
                <a:gd name="T1" fmla="*/ 12 h 30"/>
                <a:gd name="T2" fmla="*/ 0 w 23"/>
                <a:gd name="T3" fmla="*/ 8 h 30"/>
                <a:gd name="T4" fmla="*/ 3 w 23"/>
                <a:gd name="T5" fmla="*/ 0 h 30"/>
                <a:gd name="T6" fmla="*/ 6 w 23"/>
                <a:gd name="T7" fmla="*/ 1 h 30"/>
                <a:gd name="T8" fmla="*/ 7 w 23"/>
                <a:gd name="T9" fmla="*/ 12 h 30"/>
                <a:gd name="T10" fmla="*/ 6 w 23"/>
                <a:gd name="T11" fmla="*/ 15 h 30"/>
                <a:gd name="T12" fmla="*/ 6 w 23"/>
                <a:gd name="T13" fmla="*/ 20 h 30"/>
                <a:gd name="T14" fmla="*/ 10 w 23"/>
                <a:gd name="T15" fmla="*/ 26 h 30"/>
                <a:gd name="T16" fmla="*/ 11 w 23"/>
                <a:gd name="T17" fmla="*/ 28 h 30"/>
                <a:gd name="T18" fmla="*/ 16 w 23"/>
                <a:gd name="T19" fmla="*/ 28 h 30"/>
                <a:gd name="T20" fmla="*/ 20 w 23"/>
                <a:gd name="T21" fmla="*/ 21 h 30"/>
                <a:gd name="T22" fmla="*/ 18 w 23"/>
                <a:gd name="T23" fmla="*/ 20 h 30"/>
                <a:gd name="T24" fmla="*/ 20 w 23"/>
                <a:gd name="T25" fmla="*/ 18 h 30"/>
                <a:gd name="T26" fmla="*/ 19 w 23"/>
                <a:gd name="T27" fmla="*/ 13 h 30"/>
                <a:gd name="T28" fmla="*/ 18 w 23"/>
                <a:gd name="T29" fmla="*/ 11 h 30"/>
                <a:gd name="T30" fmla="*/ 17 w 23"/>
                <a:gd name="T31" fmla="*/ 7 h 30"/>
                <a:gd name="T32" fmla="*/ 16 w 23"/>
                <a:gd name="T33" fmla="*/ 2 h 30"/>
                <a:gd name="T34" fmla="*/ 17 w 23"/>
                <a:gd name="T35" fmla="*/ 0 h 30"/>
                <a:gd name="T36" fmla="*/ 21 w 23"/>
                <a:gd name="T37" fmla="*/ 6 h 30"/>
                <a:gd name="T38" fmla="*/ 22 w 23"/>
                <a:gd name="T39" fmla="*/ 10 h 30"/>
                <a:gd name="T40" fmla="*/ 23 w 23"/>
                <a:gd name="T41" fmla="*/ 14 h 30"/>
                <a:gd name="T42" fmla="*/ 23 w 23"/>
                <a:gd name="T43" fmla="*/ 18 h 30"/>
                <a:gd name="T44" fmla="*/ 22 w 23"/>
                <a:gd name="T45" fmla="*/ 18 h 30"/>
                <a:gd name="T46" fmla="*/ 21 w 23"/>
                <a:gd name="T47" fmla="*/ 22 h 30"/>
                <a:gd name="T48" fmla="*/ 16 w 23"/>
                <a:gd name="T49" fmla="*/ 29 h 30"/>
                <a:gd name="T50" fmla="*/ 10 w 23"/>
                <a:gd name="T51" fmla="*/ 29 h 30"/>
                <a:gd name="T52" fmla="*/ 3 w 23"/>
                <a:gd name="T53" fmla="*/ 23 h 30"/>
                <a:gd name="T54" fmla="*/ 3 w 23"/>
                <a:gd name="T55" fmla="*/ 20 h 30"/>
                <a:gd name="T56" fmla="*/ 1 w 23"/>
                <a:gd name="T57" fmla="*/ 20 h 30"/>
                <a:gd name="T58" fmla="*/ 0 w 23"/>
                <a:gd name="T59" fmla="*/ 17 h 30"/>
                <a:gd name="T60" fmla="*/ 0 w 23"/>
                <a:gd name="T6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0">
                  <a:moveTo>
                    <a:pt x="0" y="12"/>
                  </a:moveTo>
                  <a:cubicBezTo>
                    <a:pt x="0" y="12"/>
                    <a:pt x="0" y="9"/>
                    <a:pt x="0" y="8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9"/>
                    <a:pt x="7" y="12"/>
                  </a:cubicBezTo>
                  <a:cubicBezTo>
                    <a:pt x="7" y="12"/>
                    <a:pt x="6" y="14"/>
                    <a:pt x="6" y="15"/>
                  </a:cubicBezTo>
                  <a:cubicBezTo>
                    <a:pt x="6" y="15"/>
                    <a:pt x="5" y="18"/>
                    <a:pt x="6" y="20"/>
                  </a:cubicBezTo>
                  <a:cubicBezTo>
                    <a:pt x="7" y="22"/>
                    <a:pt x="6" y="24"/>
                    <a:pt x="10" y="26"/>
                  </a:cubicBezTo>
                  <a:cubicBezTo>
                    <a:pt x="10" y="26"/>
                    <a:pt x="10" y="28"/>
                    <a:pt x="11" y="28"/>
                  </a:cubicBezTo>
                  <a:cubicBezTo>
                    <a:pt x="12" y="29"/>
                    <a:pt x="15" y="29"/>
                    <a:pt x="16" y="28"/>
                  </a:cubicBezTo>
                  <a:cubicBezTo>
                    <a:pt x="17" y="27"/>
                    <a:pt x="21" y="22"/>
                    <a:pt x="20" y="21"/>
                  </a:cubicBezTo>
                  <a:cubicBezTo>
                    <a:pt x="20" y="21"/>
                    <a:pt x="19" y="20"/>
                    <a:pt x="18" y="20"/>
                  </a:cubicBezTo>
                  <a:cubicBezTo>
                    <a:pt x="18" y="20"/>
                    <a:pt x="19" y="20"/>
                    <a:pt x="20" y="18"/>
                  </a:cubicBezTo>
                  <a:cubicBezTo>
                    <a:pt x="20" y="16"/>
                    <a:pt x="20" y="15"/>
                    <a:pt x="19" y="13"/>
                  </a:cubicBezTo>
                  <a:cubicBezTo>
                    <a:pt x="19" y="13"/>
                    <a:pt x="19" y="11"/>
                    <a:pt x="18" y="11"/>
                  </a:cubicBezTo>
                  <a:cubicBezTo>
                    <a:pt x="18" y="11"/>
                    <a:pt x="16" y="9"/>
                    <a:pt x="17" y="7"/>
                  </a:cubicBezTo>
                  <a:cubicBezTo>
                    <a:pt x="17" y="5"/>
                    <a:pt x="17" y="3"/>
                    <a:pt x="16" y="2"/>
                  </a:cubicBezTo>
                  <a:cubicBezTo>
                    <a:pt x="16" y="2"/>
                    <a:pt x="16" y="1"/>
                    <a:pt x="17" y="0"/>
                  </a:cubicBezTo>
                  <a:cubicBezTo>
                    <a:pt x="19" y="1"/>
                    <a:pt x="20" y="3"/>
                    <a:pt x="21" y="6"/>
                  </a:cubicBezTo>
                  <a:cubicBezTo>
                    <a:pt x="21" y="6"/>
                    <a:pt x="22" y="9"/>
                    <a:pt x="22" y="10"/>
                  </a:cubicBezTo>
                  <a:cubicBezTo>
                    <a:pt x="22" y="10"/>
                    <a:pt x="23" y="13"/>
                    <a:pt x="23" y="14"/>
                  </a:cubicBezTo>
                  <a:cubicBezTo>
                    <a:pt x="23" y="15"/>
                    <a:pt x="23" y="18"/>
                    <a:pt x="23" y="18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2" y="18"/>
                    <a:pt x="22" y="22"/>
                    <a:pt x="21" y="22"/>
                  </a:cubicBezTo>
                  <a:cubicBezTo>
                    <a:pt x="21" y="23"/>
                    <a:pt x="18" y="29"/>
                    <a:pt x="16" y="29"/>
                  </a:cubicBezTo>
                  <a:cubicBezTo>
                    <a:pt x="14" y="30"/>
                    <a:pt x="12" y="30"/>
                    <a:pt x="10" y="29"/>
                  </a:cubicBezTo>
                  <a:cubicBezTo>
                    <a:pt x="8" y="29"/>
                    <a:pt x="4" y="24"/>
                    <a:pt x="3" y="23"/>
                  </a:cubicBezTo>
                  <a:cubicBezTo>
                    <a:pt x="3" y="22"/>
                    <a:pt x="3" y="20"/>
                    <a:pt x="3" y="20"/>
                  </a:cubicBezTo>
                  <a:cubicBezTo>
                    <a:pt x="3" y="20"/>
                    <a:pt x="2" y="21"/>
                    <a:pt x="1" y="20"/>
                  </a:cubicBezTo>
                  <a:cubicBezTo>
                    <a:pt x="1" y="20"/>
                    <a:pt x="1" y="18"/>
                    <a:pt x="0" y="17"/>
                  </a:cubicBezTo>
                  <a:cubicBezTo>
                    <a:pt x="0" y="1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7" name="Freeform 150">
              <a:extLst>
                <a:ext uri="{FF2B5EF4-FFF2-40B4-BE49-F238E27FC236}">
                  <a16:creationId xmlns:a16="http://schemas.microsoft.com/office/drawing/2014/main" id="{832702B8-4AEC-44CB-8AB9-ECA380354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8" y="0"/>
              <a:ext cx="311150" cy="307975"/>
            </a:xfrm>
            <a:custGeom>
              <a:avLst/>
              <a:gdLst>
                <a:gd name="T0" fmla="*/ 24 w 25"/>
                <a:gd name="T1" fmla="*/ 21 h 25"/>
                <a:gd name="T2" fmla="*/ 23 w 25"/>
                <a:gd name="T3" fmla="*/ 22 h 25"/>
                <a:gd name="T4" fmla="*/ 22 w 25"/>
                <a:gd name="T5" fmla="*/ 17 h 25"/>
                <a:gd name="T6" fmla="*/ 20 w 25"/>
                <a:gd name="T7" fmla="*/ 11 h 25"/>
                <a:gd name="T8" fmla="*/ 11 w 25"/>
                <a:gd name="T9" fmla="*/ 10 h 25"/>
                <a:gd name="T10" fmla="*/ 7 w 25"/>
                <a:gd name="T11" fmla="*/ 12 h 25"/>
                <a:gd name="T12" fmla="*/ 5 w 25"/>
                <a:gd name="T13" fmla="*/ 18 h 25"/>
                <a:gd name="T14" fmla="*/ 5 w 25"/>
                <a:gd name="T15" fmla="*/ 22 h 25"/>
                <a:gd name="T16" fmla="*/ 5 w 25"/>
                <a:gd name="T17" fmla="*/ 25 h 25"/>
                <a:gd name="T18" fmla="*/ 4 w 25"/>
                <a:gd name="T19" fmla="*/ 25 h 25"/>
                <a:gd name="T20" fmla="*/ 3 w 25"/>
                <a:gd name="T21" fmla="*/ 21 h 25"/>
                <a:gd name="T22" fmla="*/ 2 w 25"/>
                <a:gd name="T23" fmla="*/ 22 h 25"/>
                <a:gd name="T24" fmla="*/ 2 w 25"/>
                <a:gd name="T25" fmla="*/ 19 h 25"/>
                <a:gd name="T26" fmla="*/ 0 w 25"/>
                <a:gd name="T27" fmla="*/ 13 h 25"/>
                <a:gd name="T28" fmla="*/ 6 w 25"/>
                <a:gd name="T29" fmla="*/ 4 h 25"/>
                <a:gd name="T30" fmla="*/ 14 w 25"/>
                <a:gd name="T31" fmla="*/ 3 h 25"/>
                <a:gd name="T32" fmla="*/ 22 w 25"/>
                <a:gd name="T33" fmla="*/ 7 h 25"/>
                <a:gd name="T34" fmla="*/ 25 w 25"/>
                <a:gd name="T35" fmla="*/ 11 h 25"/>
                <a:gd name="T36" fmla="*/ 25 w 25"/>
                <a:gd name="T37" fmla="*/ 19 h 25"/>
                <a:gd name="T38" fmla="*/ 24 w 25"/>
                <a:gd name="T39" fmla="*/ 18 h 25"/>
                <a:gd name="T40" fmla="*/ 24 w 25"/>
                <a:gd name="T4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4" y="21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18"/>
                    <a:pt x="22" y="17"/>
                  </a:cubicBezTo>
                  <a:cubicBezTo>
                    <a:pt x="22" y="16"/>
                    <a:pt x="20" y="11"/>
                    <a:pt x="20" y="11"/>
                  </a:cubicBezTo>
                  <a:cubicBezTo>
                    <a:pt x="20" y="11"/>
                    <a:pt x="14" y="9"/>
                    <a:pt x="11" y="10"/>
                  </a:cubicBezTo>
                  <a:cubicBezTo>
                    <a:pt x="11" y="10"/>
                    <a:pt x="8" y="12"/>
                    <a:pt x="7" y="12"/>
                  </a:cubicBezTo>
                  <a:cubicBezTo>
                    <a:pt x="7" y="13"/>
                    <a:pt x="5" y="15"/>
                    <a:pt x="5" y="18"/>
                  </a:cubicBezTo>
                  <a:cubicBezTo>
                    <a:pt x="5" y="18"/>
                    <a:pt x="4" y="21"/>
                    <a:pt x="5" y="22"/>
                  </a:cubicBezTo>
                  <a:cubicBezTo>
                    <a:pt x="5" y="23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1"/>
                    <a:pt x="3" y="21"/>
                  </a:cubicBezTo>
                  <a:cubicBezTo>
                    <a:pt x="2" y="20"/>
                    <a:pt x="2" y="22"/>
                    <a:pt x="2" y="22"/>
                  </a:cubicBezTo>
                  <a:cubicBezTo>
                    <a:pt x="2" y="22"/>
                    <a:pt x="2" y="19"/>
                    <a:pt x="2" y="19"/>
                  </a:cubicBezTo>
                  <a:cubicBezTo>
                    <a:pt x="1" y="18"/>
                    <a:pt x="0" y="13"/>
                    <a:pt x="0" y="13"/>
                  </a:cubicBezTo>
                  <a:cubicBezTo>
                    <a:pt x="0" y="13"/>
                    <a:pt x="2" y="8"/>
                    <a:pt x="6" y="4"/>
                  </a:cubicBezTo>
                  <a:cubicBezTo>
                    <a:pt x="10" y="0"/>
                    <a:pt x="14" y="3"/>
                    <a:pt x="14" y="3"/>
                  </a:cubicBezTo>
                  <a:cubicBezTo>
                    <a:pt x="14" y="3"/>
                    <a:pt x="18" y="2"/>
                    <a:pt x="22" y="7"/>
                  </a:cubicBezTo>
                  <a:cubicBezTo>
                    <a:pt x="22" y="7"/>
                    <a:pt x="25" y="10"/>
                    <a:pt x="25" y="11"/>
                  </a:cubicBezTo>
                  <a:cubicBezTo>
                    <a:pt x="25" y="11"/>
                    <a:pt x="25" y="18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ubicBezTo>
                    <a:pt x="24" y="18"/>
                    <a:pt x="24" y="21"/>
                    <a:pt x="24" y="21"/>
                  </a:cubicBezTo>
                </a:path>
              </a:pathLst>
            </a:custGeom>
            <a:solidFill>
              <a:srgbClr val="28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8" name="Freeform 151">
              <a:extLst>
                <a:ext uri="{FF2B5EF4-FFF2-40B4-BE49-F238E27FC236}">
                  <a16:creationId xmlns:a16="http://schemas.microsoft.com/office/drawing/2014/main" id="{7825EBEE-0D8D-4486-8DDB-A865F099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1368426"/>
              <a:ext cx="136525" cy="209550"/>
            </a:xfrm>
            <a:custGeom>
              <a:avLst/>
              <a:gdLst>
                <a:gd name="T0" fmla="*/ 11 w 11"/>
                <a:gd name="T1" fmla="*/ 0 h 17"/>
                <a:gd name="T2" fmla="*/ 11 w 11"/>
                <a:gd name="T3" fmla="*/ 14 h 17"/>
                <a:gd name="T4" fmla="*/ 0 w 11"/>
                <a:gd name="T5" fmla="*/ 17 h 17"/>
                <a:gd name="T6" fmla="*/ 5 w 11"/>
                <a:gd name="T7" fmla="*/ 0 h 17"/>
                <a:gd name="T8" fmla="*/ 11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11" y="0"/>
                    <a:pt x="11" y="13"/>
                    <a:pt x="11" y="14"/>
                  </a:cubicBezTo>
                  <a:cubicBezTo>
                    <a:pt x="10" y="16"/>
                    <a:pt x="0" y="17"/>
                    <a:pt x="0" y="17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9" name="Freeform 152">
              <a:extLst>
                <a:ext uri="{FF2B5EF4-FFF2-40B4-BE49-F238E27FC236}">
                  <a16:creationId xmlns:a16="http://schemas.microsoft.com/office/drawing/2014/main" id="{D4371301-6849-4242-A349-D1B744E97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3" y="1368426"/>
              <a:ext cx="111125" cy="147638"/>
            </a:xfrm>
            <a:custGeom>
              <a:avLst/>
              <a:gdLst>
                <a:gd name="T0" fmla="*/ 9 w 9"/>
                <a:gd name="T1" fmla="*/ 5 h 12"/>
                <a:gd name="T2" fmla="*/ 4 w 9"/>
                <a:gd name="T3" fmla="*/ 12 h 12"/>
                <a:gd name="T4" fmla="*/ 4 w 9"/>
                <a:gd name="T5" fmla="*/ 6 h 12"/>
                <a:gd name="T6" fmla="*/ 1 w 9"/>
                <a:gd name="T7" fmla="*/ 0 h 12"/>
                <a:gd name="T8" fmla="*/ 9 w 9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5"/>
                  </a:moveTo>
                  <a:cubicBezTo>
                    <a:pt x="9" y="5"/>
                    <a:pt x="7" y="11"/>
                    <a:pt x="4" y="12"/>
                  </a:cubicBezTo>
                  <a:cubicBezTo>
                    <a:pt x="4" y="12"/>
                    <a:pt x="5" y="8"/>
                    <a:pt x="4" y="6"/>
                  </a:cubicBezTo>
                  <a:cubicBezTo>
                    <a:pt x="4" y="6"/>
                    <a:pt x="0" y="3"/>
                    <a:pt x="1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0" name="Freeform 153">
              <a:extLst>
                <a:ext uri="{FF2B5EF4-FFF2-40B4-BE49-F238E27FC236}">
                  <a16:creationId xmlns:a16="http://schemas.microsoft.com/office/drawing/2014/main" id="{76AD4710-C3D3-4AA3-B909-08E68E4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3" y="393701"/>
              <a:ext cx="608013" cy="1000125"/>
            </a:xfrm>
            <a:custGeom>
              <a:avLst/>
              <a:gdLst>
                <a:gd name="T0" fmla="*/ 34 w 49"/>
                <a:gd name="T1" fmla="*/ 0 h 81"/>
                <a:gd name="T2" fmla="*/ 28 w 49"/>
                <a:gd name="T3" fmla="*/ 8 h 81"/>
                <a:gd name="T4" fmla="*/ 17 w 49"/>
                <a:gd name="T5" fmla="*/ 5 h 81"/>
                <a:gd name="T6" fmla="*/ 8 w 49"/>
                <a:gd name="T7" fmla="*/ 48 h 81"/>
                <a:gd name="T8" fmla="*/ 0 w 49"/>
                <a:gd name="T9" fmla="*/ 69 h 81"/>
                <a:gd name="T10" fmla="*/ 23 w 49"/>
                <a:gd name="T11" fmla="*/ 81 h 81"/>
                <a:gd name="T12" fmla="*/ 47 w 49"/>
                <a:gd name="T13" fmla="*/ 71 h 81"/>
                <a:gd name="T14" fmla="*/ 49 w 49"/>
                <a:gd name="T15" fmla="*/ 21 h 81"/>
                <a:gd name="T16" fmla="*/ 34 w 49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1">
                  <a:moveTo>
                    <a:pt x="34" y="0"/>
                  </a:moveTo>
                  <a:cubicBezTo>
                    <a:pt x="34" y="0"/>
                    <a:pt x="31" y="7"/>
                    <a:pt x="28" y="8"/>
                  </a:cubicBezTo>
                  <a:cubicBezTo>
                    <a:pt x="28" y="8"/>
                    <a:pt x="23" y="10"/>
                    <a:pt x="17" y="5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21"/>
                    <a:pt x="49" y="21"/>
                    <a:pt x="49" y="2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1" name="Freeform 154">
              <a:extLst>
                <a:ext uri="{FF2B5EF4-FFF2-40B4-BE49-F238E27FC236}">
                  <a16:creationId xmlns:a16="http://schemas.microsoft.com/office/drawing/2014/main" id="{EFC08643-FE33-4889-9649-753E2562E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3" y="1195388"/>
              <a:ext cx="620713" cy="1492250"/>
            </a:xfrm>
            <a:custGeom>
              <a:avLst/>
              <a:gdLst>
                <a:gd name="T0" fmla="*/ 0 w 50"/>
                <a:gd name="T1" fmla="*/ 10 h 121"/>
                <a:gd name="T2" fmla="*/ 1 w 50"/>
                <a:gd name="T3" fmla="*/ 49 h 121"/>
                <a:gd name="T4" fmla="*/ 10 w 50"/>
                <a:gd name="T5" fmla="*/ 84 h 121"/>
                <a:gd name="T6" fmla="*/ 1 w 50"/>
                <a:gd name="T7" fmla="*/ 113 h 121"/>
                <a:gd name="T8" fmla="*/ 3 w 50"/>
                <a:gd name="T9" fmla="*/ 118 h 121"/>
                <a:gd name="T10" fmla="*/ 14 w 50"/>
                <a:gd name="T11" fmla="*/ 118 h 121"/>
                <a:gd name="T12" fmla="*/ 14 w 50"/>
                <a:gd name="T13" fmla="*/ 114 h 121"/>
                <a:gd name="T14" fmla="*/ 20 w 50"/>
                <a:gd name="T15" fmla="*/ 111 h 121"/>
                <a:gd name="T16" fmla="*/ 19 w 50"/>
                <a:gd name="T17" fmla="*/ 114 h 121"/>
                <a:gd name="T18" fmla="*/ 30 w 50"/>
                <a:gd name="T19" fmla="*/ 114 h 121"/>
                <a:gd name="T20" fmla="*/ 32 w 50"/>
                <a:gd name="T21" fmla="*/ 107 h 121"/>
                <a:gd name="T22" fmla="*/ 29 w 50"/>
                <a:gd name="T23" fmla="*/ 99 h 121"/>
                <a:gd name="T24" fmla="*/ 26 w 50"/>
                <a:gd name="T25" fmla="*/ 95 h 121"/>
                <a:gd name="T26" fmla="*/ 39 w 50"/>
                <a:gd name="T27" fmla="*/ 56 h 121"/>
                <a:gd name="T28" fmla="*/ 48 w 50"/>
                <a:gd name="T29" fmla="*/ 26 h 121"/>
                <a:gd name="T30" fmla="*/ 48 w 50"/>
                <a:gd name="T31" fmla="*/ 20 h 121"/>
                <a:gd name="T32" fmla="*/ 45 w 50"/>
                <a:gd name="T33" fmla="*/ 14 h 121"/>
                <a:gd name="T34" fmla="*/ 41 w 50"/>
                <a:gd name="T35" fmla="*/ 5 h 121"/>
                <a:gd name="T36" fmla="*/ 4 w 50"/>
                <a:gd name="T37" fmla="*/ 0 h 121"/>
                <a:gd name="T38" fmla="*/ 0 w 50"/>
                <a:gd name="T39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21">
                  <a:moveTo>
                    <a:pt x="0" y="10"/>
                  </a:moveTo>
                  <a:cubicBezTo>
                    <a:pt x="0" y="10"/>
                    <a:pt x="0" y="44"/>
                    <a:pt x="1" y="49"/>
                  </a:cubicBezTo>
                  <a:cubicBezTo>
                    <a:pt x="2" y="53"/>
                    <a:pt x="10" y="84"/>
                    <a:pt x="10" y="84"/>
                  </a:cubicBezTo>
                  <a:cubicBezTo>
                    <a:pt x="10" y="84"/>
                    <a:pt x="0" y="109"/>
                    <a:pt x="1" y="113"/>
                  </a:cubicBezTo>
                  <a:cubicBezTo>
                    <a:pt x="1" y="113"/>
                    <a:pt x="1" y="117"/>
                    <a:pt x="3" y="118"/>
                  </a:cubicBezTo>
                  <a:cubicBezTo>
                    <a:pt x="4" y="120"/>
                    <a:pt x="11" y="121"/>
                    <a:pt x="14" y="118"/>
                  </a:cubicBezTo>
                  <a:cubicBezTo>
                    <a:pt x="14" y="118"/>
                    <a:pt x="13" y="115"/>
                    <a:pt x="14" y="114"/>
                  </a:cubicBezTo>
                  <a:cubicBezTo>
                    <a:pt x="14" y="114"/>
                    <a:pt x="17" y="117"/>
                    <a:pt x="20" y="11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28" y="117"/>
                    <a:pt x="30" y="114"/>
                  </a:cubicBezTo>
                  <a:cubicBezTo>
                    <a:pt x="32" y="112"/>
                    <a:pt x="33" y="109"/>
                    <a:pt x="32" y="107"/>
                  </a:cubicBezTo>
                  <a:cubicBezTo>
                    <a:pt x="32" y="106"/>
                    <a:pt x="29" y="100"/>
                    <a:pt x="29" y="99"/>
                  </a:cubicBezTo>
                  <a:cubicBezTo>
                    <a:pt x="28" y="99"/>
                    <a:pt x="26" y="96"/>
                    <a:pt x="26" y="95"/>
                  </a:cubicBezTo>
                  <a:cubicBezTo>
                    <a:pt x="26" y="95"/>
                    <a:pt x="36" y="64"/>
                    <a:pt x="39" y="56"/>
                  </a:cubicBezTo>
                  <a:cubicBezTo>
                    <a:pt x="41" y="49"/>
                    <a:pt x="46" y="28"/>
                    <a:pt x="48" y="26"/>
                  </a:cubicBezTo>
                  <a:cubicBezTo>
                    <a:pt x="50" y="25"/>
                    <a:pt x="50" y="22"/>
                    <a:pt x="48" y="20"/>
                  </a:cubicBezTo>
                  <a:cubicBezTo>
                    <a:pt x="47" y="19"/>
                    <a:pt x="46" y="16"/>
                    <a:pt x="45" y="14"/>
                  </a:cubicBezTo>
                  <a:cubicBezTo>
                    <a:pt x="44" y="13"/>
                    <a:pt x="41" y="5"/>
                    <a:pt x="41" y="5"/>
                  </a:cubicBezTo>
                  <a:cubicBezTo>
                    <a:pt x="41" y="5"/>
                    <a:pt x="20" y="7"/>
                    <a:pt x="4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2" name="Freeform 155">
              <a:extLst>
                <a:ext uri="{FF2B5EF4-FFF2-40B4-BE49-F238E27FC236}">
                  <a16:creationId xmlns:a16="http://schemas.microsoft.com/office/drawing/2014/main" id="{D6248CDD-F8C6-4EAD-8B38-07894ECC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2392363"/>
              <a:ext cx="160338" cy="246063"/>
            </a:xfrm>
            <a:custGeom>
              <a:avLst/>
              <a:gdLst>
                <a:gd name="T0" fmla="*/ 0 w 13"/>
                <a:gd name="T1" fmla="*/ 17 h 20"/>
                <a:gd name="T2" fmla="*/ 3 w 13"/>
                <a:gd name="T3" fmla="*/ 14 h 20"/>
                <a:gd name="T4" fmla="*/ 6 w 13"/>
                <a:gd name="T5" fmla="*/ 6 h 20"/>
                <a:gd name="T6" fmla="*/ 9 w 13"/>
                <a:gd name="T7" fmla="*/ 0 h 20"/>
                <a:gd name="T8" fmla="*/ 8 w 13"/>
                <a:gd name="T9" fmla="*/ 8 h 20"/>
                <a:gd name="T10" fmla="*/ 13 w 13"/>
                <a:gd name="T11" fmla="*/ 17 h 20"/>
                <a:gd name="T12" fmla="*/ 13 w 13"/>
                <a:gd name="T13" fmla="*/ 17 h 20"/>
                <a:gd name="T14" fmla="*/ 0 w 13"/>
                <a:gd name="T1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0" y="17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0"/>
                    <a:pt x="6" y="6"/>
                    <a:pt x="6" y="6"/>
                  </a:cubicBezTo>
                  <a:cubicBezTo>
                    <a:pt x="7" y="3"/>
                    <a:pt x="9" y="0"/>
                    <a:pt x="9" y="0"/>
                  </a:cubicBezTo>
                  <a:cubicBezTo>
                    <a:pt x="8" y="2"/>
                    <a:pt x="8" y="8"/>
                    <a:pt x="8" y="8"/>
                  </a:cubicBezTo>
                  <a:cubicBezTo>
                    <a:pt x="9" y="9"/>
                    <a:pt x="12" y="14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20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3" name="Freeform 156">
              <a:extLst>
                <a:ext uri="{FF2B5EF4-FFF2-40B4-BE49-F238E27FC236}">
                  <a16:creationId xmlns:a16="http://schemas.microsoft.com/office/drawing/2014/main" id="{98F6A1B6-939E-4A8C-96E2-0435734D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3" y="1257301"/>
              <a:ext cx="533400" cy="1430338"/>
            </a:xfrm>
            <a:custGeom>
              <a:avLst/>
              <a:gdLst>
                <a:gd name="T0" fmla="*/ 3 w 43"/>
                <a:gd name="T1" fmla="*/ 113 h 116"/>
                <a:gd name="T2" fmla="*/ 1 w 43"/>
                <a:gd name="T3" fmla="*/ 108 h 116"/>
                <a:gd name="T4" fmla="*/ 10 w 43"/>
                <a:gd name="T5" fmla="*/ 79 h 116"/>
                <a:gd name="T6" fmla="*/ 1 w 43"/>
                <a:gd name="T7" fmla="*/ 44 h 116"/>
                <a:gd name="T8" fmla="*/ 0 w 43"/>
                <a:gd name="T9" fmla="*/ 11 h 116"/>
                <a:gd name="T10" fmla="*/ 0 w 43"/>
                <a:gd name="T11" fmla="*/ 11 h 116"/>
                <a:gd name="T12" fmla="*/ 4 w 43"/>
                <a:gd name="T13" fmla="*/ 17 h 116"/>
                <a:gd name="T14" fmla="*/ 3 w 43"/>
                <a:gd name="T15" fmla="*/ 32 h 116"/>
                <a:gd name="T16" fmla="*/ 10 w 43"/>
                <a:gd name="T17" fmla="*/ 64 h 116"/>
                <a:gd name="T18" fmla="*/ 14 w 43"/>
                <a:gd name="T19" fmla="*/ 60 h 116"/>
                <a:gd name="T20" fmla="*/ 12 w 43"/>
                <a:gd name="T21" fmla="*/ 42 h 116"/>
                <a:gd name="T22" fmla="*/ 15 w 43"/>
                <a:gd name="T23" fmla="*/ 44 h 116"/>
                <a:gd name="T24" fmla="*/ 11 w 43"/>
                <a:gd name="T25" fmla="*/ 31 h 116"/>
                <a:gd name="T26" fmla="*/ 17 w 43"/>
                <a:gd name="T27" fmla="*/ 38 h 116"/>
                <a:gd name="T28" fmla="*/ 15 w 43"/>
                <a:gd name="T29" fmla="*/ 27 h 116"/>
                <a:gd name="T30" fmla="*/ 14 w 43"/>
                <a:gd name="T31" fmla="*/ 11 h 116"/>
                <a:gd name="T32" fmla="*/ 17 w 43"/>
                <a:gd name="T33" fmla="*/ 22 h 116"/>
                <a:gd name="T34" fmla="*/ 23 w 43"/>
                <a:gd name="T35" fmla="*/ 25 h 116"/>
                <a:gd name="T36" fmla="*/ 24 w 43"/>
                <a:gd name="T37" fmla="*/ 5 h 116"/>
                <a:gd name="T38" fmla="*/ 35 w 43"/>
                <a:gd name="T39" fmla="*/ 0 h 116"/>
                <a:gd name="T40" fmla="*/ 41 w 43"/>
                <a:gd name="T41" fmla="*/ 0 h 116"/>
                <a:gd name="T42" fmla="*/ 43 w 43"/>
                <a:gd name="T43" fmla="*/ 5 h 116"/>
                <a:gd name="T44" fmla="*/ 30 w 43"/>
                <a:gd name="T45" fmla="*/ 18 h 116"/>
                <a:gd name="T46" fmla="*/ 27 w 43"/>
                <a:gd name="T47" fmla="*/ 24 h 116"/>
                <a:gd name="T48" fmla="*/ 41 w 43"/>
                <a:gd name="T49" fmla="*/ 22 h 116"/>
                <a:gd name="T50" fmla="*/ 23 w 43"/>
                <a:gd name="T51" fmla="*/ 29 h 116"/>
                <a:gd name="T52" fmla="*/ 33 w 43"/>
                <a:gd name="T53" fmla="*/ 28 h 116"/>
                <a:gd name="T54" fmla="*/ 21 w 43"/>
                <a:gd name="T55" fmla="*/ 35 h 116"/>
                <a:gd name="T56" fmla="*/ 19 w 43"/>
                <a:gd name="T57" fmla="*/ 42 h 116"/>
                <a:gd name="T58" fmla="*/ 11 w 43"/>
                <a:gd name="T59" fmla="*/ 80 h 116"/>
                <a:gd name="T60" fmla="*/ 3 w 43"/>
                <a:gd name="T61" fmla="*/ 106 h 116"/>
                <a:gd name="T62" fmla="*/ 12 w 43"/>
                <a:gd name="T63" fmla="*/ 105 h 116"/>
                <a:gd name="T64" fmla="*/ 17 w 43"/>
                <a:gd name="T65" fmla="*/ 105 h 116"/>
                <a:gd name="T66" fmla="*/ 17 w 43"/>
                <a:gd name="T67" fmla="*/ 109 h 116"/>
                <a:gd name="T68" fmla="*/ 14 w 43"/>
                <a:gd name="T69" fmla="*/ 109 h 116"/>
                <a:gd name="T70" fmla="*/ 14 w 43"/>
                <a:gd name="T71" fmla="*/ 113 h 116"/>
                <a:gd name="T72" fmla="*/ 3 w 43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116">
                  <a:moveTo>
                    <a:pt x="3" y="113"/>
                  </a:moveTo>
                  <a:cubicBezTo>
                    <a:pt x="1" y="112"/>
                    <a:pt x="1" y="108"/>
                    <a:pt x="1" y="108"/>
                  </a:cubicBezTo>
                  <a:cubicBezTo>
                    <a:pt x="0" y="104"/>
                    <a:pt x="10" y="79"/>
                    <a:pt x="10" y="79"/>
                  </a:cubicBezTo>
                  <a:cubicBezTo>
                    <a:pt x="10" y="79"/>
                    <a:pt x="2" y="48"/>
                    <a:pt x="1" y="44"/>
                  </a:cubicBezTo>
                  <a:cubicBezTo>
                    <a:pt x="1" y="40"/>
                    <a:pt x="0" y="2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6" y="16"/>
                    <a:pt x="4" y="17"/>
                  </a:cubicBezTo>
                  <a:cubicBezTo>
                    <a:pt x="2" y="18"/>
                    <a:pt x="3" y="32"/>
                    <a:pt x="3" y="32"/>
                  </a:cubicBezTo>
                  <a:cubicBezTo>
                    <a:pt x="7" y="38"/>
                    <a:pt x="7" y="60"/>
                    <a:pt x="10" y="64"/>
                  </a:cubicBezTo>
                  <a:cubicBezTo>
                    <a:pt x="13" y="69"/>
                    <a:pt x="13" y="64"/>
                    <a:pt x="14" y="60"/>
                  </a:cubicBezTo>
                  <a:cubicBezTo>
                    <a:pt x="15" y="57"/>
                    <a:pt x="12" y="42"/>
                    <a:pt x="12" y="42"/>
                  </a:cubicBezTo>
                  <a:cubicBezTo>
                    <a:pt x="13" y="44"/>
                    <a:pt x="15" y="44"/>
                    <a:pt x="15" y="44"/>
                  </a:cubicBezTo>
                  <a:cubicBezTo>
                    <a:pt x="11" y="40"/>
                    <a:pt x="11" y="31"/>
                    <a:pt x="11" y="31"/>
                  </a:cubicBezTo>
                  <a:cubicBezTo>
                    <a:pt x="11" y="31"/>
                    <a:pt x="15" y="39"/>
                    <a:pt x="17" y="38"/>
                  </a:cubicBezTo>
                  <a:cubicBezTo>
                    <a:pt x="19" y="37"/>
                    <a:pt x="17" y="30"/>
                    <a:pt x="15" y="27"/>
                  </a:cubicBezTo>
                  <a:cubicBezTo>
                    <a:pt x="14" y="24"/>
                    <a:pt x="14" y="11"/>
                    <a:pt x="14" y="11"/>
                  </a:cubicBezTo>
                  <a:cubicBezTo>
                    <a:pt x="14" y="11"/>
                    <a:pt x="15" y="15"/>
                    <a:pt x="17" y="22"/>
                  </a:cubicBezTo>
                  <a:cubicBezTo>
                    <a:pt x="19" y="29"/>
                    <a:pt x="22" y="27"/>
                    <a:pt x="23" y="25"/>
                  </a:cubicBezTo>
                  <a:cubicBezTo>
                    <a:pt x="24" y="23"/>
                    <a:pt x="24" y="5"/>
                    <a:pt x="24" y="5"/>
                  </a:cubicBezTo>
                  <a:cubicBezTo>
                    <a:pt x="26" y="5"/>
                    <a:pt x="31" y="2"/>
                    <a:pt x="35" y="0"/>
                  </a:cubicBezTo>
                  <a:cubicBezTo>
                    <a:pt x="39" y="0"/>
                    <a:pt x="41" y="0"/>
                    <a:pt x="41" y="0"/>
                  </a:cubicBezTo>
                  <a:cubicBezTo>
                    <a:pt x="41" y="0"/>
                    <a:pt x="42" y="2"/>
                    <a:pt x="43" y="5"/>
                  </a:cubicBezTo>
                  <a:cubicBezTo>
                    <a:pt x="40" y="8"/>
                    <a:pt x="33" y="16"/>
                    <a:pt x="30" y="18"/>
                  </a:cubicBezTo>
                  <a:cubicBezTo>
                    <a:pt x="27" y="20"/>
                    <a:pt x="23" y="25"/>
                    <a:pt x="27" y="24"/>
                  </a:cubicBezTo>
                  <a:cubicBezTo>
                    <a:pt x="31" y="22"/>
                    <a:pt x="41" y="22"/>
                    <a:pt x="41" y="22"/>
                  </a:cubicBezTo>
                  <a:cubicBezTo>
                    <a:pt x="29" y="24"/>
                    <a:pt x="23" y="29"/>
                    <a:pt x="23" y="29"/>
                  </a:cubicBezTo>
                  <a:cubicBezTo>
                    <a:pt x="28" y="27"/>
                    <a:pt x="33" y="28"/>
                    <a:pt x="33" y="28"/>
                  </a:cubicBezTo>
                  <a:cubicBezTo>
                    <a:pt x="24" y="30"/>
                    <a:pt x="21" y="35"/>
                    <a:pt x="21" y="35"/>
                  </a:cubicBezTo>
                  <a:cubicBezTo>
                    <a:pt x="22" y="39"/>
                    <a:pt x="19" y="42"/>
                    <a:pt x="19" y="42"/>
                  </a:cubicBezTo>
                  <a:cubicBezTo>
                    <a:pt x="20" y="45"/>
                    <a:pt x="14" y="77"/>
                    <a:pt x="11" y="80"/>
                  </a:cubicBezTo>
                  <a:cubicBezTo>
                    <a:pt x="8" y="83"/>
                    <a:pt x="3" y="106"/>
                    <a:pt x="3" y="106"/>
                  </a:cubicBezTo>
                  <a:cubicBezTo>
                    <a:pt x="4" y="103"/>
                    <a:pt x="11" y="104"/>
                    <a:pt x="12" y="105"/>
                  </a:cubicBezTo>
                  <a:cubicBezTo>
                    <a:pt x="13" y="107"/>
                    <a:pt x="15" y="105"/>
                    <a:pt x="17" y="105"/>
                  </a:cubicBezTo>
                  <a:cubicBezTo>
                    <a:pt x="18" y="106"/>
                    <a:pt x="17" y="108"/>
                    <a:pt x="17" y="109"/>
                  </a:cubicBezTo>
                  <a:cubicBezTo>
                    <a:pt x="15" y="110"/>
                    <a:pt x="14" y="109"/>
                    <a:pt x="14" y="109"/>
                  </a:cubicBezTo>
                  <a:cubicBezTo>
                    <a:pt x="13" y="110"/>
                    <a:pt x="14" y="113"/>
                    <a:pt x="14" y="113"/>
                  </a:cubicBezTo>
                  <a:cubicBezTo>
                    <a:pt x="11" y="116"/>
                    <a:pt x="4" y="115"/>
                    <a:pt x="3" y="1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4" name="Freeform 157">
              <a:extLst>
                <a:ext uri="{FF2B5EF4-FFF2-40B4-BE49-F238E27FC236}">
                  <a16:creationId xmlns:a16="http://schemas.microsoft.com/office/drawing/2014/main" id="{65DD969A-490D-4E36-B7ED-57B01989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7188"/>
              <a:ext cx="236538" cy="307975"/>
            </a:xfrm>
            <a:custGeom>
              <a:avLst/>
              <a:gdLst>
                <a:gd name="T0" fmla="*/ 17 w 19"/>
                <a:gd name="T1" fmla="*/ 25 h 25"/>
                <a:gd name="T2" fmla="*/ 13 w 19"/>
                <a:gd name="T3" fmla="*/ 25 h 25"/>
                <a:gd name="T4" fmla="*/ 6 w 19"/>
                <a:gd name="T5" fmla="*/ 18 h 25"/>
                <a:gd name="T6" fmla="*/ 4 w 19"/>
                <a:gd name="T7" fmla="*/ 14 h 25"/>
                <a:gd name="T8" fmla="*/ 2 w 19"/>
                <a:gd name="T9" fmla="*/ 8 h 25"/>
                <a:gd name="T10" fmla="*/ 4 w 19"/>
                <a:gd name="T11" fmla="*/ 9 h 25"/>
                <a:gd name="T12" fmla="*/ 3 w 19"/>
                <a:gd name="T13" fmla="*/ 6 h 25"/>
                <a:gd name="T14" fmla="*/ 1 w 19"/>
                <a:gd name="T15" fmla="*/ 0 h 25"/>
                <a:gd name="T16" fmla="*/ 3 w 19"/>
                <a:gd name="T17" fmla="*/ 1 h 25"/>
                <a:gd name="T18" fmla="*/ 4 w 19"/>
                <a:gd name="T19" fmla="*/ 2 h 25"/>
                <a:gd name="T20" fmla="*/ 7 w 19"/>
                <a:gd name="T21" fmla="*/ 5 h 25"/>
                <a:gd name="T22" fmla="*/ 10 w 19"/>
                <a:gd name="T23" fmla="*/ 12 h 25"/>
                <a:gd name="T24" fmla="*/ 15 w 19"/>
                <a:gd name="T25" fmla="*/ 17 h 25"/>
                <a:gd name="T26" fmla="*/ 19 w 19"/>
                <a:gd name="T27" fmla="*/ 19 h 25"/>
                <a:gd name="T28" fmla="*/ 17 w 1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5">
                  <a:moveTo>
                    <a:pt x="17" y="25"/>
                  </a:moveTo>
                  <a:cubicBezTo>
                    <a:pt x="17" y="25"/>
                    <a:pt x="14" y="25"/>
                    <a:pt x="13" y="25"/>
                  </a:cubicBezTo>
                  <a:cubicBezTo>
                    <a:pt x="12" y="24"/>
                    <a:pt x="6" y="18"/>
                    <a:pt x="6" y="18"/>
                  </a:cubicBezTo>
                  <a:cubicBezTo>
                    <a:pt x="6" y="18"/>
                    <a:pt x="5" y="16"/>
                    <a:pt x="4" y="14"/>
                  </a:cubicBezTo>
                  <a:cubicBezTo>
                    <a:pt x="3" y="13"/>
                    <a:pt x="1" y="9"/>
                    <a:pt x="2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3" y="6"/>
                  </a:cubicBezTo>
                  <a:cubicBezTo>
                    <a:pt x="3" y="6"/>
                    <a:pt x="0" y="2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3"/>
                    <a:pt x="7" y="5"/>
                    <a:pt x="7" y="5"/>
                  </a:cubicBezTo>
                  <a:cubicBezTo>
                    <a:pt x="9" y="7"/>
                    <a:pt x="9" y="11"/>
                    <a:pt x="10" y="12"/>
                  </a:cubicBezTo>
                  <a:cubicBezTo>
                    <a:pt x="11" y="12"/>
                    <a:pt x="13" y="15"/>
                    <a:pt x="15" y="17"/>
                  </a:cubicBezTo>
                  <a:cubicBezTo>
                    <a:pt x="18" y="20"/>
                    <a:pt x="19" y="19"/>
                    <a:pt x="19" y="19"/>
                  </a:cubicBezTo>
                  <a:cubicBezTo>
                    <a:pt x="19" y="19"/>
                    <a:pt x="18" y="23"/>
                    <a:pt x="17" y="2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5" name="Freeform 158">
              <a:extLst>
                <a:ext uri="{FF2B5EF4-FFF2-40B4-BE49-F238E27FC236}">
                  <a16:creationId xmlns:a16="http://schemas.microsoft.com/office/drawing/2014/main" id="{A9B09497-4D4D-41F9-A99A-704CB568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504826"/>
              <a:ext cx="112713" cy="111125"/>
            </a:xfrm>
            <a:custGeom>
              <a:avLst/>
              <a:gdLst>
                <a:gd name="T0" fmla="*/ 71 w 71"/>
                <a:gd name="T1" fmla="*/ 55 h 70"/>
                <a:gd name="T2" fmla="*/ 0 w 71"/>
                <a:gd name="T3" fmla="*/ 0 h 70"/>
                <a:gd name="T4" fmla="*/ 71 w 71"/>
                <a:gd name="T5" fmla="*/ 70 h 70"/>
                <a:gd name="T6" fmla="*/ 71 w 71"/>
                <a:gd name="T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0">
                  <a:moveTo>
                    <a:pt x="71" y="55"/>
                  </a:moveTo>
                  <a:lnTo>
                    <a:pt x="0" y="0"/>
                  </a:lnTo>
                  <a:lnTo>
                    <a:pt x="71" y="70"/>
                  </a:lnTo>
                  <a:lnTo>
                    <a:pt x="71" y="55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6" name="Freeform 159">
              <a:extLst>
                <a:ext uri="{FF2B5EF4-FFF2-40B4-BE49-F238E27FC236}">
                  <a16:creationId xmlns:a16="http://schemas.microsoft.com/office/drawing/2014/main" id="{FE639866-9A6B-4DAD-B6C4-5E2457C69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" y="517526"/>
              <a:ext cx="285750" cy="703263"/>
            </a:xfrm>
            <a:custGeom>
              <a:avLst/>
              <a:gdLst>
                <a:gd name="T0" fmla="*/ 23 w 23"/>
                <a:gd name="T1" fmla="*/ 0 h 57"/>
                <a:gd name="T2" fmla="*/ 15 w 23"/>
                <a:gd name="T3" fmla="*/ 7 h 57"/>
                <a:gd name="T4" fmla="*/ 7 w 23"/>
                <a:gd name="T5" fmla="*/ 30 h 57"/>
                <a:gd name="T6" fmla="*/ 0 w 23"/>
                <a:gd name="T7" fmla="*/ 53 h 57"/>
                <a:gd name="T8" fmla="*/ 17 w 23"/>
                <a:gd name="T9" fmla="*/ 52 h 57"/>
                <a:gd name="T10" fmla="*/ 9 w 23"/>
                <a:gd name="T11" fmla="*/ 47 h 57"/>
                <a:gd name="T12" fmla="*/ 17 w 23"/>
                <a:gd name="T13" fmla="*/ 36 h 57"/>
                <a:gd name="T14" fmla="*/ 15 w 23"/>
                <a:gd name="T15" fmla="*/ 30 h 57"/>
                <a:gd name="T16" fmla="*/ 16 w 23"/>
                <a:gd name="T17" fmla="*/ 9 h 57"/>
                <a:gd name="T18" fmla="*/ 23 w 23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57">
                  <a:moveTo>
                    <a:pt x="23" y="0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4" y="57"/>
                    <a:pt x="17" y="52"/>
                  </a:cubicBezTo>
                  <a:cubicBezTo>
                    <a:pt x="17" y="52"/>
                    <a:pt x="8" y="55"/>
                    <a:pt x="9" y="47"/>
                  </a:cubicBezTo>
                  <a:cubicBezTo>
                    <a:pt x="10" y="38"/>
                    <a:pt x="15" y="39"/>
                    <a:pt x="17" y="36"/>
                  </a:cubicBezTo>
                  <a:cubicBezTo>
                    <a:pt x="17" y="36"/>
                    <a:pt x="15" y="36"/>
                    <a:pt x="15" y="30"/>
                  </a:cubicBezTo>
                  <a:cubicBezTo>
                    <a:pt x="15" y="23"/>
                    <a:pt x="16" y="9"/>
                    <a:pt x="16" y="9"/>
                  </a:cubicBezTo>
                  <a:cubicBezTo>
                    <a:pt x="16" y="9"/>
                    <a:pt x="19" y="5"/>
                    <a:pt x="2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7" name="Freeform 160">
              <a:extLst>
                <a:ext uri="{FF2B5EF4-FFF2-40B4-BE49-F238E27FC236}">
                  <a16:creationId xmlns:a16="http://schemas.microsoft.com/office/drawing/2014/main" id="{BCA6256A-0295-4841-9281-D1F53E6DC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238" y="419101"/>
              <a:ext cx="384175" cy="1085850"/>
            </a:xfrm>
            <a:custGeom>
              <a:avLst/>
              <a:gdLst>
                <a:gd name="T0" fmla="*/ 18 w 31"/>
                <a:gd name="T1" fmla="*/ 88 h 88"/>
                <a:gd name="T2" fmla="*/ 10 w 31"/>
                <a:gd name="T3" fmla="*/ 79 h 88"/>
                <a:gd name="T4" fmla="*/ 2 w 31"/>
                <a:gd name="T5" fmla="*/ 46 h 88"/>
                <a:gd name="T6" fmla="*/ 0 w 31"/>
                <a:gd name="T7" fmla="*/ 0 h 88"/>
                <a:gd name="T8" fmla="*/ 5 w 31"/>
                <a:gd name="T9" fmla="*/ 5 h 88"/>
                <a:gd name="T10" fmla="*/ 23 w 31"/>
                <a:gd name="T11" fmla="*/ 10 h 88"/>
                <a:gd name="T12" fmla="*/ 31 w 31"/>
                <a:gd name="T13" fmla="*/ 49 h 88"/>
                <a:gd name="T14" fmla="*/ 27 w 31"/>
                <a:gd name="T15" fmla="*/ 66 h 88"/>
                <a:gd name="T16" fmla="*/ 18 w 3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88">
                  <a:moveTo>
                    <a:pt x="18" y="88"/>
                  </a:moveTo>
                  <a:cubicBezTo>
                    <a:pt x="18" y="88"/>
                    <a:pt x="17" y="82"/>
                    <a:pt x="10" y="79"/>
                  </a:cubicBezTo>
                  <a:cubicBezTo>
                    <a:pt x="10" y="79"/>
                    <a:pt x="3" y="62"/>
                    <a:pt x="2" y="46"/>
                  </a:cubicBezTo>
                  <a:cubicBezTo>
                    <a:pt x="1" y="30"/>
                    <a:pt x="3" y="5"/>
                    <a:pt x="0" y="0"/>
                  </a:cubicBezTo>
                  <a:cubicBezTo>
                    <a:pt x="0" y="0"/>
                    <a:pt x="2" y="1"/>
                    <a:pt x="5" y="5"/>
                  </a:cubicBezTo>
                  <a:cubicBezTo>
                    <a:pt x="5" y="5"/>
                    <a:pt x="20" y="7"/>
                    <a:pt x="23" y="10"/>
                  </a:cubicBezTo>
                  <a:cubicBezTo>
                    <a:pt x="23" y="10"/>
                    <a:pt x="29" y="23"/>
                    <a:pt x="31" y="49"/>
                  </a:cubicBezTo>
                  <a:cubicBezTo>
                    <a:pt x="31" y="49"/>
                    <a:pt x="28" y="64"/>
                    <a:pt x="27" y="66"/>
                  </a:cubicBezTo>
                  <a:cubicBezTo>
                    <a:pt x="27" y="68"/>
                    <a:pt x="23" y="79"/>
                    <a:pt x="18" y="88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8" name="Freeform 161">
              <a:extLst>
                <a:ext uri="{FF2B5EF4-FFF2-40B4-BE49-F238E27FC236}">
                  <a16:creationId xmlns:a16="http://schemas.microsoft.com/office/drawing/2014/main" id="{A48131F5-13A7-40AC-985C-B970E3C4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7188"/>
              <a:ext cx="211138" cy="307975"/>
            </a:xfrm>
            <a:custGeom>
              <a:avLst/>
              <a:gdLst>
                <a:gd name="T0" fmla="*/ 1 w 17"/>
                <a:gd name="T1" fmla="*/ 0 h 25"/>
                <a:gd name="T2" fmla="*/ 2 w 17"/>
                <a:gd name="T3" fmla="*/ 0 h 25"/>
                <a:gd name="T4" fmla="*/ 4 w 17"/>
                <a:gd name="T5" fmla="*/ 7 h 25"/>
                <a:gd name="T6" fmla="*/ 5 w 17"/>
                <a:gd name="T7" fmla="*/ 11 h 25"/>
                <a:gd name="T8" fmla="*/ 3 w 17"/>
                <a:gd name="T9" fmla="*/ 11 h 25"/>
                <a:gd name="T10" fmla="*/ 6 w 17"/>
                <a:gd name="T11" fmla="*/ 17 h 25"/>
                <a:gd name="T12" fmla="*/ 12 w 17"/>
                <a:gd name="T13" fmla="*/ 23 h 25"/>
                <a:gd name="T14" fmla="*/ 17 w 17"/>
                <a:gd name="T15" fmla="*/ 22 h 25"/>
                <a:gd name="T16" fmla="*/ 17 w 17"/>
                <a:gd name="T17" fmla="*/ 24 h 25"/>
                <a:gd name="T18" fmla="*/ 17 w 17"/>
                <a:gd name="T19" fmla="*/ 25 h 25"/>
                <a:gd name="T20" fmla="*/ 13 w 17"/>
                <a:gd name="T21" fmla="*/ 25 h 25"/>
                <a:gd name="T22" fmla="*/ 6 w 17"/>
                <a:gd name="T23" fmla="*/ 18 h 25"/>
                <a:gd name="T24" fmla="*/ 4 w 17"/>
                <a:gd name="T25" fmla="*/ 14 h 25"/>
                <a:gd name="T26" fmla="*/ 2 w 17"/>
                <a:gd name="T27" fmla="*/ 8 h 25"/>
                <a:gd name="T28" fmla="*/ 4 w 17"/>
                <a:gd name="T29" fmla="*/ 9 h 25"/>
                <a:gd name="T30" fmla="*/ 3 w 17"/>
                <a:gd name="T31" fmla="*/ 6 h 25"/>
                <a:gd name="T32" fmla="*/ 1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2"/>
                    <a:pt x="4" y="7"/>
                    <a:pt x="4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3" y="11"/>
                  </a:cubicBezTo>
                  <a:cubicBezTo>
                    <a:pt x="4" y="13"/>
                    <a:pt x="6" y="17"/>
                    <a:pt x="6" y="17"/>
                  </a:cubicBezTo>
                  <a:cubicBezTo>
                    <a:pt x="6" y="17"/>
                    <a:pt x="9" y="20"/>
                    <a:pt x="12" y="23"/>
                  </a:cubicBezTo>
                  <a:cubicBezTo>
                    <a:pt x="16" y="25"/>
                    <a:pt x="17" y="22"/>
                    <a:pt x="17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4" y="25"/>
                    <a:pt x="13" y="25"/>
                  </a:cubicBezTo>
                  <a:cubicBezTo>
                    <a:pt x="12" y="24"/>
                    <a:pt x="6" y="18"/>
                    <a:pt x="6" y="18"/>
                  </a:cubicBezTo>
                  <a:cubicBezTo>
                    <a:pt x="6" y="18"/>
                    <a:pt x="5" y="16"/>
                    <a:pt x="4" y="14"/>
                  </a:cubicBezTo>
                  <a:cubicBezTo>
                    <a:pt x="3" y="13"/>
                    <a:pt x="1" y="9"/>
                    <a:pt x="2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3" y="6"/>
                  </a:cubicBezTo>
                  <a:cubicBezTo>
                    <a:pt x="3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9" name="Freeform 162">
              <a:extLst>
                <a:ext uri="{FF2B5EF4-FFF2-40B4-BE49-F238E27FC236}">
                  <a16:creationId xmlns:a16="http://schemas.microsoft.com/office/drawing/2014/main" id="{70132065-B386-45AF-88E2-DBC87857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1208088"/>
              <a:ext cx="434975" cy="111125"/>
            </a:xfrm>
            <a:custGeom>
              <a:avLst/>
              <a:gdLst>
                <a:gd name="T0" fmla="*/ 2 w 35"/>
                <a:gd name="T1" fmla="*/ 0 h 9"/>
                <a:gd name="T2" fmla="*/ 34 w 35"/>
                <a:gd name="T3" fmla="*/ 4 h 9"/>
                <a:gd name="T4" fmla="*/ 35 w 35"/>
                <a:gd name="T5" fmla="*/ 5 h 9"/>
                <a:gd name="T6" fmla="*/ 0 w 35"/>
                <a:gd name="T7" fmla="*/ 4 h 9"/>
                <a:gd name="T8" fmla="*/ 2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2" y="0"/>
                  </a:moveTo>
                  <a:cubicBezTo>
                    <a:pt x="14" y="5"/>
                    <a:pt x="28" y="4"/>
                    <a:pt x="34" y="4"/>
                  </a:cubicBezTo>
                  <a:cubicBezTo>
                    <a:pt x="35" y="4"/>
                    <a:pt x="35" y="5"/>
                    <a:pt x="35" y="5"/>
                  </a:cubicBezTo>
                  <a:cubicBezTo>
                    <a:pt x="35" y="5"/>
                    <a:pt x="14" y="9"/>
                    <a:pt x="0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0" name="Freeform 163">
              <a:extLst>
                <a:ext uri="{FF2B5EF4-FFF2-40B4-BE49-F238E27FC236}">
                  <a16:creationId xmlns:a16="http://schemas.microsoft.com/office/drawing/2014/main" id="{393A0FA8-EBAD-41D2-B982-1D814CA17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50" y="517526"/>
              <a:ext cx="123825" cy="604838"/>
            </a:xfrm>
            <a:custGeom>
              <a:avLst/>
              <a:gdLst>
                <a:gd name="T0" fmla="*/ 1 w 10"/>
                <a:gd name="T1" fmla="*/ 49 h 49"/>
                <a:gd name="T2" fmla="*/ 0 w 10"/>
                <a:gd name="T3" fmla="*/ 38 h 49"/>
                <a:gd name="T4" fmla="*/ 0 w 10"/>
                <a:gd name="T5" fmla="*/ 36 h 49"/>
                <a:gd name="T6" fmla="*/ 9 w 10"/>
                <a:gd name="T7" fmla="*/ 6 h 49"/>
                <a:gd name="T8" fmla="*/ 5 w 10"/>
                <a:gd name="T9" fmla="*/ 5 h 49"/>
                <a:gd name="T10" fmla="*/ 9 w 10"/>
                <a:gd name="T11" fmla="*/ 0 h 49"/>
                <a:gd name="T12" fmla="*/ 7 w 10"/>
                <a:gd name="T13" fmla="*/ 4 h 49"/>
                <a:gd name="T14" fmla="*/ 10 w 10"/>
                <a:gd name="T15" fmla="*/ 6 h 49"/>
                <a:gd name="T16" fmla="*/ 1 w 1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9">
                  <a:moveTo>
                    <a:pt x="1" y="49"/>
                  </a:moveTo>
                  <a:cubicBezTo>
                    <a:pt x="1" y="45"/>
                    <a:pt x="0" y="41"/>
                    <a:pt x="0" y="38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4" y="24"/>
                    <a:pt x="9" y="6"/>
                    <a:pt x="9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3"/>
                    <a:pt x="9" y="0"/>
                    <a:pt x="9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5" y="23"/>
                    <a:pt x="3" y="40"/>
                    <a:pt x="1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1" name="Freeform 164">
              <a:extLst>
                <a:ext uri="{FF2B5EF4-FFF2-40B4-BE49-F238E27FC236}">
                  <a16:creationId xmlns:a16="http://schemas.microsoft.com/office/drawing/2014/main" id="{71E61D1E-367C-4619-B1B1-974DD420C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" y="566738"/>
              <a:ext cx="74613" cy="147638"/>
            </a:xfrm>
            <a:custGeom>
              <a:avLst/>
              <a:gdLst>
                <a:gd name="T0" fmla="*/ 2 w 6"/>
                <a:gd name="T1" fmla="*/ 0 h 12"/>
                <a:gd name="T2" fmla="*/ 6 w 6"/>
                <a:gd name="T3" fmla="*/ 2 h 12"/>
                <a:gd name="T4" fmla="*/ 3 w 6"/>
                <a:gd name="T5" fmla="*/ 12 h 12"/>
                <a:gd name="T6" fmla="*/ 2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2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2" name="Freeform 165">
              <a:extLst>
                <a:ext uri="{FF2B5EF4-FFF2-40B4-BE49-F238E27FC236}">
                  <a16:creationId xmlns:a16="http://schemas.microsoft.com/office/drawing/2014/main" id="{63BFC1B1-D163-4F19-992A-C9051257B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3" y="801688"/>
              <a:ext cx="12700" cy="73025"/>
            </a:xfrm>
            <a:custGeom>
              <a:avLst/>
              <a:gdLst>
                <a:gd name="T0" fmla="*/ 0 w 1"/>
                <a:gd name="T1" fmla="*/ 2 h 6"/>
                <a:gd name="T2" fmla="*/ 0 w 1"/>
                <a:gd name="T3" fmla="*/ 6 h 6"/>
                <a:gd name="T4" fmla="*/ 0 w 1"/>
                <a:gd name="T5" fmla="*/ 2 h 6"/>
                <a:gd name="T6" fmla="*/ 0 w 1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2"/>
                  </a:moveTo>
                  <a:cubicBezTo>
                    <a:pt x="1" y="0"/>
                    <a:pt x="1" y="2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3" name="Freeform 166">
              <a:extLst>
                <a:ext uri="{FF2B5EF4-FFF2-40B4-BE49-F238E27FC236}">
                  <a16:creationId xmlns:a16="http://schemas.microsoft.com/office/drawing/2014/main" id="{F237015C-9C97-46C0-A9B1-35E95E1BF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604838"/>
              <a:ext cx="236538" cy="788988"/>
            </a:xfrm>
            <a:custGeom>
              <a:avLst/>
              <a:gdLst>
                <a:gd name="T0" fmla="*/ 0 w 19"/>
                <a:gd name="T1" fmla="*/ 59 h 64"/>
                <a:gd name="T2" fmla="*/ 2 w 19"/>
                <a:gd name="T3" fmla="*/ 46 h 64"/>
                <a:gd name="T4" fmla="*/ 2 w 19"/>
                <a:gd name="T5" fmla="*/ 22 h 64"/>
                <a:gd name="T6" fmla="*/ 5 w 19"/>
                <a:gd name="T7" fmla="*/ 40 h 64"/>
                <a:gd name="T8" fmla="*/ 6 w 19"/>
                <a:gd name="T9" fmla="*/ 17 h 64"/>
                <a:gd name="T10" fmla="*/ 6 w 19"/>
                <a:gd name="T11" fmla="*/ 46 h 64"/>
                <a:gd name="T12" fmla="*/ 11 w 19"/>
                <a:gd name="T13" fmla="*/ 28 h 64"/>
                <a:gd name="T14" fmla="*/ 13 w 19"/>
                <a:gd name="T15" fmla="*/ 0 h 64"/>
                <a:gd name="T16" fmla="*/ 13 w 19"/>
                <a:gd name="T17" fmla="*/ 26 h 64"/>
                <a:gd name="T18" fmla="*/ 19 w 19"/>
                <a:gd name="T19" fmla="*/ 19 h 64"/>
                <a:gd name="T20" fmla="*/ 14 w 19"/>
                <a:gd name="T21" fmla="*/ 29 h 64"/>
                <a:gd name="T22" fmla="*/ 16 w 19"/>
                <a:gd name="T23" fmla="*/ 32 h 64"/>
                <a:gd name="T24" fmla="*/ 13 w 19"/>
                <a:gd name="T25" fmla="*/ 33 h 64"/>
                <a:gd name="T26" fmla="*/ 18 w 19"/>
                <a:gd name="T27" fmla="*/ 36 h 64"/>
                <a:gd name="T28" fmla="*/ 12 w 19"/>
                <a:gd name="T29" fmla="*/ 36 h 64"/>
                <a:gd name="T30" fmla="*/ 17 w 19"/>
                <a:gd name="T31" fmla="*/ 38 h 64"/>
                <a:gd name="T32" fmla="*/ 10 w 19"/>
                <a:gd name="T33" fmla="*/ 42 h 64"/>
                <a:gd name="T34" fmla="*/ 2 w 19"/>
                <a:gd name="T35" fmla="*/ 64 h 64"/>
                <a:gd name="T36" fmla="*/ 0 w 19"/>
                <a:gd name="T3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64">
                  <a:moveTo>
                    <a:pt x="0" y="59"/>
                  </a:moveTo>
                  <a:cubicBezTo>
                    <a:pt x="1" y="54"/>
                    <a:pt x="2" y="46"/>
                    <a:pt x="2" y="46"/>
                  </a:cubicBezTo>
                  <a:cubicBezTo>
                    <a:pt x="2" y="38"/>
                    <a:pt x="2" y="28"/>
                    <a:pt x="2" y="22"/>
                  </a:cubicBezTo>
                  <a:cubicBezTo>
                    <a:pt x="3" y="29"/>
                    <a:pt x="5" y="40"/>
                    <a:pt x="5" y="40"/>
                  </a:cubicBezTo>
                  <a:cubicBezTo>
                    <a:pt x="4" y="33"/>
                    <a:pt x="6" y="17"/>
                    <a:pt x="6" y="17"/>
                  </a:cubicBezTo>
                  <a:cubicBezTo>
                    <a:pt x="6" y="18"/>
                    <a:pt x="6" y="46"/>
                    <a:pt x="6" y="46"/>
                  </a:cubicBezTo>
                  <a:cubicBezTo>
                    <a:pt x="10" y="42"/>
                    <a:pt x="11" y="28"/>
                    <a:pt x="11" y="28"/>
                  </a:cubicBezTo>
                  <a:cubicBezTo>
                    <a:pt x="10" y="20"/>
                    <a:pt x="13" y="0"/>
                    <a:pt x="13" y="0"/>
                  </a:cubicBezTo>
                  <a:cubicBezTo>
                    <a:pt x="13" y="0"/>
                    <a:pt x="11" y="24"/>
                    <a:pt x="13" y="26"/>
                  </a:cubicBezTo>
                  <a:cubicBezTo>
                    <a:pt x="16" y="29"/>
                    <a:pt x="19" y="19"/>
                    <a:pt x="19" y="19"/>
                  </a:cubicBezTo>
                  <a:cubicBezTo>
                    <a:pt x="18" y="26"/>
                    <a:pt x="14" y="29"/>
                    <a:pt x="14" y="29"/>
                  </a:cubicBezTo>
                  <a:cubicBezTo>
                    <a:pt x="14" y="29"/>
                    <a:pt x="16" y="32"/>
                    <a:pt x="16" y="32"/>
                  </a:cubicBezTo>
                  <a:cubicBezTo>
                    <a:pt x="13" y="31"/>
                    <a:pt x="13" y="33"/>
                    <a:pt x="13" y="33"/>
                  </a:cubicBezTo>
                  <a:cubicBezTo>
                    <a:pt x="14" y="34"/>
                    <a:pt x="18" y="36"/>
                    <a:pt x="18" y="36"/>
                  </a:cubicBezTo>
                  <a:cubicBezTo>
                    <a:pt x="15" y="35"/>
                    <a:pt x="12" y="36"/>
                    <a:pt x="12" y="36"/>
                  </a:cubicBezTo>
                  <a:cubicBezTo>
                    <a:pt x="14" y="36"/>
                    <a:pt x="17" y="38"/>
                    <a:pt x="17" y="38"/>
                  </a:cubicBezTo>
                  <a:cubicBezTo>
                    <a:pt x="13" y="37"/>
                    <a:pt x="11" y="41"/>
                    <a:pt x="10" y="42"/>
                  </a:cubicBezTo>
                  <a:cubicBezTo>
                    <a:pt x="10" y="43"/>
                    <a:pt x="4" y="56"/>
                    <a:pt x="2" y="64"/>
                  </a:cubicBezTo>
                  <a:cubicBezTo>
                    <a:pt x="1" y="63"/>
                    <a:pt x="1" y="61"/>
                    <a:pt x="0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4" name="Freeform 167">
              <a:extLst>
                <a:ext uri="{FF2B5EF4-FFF2-40B4-BE49-F238E27FC236}">
                  <a16:creationId xmlns:a16="http://schemas.microsoft.com/office/drawing/2014/main" id="{7B18CD00-C397-4155-83A3-AAF94F97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5" y="444501"/>
              <a:ext cx="1017588" cy="1158875"/>
            </a:xfrm>
            <a:custGeom>
              <a:avLst/>
              <a:gdLst>
                <a:gd name="T0" fmla="*/ 82 w 82"/>
                <a:gd name="T1" fmla="*/ 3 h 94"/>
                <a:gd name="T2" fmla="*/ 80 w 82"/>
                <a:gd name="T3" fmla="*/ 39 h 94"/>
                <a:gd name="T4" fmla="*/ 52 w 82"/>
                <a:gd name="T5" fmla="*/ 94 h 94"/>
                <a:gd name="T6" fmla="*/ 47 w 82"/>
                <a:gd name="T7" fmla="*/ 90 h 94"/>
                <a:gd name="T8" fmla="*/ 55 w 82"/>
                <a:gd name="T9" fmla="*/ 45 h 94"/>
                <a:gd name="T10" fmla="*/ 56 w 82"/>
                <a:gd name="T11" fmla="*/ 26 h 94"/>
                <a:gd name="T12" fmla="*/ 42 w 82"/>
                <a:gd name="T13" fmla="*/ 28 h 94"/>
                <a:gd name="T14" fmla="*/ 39 w 82"/>
                <a:gd name="T15" fmla="*/ 30 h 94"/>
                <a:gd name="T16" fmla="*/ 23 w 82"/>
                <a:gd name="T17" fmla="*/ 27 h 94"/>
                <a:gd name="T18" fmla="*/ 1 w 82"/>
                <a:gd name="T19" fmla="*/ 23 h 94"/>
                <a:gd name="T20" fmla="*/ 3 w 82"/>
                <a:gd name="T21" fmla="*/ 11 h 94"/>
                <a:gd name="T22" fmla="*/ 36 w 82"/>
                <a:gd name="T23" fmla="*/ 13 h 94"/>
                <a:gd name="T24" fmla="*/ 49 w 82"/>
                <a:gd name="T25" fmla="*/ 12 h 94"/>
                <a:gd name="T26" fmla="*/ 54 w 82"/>
                <a:gd name="T27" fmla="*/ 12 h 94"/>
                <a:gd name="T28" fmla="*/ 55 w 82"/>
                <a:gd name="T29" fmla="*/ 9 h 94"/>
                <a:gd name="T30" fmla="*/ 59 w 82"/>
                <a:gd name="T31" fmla="*/ 9 h 94"/>
                <a:gd name="T32" fmla="*/ 61 w 82"/>
                <a:gd name="T33" fmla="*/ 3 h 94"/>
                <a:gd name="T34" fmla="*/ 73 w 82"/>
                <a:gd name="T35" fmla="*/ 1 h 94"/>
                <a:gd name="T36" fmla="*/ 79 w 82"/>
                <a:gd name="T37" fmla="*/ 0 h 94"/>
                <a:gd name="T38" fmla="*/ 82 w 82"/>
                <a:gd name="T39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94">
                  <a:moveTo>
                    <a:pt x="82" y="3"/>
                  </a:moveTo>
                  <a:cubicBezTo>
                    <a:pt x="82" y="3"/>
                    <a:pt x="82" y="27"/>
                    <a:pt x="80" y="39"/>
                  </a:cubicBezTo>
                  <a:cubicBezTo>
                    <a:pt x="80" y="39"/>
                    <a:pt x="67" y="86"/>
                    <a:pt x="52" y="94"/>
                  </a:cubicBezTo>
                  <a:cubicBezTo>
                    <a:pt x="52" y="94"/>
                    <a:pt x="48" y="91"/>
                    <a:pt x="47" y="90"/>
                  </a:cubicBezTo>
                  <a:cubicBezTo>
                    <a:pt x="47" y="88"/>
                    <a:pt x="54" y="48"/>
                    <a:pt x="55" y="45"/>
                  </a:cubicBezTo>
                  <a:cubicBezTo>
                    <a:pt x="56" y="41"/>
                    <a:pt x="56" y="26"/>
                    <a:pt x="56" y="26"/>
                  </a:cubicBezTo>
                  <a:cubicBezTo>
                    <a:pt x="56" y="26"/>
                    <a:pt x="44" y="27"/>
                    <a:pt x="42" y="28"/>
                  </a:cubicBezTo>
                  <a:cubicBezTo>
                    <a:pt x="42" y="28"/>
                    <a:pt x="42" y="30"/>
                    <a:pt x="39" y="30"/>
                  </a:cubicBezTo>
                  <a:cubicBezTo>
                    <a:pt x="36" y="30"/>
                    <a:pt x="25" y="27"/>
                    <a:pt x="23" y="27"/>
                  </a:cubicBezTo>
                  <a:cubicBezTo>
                    <a:pt x="21" y="27"/>
                    <a:pt x="2" y="23"/>
                    <a:pt x="1" y="23"/>
                  </a:cubicBezTo>
                  <a:cubicBezTo>
                    <a:pt x="0" y="22"/>
                    <a:pt x="3" y="12"/>
                    <a:pt x="3" y="11"/>
                  </a:cubicBezTo>
                  <a:cubicBezTo>
                    <a:pt x="4" y="10"/>
                    <a:pt x="31" y="12"/>
                    <a:pt x="36" y="13"/>
                  </a:cubicBezTo>
                  <a:cubicBezTo>
                    <a:pt x="36" y="13"/>
                    <a:pt x="48" y="12"/>
                    <a:pt x="49" y="12"/>
                  </a:cubicBezTo>
                  <a:cubicBezTo>
                    <a:pt x="49" y="11"/>
                    <a:pt x="54" y="12"/>
                    <a:pt x="54" y="12"/>
                  </a:cubicBezTo>
                  <a:cubicBezTo>
                    <a:pt x="54" y="12"/>
                    <a:pt x="55" y="9"/>
                    <a:pt x="55" y="9"/>
                  </a:cubicBezTo>
                  <a:cubicBezTo>
                    <a:pt x="56" y="9"/>
                    <a:pt x="59" y="9"/>
                    <a:pt x="59" y="9"/>
                  </a:cubicBezTo>
                  <a:cubicBezTo>
                    <a:pt x="59" y="9"/>
                    <a:pt x="58" y="4"/>
                    <a:pt x="61" y="3"/>
                  </a:cubicBezTo>
                  <a:cubicBezTo>
                    <a:pt x="65" y="2"/>
                    <a:pt x="71" y="2"/>
                    <a:pt x="73" y="1"/>
                  </a:cubicBezTo>
                  <a:cubicBezTo>
                    <a:pt x="74" y="0"/>
                    <a:pt x="79" y="0"/>
                    <a:pt x="79" y="0"/>
                  </a:cubicBez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5" name="Freeform 168">
              <a:extLst>
                <a:ext uri="{FF2B5EF4-FFF2-40B4-BE49-F238E27FC236}">
                  <a16:creationId xmlns:a16="http://schemas.microsoft.com/office/drawing/2014/main" id="{8991F65A-9841-4A95-A161-DF5A42FC1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8" y="455613"/>
              <a:ext cx="981075" cy="1060450"/>
            </a:xfrm>
            <a:custGeom>
              <a:avLst/>
              <a:gdLst>
                <a:gd name="T0" fmla="*/ 2 w 79"/>
                <a:gd name="T1" fmla="*/ 11 h 86"/>
                <a:gd name="T2" fmla="*/ 32 w 79"/>
                <a:gd name="T3" fmla="*/ 14 h 86"/>
                <a:gd name="T4" fmla="*/ 46 w 79"/>
                <a:gd name="T5" fmla="*/ 22 h 86"/>
                <a:gd name="T6" fmla="*/ 38 w 79"/>
                <a:gd name="T7" fmla="*/ 14 h 86"/>
                <a:gd name="T8" fmla="*/ 49 w 79"/>
                <a:gd name="T9" fmla="*/ 22 h 86"/>
                <a:gd name="T10" fmla="*/ 43 w 79"/>
                <a:gd name="T11" fmla="*/ 14 h 86"/>
                <a:gd name="T12" fmla="*/ 51 w 79"/>
                <a:gd name="T13" fmla="*/ 21 h 86"/>
                <a:gd name="T14" fmla="*/ 49 w 79"/>
                <a:gd name="T15" fmla="*/ 14 h 86"/>
                <a:gd name="T16" fmla="*/ 48 w 79"/>
                <a:gd name="T17" fmla="*/ 13 h 86"/>
                <a:gd name="T18" fmla="*/ 51 w 79"/>
                <a:gd name="T19" fmla="*/ 13 h 86"/>
                <a:gd name="T20" fmla="*/ 54 w 79"/>
                <a:gd name="T21" fmla="*/ 19 h 86"/>
                <a:gd name="T22" fmla="*/ 53 w 79"/>
                <a:gd name="T23" fmla="*/ 12 h 86"/>
                <a:gd name="T24" fmla="*/ 56 w 79"/>
                <a:gd name="T25" fmla="*/ 16 h 86"/>
                <a:gd name="T26" fmla="*/ 56 w 79"/>
                <a:gd name="T27" fmla="*/ 16 h 86"/>
                <a:gd name="T28" fmla="*/ 57 w 79"/>
                <a:gd name="T29" fmla="*/ 3 h 86"/>
                <a:gd name="T30" fmla="*/ 58 w 79"/>
                <a:gd name="T31" fmla="*/ 2 h 86"/>
                <a:gd name="T32" fmla="*/ 63 w 79"/>
                <a:gd name="T33" fmla="*/ 1 h 86"/>
                <a:gd name="T34" fmla="*/ 63 w 79"/>
                <a:gd name="T35" fmla="*/ 2 h 86"/>
                <a:gd name="T36" fmla="*/ 69 w 79"/>
                <a:gd name="T37" fmla="*/ 2 h 86"/>
                <a:gd name="T38" fmla="*/ 65 w 79"/>
                <a:gd name="T39" fmla="*/ 5 h 86"/>
                <a:gd name="T40" fmla="*/ 77 w 79"/>
                <a:gd name="T41" fmla="*/ 0 h 86"/>
                <a:gd name="T42" fmla="*/ 79 w 79"/>
                <a:gd name="T43" fmla="*/ 2 h 86"/>
                <a:gd name="T44" fmla="*/ 79 w 79"/>
                <a:gd name="T45" fmla="*/ 2 h 86"/>
                <a:gd name="T46" fmla="*/ 73 w 79"/>
                <a:gd name="T47" fmla="*/ 7 h 86"/>
                <a:gd name="T48" fmla="*/ 77 w 79"/>
                <a:gd name="T49" fmla="*/ 23 h 86"/>
                <a:gd name="T50" fmla="*/ 77 w 79"/>
                <a:gd name="T51" fmla="*/ 35 h 86"/>
                <a:gd name="T52" fmla="*/ 77 w 79"/>
                <a:gd name="T53" fmla="*/ 38 h 86"/>
                <a:gd name="T54" fmla="*/ 76 w 79"/>
                <a:gd name="T55" fmla="*/ 43 h 86"/>
                <a:gd name="T56" fmla="*/ 72 w 79"/>
                <a:gd name="T57" fmla="*/ 25 h 86"/>
                <a:gd name="T58" fmla="*/ 71 w 79"/>
                <a:gd name="T59" fmla="*/ 8 h 86"/>
                <a:gd name="T60" fmla="*/ 71 w 79"/>
                <a:gd name="T61" fmla="*/ 26 h 86"/>
                <a:gd name="T62" fmla="*/ 71 w 79"/>
                <a:gd name="T63" fmla="*/ 44 h 86"/>
                <a:gd name="T64" fmla="*/ 57 w 79"/>
                <a:gd name="T65" fmla="*/ 78 h 86"/>
                <a:gd name="T66" fmla="*/ 50 w 79"/>
                <a:gd name="T67" fmla="*/ 86 h 86"/>
                <a:gd name="T68" fmla="*/ 53 w 79"/>
                <a:gd name="T69" fmla="*/ 54 h 86"/>
                <a:gd name="T70" fmla="*/ 54 w 79"/>
                <a:gd name="T71" fmla="*/ 25 h 86"/>
                <a:gd name="T72" fmla="*/ 44 w 79"/>
                <a:gd name="T73" fmla="*/ 24 h 86"/>
                <a:gd name="T74" fmla="*/ 34 w 79"/>
                <a:gd name="T75" fmla="*/ 22 h 86"/>
                <a:gd name="T76" fmla="*/ 36 w 79"/>
                <a:gd name="T77" fmla="*/ 25 h 86"/>
                <a:gd name="T78" fmla="*/ 25 w 79"/>
                <a:gd name="T79" fmla="*/ 24 h 86"/>
                <a:gd name="T80" fmla="*/ 0 w 79"/>
                <a:gd name="T81" fmla="*/ 20 h 86"/>
                <a:gd name="T82" fmla="*/ 2 w 79"/>
                <a:gd name="T83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86">
                  <a:moveTo>
                    <a:pt x="2" y="11"/>
                  </a:moveTo>
                  <a:cubicBezTo>
                    <a:pt x="4" y="9"/>
                    <a:pt x="32" y="14"/>
                    <a:pt x="32" y="14"/>
                  </a:cubicBezTo>
                  <a:cubicBezTo>
                    <a:pt x="32" y="14"/>
                    <a:pt x="43" y="22"/>
                    <a:pt x="46" y="22"/>
                  </a:cubicBezTo>
                  <a:cubicBezTo>
                    <a:pt x="46" y="22"/>
                    <a:pt x="36" y="17"/>
                    <a:pt x="38" y="14"/>
                  </a:cubicBezTo>
                  <a:cubicBezTo>
                    <a:pt x="40" y="11"/>
                    <a:pt x="49" y="22"/>
                    <a:pt x="49" y="22"/>
                  </a:cubicBezTo>
                  <a:cubicBezTo>
                    <a:pt x="49" y="22"/>
                    <a:pt x="47" y="16"/>
                    <a:pt x="43" y="14"/>
                  </a:cubicBezTo>
                  <a:cubicBezTo>
                    <a:pt x="43" y="14"/>
                    <a:pt x="47" y="12"/>
                    <a:pt x="51" y="21"/>
                  </a:cubicBezTo>
                  <a:cubicBezTo>
                    <a:pt x="51" y="21"/>
                    <a:pt x="51" y="16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6" y="12"/>
                    <a:pt x="49" y="11"/>
                    <a:pt x="51" y="13"/>
                  </a:cubicBezTo>
                  <a:cubicBezTo>
                    <a:pt x="53" y="14"/>
                    <a:pt x="54" y="19"/>
                    <a:pt x="54" y="19"/>
                  </a:cubicBezTo>
                  <a:cubicBezTo>
                    <a:pt x="54" y="19"/>
                    <a:pt x="56" y="13"/>
                    <a:pt x="53" y="12"/>
                  </a:cubicBezTo>
                  <a:cubicBezTo>
                    <a:pt x="53" y="12"/>
                    <a:pt x="56" y="10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3"/>
                    <a:pt x="62" y="7"/>
                    <a:pt x="57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1"/>
                    <a:pt x="61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70" y="2"/>
                    <a:pt x="69" y="2"/>
                  </a:cubicBezTo>
                  <a:cubicBezTo>
                    <a:pt x="68" y="2"/>
                    <a:pt x="67" y="5"/>
                    <a:pt x="65" y="5"/>
                  </a:cubicBezTo>
                  <a:cubicBezTo>
                    <a:pt x="65" y="5"/>
                    <a:pt x="74" y="4"/>
                    <a:pt x="77" y="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7" y="4"/>
                    <a:pt x="74" y="7"/>
                    <a:pt x="73" y="7"/>
                  </a:cubicBezTo>
                  <a:cubicBezTo>
                    <a:pt x="72" y="7"/>
                    <a:pt x="77" y="12"/>
                    <a:pt x="77" y="23"/>
                  </a:cubicBezTo>
                  <a:cubicBezTo>
                    <a:pt x="76" y="28"/>
                    <a:pt x="77" y="31"/>
                    <a:pt x="77" y="35"/>
                  </a:cubicBezTo>
                  <a:cubicBezTo>
                    <a:pt x="77" y="36"/>
                    <a:pt x="77" y="37"/>
                    <a:pt x="77" y="38"/>
                  </a:cubicBezTo>
                  <a:cubicBezTo>
                    <a:pt x="77" y="38"/>
                    <a:pt x="76" y="40"/>
                    <a:pt x="76" y="43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2" y="44"/>
                    <a:pt x="71" y="44"/>
                  </a:cubicBezTo>
                  <a:cubicBezTo>
                    <a:pt x="69" y="45"/>
                    <a:pt x="58" y="77"/>
                    <a:pt x="57" y="78"/>
                  </a:cubicBezTo>
                  <a:cubicBezTo>
                    <a:pt x="56" y="78"/>
                    <a:pt x="50" y="86"/>
                    <a:pt x="50" y="86"/>
                  </a:cubicBezTo>
                  <a:cubicBezTo>
                    <a:pt x="50" y="86"/>
                    <a:pt x="53" y="56"/>
                    <a:pt x="53" y="54"/>
                  </a:cubicBezTo>
                  <a:cubicBezTo>
                    <a:pt x="53" y="51"/>
                    <a:pt x="54" y="25"/>
                    <a:pt x="54" y="25"/>
                  </a:cubicBezTo>
                  <a:cubicBezTo>
                    <a:pt x="54" y="25"/>
                    <a:pt x="45" y="24"/>
                    <a:pt x="44" y="24"/>
                  </a:cubicBezTo>
                  <a:cubicBezTo>
                    <a:pt x="43" y="23"/>
                    <a:pt x="36" y="22"/>
                    <a:pt x="34" y="22"/>
                  </a:cubicBezTo>
                  <a:cubicBezTo>
                    <a:pt x="34" y="22"/>
                    <a:pt x="37" y="24"/>
                    <a:pt x="36" y="25"/>
                  </a:cubicBezTo>
                  <a:cubicBezTo>
                    <a:pt x="35" y="26"/>
                    <a:pt x="28" y="25"/>
                    <a:pt x="25" y="24"/>
                  </a:cubicBezTo>
                  <a:cubicBezTo>
                    <a:pt x="23" y="23"/>
                    <a:pt x="0" y="20"/>
                    <a:pt x="0" y="20"/>
                  </a:cubicBezTo>
                  <a:cubicBezTo>
                    <a:pt x="0" y="20"/>
                    <a:pt x="0" y="12"/>
                    <a:pt x="2" y="1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6" name="Freeform 169">
              <a:extLst>
                <a:ext uri="{FF2B5EF4-FFF2-40B4-BE49-F238E27FC236}">
                  <a16:creationId xmlns:a16="http://schemas.microsoft.com/office/drawing/2014/main" id="{136E9D35-08A8-4A55-808E-076EFB8EB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63" y="2565401"/>
              <a:ext cx="322263" cy="344488"/>
            </a:xfrm>
            <a:custGeom>
              <a:avLst/>
              <a:gdLst>
                <a:gd name="T0" fmla="*/ 13 w 26"/>
                <a:gd name="T1" fmla="*/ 4 h 28"/>
                <a:gd name="T2" fmla="*/ 17 w 26"/>
                <a:gd name="T3" fmla="*/ 12 h 28"/>
                <a:gd name="T4" fmla="*/ 24 w 26"/>
                <a:gd name="T5" fmla="*/ 25 h 28"/>
                <a:gd name="T6" fmla="*/ 13 w 26"/>
                <a:gd name="T7" fmla="*/ 25 h 28"/>
                <a:gd name="T8" fmla="*/ 6 w 26"/>
                <a:gd name="T9" fmla="*/ 17 h 28"/>
                <a:gd name="T10" fmla="*/ 1 w 26"/>
                <a:gd name="T11" fmla="*/ 14 h 28"/>
                <a:gd name="T12" fmla="*/ 2 w 26"/>
                <a:gd name="T13" fmla="*/ 4 h 28"/>
                <a:gd name="T14" fmla="*/ 13 w 26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13" y="4"/>
                  </a:moveTo>
                  <a:cubicBezTo>
                    <a:pt x="13" y="4"/>
                    <a:pt x="16" y="10"/>
                    <a:pt x="17" y="12"/>
                  </a:cubicBezTo>
                  <a:cubicBezTo>
                    <a:pt x="19" y="14"/>
                    <a:pt x="26" y="21"/>
                    <a:pt x="24" y="25"/>
                  </a:cubicBezTo>
                  <a:cubicBezTo>
                    <a:pt x="24" y="25"/>
                    <a:pt x="17" y="28"/>
                    <a:pt x="13" y="25"/>
                  </a:cubicBezTo>
                  <a:cubicBezTo>
                    <a:pt x="8" y="22"/>
                    <a:pt x="9" y="18"/>
                    <a:pt x="6" y="17"/>
                  </a:cubicBezTo>
                  <a:cubicBezTo>
                    <a:pt x="6" y="17"/>
                    <a:pt x="2" y="17"/>
                    <a:pt x="1" y="14"/>
                  </a:cubicBezTo>
                  <a:cubicBezTo>
                    <a:pt x="0" y="10"/>
                    <a:pt x="0" y="7"/>
                    <a:pt x="2" y="4"/>
                  </a:cubicBezTo>
                  <a:cubicBezTo>
                    <a:pt x="4" y="0"/>
                    <a:pt x="13" y="4"/>
                    <a:pt x="1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7" name="Freeform 170">
              <a:extLst>
                <a:ext uri="{FF2B5EF4-FFF2-40B4-BE49-F238E27FC236}">
                  <a16:creationId xmlns:a16="http://schemas.microsoft.com/office/drawing/2014/main" id="{0BAB338E-B85F-47AC-91A1-06DAA971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700" y="2540001"/>
              <a:ext cx="211138" cy="296863"/>
            </a:xfrm>
            <a:custGeom>
              <a:avLst/>
              <a:gdLst>
                <a:gd name="T0" fmla="*/ 13 w 17"/>
                <a:gd name="T1" fmla="*/ 3 h 24"/>
                <a:gd name="T2" fmla="*/ 14 w 17"/>
                <a:gd name="T3" fmla="*/ 11 h 24"/>
                <a:gd name="T4" fmla="*/ 14 w 17"/>
                <a:gd name="T5" fmla="*/ 22 h 24"/>
                <a:gd name="T6" fmla="*/ 3 w 17"/>
                <a:gd name="T7" fmla="*/ 21 h 24"/>
                <a:gd name="T8" fmla="*/ 4 w 17"/>
                <a:gd name="T9" fmla="*/ 13 h 24"/>
                <a:gd name="T10" fmla="*/ 4 w 17"/>
                <a:gd name="T11" fmla="*/ 2 h 24"/>
                <a:gd name="T12" fmla="*/ 13 w 17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3" y="3"/>
                  </a:moveTo>
                  <a:cubicBezTo>
                    <a:pt x="13" y="3"/>
                    <a:pt x="14" y="8"/>
                    <a:pt x="14" y="11"/>
                  </a:cubicBezTo>
                  <a:cubicBezTo>
                    <a:pt x="15" y="14"/>
                    <a:pt x="17" y="20"/>
                    <a:pt x="14" y="22"/>
                  </a:cubicBezTo>
                  <a:cubicBezTo>
                    <a:pt x="14" y="22"/>
                    <a:pt x="5" y="24"/>
                    <a:pt x="3" y="21"/>
                  </a:cubicBezTo>
                  <a:cubicBezTo>
                    <a:pt x="0" y="19"/>
                    <a:pt x="4" y="13"/>
                    <a:pt x="4" y="13"/>
                  </a:cubicBezTo>
                  <a:cubicBezTo>
                    <a:pt x="4" y="13"/>
                    <a:pt x="3" y="4"/>
                    <a:pt x="4" y="2"/>
                  </a:cubicBezTo>
                  <a:cubicBezTo>
                    <a:pt x="5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8" name="Freeform 171">
              <a:extLst>
                <a:ext uri="{FF2B5EF4-FFF2-40B4-BE49-F238E27FC236}">
                  <a16:creationId xmlns:a16="http://schemas.microsoft.com/office/drawing/2014/main" id="{27517F1C-3C61-4D44-902F-E4E715DD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1368426"/>
              <a:ext cx="409575" cy="1098550"/>
            </a:xfrm>
            <a:custGeom>
              <a:avLst/>
              <a:gdLst>
                <a:gd name="T0" fmla="*/ 9 w 33"/>
                <a:gd name="T1" fmla="*/ 55 h 89"/>
                <a:gd name="T2" fmla="*/ 9 w 33"/>
                <a:gd name="T3" fmla="*/ 39 h 89"/>
                <a:gd name="T4" fmla="*/ 13 w 33"/>
                <a:gd name="T5" fmla="*/ 52 h 89"/>
                <a:gd name="T6" fmla="*/ 15 w 33"/>
                <a:gd name="T7" fmla="*/ 36 h 89"/>
                <a:gd name="T8" fmla="*/ 22 w 33"/>
                <a:gd name="T9" fmla="*/ 23 h 89"/>
                <a:gd name="T10" fmla="*/ 28 w 33"/>
                <a:gd name="T11" fmla="*/ 8 h 89"/>
                <a:gd name="T12" fmla="*/ 28 w 33"/>
                <a:gd name="T13" fmla="*/ 0 h 89"/>
                <a:gd name="T14" fmla="*/ 28 w 33"/>
                <a:gd name="T15" fmla="*/ 0 h 89"/>
                <a:gd name="T16" fmla="*/ 31 w 33"/>
                <a:gd name="T17" fmla="*/ 6 h 89"/>
                <a:gd name="T18" fmla="*/ 31 w 33"/>
                <a:gd name="T19" fmla="*/ 12 h 89"/>
                <a:gd name="T20" fmla="*/ 22 w 33"/>
                <a:gd name="T21" fmla="*/ 42 h 89"/>
                <a:gd name="T22" fmla="*/ 9 w 33"/>
                <a:gd name="T23" fmla="*/ 81 h 89"/>
                <a:gd name="T24" fmla="*/ 3 w 33"/>
                <a:gd name="T25" fmla="*/ 89 h 89"/>
                <a:gd name="T26" fmla="*/ 8 w 33"/>
                <a:gd name="T27" fmla="*/ 79 h 89"/>
                <a:gd name="T28" fmla="*/ 2 w 33"/>
                <a:gd name="T29" fmla="*/ 83 h 89"/>
                <a:gd name="T30" fmla="*/ 4 w 33"/>
                <a:gd name="T31" fmla="*/ 72 h 89"/>
                <a:gd name="T32" fmla="*/ 9 w 33"/>
                <a:gd name="T33" fmla="*/ 5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89">
                  <a:moveTo>
                    <a:pt x="9" y="55"/>
                  </a:moveTo>
                  <a:cubicBezTo>
                    <a:pt x="8" y="52"/>
                    <a:pt x="9" y="39"/>
                    <a:pt x="9" y="39"/>
                  </a:cubicBezTo>
                  <a:cubicBezTo>
                    <a:pt x="9" y="39"/>
                    <a:pt x="10" y="53"/>
                    <a:pt x="13" y="52"/>
                  </a:cubicBezTo>
                  <a:cubicBezTo>
                    <a:pt x="16" y="52"/>
                    <a:pt x="14" y="39"/>
                    <a:pt x="15" y="36"/>
                  </a:cubicBezTo>
                  <a:cubicBezTo>
                    <a:pt x="15" y="34"/>
                    <a:pt x="22" y="23"/>
                    <a:pt x="22" y="23"/>
                  </a:cubicBezTo>
                  <a:cubicBezTo>
                    <a:pt x="27" y="21"/>
                    <a:pt x="30" y="11"/>
                    <a:pt x="28" y="8"/>
                  </a:cubicBezTo>
                  <a:cubicBezTo>
                    <a:pt x="27" y="7"/>
                    <a:pt x="27" y="3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2"/>
                    <a:pt x="30" y="5"/>
                    <a:pt x="31" y="6"/>
                  </a:cubicBezTo>
                  <a:cubicBezTo>
                    <a:pt x="33" y="8"/>
                    <a:pt x="33" y="11"/>
                    <a:pt x="31" y="12"/>
                  </a:cubicBezTo>
                  <a:cubicBezTo>
                    <a:pt x="29" y="14"/>
                    <a:pt x="24" y="35"/>
                    <a:pt x="22" y="42"/>
                  </a:cubicBezTo>
                  <a:cubicBezTo>
                    <a:pt x="19" y="50"/>
                    <a:pt x="9" y="81"/>
                    <a:pt x="9" y="81"/>
                  </a:cubicBezTo>
                  <a:cubicBezTo>
                    <a:pt x="7" y="88"/>
                    <a:pt x="3" y="89"/>
                    <a:pt x="3" y="89"/>
                  </a:cubicBezTo>
                  <a:cubicBezTo>
                    <a:pt x="5" y="87"/>
                    <a:pt x="8" y="79"/>
                    <a:pt x="8" y="79"/>
                  </a:cubicBezTo>
                  <a:cubicBezTo>
                    <a:pt x="6" y="78"/>
                    <a:pt x="4" y="85"/>
                    <a:pt x="2" y="83"/>
                  </a:cubicBezTo>
                  <a:cubicBezTo>
                    <a:pt x="0" y="81"/>
                    <a:pt x="4" y="74"/>
                    <a:pt x="4" y="72"/>
                  </a:cubicBezTo>
                  <a:cubicBezTo>
                    <a:pt x="5" y="70"/>
                    <a:pt x="11" y="59"/>
                    <a:pt x="9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9" name="Freeform 172">
              <a:extLst>
                <a:ext uri="{FF2B5EF4-FFF2-40B4-BE49-F238E27FC236}">
                  <a16:creationId xmlns:a16="http://schemas.microsoft.com/office/drawing/2014/main" id="{4DC6245D-D3BB-44CB-996A-FBA9D699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468313"/>
              <a:ext cx="161925" cy="703263"/>
            </a:xfrm>
            <a:custGeom>
              <a:avLst/>
              <a:gdLst>
                <a:gd name="T0" fmla="*/ 13 w 13"/>
                <a:gd name="T1" fmla="*/ 52 h 57"/>
                <a:gd name="T2" fmla="*/ 6 w 13"/>
                <a:gd name="T3" fmla="*/ 57 h 57"/>
                <a:gd name="T4" fmla="*/ 0 w 13"/>
                <a:gd name="T5" fmla="*/ 51 h 57"/>
                <a:gd name="T6" fmla="*/ 2 w 13"/>
                <a:gd name="T7" fmla="*/ 13 h 57"/>
                <a:gd name="T8" fmla="*/ 4 w 13"/>
                <a:gd name="T9" fmla="*/ 8 h 57"/>
                <a:gd name="T10" fmla="*/ 2 w 13"/>
                <a:gd name="T11" fmla="*/ 4 h 57"/>
                <a:gd name="T12" fmla="*/ 6 w 13"/>
                <a:gd name="T13" fmla="*/ 2 h 57"/>
                <a:gd name="T14" fmla="*/ 9 w 13"/>
                <a:gd name="T15" fmla="*/ 7 h 57"/>
                <a:gd name="T16" fmla="*/ 11 w 13"/>
                <a:gd name="T17" fmla="*/ 12 h 57"/>
                <a:gd name="T18" fmla="*/ 13 w 13"/>
                <a:gd name="T1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13" y="52"/>
                  </a:moveTo>
                  <a:cubicBezTo>
                    <a:pt x="6" y="57"/>
                    <a:pt x="6" y="57"/>
                    <a:pt x="6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14"/>
                    <a:pt x="2" y="13"/>
                  </a:cubicBezTo>
                  <a:cubicBezTo>
                    <a:pt x="2" y="12"/>
                    <a:pt x="4" y="8"/>
                    <a:pt x="4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0"/>
                    <a:pt x="6" y="2"/>
                  </a:cubicBezTo>
                  <a:cubicBezTo>
                    <a:pt x="9" y="3"/>
                    <a:pt x="9" y="7"/>
                    <a:pt x="9" y="7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0" name="Freeform 173">
              <a:extLst>
                <a:ext uri="{FF2B5EF4-FFF2-40B4-BE49-F238E27FC236}">
                  <a16:creationId xmlns:a16="http://schemas.microsoft.com/office/drawing/2014/main" id="{3779FD01-BF52-4A86-AF7E-866752D77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3" y="468313"/>
              <a:ext cx="50800" cy="74613"/>
            </a:xfrm>
            <a:custGeom>
              <a:avLst/>
              <a:gdLst>
                <a:gd name="T0" fmla="*/ 4 w 4"/>
                <a:gd name="T1" fmla="*/ 6 h 6"/>
                <a:gd name="T2" fmla="*/ 0 w 4"/>
                <a:gd name="T3" fmla="*/ 1 h 6"/>
                <a:gd name="T4" fmla="*/ 1 w 4"/>
                <a:gd name="T5" fmla="*/ 0 h 6"/>
                <a:gd name="T6" fmla="*/ 4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2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1" name="Freeform 174">
              <a:extLst>
                <a:ext uri="{FF2B5EF4-FFF2-40B4-BE49-F238E27FC236}">
                  <a16:creationId xmlns:a16="http://schemas.microsoft.com/office/drawing/2014/main" id="{2B43F5BB-9732-4631-AD09-717A0A1A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382588"/>
              <a:ext cx="63500" cy="85725"/>
            </a:xfrm>
            <a:custGeom>
              <a:avLst/>
              <a:gdLst>
                <a:gd name="T0" fmla="*/ 5 w 5"/>
                <a:gd name="T1" fmla="*/ 7 h 7"/>
                <a:gd name="T2" fmla="*/ 3 w 5"/>
                <a:gd name="T3" fmla="*/ 4 h 7"/>
                <a:gd name="T4" fmla="*/ 0 w 5"/>
                <a:gd name="T5" fmla="*/ 0 h 7"/>
                <a:gd name="T6" fmla="*/ 3 w 5"/>
                <a:gd name="T7" fmla="*/ 4 h 7"/>
                <a:gd name="T8" fmla="*/ 5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7"/>
                    <a:pt x="4" y="5"/>
                    <a:pt x="3" y="4"/>
                  </a:cubicBezTo>
                  <a:cubicBezTo>
                    <a:pt x="2" y="4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682" name="矩形 237">
            <a:extLst>
              <a:ext uri="{FF2B5EF4-FFF2-40B4-BE49-F238E27FC236}">
                <a16:creationId xmlns:a16="http://schemas.microsoft.com/office/drawing/2014/main" id="{D51AD468-2FF2-40E5-B269-F27ECB4C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4422775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6" grpId="0" animBg="1" autoUpdateAnimBg="0"/>
      <p:bldP spid="20537" grpId="0" animBg="1" autoUpdateAnimBg="0"/>
      <p:bldP spid="20538" grpId="0" animBg="1" autoUpdateAnimBg="0"/>
      <p:bldP spid="20539" grpId="0" animBg="1" autoUpdateAnimBg="0"/>
      <p:bldP spid="20573" grpId="0" autoUpdateAnimBg="0"/>
      <p:bldP spid="20574" grpId="0" autoUpdateAnimBg="0"/>
      <p:bldP spid="20651" grpId="0" autoUpdateAnimBg="0"/>
      <p:bldP spid="206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直接连接符 3">
            <a:extLst>
              <a:ext uri="{FF2B5EF4-FFF2-40B4-BE49-F238E27FC236}">
                <a16:creationId xmlns:a16="http://schemas.microsoft.com/office/drawing/2014/main" id="{4BBE8C95-1DE3-4BBF-9D5E-DE512B81C1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7" name="TextBox 16">
            <a:extLst>
              <a:ext uri="{FF2B5EF4-FFF2-40B4-BE49-F238E27FC236}">
                <a16:creationId xmlns:a16="http://schemas.microsoft.com/office/drawing/2014/main" id="{816F77C7-2E97-4720-B149-04ADB67B81A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11">
            <a:extLst>
              <a:ext uri="{FF2B5EF4-FFF2-40B4-BE49-F238E27FC236}">
                <a16:creationId xmlns:a16="http://schemas.microsoft.com/office/drawing/2014/main" id="{8FAA6798-910A-4A2B-A6D5-E1480CBF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537106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sp>
        <p:nvSpPr>
          <p:cNvPr id="21509" name="任意多边形 4">
            <a:extLst>
              <a:ext uri="{FF2B5EF4-FFF2-40B4-BE49-F238E27FC236}">
                <a16:creationId xmlns:a16="http://schemas.microsoft.com/office/drawing/2014/main" id="{5AE25080-6ABA-4E8F-A4AC-DB6946B3BCB3}"/>
              </a:ext>
            </a:extLst>
          </p:cNvPr>
          <p:cNvSpPr>
            <a:spLocks/>
          </p:cNvSpPr>
          <p:nvPr/>
        </p:nvSpPr>
        <p:spPr bwMode="auto">
          <a:xfrm>
            <a:off x="-6350" y="2433638"/>
            <a:ext cx="12192000" cy="1865312"/>
          </a:xfrm>
          <a:custGeom>
            <a:avLst/>
            <a:gdLst>
              <a:gd name="T0" fmla="*/ 0 w 12195017"/>
              <a:gd name="T1" fmla="*/ 2100404 h 2100404"/>
              <a:gd name="T2" fmla="*/ 3168712 w 12195017"/>
              <a:gd name="T3" fmla="*/ 860079 h 2100404"/>
              <a:gd name="T4" fmla="*/ 7333306 w 12195017"/>
              <a:gd name="T5" fmla="*/ 1312752 h 2100404"/>
              <a:gd name="T6" fmla="*/ 12195017 w 12195017"/>
              <a:gd name="T7" fmla="*/ 0 h 2100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95017" h="2100404">
                <a:moveTo>
                  <a:pt x="0" y="2100404"/>
                </a:moveTo>
                <a:cubicBezTo>
                  <a:pt x="973247" y="1545879"/>
                  <a:pt x="1946494" y="991354"/>
                  <a:pt x="3168712" y="860079"/>
                </a:cubicBezTo>
                <a:cubicBezTo>
                  <a:pt x="4390930" y="728804"/>
                  <a:pt x="5828922" y="1456098"/>
                  <a:pt x="7333306" y="1312752"/>
                </a:cubicBezTo>
                <a:cubicBezTo>
                  <a:pt x="8837690" y="1169406"/>
                  <a:pt x="11386241" y="233881"/>
                  <a:pt x="12195017" y="0"/>
                </a:cubicBezTo>
              </a:path>
            </a:pathLst>
          </a:custGeom>
          <a:noFill/>
          <a:ln w="12700" cap="flat" cmpd="sng">
            <a:solidFill>
              <a:srgbClr val="DC2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1510" name="组合 6">
            <a:extLst>
              <a:ext uri="{FF2B5EF4-FFF2-40B4-BE49-F238E27FC236}">
                <a16:creationId xmlns:a16="http://schemas.microsoft.com/office/drawing/2014/main" id="{6849BB58-A8F9-4CE7-B735-20E706560C5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22700"/>
            <a:ext cx="287338" cy="1079500"/>
            <a:chOff x="0" y="0"/>
            <a:chExt cx="288032" cy="1080120"/>
          </a:xfrm>
        </p:grpSpPr>
        <p:sp>
          <p:nvSpPr>
            <p:cNvPr id="21511" name="椭圆 7">
              <a:extLst>
                <a:ext uri="{FF2B5EF4-FFF2-40B4-BE49-F238E27FC236}">
                  <a16:creationId xmlns:a16="http://schemas.microsoft.com/office/drawing/2014/main" id="{FC2BD305-7935-478E-A296-815F9ACF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12" name="直接连接符 8">
              <a:extLst>
                <a:ext uri="{FF2B5EF4-FFF2-40B4-BE49-F238E27FC236}">
                  <a16:creationId xmlns:a16="http://schemas.microsoft.com/office/drawing/2014/main" id="{E8D9514C-E409-4333-BFD6-DD38E141A842}"/>
                </a:ext>
              </a:extLst>
            </p:cNvPr>
            <p:cNvCxnSpPr>
              <a:cxnSpLocks noChangeShapeType="1"/>
              <a:stCxn id="21511" idx="4"/>
            </p:cNvCxnSpPr>
            <p:nvPr/>
          </p:nvCxnSpPr>
          <p:spPr bwMode="auto">
            <a:xfrm>
              <a:off x="144016" y="288032"/>
              <a:ext cx="0" cy="792088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3" name="组合 9">
            <a:extLst>
              <a:ext uri="{FF2B5EF4-FFF2-40B4-BE49-F238E27FC236}">
                <a16:creationId xmlns:a16="http://schemas.microsoft.com/office/drawing/2014/main" id="{6AF8565D-BF2D-435C-8258-624ABAFC8408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497388"/>
            <a:ext cx="1946273" cy="479425"/>
            <a:chOff x="0" y="0"/>
            <a:chExt cx="1944698" cy="479560"/>
          </a:xfrm>
        </p:grpSpPr>
        <p:sp>
          <p:nvSpPr>
            <p:cNvPr id="21514" name="文本框 10">
              <a:extLst>
                <a:ext uri="{FF2B5EF4-FFF2-40B4-BE49-F238E27FC236}">
                  <a16:creationId xmlns:a16="http://schemas.microsoft.com/office/drawing/2014/main" id="{59E31C28-F252-4273-B7F6-446126DFB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9446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15" name="文本框 12">
              <a:extLst>
                <a:ext uri="{FF2B5EF4-FFF2-40B4-BE49-F238E27FC236}">
                  <a16:creationId xmlns:a16="http://schemas.microsoft.com/office/drawing/2014/main" id="{48C656D1-5974-4FD8-A822-6A5844484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16" name="组合 13">
            <a:extLst>
              <a:ext uri="{FF2B5EF4-FFF2-40B4-BE49-F238E27FC236}">
                <a16:creationId xmlns:a16="http://schemas.microsoft.com/office/drawing/2014/main" id="{A1EA1E1E-D6D0-4835-9494-2B1E5AF09BC8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2036763"/>
            <a:ext cx="288925" cy="1655762"/>
            <a:chOff x="0" y="0"/>
            <a:chExt cx="288032" cy="1656184"/>
          </a:xfrm>
        </p:grpSpPr>
        <p:sp>
          <p:nvSpPr>
            <p:cNvPr id="21517" name="椭圆 14">
              <a:extLst>
                <a:ext uri="{FF2B5EF4-FFF2-40B4-BE49-F238E27FC236}">
                  <a16:creationId xmlns:a16="http://schemas.microsoft.com/office/drawing/2014/main" id="{7C4035AC-B769-4A43-8BB2-0F18A1FE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68152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18" name="直接连接符 15">
              <a:extLst>
                <a:ext uri="{FF2B5EF4-FFF2-40B4-BE49-F238E27FC236}">
                  <a16:creationId xmlns:a16="http://schemas.microsoft.com/office/drawing/2014/main" id="{2781D2D0-162B-4C84-9D51-A26A8A327C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16" y="0"/>
              <a:ext cx="0" cy="1368152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19" name="组合 16">
            <a:extLst>
              <a:ext uri="{FF2B5EF4-FFF2-40B4-BE49-F238E27FC236}">
                <a16:creationId xmlns:a16="http://schemas.microsoft.com/office/drawing/2014/main" id="{941B1FF1-525F-4501-9385-313A9A550A55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1979613"/>
            <a:ext cx="1406794" cy="479425"/>
            <a:chOff x="0" y="0"/>
            <a:chExt cx="1405655" cy="479560"/>
          </a:xfrm>
        </p:grpSpPr>
        <p:sp>
          <p:nvSpPr>
            <p:cNvPr id="21520" name="文本框 17">
              <a:extLst>
                <a:ext uri="{FF2B5EF4-FFF2-40B4-BE49-F238E27FC236}">
                  <a16:creationId xmlns:a16="http://schemas.microsoft.com/office/drawing/2014/main" id="{997A780C-E39B-44D8-83BB-DB4A494B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405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21" name="文本框 18">
              <a:extLst>
                <a:ext uri="{FF2B5EF4-FFF2-40B4-BE49-F238E27FC236}">
                  <a16:creationId xmlns:a16="http://schemas.microsoft.com/office/drawing/2014/main" id="{DD336859-9370-4F4B-8126-E757F7E0C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22" name="组合 19">
            <a:extLst>
              <a:ext uri="{FF2B5EF4-FFF2-40B4-BE49-F238E27FC236}">
                <a16:creationId xmlns:a16="http://schemas.microsoft.com/office/drawing/2014/main" id="{CDFC5C09-11F8-42AE-A98A-A3088083A7D2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3082925"/>
            <a:ext cx="288925" cy="1414463"/>
            <a:chOff x="0" y="0"/>
            <a:chExt cx="288032" cy="1415581"/>
          </a:xfrm>
        </p:grpSpPr>
        <p:sp>
          <p:nvSpPr>
            <p:cNvPr id="21523" name="椭圆 20">
              <a:extLst>
                <a:ext uri="{FF2B5EF4-FFF2-40B4-BE49-F238E27FC236}">
                  <a16:creationId xmlns:a16="http://schemas.microsoft.com/office/drawing/2014/main" id="{C4C96589-C1B6-4491-96FA-114A545C3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24" name="直接连接符 21">
              <a:extLst>
                <a:ext uri="{FF2B5EF4-FFF2-40B4-BE49-F238E27FC236}">
                  <a16:creationId xmlns:a16="http://schemas.microsoft.com/office/drawing/2014/main" id="{8771E079-7522-49A3-8863-A983BEAF36B5}"/>
                </a:ext>
              </a:extLst>
            </p:cNvPr>
            <p:cNvCxnSpPr>
              <a:cxnSpLocks noChangeShapeType="1"/>
              <a:stCxn id="21523" idx="4"/>
            </p:cNvCxnSpPr>
            <p:nvPr/>
          </p:nvCxnSpPr>
          <p:spPr bwMode="auto">
            <a:xfrm>
              <a:off x="144016" y="288032"/>
              <a:ext cx="0" cy="1127549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25" name="组合 22">
            <a:extLst>
              <a:ext uri="{FF2B5EF4-FFF2-40B4-BE49-F238E27FC236}">
                <a16:creationId xmlns:a16="http://schemas.microsoft.com/office/drawing/2014/main" id="{F389EFDC-EFC5-40A1-BF45-614E960874EF}"/>
              </a:ext>
            </a:extLst>
          </p:cNvPr>
          <p:cNvGrpSpPr>
            <a:grpSpLocks/>
          </p:cNvGrpSpPr>
          <p:nvPr/>
        </p:nvGrpSpPr>
        <p:grpSpPr bwMode="auto">
          <a:xfrm>
            <a:off x="3005138" y="4076700"/>
            <a:ext cx="1523206" cy="479425"/>
            <a:chOff x="0" y="0"/>
            <a:chExt cx="1523725" cy="479560"/>
          </a:xfrm>
        </p:grpSpPr>
        <p:sp>
          <p:nvSpPr>
            <p:cNvPr id="21526" name="文本框 23">
              <a:extLst>
                <a:ext uri="{FF2B5EF4-FFF2-40B4-BE49-F238E27FC236}">
                  <a16:creationId xmlns:a16="http://schemas.microsoft.com/office/drawing/2014/main" id="{995AD9DC-CEE0-4DBD-8440-7AA0FE556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5237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27" name="文本框 24">
              <a:extLst>
                <a:ext uri="{FF2B5EF4-FFF2-40B4-BE49-F238E27FC236}">
                  <a16:creationId xmlns:a16="http://schemas.microsoft.com/office/drawing/2014/main" id="{8D455F29-1CCC-419F-AD43-9C0D7805B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28" name="组合 25">
            <a:extLst>
              <a:ext uri="{FF2B5EF4-FFF2-40B4-BE49-F238E27FC236}">
                <a16:creationId xmlns:a16="http://schemas.microsoft.com/office/drawing/2014/main" id="{E6B3DB9E-5305-4D0F-A55C-A099BA1D916D}"/>
              </a:ext>
            </a:extLst>
          </p:cNvPr>
          <p:cNvGrpSpPr>
            <a:grpSpLocks/>
          </p:cNvGrpSpPr>
          <p:nvPr/>
        </p:nvGrpSpPr>
        <p:grpSpPr bwMode="auto">
          <a:xfrm>
            <a:off x="3875088" y="2287588"/>
            <a:ext cx="287337" cy="1071562"/>
            <a:chOff x="0" y="0"/>
            <a:chExt cx="288032" cy="1071362"/>
          </a:xfrm>
        </p:grpSpPr>
        <p:sp>
          <p:nvSpPr>
            <p:cNvPr id="21529" name="椭圆 26">
              <a:extLst>
                <a:ext uri="{FF2B5EF4-FFF2-40B4-BE49-F238E27FC236}">
                  <a16:creationId xmlns:a16="http://schemas.microsoft.com/office/drawing/2014/main" id="{678C14FD-F0B6-4DB4-8122-AD748F9B8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333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30" name="直接连接符 27">
              <a:extLst>
                <a:ext uri="{FF2B5EF4-FFF2-40B4-BE49-F238E27FC236}">
                  <a16:creationId xmlns:a16="http://schemas.microsoft.com/office/drawing/2014/main" id="{CD7CA40D-EB68-4AA3-8423-35A56E44E6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16" y="0"/>
              <a:ext cx="0" cy="783330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31" name="组合 28">
            <a:extLst>
              <a:ext uri="{FF2B5EF4-FFF2-40B4-BE49-F238E27FC236}">
                <a16:creationId xmlns:a16="http://schemas.microsoft.com/office/drawing/2014/main" id="{76CFDFBA-4D20-4280-8344-F9F842EE9830}"/>
              </a:ext>
            </a:extLst>
          </p:cNvPr>
          <p:cNvGrpSpPr>
            <a:grpSpLocks/>
          </p:cNvGrpSpPr>
          <p:nvPr/>
        </p:nvGrpSpPr>
        <p:grpSpPr bwMode="auto">
          <a:xfrm>
            <a:off x="4030663" y="2214563"/>
            <a:ext cx="1768774" cy="481012"/>
            <a:chOff x="0" y="0"/>
            <a:chExt cx="1769377" cy="479560"/>
          </a:xfrm>
        </p:grpSpPr>
        <p:sp>
          <p:nvSpPr>
            <p:cNvPr id="21532" name="文本框 29">
              <a:extLst>
                <a:ext uri="{FF2B5EF4-FFF2-40B4-BE49-F238E27FC236}">
                  <a16:creationId xmlns:a16="http://schemas.microsoft.com/office/drawing/2014/main" id="{DEC6EEFD-3F3B-4FC7-A7CE-C1A7BA6B3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0"/>
              <a:ext cx="17693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33" name="文本框 30">
              <a:extLst>
                <a:ext uri="{FF2B5EF4-FFF2-40B4-BE49-F238E27FC236}">
                  <a16:creationId xmlns:a16="http://schemas.microsoft.com/office/drawing/2014/main" id="{DB6A2FDD-08B9-4957-89B8-3BF7CCE57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34" name="组合 31">
            <a:extLst>
              <a:ext uri="{FF2B5EF4-FFF2-40B4-BE49-F238E27FC236}">
                <a16:creationId xmlns:a16="http://schemas.microsoft.com/office/drawing/2014/main" id="{206F9DE6-BAB9-408E-94AB-6BADAF19993A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3233738"/>
            <a:ext cx="287338" cy="1150937"/>
            <a:chOff x="0" y="0"/>
            <a:chExt cx="288032" cy="1150339"/>
          </a:xfrm>
        </p:grpSpPr>
        <p:sp>
          <p:nvSpPr>
            <p:cNvPr id="21535" name="椭圆 32">
              <a:extLst>
                <a:ext uri="{FF2B5EF4-FFF2-40B4-BE49-F238E27FC236}">
                  <a16:creationId xmlns:a16="http://schemas.microsoft.com/office/drawing/2014/main" id="{EDE1D3D9-9A13-4721-BBFE-191248379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36" name="直接连接符 33">
              <a:extLst>
                <a:ext uri="{FF2B5EF4-FFF2-40B4-BE49-F238E27FC236}">
                  <a16:creationId xmlns:a16="http://schemas.microsoft.com/office/drawing/2014/main" id="{7D3D26F4-9ABE-4D8A-B099-12C520B33BF3}"/>
                </a:ext>
              </a:extLst>
            </p:cNvPr>
            <p:cNvCxnSpPr>
              <a:cxnSpLocks noChangeShapeType="1"/>
              <a:stCxn id="21535" idx="4"/>
            </p:cNvCxnSpPr>
            <p:nvPr/>
          </p:nvCxnSpPr>
          <p:spPr bwMode="auto">
            <a:xfrm>
              <a:off x="144016" y="288032"/>
              <a:ext cx="0" cy="862307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37" name="组合 34">
            <a:extLst>
              <a:ext uri="{FF2B5EF4-FFF2-40B4-BE49-F238E27FC236}">
                <a16:creationId xmlns:a16="http://schemas.microsoft.com/office/drawing/2014/main" id="{A85D6819-26B6-4B01-A4D5-5CD3C93792B4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4005263"/>
            <a:ext cx="1381125" cy="479425"/>
            <a:chOff x="0" y="0"/>
            <a:chExt cx="1380007" cy="479560"/>
          </a:xfrm>
        </p:grpSpPr>
        <p:sp>
          <p:nvSpPr>
            <p:cNvPr id="21538" name="文本框 35">
              <a:extLst>
                <a:ext uri="{FF2B5EF4-FFF2-40B4-BE49-F238E27FC236}">
                  <a16:creationId xmlns:a16="http://schemas.microsoft.com/office/drawing/2014/main" id="{1156A6C8-1985-4C64-ACFB-6B7C8AC8E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2106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39" name="文本框 36">
              <a:extLst>
                <a:ext uri="{FF2B5EF4-FFF2-40B4-BE49-F238E27FC236}">
                  <a16:creationId xmlns:a16="http://schemas.microsoft.com/office/drawing/2014/main" id="{429633EA-44F9-49BA-B132-CD6B20F8E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40" name="组合 37">
            <a:extLst>
              <a:ext uri="{FF2B5EF4-FFF2-40B4-BE49-F238E27FC236}">
                <a16:creationId xmlns:a16="http://schemas.microsoft.com/office/drawing/2014/main" id="{84378901-9739-4964-99D5-5EF0F180CCB6}"/>
              </a:ext>
            </a:extLst>
          </p:cNvPr>
          <p:cNvGrpSpPr>
            <a:grpSpLocks/>
          </p:cNvGrpSpPr>
          <p:nvPr/>
        </p:nvGrpSpPr>
        <p:grpSpPr bwMode="auto">
          <a:xfrm>
            <a:off x="6043613" y="2603500"/>
            <a:ext cx="288925" cy="1071563"/>
            <a:chOff x="0" y="0"/>
            <a:chExt cx="288032" cy="1071362"/>
          </a:xfrm>
        </p:grpSpPr>
        <p:sp>
          <p:nvSpPr>
            <p:cNvPr id="21541" name="椭圆 38">
              <a:extLst>
                <a:ext uri="{FF2B5EF4-FFF2-40B4-BE49-F238E27FC236}">
                  <a16:creationId xmlns:a16="http://schemas.microsoft.com/office/drawing/2014/main" id="{289A7DAC-5F82-4C0B-9171-B78E7BC34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333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42" name="直接连接符 39">
              <a:extLst>
                <a:ext uri="{FF2B5EF4-FFF2-40B4-BE49-F238E27FC236}">
                  <a16:creationId xmlns:a16="http://schemas.microsoft.com/office/drawing/2014/main" id="{8D124CC4-9DE6-460B-92E2-71CE01D6F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16" y="0"/>
              <a:ext cx="0" cy="783330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43" name="组合 40">
            <a:extLst>
              <a:ext uri="{FF2B5EF4-FFF2-40B4-BE49-F238E27FC236}">
                <a16:creationId xmlns:a16="http://schemas.microsoft.com/office/drawing/2014/main" id="{B5C59256-4BE1-48B6-ABA8-B07468C01208}"/>
              </a:ext>
            </a:extLst>
          </p:cNvPr>
          <p:cNvGrpSpPr>
            <a:grpSpLocks/>
          </p:cNvGrpSpPr>
          <p:nvPr/>
        </p:nvGrpSpPr>
        <p:grpSpPr bwMode="auto">
          <a:xfrm>
            <a:off x="6199188" y="2530475"/>
            <a:ext cx="1911080" cy="481013"/>
            <a:chOff x="0" y="0"/>
            <a:chExt cx="1911731" cy="479560"/>
          </a:xfrm>
        </p:grpSpPr>
        <p:sp>
          <p:nvSpPr>
            <p:cNvPr id="21544" name="文本框 41">
              <a:extLst>
                <a:ext uri="{FF2B5EF4-FFF2-40B4-BE49-F238E27FC236}">
                  <a16:creationId xmlns:a16="http://schemas.microsoft.com/office/drawing/2014/main" id="{1C55FDD0-9E50-4C41-BBBA-3F6F583E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0"/>
              <a:ext cx="19117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45" name="文本框 42">
              <a:extLst>
                <a:ext uri="{FF2B5EF4-FFF2-40B4-BE49-F238E27FC236}">
                  <a16:creationId xmlns:a16="http://schemas.microsoft.com/office/drawing/2014/main" id="{06FAFCA6-02EF-4F5D-9364-6B12C68A0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46" name="组合 43">
            <a:extLst>
              <a:ext uri="{FF2B5EF4-FFF2-40B4-BE49-F238E27FC236}">
                <a16:creationId xmlns:a16="http://schemas.microsoft.com/office/drawing/2014/main" id="{FF4B662F-3431-4215-8053-B599029D22B9}"/>
              </a:ext>
            </a:extLst>
          </p:cNvPr>
          <p:cNvGrpSpPr>
            <a:grpSpLocks/>
          </p:cNvGrpSpPr>
          <p:nvPr/>
        </p:nvGrpSpPr>
        <p:grpSpPr bwMode="auto">
          <a:xfrm>
            <a:off x="7386638" y="3459163"/>
            <a:ext cx="287337" cy="1150937"/>
            <a:chOff x="0" y="0"/>
            <a:chExt cx="288032" cy="1150339"/>
          </a:xfrm>
        </p:grpSpPr>
        <p:sp>
          <p:nvSpPr>
            <p:cNvPr id="21547" name="椭圆 44">
              <a:extLst>
                <a:ext uri="{FF2B5EF4-FFF2-40B4-BE49-F238E27FC236}">
                  <a16:creationId xmlns:a16="http://schemas.microsoft.com/office/drawing/2014/main" id="{A625B0A4-C17B-49A2-8A02-1D19E4DB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48" name="直接连接符 45">
              <a:extLst>
                <a:ext uri="{FF2B5EF4-FFF2-40B4-BE49-F238E27FC236}">
                  <a16:creationId xmlns:a16="http://schemas.microsoft.com/office/drawing/2014/main" id="{653025CC-BFDC-44FA-8D4B-6051F28D2895}"/>
                </a:ext>
              </a:extLst>
            </p:cNvPr>
            <p:cNvCxnSpPr>
              <a:cxnSpLocks noChangeShapeType="1"/>
              <a:stCxn id="21547" idx="4"/>
            </p:cNvCxnSpPr>
            <p:nvPr/>
          </p:nvCxnSpPr>
          <p:spPr bwMode="auto">
            <a:xfrm>
              <a:off x="144016" y="288032"/>
              <a:ext cx="0" cy="862307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49" name="组合 46">
            <a:extLst>
              <a:ext uri="{FF2B5EF4-FFF2-40B4-BE49-F238E27FC236}">
                <a16:creationId xmlns:a16="http://schemas.microsoft.com/office/drawing/2014/main" id="{215FA037-67FB-44CA-907F-DE96BD69AF1E}"/>
              </a:ext>
            </a:extLst>
          </p:cNvPr>
          <p:cNvGrpSpPr>
            <a:grpSpLocks/>
          </p:cNvGrpSpPr>
          <p:nvPr/>
        </p:nvGrpSpPr>
        <p:grpSpPr bwMode="auto">
          <a:xfrm>
            <a:off x="7578725" y="4230688"/>
            <a:ext cx="1381125" cy="479425"/>
            <a:chOff x="0" y="0"/>
            <a:chExt cx="1380007" cy="479560"/>
          </a:xfrm>
        </p:grpSpPr>
        <p:sp>
          <p:nvSpPr>
            <p:cNvPr id="21550" name="文本框 47">
              <a:extLst>
                <a:ext uri="{FF2B5EF4-FFF2-40B4-BE49-F238E27FC236}">
                  <a16:creationId xmlns:a16="http://schemas.microsoft.com/office/drawing/2014/main" id="{D4AEE88D-A023-4408-833E-4616837D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3533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51" name="文本框 48">
              <a:extLst>
                <a:ext uri="{FF2B5EF4-FFF2-40B4-BE49-F238E27FC236}">
                  <a16:creationId xmlns:a16="http://schemas.microsoft.com/office/drawing/2014/main" id="{1360010F-B2F1-4BAA-BD5A-EEA5F4CC6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52" name="组合 49">
            <a:extLst>
              <a:ext uri="{FF2B5EF4-FFF2-40B4-BE49-F238E27FC236}">
                <a16:creationId xmlns:a16="http://schemas.microsoft.com/office/drawing/2014/main" id="{E8613CD2-CF09-4C09-96AD-66989C754F58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2465388"/>
            <a:ext cx="288925" cy="1071562"/>
            <a:chOff x="0" y="0"/>
            <a:chExt cx="288032" cy="1071362"/>
          </a:xfrm>
        </p:grpSpPr>
        <p:sp>
          <p:nvSpPr>
            <p:cNvPr id="21553" name="椭圆 50">
              <a:extLst>
                <a:ext uri="{FF2B5EF4-FFF2-40B4-BE49-F238E27FC236}">
                  <a16:creationId xmlns:a16="http://schemas.microsoft.com/office/drawing/2014/main" id="{ABD95957-0E77-4DB5-824A-B1CB520A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333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54" name="直接连接符 51">
              <a:extLst>
                <a:ext uri="{FF2B5EF4-FFF2-40B4-BE49-F238E27FC236}">
                  <a16:creationId xmlns:a16="http://schemas.microsoft.com/office/drawing/2014/main" id="{AF92949C-4979-44A1-9AD9-BE2ADA978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16" y="0"/>
              <a:ext cx="0" cy="783330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55" name="组合 52">
            <a:extLst>
              <a:ext uri="{FF2B5EF4-FFF2-40B4-BE49-F238E27FC236}">
                <a16:creationId xmlns:a16="http://schemas.microsoft.com/office/drawing/2014/main" id="{A3832541-8D80-4B50-BD2A-A315BD1AA973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2393950"/>
            <a:ext cx="1645965" cy="479425"/>
            <a:chOff x="0" y="0"/>
            <a:chExt cx="1644633" cy="479560"/>
          </a:xfrm>
        </p:grpSpPr>
        <p:sp>
          <p:nvSpPr>
            <p:cNvPr id="21556" name="文本框 53">
              <a:extLst>
                <a:ext uri="{FF2B5EF4-FFF2-40B4-BE49-F238E27FC236}">
                  <a16:creationId xmlns:a16="http://schemas.microsoft.com/office/drawing/2014/main" id="{206B55AC-E1CB-4ACB-BCB0-EB6CD072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6446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57" name="文本框 54">
              <a:extLst>
                <a:ext uri="{FF2B5EF4-FFF2-40B4-BE49-F238E27FC236}">
                  <a16:creationId xmlns:a16="http://schemas.microsoft.com/office/drawing/2014/main" id="{D7B25571-E772-4A81-AB35-93AB0FBDF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58" name="组合 55">
            <a:extLst>
              <a:ext uri="{FF2B5EF4-FFF2-40B4-BE49-F238E27FC236}">
                <a16:creationId xmlns:a16="http://schemas.microsoft.com/office/drawing/2014/main" id="{14682071-105D-4602-A45D-6DD781D5B58D}"/>
              </a:ext>
            </a:extLst>
          </p:cNvPr>
          <p:cNvGrpSpPr>
            <a:grpSpLocks/>
          </p:cNvGrpSpPr>
          <p:nvPr/>
        </p:nvGrpSpPr>
        <p:grpSpPr bwMode="auto">
          <a:xfrm>
            <a:off x="9729788" y="2976563"/>
            <a:ext cx="288925" cy="1149350"/>
            <a:chOff x="0" y="0"/>
            <a:chExt cx="288032" cy="1150339"/>
          </a:xfrm>
        </p:grpSpPr>
        <p:sp>
          <p:nvSpPr>
            <p:cNvPr id="21559" name="椭圆 56">
              <a:extLst>
                <a:ext uri="{FF2B5EF4-FFF2-40B4-BE49-F238E27FC236}">
                  <a16:creationId xmlns:a16="http://schemas.microsoft.com/office/drawing/2014/main" id="{81E85898-D797-488A-99E5-13DF1682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60" name="直接连接符 57">
              <a:extLst>
                <a:ext uri="{FF2B5EF4-FFF2-40B4-BE49-F238E27FC236}">
                  <a16:creationId xmlns:a16="http://schemas.microsoft.com/office/drawing/2014/main" id="{E40ABCC2-30C7-4B46-BB2A-2EBA0B8D5099}"/>
                </a:ext>
              </a:extLst>
            </p:cNvPr>
            <p:cNvCxnSpPr>
              <a:cxnSpLocks noChangeShapeType="1"/>
              <a:stCxn id="21559" idx="4"/>
            </p:cNvCxnSpPr>
            <p:nvPr/>
          </p:nvCxnSpPr>
          <p:spPr bwMode="auto">
            <a:xfrm>
              <a:off x="144016" y="288032"/>
              <a:ext cx="0" cy="862307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61" name="组合 58">
            <a:extLst>
              <a:ext uri="{FF2B5EF4-FFF2-40B4-BE49-F238E27FC236}">
                <a16:creationId xmlns:a16="http://schemas.microsoft.com/office/drawing/2014/main" id="{F6CC4A5F-A6A3-42DC-BBE5-9C4A4D6F3E10}"/>
              </a:ext>
            </a:extLst>
          </p:cNvPr>
          <p:cNvGrpSpPr>
            <a:grpSpLocks/>
          </p:cNvGrpSpPr>
          <p:nvPr/>
        </p:nvGrpSpPr>
        <p:grpSpPr bwMode="auto">
          <a:xfrm>
            <a:off x="9923463" y="3746500"/>
            <a:ext cx="1428746" cy="479425"/>
            <a:chOff x="0" y="0"/>
            <a:chExt cx="1429233" cy="479560"/>
          </a:xfrm>
        </p:grpSpPr>
        <p:sp>
          <p:nvSpPr>
            <p:cNvPr id="21562" name="文本框 59">
              <a:extLst>
                <a:ext uri="{FF2B5EF4-FFF2-40B4-BE49-F238E27FC236}">
                  <a16:creationId xmlns:a16="http://schemas.microsoft.com/office/drawing/2014/main" id="{223A1FA8-B896-462E-A425-A9B74785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0"/>
              <a:ext cx="14292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63" name="文本框 60">
              <a:extLst>
                <a:ext uri="{FF2B5EF4-FFF2-40B4-BE49-F238E27FC236}">
                  <a16:creationId xmlns:a16="http://schemas.microsoft.com/office/drawing/2014/main" id="{FFCE8195-2E0E-4A0A-9BF4-72AD3CD45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  <p:grpSp>
        <p:nvGrpSpPr>
          <p:cNvPr id="21564" name="组合 61">
            <a:extLst>
              <a:ext uri="{FF2B5EF4-FFF2-40B4-BE49-F238E27FC236}">
                <a16:creationId xmlns:a16="http://schemas.microsoft.com/office/drawing/2014/main" id="{8B7C949B-97FF-4459-B00B-079A9C4ECEAF}"/>
              </a:ext>
            </a:extLst>
          </p:cNvPr>
          <p:cNvGrpSpPr>
            <a:grpSpLocks/>
          </p:cNvGrpSpPr>
          <p:nvPr/>
        </p:nvGrpSpPr>
        <p:grpSpPr bwMode="auto">
          <a:xfrm>
            <a:off x="10775950" y="1884363"/>
            <a:ext cx="288925" cy="1071562"/>
            <a:chOff x="0" y="0"/>
            <a:chExt cx="288032" cy="1071362"/>
          </a:xfrm>
        </p:grpSpPr>
        <p:sp>
          <p:nvSpPr>
            <p:cNvPr id="21565" name="椭圆 62">
              <a:extLst>
                <a:ext uri="{FF2B5EF4-FFF2-40B4-BE49-F238E27FC236}">
                  <a16:creationId xmlns:a16="http://schemas.microsoft.com/office/drawing/2014/main" id="{17F034BE-C08F-453B-BD9A-8A39027C7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3330"/>
              <a:ext cx="288032" cy="288032"/>
            </a:xfrm>
            <a:prstGeom prst="ellipse">
              <a:avLst/>
            </a:prstGeom>
            <a:solidFill>
              <a:srgbClr val="D9D9D9"/>
            </a:solidFill>
            <a:ln w="12700" cmpd="sng">
              <a:solidFill>
                <a:srgbClr val="DC202C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66" name="直接连接符 63">
              <a:extLst>
                <a:ext uri="{FF2B5EF4-FFF2-40B4-BE49-F238E27FC236}">
                  <a16:creationId xmlns:a16="http://schemas.microsoft.com/office/drawing/2014/main" id="{87C466A3-DABA-4AD8-8989-AE534DDA6A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16" y="0"/>
              <a:ext cx="0" cy="783330"/>
            </a:xfrm>
            <a:prstGeom prst="line">
              <a:avLst/>
            </a:prstGeom>
            <a:noFill/>
            <a:ln w="19050" cmpd="sng">
              <a:solidFill>
                <a:srgbClr val="DC20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567" name="组合 64">
            <a:extLst>
              <a:ext uri="{FF2B5EF4-FFF2-40B4-BE49-F238E27FC236}">
                <a16:creationId xmlns:a16="http://schemas.microsoft.com/office/drawing/2014/main" id="{BE4A2E9B-739A-4C82-9042-DB5B199B76FE}"/>
              </a:ext>
            </a:extLst>
          </p:cNvPr>
          <p:cNvGrpSpPr>
            <a:grpSpLocks/>
          </p:cNvGrpSpPr>
          <p:nvPr/>
        </p:nvGrpSpPr>
        <p:grpSpPr bwMode="auto">
          <a:xfrm>
            <a:off x="10931525" y="1811338"/>
            <a:ext cx="1381125" cy="481012"/>
            <a:chOff x="0" y="0"/>
            <a:chExt cx="1380007" cy="479560"/>
          </a:xfrm>
        </p:grpSpPr>
        <p:sp>
          <p:nvSpPr>
            <p:cNvPr id="21568" name="文本框 65">
              <a:extLst>
                <a:ext uri="{FF2B5EF4-FFF2-40B4-BE49-F238E27FC236}">
                  <a16:creationId xmlns:a16="http://schemas.microsoft.com/office/drawing/2014/main" id="{4569AA7C-D2DE-4DD1-84DB-75FB1777C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" y="0"/>
              <a:ext cx="12531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Years</a:t>
              </a:r>
            </a:p>
          </p:txBody>
        </p:sp>
        <p:sp>
          <p:nvSpPr>
            <p:cNvPr id="21569" name="文本框 66">
              <a:extLst>
                <a:ext uri="{FF2B5EF4-FFF2-40B4-BE49-F238E27FC236}">
                  <a16:creationId xmlns:a16="http://schemas.microsoft.com/office/drawing/2014/main" id="{E7020EFC-DAE1-47EA-860C-7F0684824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950"/>
              <a:ext cx="13800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a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3">
            <a:extLst>
              <a:ext uri="{FF2B5EF4-FFF2-40B4-BE49-F238E27FC236}">
                <a16:creationId xmlns:a16="http://schemas.microsoft.com/office/drawing/2014/main" id="{B0488783-2D24-4240-8EA8-97C07B0CE2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1" name="TextBox 16">
            <a:extLst>
              <a:ext uri="{FF2B5EF4-FFF2-40B4-BE49-F238E27FC236}">
                <a16:creationId xmlns:a16="http://schemas.microsoft.com/office/drawing/2014/main" id="{1E13C1A4-AF26-4CB5-A594-041E7EEEA7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11">
            <a:extLst>
              <a:ext uri="{FF2B5EF4-FFF2-40B4-BE49-F238E27FC236}">
                <a16:creationId xmlns:a16="http://schemas.microsoft.com/office/drawing/2014/main" id="{64AE4450-5750-46A1-B59F-0962F95FE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614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sp>
        <p:nvSpPr>
          <p:cNvPr id="22533" name="矩形 4">
            <a:extLst>
              <a:ext uri="{FF2B5EF4-FFF2-40B4-BE49-F238E27FC236}">
                <a16:creationId xmlns:a16="http://schemas.microsoft.com/office/drawing/2014/main" id="{3577346D-5ACA-47CC-B63A-DFFBFB02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4567238"/>
            <a:ext cx="2951163" cy="550862"/>
          </a:xfrm>
          <a:prstGeom prst="rect">
            <a:avLst/>
          </a:prstGeom>
          <a:solidFill>
            <a:srgbClr val="118B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4" name="矩形 6">
            <a:extLst>
              <a:ext uri="{FF2B5EF4-FFF2-40B4-BE49-F238E27FC236}">
                <a16:creationId xmlns:a16="http://schemas.microsoft.com/office/drawing/2014/main" id="{AC363A89-2F93-4FC8-A938-17E983C9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4567238"/>
            <a:ext cx="2951163" cy="550862"/>
          </a:xfrm>
          <a:prstGeom prst="rect">
            <a:avLst/>
          </a:prstGeom>
          <a:solidFill>
            <a:srgbClr val="2253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5" name="矩形 7">
            <a:extLst>
              <a:ext uri="{FF2B5EF4-FFF2-40B4-BE49-F238E27FC236}">
                <a16:creationId xmlns:a16="http://schemas.microsoft.com/office/drawing/2014/main" id="{53EB4731-9106-4B6A-86CE-201C3C837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13" y="4560888"/>
            <a:ext cx="2951162" cy="549275"/>
          </a:xfrm>
          <a:prstGeom prst="rect">
            <a:avLst/>
          </a:prstGeom>
          <a:solidFill>
            <a:srgbClr val="EB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6" name="文本框 8">
            <a:extLst>
              <a:ext uri="{FF2B5EF4-FFF2-40B4-BE49-F238E27FC236}">
                <a16:creationId xmlns:a16="http://schemas.microsoft.com/office/drawing/2014/main" id="{C62E65EA-1F6E-403B-B56F-21BD83A2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22800"/>
            <a:ext cx="239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2537" name="文本框 9">
            <a:extLst>
              <a:ext uri="{FF2B5EF4-FFF2-40B4-BE49-F238E27FC236}">
                <a16:creationId xmlns:a16="http://schemas.microsoft.com/office/drawing/2014/main" id="{40F048DE-F100-4D17-AB52-3B029297F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21213"/>
            <a:ext cx="239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2538" name="文本框 10">
            <a:extLst>
              <a:ext uri="{FF2B5EF4-FFF2-40B4-BE49-F238E27FC236}">
                <a16:creationId xmlns:a16="http://schemas.microsoft.com/office/drawing/2014/main" id="{7A8750BA-4965-4D9E-84EB-FC2C6FA9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4630738"/>
            <a:ext cx="239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2539" name="TextBox 35">
            <a:extLst>
              <a:ext uri="{FF2B5EF4-FFF2-40B4-BE49-F238E27FC236}">
                <a16:creationId xmlns:a16="http://schemas.microsoft.com/office/drawing/2014/main" id="{0D9F6032-4729-4648-B216-E8F614984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5400675"/>
            <a:ext cx="2640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2540" name="TextBox 35">
            <a:extLst>
              <a:ext uri="{FF2B5EF4-FFF2-40B4-BE49-F238E27FC236}">
                <a16:creationId xmlns:a16="http://schemas.microsoft.com/office/drawing/2014/main" id="{D68BC9E0-6AAF-4C93-9609-84936F297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5397500"/>
            <a:ext cx="264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2541" name="TextBox 35">
            <a:extLst>
              <a:ext uri="{FF2B5EF4-FFF2-40B4-BE49-F238E27FC236}">
                <a16:creationId xmlns:a16="http://schemas.microsoft.com/office/drawing/2014/main" id="{68C5DE5F-84AB-4FBC-BEEB-07CF6AE9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5397500"/>
            <a:ext cx="2640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pic>
        <p:nvPicPr>
          <p:cNvPr id="22542" name="图片 15">
            <a:extLst>
              <a:ext uri="{FF2B5EF4-FFF2-40B4-BE49-F238E27FC236}">
                <a16:creationId xmlns:a16="http://schemas.microsoft.com/office/drawing/2014/main" id="{72937C8E-A9D8-454D-B807-B2D53524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150938"/>
            <a:ext cx="296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图片 16">
            <a:extLst>
              <a:ext uri="{FF2B5EF4-FFF2-40B4-BE49-F238E27FC236}">
                <a16:creationId xmlns:a16="http://schemas.microsoft.com/office/drawing/2014/main" id="{72DA67EB-9832-4D3C-982A-642E1E2A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3" r="11626" b="12090"/>
          <a:stretch>
            <a:fillRect/>
          </a:stretch>
        </p:blipFill>
        <p:spPr bwMode="auto">
          <a:xfrm>
            <a:off x="1320800" y="1150938"/>
            <a:ext cx="2951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图片 17">
            <a:extLst>
              <a:ext uri="{FF2B5EF4-FFF2-40B4-BE49-F238E27FC236}">
                <a16:creationId xmlns:a16="http://schemas.microsoft.com/office/drawing/2014/main" id="{3D64041D-8551-44A1-8151-6458E6B4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r="22179"/>
          <a:stretch>
            <a:fillRect/>
          </a:stretch>
        </p:blipFill>
        <p:spPr bwMode="auto">
          <a:xfrm>
            <a:off x="7872413" y="1144588"/>
            <a:ext cx="2951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 autoUpdateAnimBg="0"/>
      <p:bldP spid="22534" grpId="0" animBg="1" autoUpdateAnimBg="0"/>
      <p:bldP spid="22535" grpId="0" animBg="1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直接连接符 3">
            <a:extLst>
              <a:ext uri="{FF2B5EF4-FFF2-40B4-BE49-F238E27FC236}">
                <a16:creationId xmlns:a16="http://schemas.microsoft.com/office/drawing/2014/main" id="{2F7A84A5-48E4-4F7A-B1E7-CF3C010B03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5" name="TextBox 16">
            <a:extLst>
              <a:ext uri="{FF2B5EF4-FFF2-40B4-BE49-F238E27FC236}">
                <a16:creationId xmlns:a16="http://schemas.microsoft.com/office/drawing/2014/main" id="{53573614-60FA-4B63-B0E0-3D83C4B7B6B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11">
            <a:extLst>
              <a:ext uri="{FF2B5EF4-FFF2-40B4-BE49-F238E27FC236}">
                <a16:creationId xmlns:a16="http://schemas.microsoft.com/office/drawing/2014/main" id="{4DB17B03-D7BC-45AF-BA3B-AEA3C837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611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grpSp>
        <p:nvGrpSpPr>
          <p:cNvPr id="23557" name="组合 4">
            <a:extLst>
              <a:ext uri="{FF2B5EF4-FFF2-40B4-BE49-F238E27FC236}">
                <a16:creationId xmlns:a16="http://schemas.microsoft.com/office/drawing/2014/main" id="{3D52E1FF-72B4-4524-9AFF-78F717B1AB86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601788"/>
            <a:ext cx="590550" cy="584200"/>
            <a:chOff x="0" y="0"/>
            <a:chExt cx="436655" cy="432048"/>
          </a:xfrm>
        </p:grpSpPr>
        <p:sp>
          <p:nvSpPr>
            <p:cNvPr id="23558" name="泪滴形 6">
              <a:extLst>
                <a:ext uri="{FF2B5EF4-FFF2-40B4-BE49-F238E27FC236}">
                  <a16:creationId xmlns:a16="http://schemas.microsoft.com/office/drawing/2014/main" id="{530105FE-0DE8-45FB-A7E1-A92B115A8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607" y="0"/>
              <a:ext cx="432048" cy="432048"/>
            </a:xfrm>
            <a:custGeom>
              <a:avLst/>
              <a:gdLst>
                <a:gd name="T0" fmla="*/ 0 w 432048"/>
                <a:gd name="T1" fmla="*/ 216024 h 432048"/>
                <a:gd name="T2" fmla="*/ 216024 w 432048"/>
                <a:gd name="T3" fmla="*/ 0 h 432048"/>
                <a:gd name="T4" fmla="*/ 419348 w 432048"/>
                <a:gd name="T5" fmla="*/ 12700 h 432048"/>
                <a:gd name="T6" fmla="*/ 432048 w 432048"/>
                <a:gd name="T7" fmla="*/ 216024 h 432048"/>
                <a:gd name="T8" fmla="*/ 216024 w 432048"/>
                <a:gd name="T9" fmla="*/ 432048 h 432048"/>
                <a:gd name="T10" fmla="*/ 0 w 432048"/>
                <a:gd name="T11" fmla="*/ 216024 h 43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48" h="432048">
                  <a:moveTo>
                    <a:pt x="0" y="216024"/>
                  </a:moveTo>
                  <a:cubicBezTo>
                    <a:pt x="0" y="96717"/>
                    <a:pt x="96717" y="0"/>
                    <a:pt x="216024" y="0"/>
                  </a:cubicBezTo>
                  <a:cubicBezTo>
                    <a:pt x="283799" y="0"/>
                    <a:pt x="351573" y="4233"/>
                    <a:pt x="419348" y="12700"/>
                  </a:cubicBezTo>
                  <a:cubicBezTo>
                    <a:pt x="427815" y="80475"/>
                    <a:pt x="432048" y="148249"/>
                    <a:pt x="432048" y="216024"/>
                  </a:cubicBezTo>
                  <a:cubicBezTo>
                    <a:pt x="432048" y="335331"/>
                    <a:pt x="335331" y="432048"/>
                    <a:pt x="216024" y="432048"/>
                  </a:cubicBezTo>
                  <a:cubicBezTo>
                    <a:pt x="96717" y="432048"/>
                    <a:pt x="0" y="335331"/>
                    <a:pt x="0" y="2160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59" name="TextBox 2">
              <a:extLst>
                <a:ext uri="{FF2B5EF4-FFF2-40B4-BE49-F238E27FC236}">
                  <a16:creationId xmlns:a16="http://schemas.microsoft.com/office/drawing/2014/main" id="{49EEBFAC-6948-4D84-9F0E-91D00A58D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5739"/>
              <a:ext cx="376727" cy="27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560" name="直接连接符 8">
            <a:extLst>
              <a:ext uri="{FF2B5EF4-FFF2-40B4-BE49-F238E27FC236}">
                <a16:creationId xmlns:a16="http://schemas.microsoft.com/office/drawing/2014/main" id="{2E8AECE4-7F9D-4E30-9B72-C2CE748BDD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1525" y="3381375"/>
            <a:ext cx="4575175" cy="41275"/>
          </a:xfrm>
          <a:prstGeom prst="line">
            <a:avLst/>
          </a:prstGeom>
          <a:noFill/>
          <a:ln w="12700" cmpd="sng">
            <a:solidFill>
              <a:srgbClr val="08090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直接连接符 9">
            <a:extLst>
              <a:ext uri="{FF2B5EF4-FFF2-40B4-BE49-F238E27FC236}">
                <a16:creationId xmlns:a16="http://schemas.microsoft.com/office/drawing/2014/main" id="{F09044F3-6138-4768-9DB0-54D0EAD89C7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30900" y="4005263"/>
            <a:ext cx="0" cy="1800225"/>
          </a:xfrm>
          <a:prstGeom prst="line">
            <a:avLst/>
          </a:prstGeom>
          <a:noFill/>
          <a:ln w="12700" cmpd="sng">
            <a:solidFill>
              <a:srgbClr val="08090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直接连接符 10">
            <a:extLst>
              <a:ext uri="{FF2B5EF4-FFF2-40B4-BE49-F238E27FC236}">
                <a16:creationId xmlns:a16="http://schemas.microsoft.com/office/drawing/2014/main" id="{E9694D32-22E7-40BF-849D-783C8F204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5100" y="3419475"/>
            <a:ext cx="4770438" cy="0"/>
          </a:xfrm>
          <a:prstGeom prst="line">
            <a:avLst/>
          </a:prstGeom>
          <a:noFill/>
          <a:ln w="12700" cmpd="sng">
            <a:solidFill>
              <a:srgbClr val="08090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直接连接符 12">
            <a:extLst>
              <a:ext uri="{FF2B5EF4-FFF2-40B4-BE49-F238E27FC236}">
                <a16:creationId xmlns:a16="http://schemas.microsoft.com/office/drawing/2014/main" id="{653BF73E-485D-4689-A4F8-A206FCF4C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30900" y="1230313"/>
            <a:ext cx="0" cy="1557337"/>
          </a:xfrm>
          <a:prstGeom prst="line">
            <a:avLst/>
          </a:prstGeom>
          <a:noFill/>
          <a:ln w="12700" cmpd="sng">
            <a:solidFill>
              <a:srgbClr val="08090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64" name="组合 13">
            <a:extLst>
              <a:ext uri="{FF2B5EF4-FFF2-40B4-BE49-F238E27FC236}">
                <a16:creationId xmlns:a16="http://schemas.microsoft.com/office/drawing/2014/main" id="{1583F055-A12C-4D44-8EBC-CBE38D538743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474788"/>
            <a:ext cx="4476750" cy="1006763"/>
            <a:chOff x="0" y="0"/>
            <a:chExt cx="4477341" cy="1007316"/>
          </a:xfrm>
        </p:grpSpPr>
        <p:sp>
          <p:nvSpPr>
            <p:cNvPr id="23565" name="矩形 1">
              <a:extLst>
                <a:ext uri="{FF2B5EF4-FFF2-40B4-BE49-F238E27FC236}">
                  <a16:creationId xmlns:a16="http://schemas.microsoft.com/office/drawing/2014/main" id="{396C8F0A-1038-4079-A9A3-D3A388101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30165"/>
              <a:ext cx="4477341" cy="27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  <p:sp>
          <p:nvSpPr>
            <p:cNvPr id="23566" name="TextBox 50">
              <a:extLst>
                <a:ext uri="{FF2B5EF4-FFF2-40B4-BE49-F238E27FC236}">
                  <a16:creationId xmlns:a16="http://schemas.microsoft.com/office/drawing/2014/main" id="{93D73385-07A6-41D8-986D-09F1B48C5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066" y="0"/>
              <a:ext cx="1735551" cy="87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C6D13"/>
                  </a:solidFill>
                  <a:cs typeface="Calibri" panose="020F0502020204030204" pitchFamily="34" charset="0"/>
                </a:rPr>
                <a:t>HERE ADD</a:t>
              </a:r>
            </a:p>
            <a:p>
              <a:pPr eaLnBrk="1" hangingPunct="1"/>
              <a:r>
                <a:rPr lang="en-US" altLang="zh-CN" b="1">
                  <a:solidFill>
                    <a:srgbClr val="ECAC1E"/>
                  </a:solidFill>
                  <a:cs typeface="Calibri" panose="020F0502020204030204" pitchFamily="34" charset="0"/>
                </a:rPr>
                <a:t>YOUR TITLE</a:t>
              </a:r>
            </a:p>
          </p:txBody>
        </p:sp>
      </p:grpSp>
      <p:grpSp>
        <p:nvGrpSpPr>
          <p:cNvPr id="23567" name="组合 16">
            <a:extLst>
              <a:ext uri="{FF2B5EF4-FFF2-40B4-BE49-F238E27FC236}">
                <a16:creationId xmlns:a16="http://schemas.microsoft.com/office/drawing/2014/main" id="{730E46C8-B191-48E4-A66D-223453269E10}"/>
              </a:ext>
            </a:extLst>
          </p:cNvPr>
          <p:cNvGrpSpPr>
            <a:grpSpLocks/>
          </p:cNvGrpSpPr>
          <p:nvPr/>
        </p:nvGrpSpPr>
        <p:grpSpPr bwMode="auto">
          <a:xfrm>
            <a:off x="5532438" y="2959100"/>
            <a:ext cx="739775" cy="803275"/>
            <a:chOff x="0" y="0"/>
            <a:chExt cx="738421" cy="802461"/>
          </a:xfrm>
        </p:grpSpPr>
        <p:sp>
          <p:nvSpPr>
            <p:cNvPr id="23568" name="泪滴形 17">
              <a:extLst>
                <a:ext uri="{FF2B5EF4-FFF2-40B4-BE49-F238E27FC236}">
                  <a16:creationId xmlns:a16="http://schemas.microsoft.com/office/drawing/2014/main" id="{5621D5F2-2052-47BE-8A5A-066CB78CF300}"/>
                </a:ext>
              </a:extLst>
            </p:cNvPr>
            <p:cNvSpPr>
              <a:spLocks/>
            </p:cNvSpPr>
            <p:nvPr/>
          </p:nvSpPr>
          <p:spPr bwMode="auto">
            <a:xfrm rot="11515453">
              <a:off x="375902" y="138105"/>
              <a:ext cx="296207" cy="296207"/>
            </a:xfrm>
            <a:custGeom>
              <a:avLst/>
              <a:gdLst>
                <a:gd name="T0" fmla="*/ 0 w 296207"/>
                <a:gd name="T1" fmla="*/ 148104 h 296207"/>
                <a:gd name="T2" fmla="*/ 148104 w 296207"/>
                <a:gd name="T3" fmla="*/ 0 h 296207"/>
                <a:gd name="T4" fmla="*/ 287500 w 296207"/>
                <a:gd name="T5" fmla="*/ 8707 h 296207"/>
                <a:gd name="T6" fmla="*/ 296207 w 296207"/>
                <a:gd name="T7" fmla="*/ 148104 h 296207"/>
                <a:gd name="T8" fmla="*/ 148103 w 296207"/>
                <a:gd name="T9" fmla="*/ 296208 h 296207"/>
                <a:gd name="T10" fmla="*/ -1 w 296207"/>
                <a:gd name="T11" fmla="*/ 148104 h 296207"/>
                <a:gd name="T12" fmla="*/ 0 w 296207"/>
                <a:gd name="T13" fmla="*/ 148104 h 29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207" h="296207">
                  <a:moveTo>
                    <a:pt x="0" y="148104"/>
                  </a:moveTo>
                  <a:cubicBezTo>
                    <a:pt x="0" y="66308"/>
                    <a:pt x="66308" y="0"/>
                    <a:pt x="148104" y="0"/>
                  </a:cubicBezTo>
                  <a:cubicBezTo>
                    <a:pt x="194569" y="0"/>
                    <a:pt x="241035" y="2902"/>
                    <a:pt x="287500" y="8707"/>
                  </a:cubicBezTo>
                  <a:cubicBezTo>
                    <a:pt x="293305" y="55172"/>
                    <a:pt x="296207" y="101638"/>
                    <a:pt x="296207" y="148104"/>
                  </a:cubicBezTo>
                  <a:cubicBezTo>
                    <a:pt x="296207" y="229900"/>
                    <a:pt x="229899" y="296208"/>
                    <a:pt x="148103" y="296208"/>
                  </a:cubicBezTo>
                  <a:cubicBezTo>
                    <a:pt x="66307" y="296208"/>
                    <a:pt x="-1" y="229900"/>
                    <a:pt x="-1" y="148104"/>
                  </a:cubicBezTo>
                  <a:lnTo>
                    <a:pt x="0" y="148104"/>
                  </a:lnTo>
                  <a:close/>
                </a:path>
              </a:pathLst>
            </a:custGeom>
            <a:solidFill>
              <a:srgbClr val="739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69" name="泪滴形 18">
              <a:extLst>
                <a:ext uri="{FF2B5EF4-FFF2-40B4-BE49-F238E27FC236}">
                  <a16:creationId xmlns:a16="http://schemas.microsoft.com/office/drawing/2014/main" id="{AABA5FB5-70C7-4D3C-AB7B-7327D3F125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-9584" y="9584"/>
              <a:ext cx="325953" cy="306785"/>
            </a:xfrm>
            <a:custGeom>
              <a:avLst/>
              <a:gdLst>
                <a:gd name="T0" fmla="*/ 0 w 325953"/>
                <a:gd name="T1" fmla="*/ 153393 h 306785"/>
                <a:gd name="T2" fmla="*/ 162977 w 325953"/>
                <a:gd name="T3" fmla="*/ 0 h 306785"/>
                <a:gd name="T4" fmla="*/ 316372 w 325953"/>
                <a:gd name="T5" fmla="*/ 9018 h 306785"/>
                <a:gd name="T6" fmla="*/ 325953 w 325953"/>
                <a:gd name="T7" fmla="*/ 153393 h 306785"/>
                <a:gd name="T8" fmla="*/ 162976 w 325953"/>
                <a:gd name="T9" fmla="*/ 306786 h 306785"/>
                <a:gd name="T10" fmla="*/ -1 w 325953"/>
                <a:gd name="T11" fmla="*/ 153393 h 306785"/>
                <a:gd name="T12" fmla="*/ 0 w 325953"/>
                <a:gd name="T13" fmla="*/ 153393 h 306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953" h="306785">
                  <a:moveTo>
                    <a:pt x="0" y="153393"/>
                  </a:moveTo>
                  <a:cubicBezTo>
                    <a:pt x="0" y="68676"/>
                    <a:pt x="72967" y="0"/>
                    <a:pt x="162977" y="0"/>
                  </a:cubicBezTo>
                  <a:cubicBezTo>
                    <a:pt x="214108" y="0"/>
                    <a:pt x="265240" y="3006"/>
                    <a:pt x="316372" y="9018"/>
                  </a:cubicBezTo>
                  <a:cubicBezTo>
                    <a:pt x="322759" y="57143"/>
                    <a:pt x="325953" y="105268"/>
                    <a:pt x="325953" y="153393"/>
                  </a:cubicBezTo>
                  <a:cubicBezTo>
                    <a:pt x="325953" y="238110"/>
                    <a:pt x="252986" y="306786"/>
                    <a:pt x="162976" y="306786"/>
                  </a:cubicBezTo>
                  <a:cubicBezTo>
                    <a:pt x="72966" y="306786"/>
                    <a:pt x="-1" y="238110"/>
                    <a:pt x="-1" y="153393"/>
                  </a:cubicBezTo>
                  <a:lnTo>
                    <a:pt x="0" y="15339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570" name="泪滴形 19">
              <a:extLst>
                <a:ext uri="{FF2B5EF4-FFF2-40B4-BE49-F238E27FC236}">
                  <a16:creationId xmlns:a16="http://schemas.microsoft.com/office/drawing/2014/main" id="{1DC9A4AE-42EC-4BCA-A5DA-780AF9BF637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46355" y="510395"/>
              <a:ext cx="292066" cy="292066"/>
            </a:xfrm>
            <a:custGeom>
              <a:avLst/>
              <a:gdLst>
                <a:gd name="T0" fmla="*/ 0 w 292066"/>
                <a:gd name="T1" fmla="*/ 146033 h 292066"/>
                <a:gd name="T2" fmla="*/ 146033 w 292066"/>
                <a:gd name="T3" fmla="*/ 0 h 292066"/>
                <a:gd name="T4" fmla="*/ 283481 w 292066"/>
                <a:gd name="T5" fmla="*/ 8585 h 292066"/>
                <a:gd name="T6" fmla="*/ 292066 w 292066"/>
                <a:gd name="T7" fmla="*/ 146033 h 292066"/>
                <a:gd name="T8" fmla="*/ 146033 w 292066"/>
                <a:gd name="T9" fmla="*/ 292066 h 292066"/>
                <a:gd name="T10" fmla="*/ 0 w 292066"/>
                <a:gd name="T11" fmla="*/ 146033 h 29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066" h="292066">
                  <a:moveTo>
                    <a:pt x="0" y="146033"/>
                  </a:moveTo>
                  <a:cubicBezTo>
                    <a:pt x="0" y="65381"/>
                    <a:pt x="65381" y="0"/>
                    <a:pt x="146033" y="0"/>
                  </a:cubicBezTo>
                  <a:cubicBezTo>
                    <a:pt x="191849" y="0"/>
                    <a:pt x="237665" y="2862"/>
                    <a:pt x="283481" y="8585"/>
                  </a:cubicBezTo>
                  <a:cubicBezTo>
                    <a:pt x="289204" y="54401"/>
                    <a:pt x="292066" y="100217"/>
                    <a:pt x="292066" y="146033"/>
                  </a:cubicBezTo>
                  <a:cubicBezTo>
                    <a:pt x="292066" y="226685"/>
                    <a:pt x="226685" y="292066"/>
                    <a:pt x="146033" y="292066"/>
                  </a:cubicBezTo>
                  <a:cubicBezTo>
                    <a:pt x="65381" y="292066"/>
                    <a:pt x="0" y="226685"/>
                    <a:pt x="0" y="146033"/>
                  </a:cubicBezTo>
                  <a:close/>
                </a:path>
              </a:pathLst>
            </a:custGeom>
            <a:solidFill>
              <a:srgbClr val="FC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泪滴形 20">
              <a:extLst>
                <a:ext uri="{FF2B5EF4-FFF2-40B4-BE49-F238E27FC236}">
                  <a16:creationId xmlns:a16="http://schemas.microsoft.com/office/drawing/2014/main" id="{0FEE4E63-0AFD-4208-A830-DAE014179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1" y="413039"/>
              <a:ext cx="292066" cy="292066"/>
            </a:xfrm>
            <a:custGeom>
              <a:avLst/>
              <a:gdLst>
                <a:gd name="T0" fmla="*/ 0 w 292066"/>
                <a:gd name="T1" fmla="*/ 146033 h 292066"/>
                <a:gd name="T2" fmla="*/ 146033 w 292066"/>
                <a:gd name="T3" fmla="*/ 0 h 292066"/>
                <a:gd name="T4" fmla="*/ 283481 w 292066"/>
                <a:gd name="T5" fmla="*/ 8585 h 292066"/>
                <a:gd name="T6" fmla="*/ 292066 w 292066"/>
                <a:gd name="T7" fmla="*/ 146033 h 292066"/>
                <a:gd name="T8" fmla="*/ 146033 w 292066"/>
                <a:gd name="T9" fmla="*/ 292066 h 292066"/>
                <a:gd name="T10" fmla="*/ 0 w 292066"/>
                <a:gd name="T11" fmla="*/ 146033 h 29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066" h="292066">
                  <a:moveTo>
                    <a:pt x="0" y="146033"/>
                  </a:moveTo>
                  <a:cubicBezTo>
                    <a:pt x="0" y="65381"/>
                    <a:pt x="65381" y="0"/>
                    <a:pt x="146033" y="0"/>
                  </a:cubicBezTo>
                  <a:cubicBezTo>
                    <a:pt x="191849" y="0"/>
                    <a:pt x="237665" y="2862"/>
                    <a:pt x="283481" y="8585"/>
                  </a:cubicBezTo>
                  <a:cubicBezTo>
                    <a:pt x="289204" y="54401"/>
                    <a:pt x="292066" y="100217"/>
                    <a:pt x="292066" y="146033"/>
                  </a:cubicBezTo>
                  <a:cubicBezTo>
                    <a:pt x="292066" y="226685"/>
                    <a:pt x="226685" y="292066"/>
                    <a:pt x="146033" y="292066"/>
                  </a:cubicBezTo>
                  <a:cubicBezTo>
                    <a:pt x="65381" y="292066"/>
                    <a:pt x="0" y="226685"/>
                    <a:pt x="0" y="146033"/>
                  </a:cubicBezTo>
                  <a:close/>
                </a:path>
              </a:pathLst>
            </a:custGeom>
            <a:solidFill>
              <a:srgbClr val="FC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3572" name="组合 21">
            <a:extLst>
              <a:ext uri="{FF2B5EF4-FFF2-40B4-BE49-F238E27FC236}">
                <a16:creationId xmlns:a16="http://schemas.microsoft.com/office/drawing/2014/main" id="{A6BE1414-36BD-46AF-8486-6AFD478408D4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1620838"/>
            <a:ext cx="592137" cy="584200"/>
            <a:chOff x="0" y="0"/>
            <a:chExt cx="437940" cy="432048"/>
          </a:xfrm>
        </p:grpSpPr>
        <p:sp>
          <p:nvSpPr>
            <p:cNvPr id="23573" name="泪滴形 22">
              <a:extLst>
                <a:ext uri="{FF2B5EF4-FFF2-40B4-BE49-F238E27FC236}">
                  <a16:creationId xmlns:a16="http://schemas.microsoft.com/office/drawing/2014/main" id="{0C467C70-35F9-422A-B28C-2C76E578A4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0"/>
              <a:ext cx="432048" cy="432048"/>
            </a:xfrm>
            <a:custGeom>
              <a:avLst/>
              <a:gdLst>
                <a:gd name="T0" fmla="*/ 0 w 432048"/>
                <a:gd name="T1" fmla="*/ 216024 h 432048"/>
                <a:gd name="T2" fmla="*/ 216024 w 432048"/>
                <a:gd name="T3" fmla="*/ 0 h 432048"/>
                <a:gd name="T4" fmla="*/ 419348 w 432048"/>
                <a:gd name="T5" fmla="*/ 12700 h 432048"/>
                <a:gd name="T6" fmla="*/ 432048 w 432048"/>
                <a:gd name="T7" fmla="*/ 216024 h 432048"/>
                <a:gd name="T8" fmla="*/ 216024 w 432048"/>
                <a:gd name="T9" fmla="*/ 432048 h 432048"/>
                <a:gd name="T10" fmla="*/ 0 w 432048"/>
                <a:gd name="T11" fmla="*/ 216024 h 43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48" h="432048">
                  <a:moveTo>
                    <a:pt x="0" y="216024"/>
                  </a:moveTo>
                  <a:cubicBezTo>
                    <a:pt x="0" y="96717"/>
                    <a:pt x="96717" y="0"/>
                    <a:pt x="216024" y="0"/>
                  </a:cubicBezTo>
                  <a:cubicBezTo>
                    <a:pt x="283799" y="0"/>
                    <a:pt x="351573" y="4233"/>
                    <a:pt x="419348" y="12700"/>
                  </a:cubicBezTo>
                  <a:cubicBezTo>
                    <a:pt x="427815" y="80475"/>
                    <a:pt x="432048" y="148249"/>
                    <a:pt x="432048" y="216024"/>
                  </a:cubicBezTo>
                  <a:cubicBezTo>
                    <a:pt x="432048" y="335331"/>
                    <a:pt x="335331" y="432048"/>
                    <a:pt x="216024" y="432048"/>
                  </a:cubicBezTo>
                  <a:cubicBezTo>
                    <a:pt x="96717" y="432048"/>
                    <a:pt x="0" y="335331"/>
                    <a:pt x="0" y="216024"/>
                  </a:cubicBezTo>
                  <a:close/>
                </a:path>
              </a:pathLst>
            </a:custGeom>
            <a:solidFill>
              <a:srgbClr val="F4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TextBox 75">
              <a:extLst>
                <a:ext uri="{FF2B5EF4-FFF2-40B4-BE49-F238E27FC236}">
                  <a16:creationId xmlns:a16="http://schemas.microsoft.com/office/drawing/2014/main" id="{F9D71191-A415-431F-82B7-8D059242A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1264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75" name="组合 24">
            <a:extLst>
              <a:ext uri="{FF2B5EF4-FFF2-40B4-BE49-F238E27FC236}">
                <a16:creationId xmlns:a16="http://schemas.microsoft.com/office/drawing/2014/main" id="{E89A0B25-AF7F-4775-A880-B0AAE9F24E27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3762375"/>
            <a:ext cx="598487" cy="584200"/>
            <a:chOff x="0" y="0"/>
            <a:chExt cx="442943" cy="432048"/>
          </a:xfrm>
        </p:grpSpPr>
        <p:sp>
          <p:nvSpPr>
            <p:cNvPr id="23576" name="泪滴形 25">
              <a:extLst>
                <a:ext uri="{FF2B5EF4-FFF2-40B4-BE49-F238E27FC236}">
                  <a16:creationId xmlns:a16="http://schemas.microsoft.com/office/drawing/2014/main" id="{C382F826-6F3F-4C49-8B49-1071805CB7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95" y="0"/>
              <a:ext cx="432048" cy="432048"/>
            </a:xfrm>
            <a:custGeom>
              <a:avLst/>
              <a:gdLst>
                <a:gd name="T0" fmla="*/ 0 w 432048"/>
                <a:gd name="T1" fmla="*/ 216024 h 432048"/>
                <a:gd name="T2" fmla="*/ 216024 w 432048"/>
                <a:gd name="T3" fmla="*/ 0 h 432048"/>
                <a:gd name="T4" fmla="*/ 419348 w 432048"/>
                <a:gd name="T5" fmla="*/ 12700 h 432048"/>
                <a:gd name="T6" fmla="*/ 432048 w 432048"/>
                <a:gd name="T7" fmla="*/ 216024 h 432048"/>
                <a:gd name="T8" fmla="*/ 216024 w 432048"/>
                <a:gd name="T9" fmla="*/ 432048 h 432048"/>
                <a:gd name="T10" fmla="*/ 0 w 432048"/>
                <a:gd name="T11" fmla="*/ 216024 h 43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48" h="432048">
                  <a:moveTo>
                    <a:pt x="0" y="216024"/>
                  </a:moveTo>
                  <a:cubicBezTo>
                    <a:pt x="0" y="96717"/>
                    <a:pt x="96717" y="0"/>
                    <a:pt x="216024" y="0"/>
                  </a:cubicBezTo>
                  <a:cubicBezTo>
                    <a:pt x="283799" y="0"/>
                    <a:pt x="351573" y="4233"/>
                    <a:pt x="419348" y="12700"/>
                  </a:cubicBezTo>
                  <a:cubicBezTo>
                    <a:pt x="427815" y="80475"/>
                    <a:pt x="432048" y="148249"/>
                    <a:pt x="432048" y="216024"/>
                  </a:cubicBezTo>
                  <a:cubicBezTo>
                    <a:pt x="432048" y="335331"/>
                    <a:pt x="335331" y="432048"/>
                    <a:pt x="216024" y="432048"/>
                  </a:cubicBezTo>
                  <a:cubicBezTo>
                    <a:pt x="96717" y="432048"/>
                    <a:pt x="0" y="335331"/>
                    <a:pt x="0" y="2160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TextBox 79">
              <a:extLst>
                <a:ext uri="{FF2B5EF4-FFF2-40B4-BE49-F238E27FC236}">
                  <a16:creationId xmlns:a16="http://schemas.microsoft.com/office/drawing/2014/main" id="{FAF9A719-92BB-44B0-B74B-138ECA2BD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2008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78" name="组合 27">
            <a:extLst>
              <a:ext uri="{FF2B5EF4-FFF2-40B4-BE49-F238E27FC236}">
                <a16:creationId xmlns:a16="http://schemas.microsoft.com/office/drawing/2014/main" id="{36C46684-552C-42B0-8007-AE56A02DAE92}"/>
              </a:ext>
            </a:extLst>
          </p:cNvPr>
          <p:cNvGrpSpPr>
            <a:grpSpLocks/>
          </p:cNvGrpSpPr>
          <p:nvPr/>
        </p:nvGrpSpPr>
        <p:grpSpPr bwMode="auto">
          <a:xfrm>
            <a:off x="6389688" y="3762375"/>
            <a:ext cx="611187" cy="584200"/>
            <a:chOff x="0" y="0"/>
            <a:chExt cx="452704" cy="432048"/>
          </a:xfrm>
        </p:grpSpPr>
        <p:sp>
          <p:nvSpPr>
            <p:cNvPr id="23579" name="泪滴形 28">
              <a:extLst>
                <a:ext uri="{FF2B5EF4-FFF2-40B4-BE49-F238E27FC236}">
                  <a16:creationId xmlns:a16="http://schemas.microsoft.com/office/drawing/2014/main" id="{A55BE05D-6D25-4011-9C37-6752A830AB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656" y="0"/>
              <a:ext cx="432048" cy="432048"/>
            </a:xfrm>
            <a:custGeom>
              <a:avLst/>
              <a:gdLst>
                <a:gd name="T0" fmla="*/ 0 w 432048"/>
                <a:gd name="T1" fmla="*/ 216024 h 432048"/>
                <a:gd name="T2" fmla="*/ 216024 w 432048"/>
                <a:gd name="T3" fmla="*/ 0 h 432048"/>
                <a:gd name="T4" fmla="*/ 419348 w 432048"/>
                <a:gd name="T5" fmla="*/ 12700 h 432048"/>
                <a:gd name="T6" fmla="*/ 432048 w 432048"/>
                <a:gd name="T7" fmla="*/ 216024 h 432048"/>
                <a:gd name="T8" fmla="*/ 216024 w 432048"/>
                <a:gd name="T9" fmla="*/ 432048 h 432048"/>
                <a:gd name="T10" fmla="*/ 0 w 432048"/>
                <a:gd name="T11" fmla="*/ 216024 h 43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048" h="432048">
                  <a:moveTo>
                    <a:pt x="0" y="216024"/>
                  </a:moveTo>
                  <a:cubicBezTo>
                    <a:pt x="0" y="96717"/>
                    <a:pt x="96717" y="0"/>
                    <a:pt x="216024" y="0"/>
                  </a:cubicBezTo>
                  <a:cubicBezTo>
                    <a:pt x="283799" y="0"/>
                    <a:pt x="351573" y="4233"/>
                    <a:pt x="419348" y="12700"/>
                  </a:cubicBezTo>
                  <a:cubicBezTo>
                    <a:pt x="427815" y="80475"/>
                    <a:pt x="432048" y="148249"/>
                    <a:pt x="432048" y="216024"/>
                  </a:cubicBezTo>
                  <a:cubicBezTo>
                    <a:pt x="432048" y="335331"/>
                    <a:pt x="335331" y="432048"/>
                    <a:pt x="216024" y="432048"/>
                  </a:cubicBezTo>
                  <a:cubicBezTo>
                    <a:pt x="96717" y="432048"/>
                    <a:pt x="0" y="335331"/>
                    <a:pt x="0" y="216024"/>
                  </a:cubicBezTo>
                  <a:close/>
                </a:path>
              </a:pathLst>
            </a:custGeom>
            <a:solidFill>
              <a:srgbClr val="FC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TextBox 84">
              <a:extLst>
                <a:ext uri="{FF2B5EF4-FFF2-40B4-BE49-F238E27FC236}">
                  <a16:creationId xmlns:a16="http://schemas.microsoft.com/office/drawing/2014/main" id="{A642FE73-DFCC-45D6-ACDC-11F1A8EA1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4211"/>
              <a:ext cx="437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581" name="组合 30">
            <a:extLst>
              <a:ext uri="{FF2B5EF4-FFF2-40B4-BE49-F238E27FC236}">
                <a16:creationId xmlns:a16="http://schemas.microsoft.com/office/drawing/2014/main" id="{961188D8-AC72-4D74-AC01-F8124CF61E4F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1474788"/>
            <a:ext cx="4953000" cy="1007155"/>
            <a:chOff x="0" y="0"/>
            <a:chExt cx="4952513" cy="1007168"/>
          </a:xfrm>
        </p:grpSpPr>
        <p:sp>
          <p:nvSpPr>
            <p:cNvPr id="23582" name="矩形 1">
              <a:extLst>
                <a:ext uri="{FF2B5EF4-FFF2-40B4-BE49-F238E27FC236}">
                  <a16:creationId xmlns:a16="http://schemas.microsoft.com/office/drawing/2014/main" id="{214A7F0F-D76D-49B7-A16A-FB6C46189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30165"/>
              <a:ext cx="4952513" cy="27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should be concise, the expression should be clear</a:t>
              </a:r>
              <a:r>
                <a:rPr lang="zh-CN" altLang="en-US" sz="1200" dirty="0">
                  <a:solidFill>
                    <a:srgbClr val="6867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23583" name="TextBox 89">
              <a:extLst>
                <a:ext uri="{FF2B5EF4-FFF2-40B4-BE49-F238E27FC236}">
                  <a16:creationId xmlns:a16="http://schemas.microsoft.com/office/drawing/2014/main" id="{8543B529-2352-491E-9CA2-4531F779A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61" y="0"/>
              <a:ext cx="1735551" cy="87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ECAC1E"/>
                  </a:solidFill>
                  <a:cs typeface="Calibri" panose="020F0502020204030204" pitchFamily="34" charset="0"/>
                </a:rPr>
                <a:t>HERE ADD</a:t>
              </a:r>
            </a:p>
            <a:p>
              <a:pPr eaLnBrk="1" hangingPunct="1"/>
              <a:r>
                <a:rPr lang="en-US" altLang="zh-CN" b="1">
                  <a:solidFill>
                    <a:srgbClr val="FC6D13"/>
                  </a:solidFill>
                  <a:cs typeface="Calibri" panose="020F0502020204030204" pitchFamily="34" charset="0"/>
                </a:rPr>
                <a:t>YOUR TITLE</a:t>
              </a:r>
            </a:p>
          </p:txBody>
        </p:sp>
      </p:grpSp>
      <p:grpSp>
        <p:nvGrpSpPr>
          <p:cNvPr id="23584" name="组合 33">
            <a:extLst>
              <a:ext uri="{FF2B5EF4-FFF2-40B4-BE49-F238E27FC236}">
                <a16:creationId xmlns:a16="http://schemas.microsoft.com/office/drawing/2014/main" id="{07127FBD-CC26-42C7-B094-F6BCE71EE7C4}"/>
              </a:ext>
            </a:extLst>
          </p:cNvPr>
          <p:cNvGrpSpPr>
            <a:grpSpLocks/>
          </p:cNvGrpSpPr>
          <p:nvPr/>
        </p:nvGrpSpPr>
        <p:grpSpPr bwMode="auto">
          <a:xfrm>
            <a:off x="6856413" y="3762375"/>
            <a:ext cx="5024437" cy="1055671"/>
            <a:chOff x="0" y="0"/>
            <a:chExt cx="5025837" cy="1055902"/>
          </a:xfrm>
        </p:grpSpPr>
        <p:sp>
          <p:nvSpPr>
            <p:cNvPr id="23585" name="矩形 1">
              <a:extLst>
                <a:ext uri="{FF2B5EF4-FFF2-40B4-BE49-F238E27FC236}">
                  <a16:creationId xmlns:a16="http://schemas.microsoft.com/office/drawing/2014/main" id="{EAA6CDA0-7182-4AB7-8D0B-79D2FC4B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78842"/>
              <a:ext cx="5025837" cy="277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  <p:sp>
          <p:nvSpPr>
            <p:cNvPr id="23586" name="TextBox 91">
              <a:extLst>
                <a:ext uri="{FF2B5EF4-FFF2-40B4-BE49-F238E27FC236}">
                  <a16:creationId xmlns:a16="http://schemas.microsoft.com/office/drawing/2014/main" id="{5E426FFF-0E2C-4562-9100-00C25E091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63" y="0"/>
              <a:ext cx="1735551" cy="87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C6D13"/>
                  </a:solidFill>
                  <a:cs typeface="Calibri" panose="020F0502020204030204" pitchFamily="34" charset="0"/>
                </a:rPr>
                <a:t>HERE ADD</a:t>
              </a:r>
            </a:p>
            <a:p>
              <a:pPr eaLnBrk="1" hangingPunct="1"/>
              <a:r>
                <a:rPr lang="en-US" altLang="zh-CN" b="1">
                  <a:solidFill>
                    <a:srgbClr val="ECAC1E"/>
                  </a:solidFill>
                  <a:cs typeface="Calibri" panose="020F0502020204030204" pitchFamily="34" charset="0"/>
                </a:rPr>
                <a:t>YOUR TITLE</a:t>
              </a:r>
            </a:p>
          </p:txBody>
        </p:sp>
      </p:grpSp>
      <p:grpSp>
        <p:nvGrpSpPr>
          <p:cNvPr id="23587" name="组合 36">
            <a:extLst>
              <a:ext uri="{FF2B5EF4-FFF2-40B4-BE49-F238E27FC236}">
                <a16:creationId xmlns:a16="http://schemas.microsoft.com/office/drawing/2014/main" id="{262B4034-4AAB-4859-BFFF-7EB27FCFF525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3762375"/>
            <a:ext cx="4614863" cy="1055341"/>
            <a:chOff x="0" y="0"/>
            <a:chExt cx="4615605" cy="1056019"/>
          </a:xfrm>
        </p:grpSpPr>
        <p:sp>
          <p:nvSpPr>
            <p:cNvPr id="23588" name="矩形 1">
              <a:extLst>
                <a:ext uri="{FF2B5EF4-FFF2-40B4-BE49-F238E27FC236}">
                  <a16:creationId xmlns:a16="http://schemas.microsoft.com/office/drawing/2014/main" id="{8189DFED-F07F-4447-810F-BADA9318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78842"/>
              <a:ext cx="4615605" cy="27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 what you want here, the language to be concise, the expression to be clear.</a:t>
              </a:r>
            </a:p>
          </p:txBody>
        </p:sp>
        <p:sp>
          <p:nvSpPr>
            <p:cNvPr id="23589" name="TextBox 92">
              <a:extLst>
                <a:ext uri="{FF2B5EF4-FFF2-40B4-BE49-F238E27FC236}">
                  <a16:creationId xmlns:a16="http://schemas.microsoft.com/office/drawing/2014/main" id="{743D8E0B-0882-4D87-BE71-5E7665E7D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88" y="0"/>
              <a:ext cx="1735551" cy="87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ECAC1E"/>
                  </a:solidFill>
                  <a:cs typeface="Calibri" panose="020F0502020204030204" pitchFamily="34" charset="0"/>
                </a:rPr>
                <a:t>HERE ADD</a:t>
              </a:r>
            </a:p>
            <a:p>
              <a:pPr eaLnBrk="1" hangingPunct="1"/>
              <a:r>
                <a:rPr lang="en-US" altLang="zh-CN" b="1">
                  <a:solidFill>
                    <a:srgbClr val="FC6D13"/>
                  </a:solidFill>
                  <a:cs typeface="Calibri" panose="020F0502020204030204" pitchFamily="34" charset="0"/>
                </a:rPr>
                <a:t>YOUR 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23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23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 tmFilter="0, 0; .2, .5; .8, .5; 1, 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25" autoRev="1" fill="hold"/>
                                        <p:tgtEl>
                                          <p:spTgt spid="23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直接连接符 3">
            <a:extLst>
              <a:ext uri="{FF2B5EF4-FFF2-40B4-BE49-F238E27FC236}">
                <a16:creationId xmlns:a16="http://schemas.microsoft.com/office/drawing/2014/main" id="{733EA72A-3094-4744-B874-2A5F46A07F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8938" y="361950"/>
            <a:ext cx="0" cy="361950"/>
          </a:xfrm>
          <a:prstGeom prst="line">
            <a:avLst/>
          </a:prstGeom>
          <a:noFill/>
          <a:ln w="25400" cmpd="sng">
            <a:solidFill>
              <a:srgbClr val="C41E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79" name="TextBox 16">
            <a:extLst>
              <a:ext uri="{FF2B5EF4-FFF2-40B4-BE49-F238E27FC236}">
                <a16:creationId xmlns:a16="http://schemas.microsoft.com/office/drawing/2014/main" id="{FD9B8ADC-72A0-435D-8BF4-224C082638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61938"/>
            <a:ext cx="1309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11">
            <a:extLst>
              <a:ext uri="{FF2B5EF4-FFF2-40B4-BE49-F238E27FC236}">
                <a16:creationId xmlns:a16="http://schemas.microsoft.com/office/drawing/2014/main" id="{3322B580-1903-4CA5-B7B6-6B4919B4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738"/>
            <a:ext cx="648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text title</a:t>
            </a:r>
          </a:p>
        </p:txBody>
      </p:sp>
      <p:pic>
        <p:nvPicPr>
          <p:cNvPr id="24581" name="图片 46">
            <a:extLst>
              <a:ext uri="{FF2B5EF4-FFF2-40B4-BE49-F238E27FC236}">
                <a16:creationId xmlns:a16="http://schemas.microsoft.com/office/drawing/2014/main" id="{31ABFBB2-2C95-4609-B7F6-D11142EE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120900"/>
            <a:ext cx="3403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47">
            <a:extLst>
              <a:ext uri="{FF2B5EF4-FFF2-40B4-BE49-F238E27FC236}">
                <a16:creationId xmlns:a16="http://schemas.microsoft.com/office/drawing/2014/main" id="{7B88A832-92DF-4811-91A9-FB796B37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120900"/>
            <a:ext cx="352266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48">
            <a:extLst>
              <a:ext uri="{FF2B5EF4-FFF2-40B4-BE49-F238E27FC236}">
                <a16:creationId xmlns:a16="http://schemas.microsoft.com/office/drawing/2014/main" id="{23A2094E-EC0E-4FAA-8707-258378E5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032000"/>
            <a:ext cx="37560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35">
            <a:extLst>
              <a:ext uri="{FF2B5EF4-FFF2-40B4-BE49-F238E27FC236}">
                <a16:creationId xmlns:a16="http://schemas.microsoft.com/office/drawing/2014/main" id="{AFC1791B-34CB-427A-9DED-AC70C40F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2128838"/>
            <a:ext cx="280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4585" name="TextBox 35">
            <a:extLst>
              <a:ext uri="{FF2B5EF4-FFF2-40B4-BE49-F238E27FC236}">
                <a16:creationId xmlns:a16="http://schemas.microsoft.com/office/drawing/2014/main" id="{040F6CB8-4897-4590-82F6-B85820EE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3338513"/>
            <a:ext cx="280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4586" name="TextBox 35">
            <a:extLst>
              <a:ext uri="{FF2B5EF4-FFF2-40B4-BE49-F238E27FC236}">
                <a16:creationId xmlns:a16="http://schemas.microsoft.com/office/drawing/2014/main" id="{7E042A00-E368-4F90-BF86-16E42ABF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5" y="4637088"/>
            <a:ext cx="2805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what you want here, the language to be concise, the expression to be clear.</a:t>
            </a:r>
          </a:p>
        </p:txBody>
      </p:sp>
      <p:sp>
        <p:nvSpPr>
          <p:cNvPr id="24587" name="文本框 52">
            <a:extLst>
              <a:ext uri="{FF2B5EF4-FFF2-40B4-BE49-F238E27FC236}">
                <a16:creationId xmlns:a16="http://schemas.microsoft.com/office/drawing/2014/main" id="{FD1FA4A9-B697-431A-9ABA-CFB2DE713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4" y="1662113"/>
            <a:ext cx="33741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  <p:bldP spid="24585" grpId="0" autoUpdateAnimBg="0"/>
      <p:bldP spid="24586" grpId="0" autoUpdateAnimBg="0"/>
      <p:bldP spid="24587" grpId="0" autoUpdateAnimBg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https://www.freeppt7.com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1072</Words>
  <Application>Microsoft Office PowerPoint</Application>
  <PresentationFormat>宽屏</PresentationFormat>
  <Paragraphs>122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Tahoma</vt:lpstr>
      <vt:lpstr>https://www.freeppt7.com</vt:lpstr>
      <vt:lpstr>3_https://www.freeppt7.com</vt:lpstr>
      <vt:lpstr>2_Office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lastModifiedBy>宇 之灵</cp:lastModifiedBy>
  <cp:revision>7</cp:revision>
  <dcterms:modified xsi:type="dcterms:W3CDTF">2019-12-09T14:50:29Z</dcterms:modified>
</cp:coreProperties>
</file>