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77" r:id="rId8"/>
    <p:sldId id="279" r:id="rId9"/>
    <p:sldId id="280" r:id="rId10"/>
    <p:sldId id="282" r:id="rId11"/>
    <p:sldId id="281" r:id="rId12"/>
    <p:sldId id="286" r:id="rId13"/>
    <p:sldId id="318" r:id="rId14"/>
    <p:sldId id="284" r:id="rId15"/>
    <p:sldId id="291" r:id="rId16"/>
    <p:sldId id="287" r:id="rId17"/>
    <p:sldId id="289" r:id="rId18"/>
    <p:sldId id="288" r:id="rId19"/>
    <p:sldId id="267" r:id="rId20"/>
    <p:sldId id="283" r:id="rId21"/>
    <p:sldId id="292" r:id="rId22"/>
    <p:sldId id="296" r:id="rId23"/>
    <p:sldId id="293" r:id="rId24"/>
    <p:sldId id="295" r:id="rId25"/>
    <p:sldId id="298" r:id="rId26"/>
    <p:sldId id="294" r:id="rId27"/>
    <p:sldId id="300" r:id="rId28"/>
    <p:sldId id="317" r:id="rId29"/>
    <p:sldId id="297" r:id="rId30"/>
    <p:sldId id="302" r:id="rId31"/>
    <p:sldId id="319" r:id="rId32"/>
    <p:sldId id="299" r:id="rId33"/>
    <p:sldId id="303" r:id="rId34"/>
    <p:sldId id="301" r:id="rId35"/>
    <p:sldId id="305" r:id="rId36"/>
    <p:sldId id="306" r:id="rId37"/>
    <p:sldId id="320" r:id="rId38"/>
    <p:sldId id="308" r:id="rId39"/>
    <p:sldId id="309" r:id="rId40"/>
    <p:sldId id="310" r:id="rId41"/>
    <p:sldId id="311" r:id="rId42"/>
    <p:sldId id="312" r:id="rId43"/>
    <p:sldId id="314" r:id="rId44"/>
    <p:sldId id="321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12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AD-4D87-B1A9-584AE78D4B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AD-4D87-B1A9-584AE78D4BB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AD-4D87-B1A9-584AE78D4BB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AD-4D87-B1A9-584AE78D4BB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D-4D87-B1A9-584AE78D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3" r:id="rId15"/>
    <p:sldLayoutId id="2147483684" r:id="rId16"/>
    <p:sldLayoutId id="2147483686" r:id="rId17"/>
    <p:sldLayoutId id="2147483685" r:id="rId18"/>
    <p:sldLayoutId id="2147483681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0961" y="5122047"/>
            <a:ext cx="12202936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5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-10887" y="6001597"/>
            <a:ext cx="12202789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accent5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-3731" y="4980385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8B76A1-0506-4DC9-8407-14F20714B02B}"/>
              </a:ext>
            </a:extLst>
          </p:cNvPr>
          <p:cNvSpPr txBox="1"/>
          <p:nvPr/>
        </p:nvSpPr>
        <p:spPr>
          <a:xfrm>
            <a:off x="5640080" y="1982204"/>
            <a:ext cx="565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73358-D4BB-47D0-A265-FC781E9D6918}"/>
              </a:ext>
            </a:extLst>
          </p:cNvPr>
          <p:cNvSpPr txBox="1"/>
          <p:nvPr/>
        </p:nvSpPr>
        <p:spPr>
          <a:xfrm>
            <a:off x="5640079" y="529613"/>
            <a:ext cx="414594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4000" b="1" dirty="0">
                <a:latin typeface="+mj-lt"/>
              </a:rPr>
              <a:t>Infographic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990A5F33-98FD-414C-8E10-FE5DA61ADA67}"/>
              </a:ext>
            </a:extLst>
          </p:cNvPr>
          <p:cNvSpPr/>
          <p:nvPr/>
        </p:nvSpPr>
        <p:spPr>
          <a:xfrm>
            <a:off x="9461330" y="416697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A54BD-A9C0-4580-9E8D-B793ABA9C94C}"/>
              </a:ext>
            </a:extLst>
          </p:cNvPr>
          <p:cNvSpPr txBox="1"/>
          <p:nvPr/>
        </p:nvSpPr>
        <p:spPr>
          <a:xfrm>
            <a:off x="9967620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5FDC5-61AB-4490-8BD9-3E9F359F3270}"/>
              </a:ext>
            </a:extLst>
          </p:cNvPr>
          <p:cNvSpPr txBox="1"/>
          <p:nvPr/>
        </p:nvSpPr>
        <p:spPr>
          <a:xfrm>
            <a:off x="9461332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7970F0B0-20DC-4BAA-AA3F-44952621534A}"/>
              </a:ext>
            </a:extLst>
          </p:cNvPr>
          <p:cNvSpPr/>
          <p:nvPr/>
        </p:nvSpPr>
        <p:spPr>
          <a:xfrm>
            <a:off x="7043699" y="416697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FBDEF-1160-4736-939B-D4FCD69C18D7}"/>
              </a:ext>
            </a:extLst>
          </p:cNvPr>
          <p:cNvSpPr txBox="1"/>
          <p:nvPr/>
        </p:nvSpPr>
        <p:spPr>
          <a:xfrm>
            <a:off x="7549988" y="425821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CF8AA-8E5B-4B78-8797-9776DDD3A122}"/>
              </a:ext>
            </a:extLst>
          </p:cNvPr>
          <p:cNvSpPr txBox="1"/>
          <p:nvPr/>
        </p:nvSpPr>
        <p:spPr>
          <a:xfrm>
            <a:off x="7043700" y="4724350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9B66F-CA98-47CD-9BD6-792881AD794D}"/>
              </a:ext>
            </a:extLst>
          </p:cNvPr>
          <p:cNvSpPr/>
          <p:nvPr/>
        </p:nvSpPr>
        <p:spPr>
          <a:xfrm rot="2700000">
            <a:off x="7197106" y="4271309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BFA3F1-3064-4DC9-92B2-2CB6B3473090}"/>
              </a:ext>
            </a:extLst>
          </p:cNvPr>
          <p:cNvSpPr/>
          <p:nvPr/>
        </p:nvSpPr>
        <p:spPr>
          <a:xfrm>
            <a:off x="9574092" y="4282842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58CB7-8305-41C6-A90D-CB7D053CF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68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864354" y="1751786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3542960" y="1751785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6251618" y="1751785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2080F-B6C6-4DF8-83DF-694A72627CD4}"/>
              </a:ext>
            </a:extLst>
          </p:cNvPr>
          <p:cNvSpPr/>
          <p:nvPr/>
        </p:nvSpPr>
        <p:spPr>
          <a:xfrm>
            <a:off x="6239155" y="4451628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F260-BEFA-466A-96A2-1F412ACEE1AA}"/>
              </a:ext>
            </a:extLst>
          </p:cNvPr>
          <p:cNvSpPr/>
          <p:nvPr/>
        </p:nvSpPr>
        <p:spPr>
          <a:xfrm>
            <a:off x="3542960" y="3227785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A27CFF-2E9B-414A-8BBC-9C28C147E982}"/>
              </a:ext>
            </a:extLst>
          </p:cNvPr>
          <p:cNvSpPr/>
          <p:nvPr/>
        </p:nvSpPr>
        <p:spPr>
          <a:xfrm>
            <a:off x="3125764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5B9793-5635-48BA-BCC6-0BBB0E41C58D}"/>
              </a:ext>
            </a:extLst>
          </p:cNvPr>
          <p:cNvSpPr/>
          <p:nvPr/>
        </p:nvSpPr>
        <p:spPr>
          <a:xfrm>
            <a:off x="5818831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D0A4295-51DB-47B4-9B1D-5B86F8DD09E5}"/>
              </a:ext>
            </a:extLst>
          </p:cNvPr>
          <p:cNvSpPr/>
          <p:nvPr/>
        </p:nvSpPr>
        <p:spPr>
          <a:xfrm rot="10800000">
            <a:off x="5590142" y="5325885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9B4BE8C-0235-4A73-8C28-62095B36081C}"/>
              </a:ext>
            </a:extLst>
          </p:cNvPr>
          <p:cNvSpPr/>
          <p:nvPr/>
        </p:nvSpPr>
        <p:spPr>
          <a:xfrm rot="10800000">
            <a:off x="2919240" y="5325886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1FD77-85A1-41BA-A82C-DA56715B3CD4}"/>
              </a:ext>
            </a:extLst>
          </p:cNvPr>
          <p:cNvSpPr/>
          <p:nvPr/>
        </p:nvSpPr>
        <p:spPr>
          <a:xfrm>
            <a:off x="6239419" y="4451626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7A460-959A-4E13-AF07-C8837F75A1BD}"/>
              </a:ext>
            </a:extLst>
          </p:cNvPr>
          <p:cNvSpPr/>
          <p:nvPr/>
        </p:nvSpPr>
        <p:spPr>
          <a:xfrm>
            <a:off x="3542960" y="321908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8FB3-4984-4571-9DFB-820E1151A337}"/>
              </a:ext>
            </a:extLst>
          </p:cNvPr>
          <p:cNvSpPr txBox="1"/>
          <p:nvPr/>
        </p:nvSpPr>
        <p:spPr>
          <a:xfrm>
            <a:off x="878359" y="17288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343F7-21C4-4B10-905B-8E10A5BC66D1}"/>
              </a:ext>
            </a:extLst>
          </p:cNvPr>
          <p:cNvSpPr txBox="1"/>
          <p:nvPr/>
        </p:nvSpPr>
        <p:spPr>
          <a:xfrm>
            <a:off x="3542213" y="173222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9322F-E308-47C0-A794-ACA917474094}"/>
              </a:ext>
            </a:extLst>
          </p:cNvPr>
          <p:cNvSpPr txBox="1"/>
          <p:nvPr/>
        </p:nvSpPr>
        <p:spPr>
          <a:xfrm>
            <a:off x="6237966" y="172498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6250052" y="4439326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3547211" y="320845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1476107" y="182025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AA407-A11E-40A6-8E1B-2B63FA2D50DF}"/>
              </a:ext>
            </a:extLst>
          </p:cNvPr>
          <p:cNvSpPr txBox="1"/>
          <p:nvPr/>
        </p:nvSpPr>
        <p:spPr>
          <a:xfrm>
            <a:off x="1138175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B1050-DED7-4A3A-8C9C-F1E2643A9334}"/>
              </a:ext>
            </a:extLst>
          </p:cNvPr>
          <p:cNvSpPr txBox="1"/>
          <p:nvPr/>
        </p:nvSpPr>
        <p:spPr>
          <a:xfrm>
            <a:off x="3816781" y="225912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9265-DCC4-469B-9AAA-EE531BFE956C}"/>
              </a:ext>
            </a:extLst>
          </p:cNvPr>
          <p:cNvSpPr txBox="1"/>
          <p:nvPr/>
        </p:nvSpPr>
        <p:spPr>
          <a:xfrm>
            <a:off x="3816781" y="3779992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F8FEA-27D9-45C3-A41E-489B07F417C2}"/>
              </a:ext>
            </a:extLst>
          </p:cNvPr>
          <p:cNvSpPr txBox="1"/>
          <p:nvPr/>
        </p:nvSpPr>
        <p:spPr>
          <a:xfrm>
            <a:off x="6525571" y="2332460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33D1E-E6F2-4206-8ACD-8BDE13E19C5D}"/>
              </a:ext>
            </a:extLst>
          </p:cNvPr>
          <p:cNvSpPr txBox="1"/>
          <p:nvPr/>
        </p:nvSpPr>
        <p:spPr>
          <a:xfrm>
            <a:off x="6570503" y="5047752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7333E-AEC8-4E9E-A5D6-FC31E7AC313C}"/>
              </a:ext>
            </a:extLst>
          </p:cNvPr>
          <p:cNvSpPr txBox="1"/>
          <p:nvPr/>
        </p:nvSpPr>
        <p:spPr>
          <a:xfrm>
            <a:off x="4202736" y="180961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6898489" y="1798986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5A153-8F0B-4B73-856A-B62C490F4A0A}"/>
              </a:ext>
            </a:extLst>
          </p:cNvPr>
          <p:cNvSpPr txBox="1"/>
          <p:nvPr/>
        </p:nvSpPr>
        <p:spPr>
          <a:xfrm>
            <a:off x="4202736" y="329658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FCB227-194F-48A5-8746-7FA4FC4B99F8}"/>
              </a:ext>
            </a:extLst>
          </p:cNvPr>
          <p:cNvSpPr txBox="1"/>
          <p:nvPr/>
        </p:nvSpPr>
        <p:spPr>
          <a:xfrm>
            <a:off x="6898489" y="4531657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8900378" y="1741153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8900642" y="174695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A7C3D-1A95-4DDC-BD60-59F540637FAC}"/>
              </a:ext>
            </a:extLst>
          </p:cNvPr>
          <p:cNvSpPr txBox="1"/>
          <p:nvPr/>
        </p:nvSpPr>
        <p:spPr>
          <a:xfrm>
            <a:off x="8911275" y="173211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9559712" y="182445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E5DF4-4B72-4F89-9802-E127C87BA2C7}"/>
              </a:ext>
            </a:extLst>
          </p:cNvPr>
          <p:cNvSpPr txBox="1"/>
          <p:nvPr/>
        </p:nvSpPr>
        <p:spPr>
          <a:xfrm>
            <a:off x="9174199" y="233246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7E2A6543-3673-430C-BD8D-47D883DCF585}"/>
              </a:ext>
            </a:extLst>
          </p:cNvPr>
          <p:cNvSpPr/>
          <p:nvPr/>
        </p:nvSpPr>
        <p:spPr>
          <a:xfrm>
            <a:off x="8511899" y="233741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210744AB-E7D7-44E0-9DDD-EDD362491196}"/>
              </a:ext>
            </a:extLst>
          </p:cNvPr>
          <p:cNvSpPr/>
          <p:nvPr/>
        </p:nvSpPr>
        <p:spPr>
          <a:xfrm flipH="1">
            <a:off x="8287547" y="5325886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810001" y="2446594"/>
            <a:ext cx="4298774" cy="3434985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1862" y="4574742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C81AE027-BC12-42C3-86F1-D45F2A315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87802" y="4574671"/>
            <a:ext cx="732084" cy="73216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2E4D74-477B-4556-B511-DB993419738B}"/>
              </a:ext>
            </a:extLst>
          </p:cNvPr>
          <p:cNvSpPr txBox="1"/>
          <p:nvPr/>
        </p:nvSpPr>
        <p:spPr>
          <a:xfrm>
            <a:off x="916911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B8F82-40A2-4E19-9E2C-A32C456FB8E4}"/>
              </a:ext>
            </a:extLst>
          </p:cNvPr>
          <p:cNvSpPr txBox="1"/>
          <p:nvPr/>
        </p:nvSpPr>
        <p:spPr>
          <a:xfrm>
            <a:off x="2428478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5F06C0-2BBA-4970-9AFA-DFA49A5A1762}"/>
              </a:ext>
            </a:extLst>
          </p:cNvPr>
          <p:cNvSpPr txBox="1"/>
          <p:nvPr/>
        </p:nvSpPr>
        <p:spPr>
          <a:xfrm>
            <a:off x="8208413" y="392001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FB2AA5-E143-425D-B999-3D4F987ACE26}"/>
              </a:ext>
            </a:extLst>
          </p:cNvPr>
          <p:cNvSpPr txBox="1"/>
          <p:nvPr/>
        </p:nvSpPr>
        <p:spPr>
          <a:xfrm>
            <a:off x="612531" y="3919689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DA168EBB-BA6C-4C89-96EE-F7D83F523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8996" y="4574742"/>
            <a:ext cx="732084" cy="73208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F1DA49E4-BFF1-4052-89D1-4B46ED453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94937" y="4574671"/>
            <a:ext cx="732084" cy="7321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BBA910-B0C0-446A-A6D5-C86850F01AC5}"/>
              </a:ext>
            </a:extLst>
          </p:cNvPr>
          <p:cNvSpPr txBox="1"/>
          <p:nvPr/>
        </p:nvSpPr>
        <p:spPr>
          <a:xfrm>
            <a:off x="8512793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1B9EA7-8BA9-49C8-BAB2-F8881E9DFE20}"/>
              </a:ext>
            </a:extLst>
          </p:cNvPr>
          <p:cNvSpPr txBox="1"/>
          <p:nvPr/>
        </p:nvSpPr>
        <p:spPr>
          <a:xfrm>
            <a:off x="10024360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0EC925CA-88E0-40FB-8F13-0411FCF8BB30}"/>
              </a:ext>
            </a:extLst>
          </p:cNvPr>
          <p:cNvGrpSpPr/>
          <p:nvPr/>
        </p:nvGrpSpPr>
        <p:grpSpPr>
          <a:xfrm>
            <a:off x="8208413" y="2888144"/>
            <a:ext cx="3371058" cy="909259"/>
            <a:chOff x="395534" y="3667819"/>
            <a:chExt cx="3972999" cy="113225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2B4DD6-167A-4FC2-BD40-78AC5ABB504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C54574-E200-45C5-8D11-69516759C97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8208414" y="234178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8208414" y="201086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612529" y="2922410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612530" y="237604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612530" y="2045130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27E5B026-1D41-496C-A737-2C5F4200DE38}"/>
              </a:ext>
            </a:extLst>
          </p:cNvPr>
          <p:cNvSpPr/>
          <p:nvPr/>
        </p:nvSpPr>
        <p:spPr>
          <a:xfrm>
            <a:off x="10443683" y="472733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971696" y="477408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BA5ABB3D-AE0A-43FA-9F4E-D6AD07AD4F98}"/>
              </a:ext>
            </a:extLst>
          </p:cNvPr>
          <p:cNvSpPr/>
          <p:nvPr/>
        </p:nvSpPr>
        <p:spPr>
          <a:xfrm rot="20700000">
            <a:off x="2833821" y="476494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38602AA5-3EE8-43AE-8564-7225FD2A0CF9}"/>
              </a:ext>
            </a:extLst>
          </p:cNvPr>
          <p:cNvSpPr/>
          <p:nvPr/>
        </p:nvSpPr>
        <p:spPr>
          <a:xfrm>
            <a:off x="1359676" y="4731831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9A3A127-30FB-410A-ACF5-2C579BE292A0}"/>
              </a:ext>
            </a:extLst>
          </p:cNvPr>
          <p:cNvGrpSpPr/>
          <p:nvPr/>
        </p:nvGrpSpPr>
        <p:grpSpPr>
          <a:xfrm>
            <a:off x="5233259" y="2217177"/>
            <a:ext cx="1902263" cy="2022193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F687ECF-3236-4F62-83D8-A6D8B20DB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833033DC-61FA-43D5-A66F-6F00B7FAA7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AE520D3F-F143-412E-92E5-F3B6518A346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EE356287-EC63-4F1F-A46E-834666C2C90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1A96EF30-FCFD-4E78-8350-40A268B6464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FD6F67-5B03-4DB3-8E59-D562C37F85AC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17C8CF-9465-420D-8787-EB615189450C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89CC-16A3-4CD3-9EAE-FDEF6E3F5D8C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3193590B-4215-4ADE-B673-C54ECFAD1D11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F94BA-987A-4F7C-838D-2BE3CDE5A11E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BECBAF-BA92-492A-A4E7-248E9B045126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9FBAE6-7218-4FE7-A013-48F1DC3D35F9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B59BFF-2449-4AB2-93FA-1C6760959D8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BEC91F-A6AF-412E-B285-D3707D501F57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그룹 13">
              <a:extLst>
                <a:ext uri="{FF2B5EF4-FFF2-40B4-BE49-F238E27FC236}">
                  <a16:creationId xmlns:a16="http://schemas.microsoft.com/office/drawing/2014/main" id="{9799C2BE-D4A1-4D98-8FEA-8D9F198CB25D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CA02DA-8D61-41AA-96CC-5195BB409888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3122E4-4BD6-4D8C-A9E0-D50D1C3CEDB8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9C6F93-372E-42B3-988B-3227A6AE198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61624D1-6B70-409B-B978-AE7D46D4673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85C276-EBF1-436A-9E2F-4DEBEFFC3E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EA1C0D0-C530-45A3-AC27-09CB3FDAAF9D}"/>
              </a:ext>
            </a:extLst>
          </p:cNvPr>
          <p:cNvGrpSpPr/>
          <p:nvPr/>
        </p:nvGrpSpPr>
        <p:grpSpPr>
          <a:xfrm>
            <a:off x="-249931" y="1098856"/>
            <a:ext cx="7704282" cy="5767176"/>
            <a:chOff x="206600" y="2132859"/>
            <a:chExt cx="5269469" cy="41608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2BF67E-B6CD-48C0-905F-4E2F47F2830D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306ABF-59E1-4104-B728-1213CA6F32AA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0FB492D-2F3E-49B4-B67B-BF6C4F68A298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A0B58D-1A07-4DEE-A2D3-5625C8737DB7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874069-C9AD-4F4F-8EEE-20E88D8E9D16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BBD3C5C-0D41-4A02-9D20-75D4EF5414F4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581A724-0312-406E-803A-166178897A5D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012ECCE-F759-4513-B75E-C79A711DE87C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9B499223-E4B2-4727-87FD-6A8A26EF2F8C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5473FAA9-7543-4169-A414-D406867C8CFB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47F9D6EA-4B30-43CA-A6C8-B66D9DFC562B}"/>
                  </a:ext>
                </a:extLst>
              </p:cNvPr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6FCCBAB7-82AD-4FFC-90B6-360CFEDA0083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C2B070B-7BC5-4FC1-807F-BEEB393B511C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5B4BCCA-CFCB-4B37-8369-96E4FF851F38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4C74F20-A38C-4185-8212-635DACD47359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1C0F6A5-F293-42B7-8D7A-F7D6220ADA87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87A5FFF-885C-48BC-971C-C0EDFF4F65F2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50A4C40-6A0D-4631-A2AE-A13FA231D99C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B81DCEE-B665-469C-85A1-A96534480875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F1B4E4-BB42-4A9B-A9C2-6A4FA285C31E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:a16="http://schemas.microsoft.com/office/drawing/2014/main" id="{42EF1306-3B5C-4377-8D3A-E48AD888AF02}"/>
              </a:ext>
            </a:extLst>
          </p:cNvPr>
          <p:cNvSpPr/>
          <p:nvPr/>
        </p:nvSpPr>
        <p:spPr>
          <a:xfrm>
            <a:off x="5501946" y="537543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5F4AD4A6-3651-40F3-AF42-E41E305DBBC6}"/>
              </a:ext>
            </a:extLst>
          </p:cNvPr>
          <p:cNvSpPr/>
          <p:nvPr/>
        </p:nvSpPr>
        <p:spPr>
          <a:xfrm>
            <a:off x="4430753" y="1344972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04BCE7B4-D162-4231-B7E0-2CDA30987392}"/>
              </a:ext>
            </a:extLst>
          </p:cNvPr>
          <p:cNvSpPr/>
          <p:nvPr/>
        </p:nvSpPr>
        <p:spPr>
          <a:xfrm rot="20700000">
            <a:off x="2383514" y="103053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B06B64A5-ED39-465A-8166-CA093D8F173A}"/>
              </a:ext>
            </a:extLst>
          </p:cNvPr>
          <p:cNvSpPr/>
          <p:nvPr/>
        </p:nvSpPr>
        <p:spPr>
          <a:xfrm rot="2700000">
            <a:off x="3518097" y="2249006"/>
            <a:ext cx="291309" cy="5222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B41A03EF-EC98-4226-A216-1002137574C1}"/>
              </a:ext>
            </a:extLst>
          </p:cNvPr>
          <p:cNvSpPr/>
          <p:nvPr/>
        </p:nvSpPr>
        <p:spPr>
          <a:xfrm>
            <a:off x="1389202" y="1712665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Education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A5D95C-AD79-4344-816B-BB3144C1213C}"/>
              </a:ext>
            </a:extLst>
          </p:cNvPr>
          <p:cNvSpPr txBox="1"/>
          <p:nvPr/>
        </p:nvSpPr>
        <p:spPr>
          <a:xfrm rot="16200000">
            <a:off x="127511" y="3746492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768805C-3A2D-4D33-9D0F-56E2CE956287}"/>
              </a:ext>
            </a:extLst>
          </p:cNvPr>
          <p:cNvSpPr txBox="1"/>
          <p:nvPr/>
        </p:nvSpPr>
        <p:spPr>
          <a:xfrm rot="16200000">
            <a:off x="1105919" y="304131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701461-AF57-437E-BBB7-E373842DFB62}"/>
              </a:ext>
            </a:extLst>
          </p:cNvPr>
          <p:cNvSpPr txBox="1"/>
          <p:nvPr/>
        </p:nvSpPr>
        <p:spPr>
          <a:xfrm rot="16200000">
            <a:off x="2141890" y="4365854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8B776F5-814E-4E67-B4F6-B2B6B8D3C5C8}"/>
              </a:ext>
            </a:extLst>
          </p:cNvPr>
          <p:cNvSpPr txBox="1"/>
          <p:nvPr/>
        </p:nvSpPr>
        <p:spPr>
          <a:xfrm rot="16200000">
            <a:off x="4157403" y="2566946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32AA61-2C72-46BD-A603-3D9535AB0BAB}"/>
              </a:ext>
            </a:extLst>
          </p:cNvPr>
          <p:cNvSpPr txBox="1"/>
          <p:nvPr/>
        </p:nvSpPr>
        <p:spPr>
          <a:xfrm rot="16200000">
            <a:off x="3148627" y="338750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E95BD-B24B-4F31-873A-0B8CC3AB036A}"/>
              </a:ext>
            </a:extLst>
          </p:cNvPr>
          <p:cNvSpPr/>
          <p:nvPr/>
        </p:nvSpPr>
        <p:spPr>
          <a:xfrm>
            <a:off x="0" y="2176670"/>
            <a:ext cx="12192000" cy="389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3224D83-8AD4-49A5-90FD-CBA476A1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4883"/>
            <a:ext cx="7463385" cy="5413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23724-4F8D-4B70-8677-B470B4505B2D}"/>
              </a:ext>
            </a:extLst>
          </p:cNvPr>
          <p:cNvSpPr txBox="1"/>
          <p:nvPr/>
        </p:nvSpPr>
        <p:spPr>
          <a:xfrm>
            <a:off x="753961" y="2800742"/>
            <a:ext cx="36836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9E735-F0E0-404B-8355-CA92A9059763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6C32-CA35-4076-9325-7948AB5D4831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726115" y="2929235"/>
            <a:ext cx="5099538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54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726115" y="3852565"/>
            <a:ext cx="5099538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</a:t>
            </a:r>
            <a:r>
              <a:rPr lang="en-US" altLang="ko-KR" sz="1867" dirty="0" err="1">
                <a:cs typeface="Arial" pitchFamily="34" charset="0"/>
              </a:rPr>
              <a:t>SubTitle</a:t>
            </a:r>
            <a:r>
              <a:rPr lang="en-US" altLang="ko-KR" sz="1867" dirty="0">
                <a:cs typeface="Arial" pitchFamily="34" charset="0"/>
              </a:rPr>
              <a:t>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2B9D1470-A0DE-4A13-ABEB-8B8477FE2E7F}"/>
              </a:ext>
            </a:extLst>
          </p:cNvPr>
          <p:cNvGrpSpPr/>
          <p:nvPr/>
        </p:nvGrpSpPr>
        <p:grpSpPr>
          <a:xfrm>
            <a:off x="876301" y="481569"/>
            <a:ext cx="6991350" cy="1470669"/>
            <a:chOff x="302737" y="4401667"/>
            <a:chExt cx="4126935" cy="1470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21A55-581D-4FDD-AF6F-8ED583D790AA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F9C795-E8FE-482D-9E31-61F2C2E148E2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 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11394F-E067-420C-A34A-1B8DE7C94CFD}"/>
              </a:ext>
            </a:extLst>
          </p:cNvPr>
          <p:cNvSpPr txBox="1"/>
          <p:nvPr/>
        </p:nvSpPr>
        <p:spPr>
          <a:xfrm>
            <a:off x="4977122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03C351-6ED3-461C-9738-583E3AE42944}"/>
              </a:ext>
            </a:extLst>
          </p:cNvPr>
          <p:cNvSpPr txBox="1">
            <a:spLocks/>
          </p:cNvSpPr>
          <p:nvPr/>
        </p:nvSpPr>
        <p:spPr>
          <a:xfrm>
            <a:off x="1191638" y="46694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6A192F-777B-4411-B367-02B7A4854DAF}"/>
              </a:ext>
            </a:extLst>
          </p:cNvPr>
          <p:cNvSpPr txBox="1">
            <a:spLocks/>
          </p:cNvSpPr>
          <p:nvPr/>
        </p:nvSpPr>
        <p:spPr>
          <a:xfrm>
            <a:off x="497507" y="50864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147F8-00F9-4198-8E50-B558F808A793}"/>
              </a:ext>
            </a:extLst>
          </p:cNvPr>
          <p:cNvSpPr/>
          <p:nvPr/>
        </p:nvSpPr>
        <p:spPr>
          <a:xfrm>
            <a:off x="2212497" y="2049853"/>
            <a:ext cx="1205413" cy="751281"/>
          </a:xfrm>
          <a:custGeom>
            <a:avLst/>
            <a:gdLst>
              <a:gd name="connsiteX0" fmla="*/ 38125 w 1205413"/>
              <a:gd name="connsiteY0" fmla="*/ 754213 h 751280"/>
              <a:gd name="connsiteX1" fmla="*/ 904340 w 1205413"/>
              <a:gd name="connsiteY1" fmla="*/ 400998 h 751280"/>
              <a:gd name="connsiteX2" fmla="*/ 1103374 w 1205413"/>
              <a:gd name="connsiteY2" fmla="*/ 293913 h 751280"/>
              <a:gd name="connsiteX3" fmla="*/ 1180184 w 1205413"/>
              <a:gd name="connsiteY3" fmla="*/ 222709 h 751280"/>
              <a:gd name="connsiteX4" fmla="*/ 1188033 w 1205413"/>
              <a:gd name="connsiteY4" fmla="*/ 210375 h 751280"/>
              <a:gd name="connsiteX5" fmla="*/ 1188033 w 1205413"/>
              <a:gd name="connsiteY5" fmla="*/ 210375 h 751280"/>
              <a:gd name="connsiteX6" fmla="*/ 1208777 w 1205413"/>
              <a:gd name="connsiteY6" fmla="*/ 162158 h 751280"/>
              <a:gd name="connsiteX7" fmla="*/ 1199807 w 1205413"/>
              <a:gd name="connsiteY7" fmla="*/ 136368 h 751280"/>
              <a:gd name="connsiteX8" fmla="*/ 1208217 w 1205413"/>
              <a:gd name="connsiteY8" fmla="*/ 99365 h 751280"/>
              <a:gd name="connsiteX9" fmla="*/ 1191958 w 1205413"/>
              <a:gd name="connsiteY9" fmla="*/ 81424 h 751280"/>
              <a:gd name="connsiteX10" fmla="*/ 1193640 w 1205413"/>
              <a:gd name="connsiteY10" fmla="*/ 57315 h 751280"/>
              <a:gd name="connsiteX11" fmla="*/ 1176259 w 1205413"/>
              <a:gd name="connsiteY11" fmla="*/ 36010 h 751280"/>
              <a:gd name="connsiteX12" fmla="*/ 1151030 w 1205413"/>
              <a:gd name="connsiteY12" fmla="*/ 14705 h 751280"/>
              <a:gd name="connsiteX13" fmla="*/ 1102252 w 1205413"/>
              <a:gd name="connsiteY13" fmla="*/ 19191 h 751280"/>
              <a:gd name="connsiteX14" fmla="*/ 1061324 w 1205413"/>
              <a:gd name="connsiteY14" fmla="*/ 89273 h 751280"/>
              <a:gd name="connsiteX15" fmla="*/ 1039459 w 1205413"/>
              <a:gd name="connsiteY15" fmla="*/ 108335 h 751280"/>
              <a:gd name="connsiteX16" fmla="*/ 1051233 w 1205413"/>
              <a:gd name="connsiteY16" fmla="*/ 78060 h 751280"/>
              <a:gd name="connsiteX17" fmla="*/ 1064128 w 1205413"/>
              <a:gd name="connsiteY17" fmla="*/ 41617 h 751280"/>
              <a:gd name="connsiteX18" fmla="*/ 1064128 w 1205413"/>
              <a:gd name="connsiteY18" fmla="*/ 16948 h 751280"/>
              <a:gd name="connsiteX19" fmla="*/ 1040580 w 1205413"/>
              <a:gd name="connsiteY19" fmla="*/ 27040 h 751280"/>
              <a:gd name="connsiteX20" fmla="*/ 958724 w 1205413"/>
              <a:gd name="connsiteY20" fmla="*/ 115624 h 751280"/>
              <a:gd name="connsiteX21" fmla="*/ 894809 w 1205413"/>
              <a:gd name="connsiteY21" fmla="*/ 228877 h 751280"/>
              <a:gd name="connsiteX22" fmla="*/ 825848 w 1205413"/>
              <a:gd name="connsiteY22" fmla="*/ 284382 h 751280"/>
              <a:gd name="connsiteX23" fmla="*/ 646438 w 1205413"/>
              <a:gd name="connsiteY23" fmla="*/ 325870 h 751280"/>
              <a:gd name="connsiteX24" fmla="*/ 432827 w 1205413"/>
              <a:gd name="connsiteY24" fmla="*/ 381375 h 751280"/>
              <a:gd name="connsiteX25" fmla="*/ 337516 w 1205413"/>
              <a:gd name="connsiteY25" fmla="*/ 432395 h 751280"/>
              <a:gd name="connsiteX26" fmla="*/ 166515 w 1205413"/>
              <a:gd name="connsiteY26" fmla="*/ 493507 h 751280"/>
              <a:gd name="connsiteX27" fmla="*/ 56626 w 1205413"/>
              <a:gd name="connsiteY27" fmla="*/ 504159 h 751280"/>
              <a:gd name="connsiteX28" fmla="*/ 0 w 1205413"/>
              <a:gd name="connsiteY28" fmla="*/ 514251 h 751280"/>
              <a:gd name="connsiteX29" fmla="*/ 38125 w 1205413"/>
              <a:gd name="connsiteY29" fmla="*/ 754213 h 751280"/>
              <a:gd name="connsiteX30" fmla="*/ 38125 w 1205413"/>
              <a:gd name="connsiteY30" fmla="*/ 754213 h 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5413" h="751280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 w="5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770AFC-58A5-4885-BCA2-392B65F75706}"/>
              </a:ext>
            </a:extLst>
          </p:cNvPr>
          <p:cNvGrpSpPr/>
          <p:nvPr/>
        </p:nvGrpSpPr>
        <p:grpSpPr>
          <a:xfrm rot="20839120">
            <a:off x="3109050" y="1173340"/>
            <a:ext cx="554891" cy="5134307"/>
            <a:chOff x="1591762" y="960663"/>
            <a:chExt cx="554891" cy="51343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7CA947-F747-456F-8392-E5607A9A977C}"/>
                </a:ext>
              </a:extLst>
            </p:cNvPr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4CBF0C32-3146-4DD2-B64F-E5BB290CC012}"/>
                  </a:ext>
                </a:extLst>
              </p:cNvPr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AC4D1F3D-5EF5-4D3D-B5B6-D65A50055897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4A1014F0-A79B-4847-8848-A7D0ABC920FF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D2B8E8EF-94A5-4199-B28C-F8E18EA091E2}"/>
                  </a:ext>
                </a:extLst>
              </p:cNvPr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EC39A0D2-C3E9-4773-A125-8B3E0F8E08B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A81B2F-2897-43F7-8CA4-B83CF14F2CBF}"/>
                </a:ext>
              </a:extLst>
            </p:cNvPr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9AD16A3-E66E-415E-9DB6-188A9F297254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7DBF769F-9F16-41F5-A950-F4B26C9119E8}"/>
                    </a:ext>
                  </a:extLst>
                </p:cNvPr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FB4B34B0-BAFF-486D-A80D-471990827E5F}"/>
                    </a:ext>
                  </a:extLst>
                </p:cNvPr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3CF13139-02C2-4297-99BF-C28EB991288D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DBB35F3-F9BD-4595-9C1B-07A571656895}"/>
                  </a:ext>
                </a:extLst>
              </p:cNvPr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FFC21B-4B10-415F-9286-84CCF7E9A271}"/>
                    </a:ext>
                  </a:extLst>
                </p:cNvPr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61E35FE-7620-4C85-AFB8-AA2D2ED8F8D5}"/>
                    </a:ext>
                  </a:extLst>
                </p:cNvPr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2660D38-61FA-4F26-8CE1-352BF05C2DC5}"/>
                    </a:ext>
                  </a:extLst>
                </p:cNvPr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72F700D-6D32-4746-BAD0-7CC52FC1AB45}"/>
                </a:ext>
              </a:extLst>
            </p:cNvPr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32" name="Hexagon 1">
                <a:extLst>
                  <a:ext uri="{FF2B5EF4-FFF2-40B4-BE49-F238E27FC236}">
                    <a16:creationId xmlns:a16="http://schemas.microsoft.com/office/drawing/2014/main" id="{D330D18A-3BAC-4A37-B639-E9FD1D7F086F}"/>
                  </a:ext>
                </a:extLst>
              </p:cNvPr>
              <p:cNvSpPr/>
              <p:nvPr/>
            </p:nvSpPr>
            <p:spPr>
              <a:xfrm rot="10800000" flipH="1" flipV="1">
                <a:off x="1591965" y="1739158"/>
                <a:ext cx="554886" cy="298117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89D508C-AFCD-471D-935A-E3CDC6942345}"/>
                  </a:ext>
                </a:extLst>
              </p:cNvPr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BE72E42-3EE2-4EB2-A619-E498F9A3EB2C}"/>
              </a:ext>
            </a:extLst>
          </p:cNvPr>
          <p:cNvGrpSpPr/>
          <p:nvPr/>
        </p:nvGrpSpPr>
        <p:grpSpPr>
          <a:xfrm>
            <a:off x="1248011" y="1899725"/>
            <a:ext cx="2247770" cy="4442649"/>
            <a:chOff x="3086618" y="2259699"/>
            <a:chExt cx="2247770" cy="444264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617E61-87B6-46F9-8316-D63DD2D0A18B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9963B2-4529-4833-AF5E-F4FB4C2DD454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201647-5EA1-4849-8F76-B39531C38B59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D04BAB-7BC3-4571-A254-9D93B154C640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29E33C-F717-45E6-9E71-C66B32CD8DEC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0F6805-C72E-4CDB-93A3-23C693BF8BFB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93F2D9-C9A1-4505-B45A-B109958047B2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31EDFD-5CFE-4B0F-9B34-791ECC00183E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F49A36-D7CC-4A03-9C39-DEB165082BF3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62819E-572B-4656-AAFE-1DB9F13BA4D2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D82919-19ED-4703-9974-08B46141C2EC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32B501-F6B8-46A7-91D5-EB563B60889A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5AF89B-2F77-41A7-A46F-1535187D60A0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E6610F-37A2-472E-B974-2A96899CBF4C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4CBCA2-A6C4-465F-8185-227E139B748D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871DE0-CA8E-4FCF-9D6E-6580CA702A65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761094-3163-4923-964A-E5AC35B944DE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5887D4-CD99-4D8D-8A3D-BD280BC0FF24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31352E-7EED-4535-BE3F-798431E93562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44891E-0C38-4669-B3AF-EF1711F89354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AD78F4-197E-4E8E-A816-6D065A726E46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8724F0-59C5-4B12-9F34-F5A3D075B87E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400FA1-B2D8-4613-9CBC-35FB22126DC6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79B259-42CA-404B-B059-1B3CED115369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52154"/>
              </p:ext>
            </p:extLst>
          </p:nvPr>
        </p:nvGraphicFramePr>
        <p:xfrm>
          <a:off x="3585266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717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62281"/>
              </p:ext>
            </p:extLst>
          </p:nvPr>
        </p:nvGraphicFramePr>
        <p:xfrm>
          <a:off x="6266292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85812"/>
              </p:ext>
            </p:extLst>
          </p:nvPr>
        </p:nvGraphicFramePr>
        <p:xfrm>
          <a:off x="8947319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717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717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2348"/>
              </p:ext>
            </p:extLst>
          </p:nvPr>
        </p:nvGraphicFramePr>
        <p:xfrm>
          <a:off x="904240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762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113F5F-397A-48FA-AAF2-335C83E03B7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C5D3D5-CD15-4E54-8BE2-33D1D3F29E3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950125" y="363148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950125" y="463446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950125" y="563744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707557" y="413297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707557" y="513595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946376" y="344056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946376" y="442935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805752" y="393495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805752" y="492374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805752" y="294616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957489" y="1807517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6090199" y="197656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FCE23-CBF4-4BE2-8F16-64340AD8382E}"/>
              </a:ext>
            </a:extLst>
          </p:cNvPr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8096B5-4B3A-4777-8959-1FDE7127ACE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703568-C973-465B-9C49-186CAAB054C4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8A5846-94EE-45E0-A4DE-B4D86DF3DBC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DD13B-37D6-47A9-906D-6EEF00BCA706}"/>
              </a:ext>
            </a:extLst>
          </p:cNvPr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B3B74-BEBC-4196-855F-F909CBBBF60C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791C5-F838-4FC4-90FA-E135E9108F05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9D23C8-B62F-480B-8D3B-E436CCCDD43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27D3C-B632-44DC-9D8F-3B1774E7F118}"/>
              </a:ext>
            </a:extLst>
          </p:cNvPr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8CBDA2-1694-4969-8219-5D3C1FFB14C8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5E82B4-BB72-4EF0-BC7F-124661832BD9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B676F-3B55-46D2-996C-1865E157222E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71EBA-A2B1-4CE8-92A1-D861401474CA}"/>
              </a:ext>
            </a:extLst>
          </p:cNvPr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70BDBE-AF91-44AD-9413-09884A9FAE97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EE38-1F90-411E-AA7D-746EA8D5FCB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8072B9-5D08-4513-A197-04C9B6E0F8E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DEC97-6E28-487B-81E5-E58F6B460CDC}"/>
              </a:ext>
            </a:extLst>
          </p:cNvPr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2BA945-1479-4572-B623-92E7D35C1D9D}"/>
              </a:ext>
            </a:extLst>
          </p:cNvPr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83275-4994-4508-88B8-92A82708D1B2}"/>
              </a:ext>
            </a:extLst>
          </p:cNvPr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215B93-AC3D-4CD7-92AD-54D71AC096E6}"/>
              </a:ext>
            </a:extLst>
          </p:cNvPr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B7A9DC5-37B0-49C3-9171-D2D69FD4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8884"/>
              </p:ext>
            </p:extLst>
          </p:nvPr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276D581-F3F7-4C01-B793-8530A2B19C84}"/>
              </a:ext>
            </a:extLst>
          </p:cNvPr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1614F-0500-40F1-87D5-EF4D1F8E05AE}"/>
              </a:ext>
            </a:extLst>
          </p:cNvPr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C909C-D3C5-4DD5-9FF8-8681A303CB28}"/>
              </a:ext>
            </a:extLst>
          </p:cNvPr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52757-3572-4254-8862-CC81385C4639}"/>
              </a:ext>
            </a:extLst>
          </p:cNvPr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BEED8-5074-48AD-87A0-B4971714CE4F}"/>
              </a:ext>
            </a:extLst>
          </p:cNvPr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4AD63-4D6D-4FA1-BFF2-CE43D0E43A9E}"/>
              </a:ext>
            </a:extLst>
          </p:cNvPr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992258-9B8D-4A76-B1FA-A82102372E7B}"/>
              </a:ext>
            </a:extLst>
          </p:cNvPr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238BD2-B392-41FC-875C-CCC72D8376D4}"/>
              </a:ext>
            </a:extLst>
          </p:cNvPr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8A501-37A9-4010-BB78-141130C34DEA}"/>
              </a:ext>
            </a:extLst>
          </p:cNvPr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DDDC1A-06F0-4B81-9EC9-13FA8E785710}"/>
              </a:ext>
            </a:extLst>
          </p:cNvPr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75C3B-BB7D-4179-89D4-173D5F25064C}"/>
              </a:ext>
            </a:extLst>
          </p:cNvPr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865BBD-318D-49A0-B974-C2E98C3D274D}"/>
              </a:ext>
            </a:extLst>
          </p:cNvPr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FE71767-44D4-4111-BFBC-80E05B3147E9}"/>
              </a:ext>
            </a:extLst>
          </p:cNvPr>
          <p:cNvGrpSpPr/>
          <p:nvPr/>
        </p:nvGrpSpPr>
        <p:grpSpPr>
          <a:xfrm>
            <a:off x="5698405" y="3539229"/>
            <a:ext cx="2662240" cy="2576701"/>
            <a:chOff x="5507905" y="353326"/>
            <a:chExt cx="266224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0FA1C8-A564-478B-A877-5F2C92CB326C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C20CB3-C117-4683-AC13-55DA664722AB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77941E-C9C1-4DB9-AC35-A0D59C2DA49C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7587F6-BFB4-4B32-8800-D34774B04DEF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C54CE08-FF63-4B4B-A9D6-9271B6A0FBEF}"/>
              </a:ext>
            </a:extLst>
          </p:cNvPr>
          <p:cNvSpPr/>
          <p:nvPr/>
        </p:nvSpPr>
        <p:spPr>
          <a:xfrm>
            <a:off x="8467027" y="349884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176B2-F854-40CA-81A0-5F7CB393C158}"/>
              </a:ext>
            </a:extLst>
          </p:cNvPr>
          <p:cNvGrpSpPr/>
          <p:nvPr/>
        </p:nvGrpSpPr>
        <p:grpSpPr>
          <a:xfrm>
            <a:off x="8794148" y="3558865"/>
            <a:ext cx="3283552" cy="2537429"/>
            <a:chOff x="8908448" y="506479"/>
            <a:chExt cx="3283552" cy="25374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823FA-B983-4225-8653-BF47E265C2E3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AE31A5-C094-4A2C-B6B9-0AD4D56991ED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B22EA-C37A-40F1-9F07-4DD6FF592B29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34210-19AB-4D68-9D5E-96B52DD5F083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859DA8-B107-4479-A82D-967AD6479B15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B830ED-D5C0-44AB-AF5F-1AF5CD428D8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6F1B9F-A80E-4FB2-B175-A774FC22541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EC5424-6A6B-4B92-B60A-4DD2EE612AAA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77C3EE-5BD9-4CE0-B385-5111496F66E7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4853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5A63EBBB-8747-4CF4-9FF0-EB1C1C027C61}"/>
              </a:ext>
            </a:extLst>
          </p:cNvPr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DE6975C-2078-4492-8018-19DBC26E2BFC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FD2B46D-9330-4BBD-A584-EAF62C18DB01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4B56E-6C3A-4D3D-A99F-98C9A3C75A3D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E4DB31-26EE-4A54-970B-82D26ADD195D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BDD2F7-F285-40D5-97DC-95B23858E46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4A564D-CF5C-4AD0-AA5B-651E9DDC0309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ADBAE476-FEA8-45EA-93AB-F494F356671A}"/>
              </a:ext>
            </a:extLst>
          </p:cNvPr>
          <p:cNvSpPr/>
          <p:nvPr/>
        </p:nvSpPr>
        <p:spPr>
          <a:xfrm>
            <a:off x="7450724" y="427554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469624D5-D540-4670-B48D-82B31FA0A316}"/>
              </a:ext>
            </a:extLst>
          </p:cNvPr>
          <p:cNvSpPr/>
          <p:nvPr/>
        </p:nvSpPr>
        <p:spPr>
          <a:xfrm>
            <a:off x="6348646" y="297923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6D2E79DF-3917-4035-9AA5-CDB5C5926B8B}"/>
              </a:ext>
            </a:extLst>
          </p:cNvPr>
          <p:cNvSpPr/>
          <p:nvPr/>
        </p:nvSpPr>
        <p:spPr>
          <a:xfrm rot="20700000">
            <a:off x="5767201" y="4914714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E24DC03-6DF4-4124-B46A-483BE7D6BB9B}"/>
              </a:ext>
            </a:extLst>
          </p:cNvPr>
          <p:cNvSpPr/>
          <p:nvPr/>
        </p:nvSpPr>
        <p:spPr>
          <a:xfrm>
            <a:off x="4649983" y="3639886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C8EAC2-82F2-489B-B225-BB10EC91760A}"/>
              </a:ext>
            </a:extLst>
          </p:cNvPr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619EC-980C-4754-A5F0-9FAF03D31A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648E5-2B1A-4679-BE81-67526AC14F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D80CC-5F69-4EA5-A12B-18E297B7E460}"/>
              </a:ext>
            </a:extLst>
          </p:cNvPr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B3F733-FC5E-4D52-BC2A-8E6ACCE8A8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E20B4-8447-4A5B-BE55-677A0AF30C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C1143C-BF4A-431B-B7D1-20A8EC635F8A}"/>
              </a:ext>
            </a:extLst>
          </p:cNvPr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0140A4-00A9-4B96-BD1C-571A4170E2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A4732-4620-4AEF-88D6-98A4E2B5FE5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441F0E-B2C1-43AC-8B27-FFE7C9FF6D3A}"/>
              </a:ext>
            </a:extLst>
          </p:cNvPr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33B9-4258-4124-A973-1E716DBFD04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5ED717-6053-49C8-86EE-D563003E276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7B13B-F58C-44AE-83DD-A43BC5FC91A5}"/>
              </a:ext>
            </a:extLst>
          </p:cNvPr>
          <p:cNvSpPr txBox="1"/>
          <p:nvPr/>
        </p:nvSpPr>
        <p:spPr>
          <a:xfrm>
            <a:off x="7242429" y="210718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3FC03-0F03-4E8C-B151-891E57802B57}"/>
              </a:ext>
            </a:extLst>
          </p:cNvPr>
          <p:cNvSpPr txBox="1"/>
          <p:nvPr/>
        </p:nvSpPr>
        <p:spPr>
          <a:xfrm>
            <a:off x="7242429" y="240758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3D36-7651-493C-8696-11D035961190}"/>
              </a:ext>
            </a:extLst>
          </p:cNvPr>
          <p:cNvSpPr txBox="1"/>
          <p:nvPr/>
        </p:nvSpPr>
        <p:spPr>
          <a:xfrm>
            <a:off x="7242429" y="37922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8D1D-78D1-4831-AAB5-8F14009129B9}"/>
              </a:ext>
            </a:extLst>
          </p:cNvPr>
          <p:cNvSpPr txBox="1"/>
          <p:nvPr/>
        </p:nvSpPr>
        <p:spPr>
          <a:xfrm>
            <a:off x="7242429" y="409267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B1350398-C7AA-46F1-809D-46A74C4096FF}"/>
              </a:ext>
            </a:extLst>
          </p:cNvPr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6EE873-261E-4B55-B603-4157ED6716C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CE6C7C-1727-4875-9A25-1D38D583E415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13DBC2-A0D2-4056-BF02-3371EBA9E931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BDC317-6465-46D8-8FC5-38AB42A01D3A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F5F42-72C8-4643-BA19-847E4169A5B4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9A0845-6439-46B6-9A2B-1BC644F4A36A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013276-02C4-4A07-93F5-590D154E8534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FF590C-7991-4479-A923-BC73253C3664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65C147-12C1-4DC7-82F9-B974034802AB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D6A1EF-9FA1-43F7-9847-E3F85B13A114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2B7AC6-7D09-4F7F-8C33-C170D0E11597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9FAD7-D490-455A-9808-15FC0B517D7A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8F86A-D380-490E-B1D9-64EB82966B7B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E3034-EC36-4652-88CF-DB19D4169BD3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4EBD4A-89CE-45D5-8E81-4343A60A154D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637A19-A32A-43BE-A5F0-794A87226EA3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0D2BBC-7EA8-4F06-BC4D-7339C9789055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8D00B-212D-4ED5-97AD-F06916032047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BBF45E-10E5-4BF4-9001-3AF16CBB0C6D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B193B-2BBD-4E26-A7A2-99F16B11B4B3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2C6740-A7A0-43A2-86F1-951BC418FF99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F77F3-EB6A-4336-AAB8-73479D08F78A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5EA5FE-E780-4A23-AD57-9E11721EB72C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20E593-BD01-4B1D-9ED3-D45948FD835E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F5D3A5E-2694-4203-9CEA-A1B9BB1D053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A52AB870-7D59-4476-B8CB-04949C2D3D8C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18DF5138-4F9D-4EC3-9A29-B64B3DBFD392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BED89E05-E210-4086-9D3D-13DF6042C147}"/>
              </a:ext>
            </a:extLst>
          </p:cNvPr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A454C7-815D-4C8D-8A9D-0D4FC92271B4}"/>
              </a:ext>
            </a:extLst>
          </p:cNvPr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1C5FB66B-46A6-46D1-8B90-B6E7060DB339}"/>
              </a:ext>
            </a:extLst>
          </p:cNvPr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833E22-E969-43C0-B6C3-5076CB55D1C9}"/>
              </a:ext>
            </a:extLst>
          </p:cNvPr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8CC5CE2-CB4B-4E7B-96A2-6C4997938830}"/>
              </a:ext>
            </a:extLst>
          </p:cNvPr>
          <p:cNvSpPr/>
          <p:nvPr/>
        </p:nvSpPr>
        <p:spPr>
          <a:xfrm>
            <a:off x="5798978" y="270696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D52D496-1601-486D-A3B5-42902DC06849}"/>
              </a:ext>
            </a:extLst>
          </p:cNvPr>
          <p:cNvSpPr>
            <a:spLocks noChangeAspect="1"/>
          </p:cNvSpPr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CB660-C5C0-4AA5-BA3C-286ADF61E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181939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136471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14595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46303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47251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789595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G</a:t>
            </a:r>
            <a:r>
              <a:rPr lang="en-US" altLang="ko-KR" sz="7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E</a:t>
            </a:r>
            <a:r>
              <a:rPr lang="en-US" altLang="ko-KR" sz="7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N</a:t>
            </a:r>
            <a:r>
              <a:rPr lang="en-US" altLang="ko-KR" sz="7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D</a:t>
            </a:r>
            <a:r>
              <a:rPr lang="en-US" altLang="ko-KR" sz="7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839120" y="4172268"/>
            <a:ext cx="3702682" cy="857361"/>
            <a:chOff x="839120" y="4172267"/>
            <a:chExt cx="3702682" cy="857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CBC3CA-95E1-4416-8304-3A56C65C22FC}"/>
                </a:ext>
              </a:extLst>
            </p:cNvPr>
            <p:cNvGrpSpPr/>
            <p:nvPr/>
          </p:nvGrpSpPr>
          <p:grpSpPr>
            <a:xfrm flipH="1">
              <a:off x="839120" y="4172267"/>
              <a:ext cx="3073234" cy="857361"/>
              <a:chOff x="720000" y="2431958"/>
              <a:chExt cx="3059912" cy="85736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6CE1D-DB8A-40DD-92BE-4E288B822C3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939495-74C7-49D0-9F7E-1213DAAFD12B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61A76AAB-1C40-4DB0-94E8-EFBFA0CB3D14}"/>
                </a:ext>
              </a:extLst>
            </p:cNvPr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839120" y="3074466"/>
            <a:ext cx="3702682" cy="857361"/>
            <a:chOff x="839120" y="3074466"/>
            <a:chExt cx="3702682" cy="8573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3917BD-5F43-454A-B535-4D297C62892C}"/>
                </a:ext>
              </a:extLst>
            </p:cNvPr>
            <p:cNvGrpSpPr/>
            <p:nvPr/>
          </p:nvGrpSpPr>
          <p:grpSpPr>
            <a:xfrm flipH="1">
              <a:off x="839120" y="3074466"/>
              <a:ext cx="3073234" cy="857361"/>
              <a:chOff x="720000" y="1114639"/>
              <a:chExt cx="3059912" cy="8573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AFC06-5A60-4FA5-AF2F-654CE43A8D1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CD5CE-8C9A-4CF4-8C31-4D0A1CC43F30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999888E9-9D40-459B-A098-9B712FECF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680557" y="4721169"/>
            <a:ext cx="3710987" cy="857361"/>
            <a:chOff x="7680557" y="4172267"/>
            <a:chExt cx="3710987" cy="857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227253-DE64-4AE5-A7A4-DD919A87AFA2}"/>
                </a:ext>
              </a:extLst>
            </p:cNvPr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29A9-938D-4C26-8921-BC39512820D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DCF-C0CE-4066-825F-E10ABB51C238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Round Same Side Corner Rectangle 7">
              <a:extLst>
                <a:ext uri="{FF2B5EF4-FFF2-40B4-BE49-F238E27FC236}">
                  <a16:creationId xmlns:a16="http://schemas.microsoft.com/office/drawing/2014/main" id="{7B906AF4-762F-4D04-8F31-BC318B1FD1F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839120" y="5270069"/>
            <a:ext cx="3694418" cy="857361"/>
            <a:chOff x="839120" y="5270069"/>
            <a:chExt cx="3694418" cy="85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1F626-E3DB-49A8-AA61-58ACBA601597}"/>
                </a:ext>
              </a:extLst>
            </p:cNvPr>
            <p:cNvGrpSpPr/>
            <p:nvPr/>
          </p:nvGrpSpPr>
          <p:grpSpPr>
            <a:xfrm flipH="1">
              <a:off x="839120" y="5270069"/>
              <a:ext cx="3073234" cy="857361"/>
              <a:chOff x="720000" y="2431958"/>
              <a:chExt cx="3059912" cy="85736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CE92B-16B9-49D6-AFBF-25499B29228F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ABCD39-0490-4D33-9C9A-B8D8C557FC84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1E72B70-63EE-4D9E-833D-E227C3D5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1" name="Oval 7">
            <a:extLst>
              <a:ext uri="{FF2B5EF4-FFF2-40B4-BE49-F238E27FC236}">
                <a16:creationId xmlns:a16="http://schemas.microsoft.com/office/drawing/2014/main" id="{69E3A84B-BC38-4D78-8E1F-D1A9A446B2AB}"/>
              </a:ext>
            </a:extLst>
          </p:cNvPr>
          <p:cNvSpPr/>
          <p:nvPr/>
        </p:nvSpPr>
        <p:spPr>
          <a:xfrm>
            <a:off x="6532376" y="2246902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5E1CEF3-BB0D-4A4C-A46E-E73F601CC17C}"/>
              </a:ext>
            </a:extLst>
          </p:cNvPr>
          <p:cNvSpPr>
            <a:spLocks noChangeAspect="1"/>
          </p:cNvSpPr>
          <p:nvPr/>
        </p:nvSpPr>
        <p:spPr>
          <a:xfrm>
            <a:off x="4964938" y="3454627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FD24D25-900F-4B79-9C5F-A1208C5077FA}"/>
              </a:ext>
            </a:extLst>
          </p:cNvPr>
          <p:cNvSpPr>
            <a:spLocks noChangeAspect="1"/>
          </p:cNvSpPr>
          <p:nvPr/>
        </p:nvSpPr>
        <p:spPr>
          <a:xfrm>
            <a:off x="5995292" y="1961577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9A670DC9-CA64-48DC-9879-3BC5098569E7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55705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686272" y="3623367"/>
            <a:ext cx="3705272" cy="857361"/>
            <a:chOff x="7686272" y="3074466"/>
            <a:chExt cx="3705272" cy="8573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E3CF8-3462-4F56-A0BD-14FB68328D5C}"/>
                </a:ext>
              </a:extLst>
            </p:cNvPr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D9C404-3F90-482F-9475-5995A94E968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4D108-05D2-494C-94D4-2FA9CDB04EBC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A422C4AF-8825-499F-9AE4-35036780A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60A934B2-AA4F-446C-AA42-9520227E10C0}"/>
              </a:ext>
            </a:extLst>
          </p:cNvPr>
          <p:cNvSpPr>
            <a:spLocks noChangeAspect="1"/>
          </p:cNvSpPr>
          <p:nvPr/>
        </p:nvSpPr>
        <p:spPr>
          <a:xfrm>
            <a:off x="7030705" y="2640947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aphic 17">
            <a:extLst>
              <a:ext uri="{FF2B5EF4-FFF2-40B4-BE49-F238E27FC236}">
                <a16:creationId xmlns:a16="http://schemas.microsoft.com/office/drawing/2014/main" id="{F352795A-0459-422C-8712-6991FE60C84A}"/>
              </a:ext>
            </a:extLst>
          </p:cNvPr>
          <p:cNvGrpSpPr/>
          <p:nvPr/>
        </p:nvGrpSpPr>
        <p:grpSpPr>
          <a:xfrm>
            <a:off x="6512048" y="1692664"/>
            <a:ext cx="4799478" cy="2816664"/>
            <a:chOff x="2687161" y="3731096"/>
            <a:chExt cx="5158677" cy="3027467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5C120EC-5CFC-48CB-A84C-79A24D38A30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930C60-F714-4657-B6E0-9E21A32BAFE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BD75916-0B1E-47B9-8A84-86BC0AED73F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CD038C4-548F-4A06-ACDB-03830283520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B295C0B-B646-49B0-8CC0-D8077FE4B4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9A3DB1-E334-43B7-A0B3-E864BEA7F29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E3D199E-BCCB-45FC-A952-83118C24E2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D5F7203-8AE6-49C2-98E8-7E414083474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896C459-0EDC-45CD-893D-5EB1B3B967B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01C6BA5-1450-447D-9410-5023267C4EF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F15BEF4-5AA8-4D9E-81DA-DDF9D826070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0937E5A-6851-4CAD-A702-945D89BF528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B000284-0128-426C-973A-B07EF825B33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A18D2BA-C215-48B6-96A6-5AD9B3A579C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E47690-06AC-4DB4-AAC4-A505E0C57C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64B430-8CEE-4968-897A-7E58A5ACDBB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73A426-4617-494D-A591-664440CF250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C34F2BA-52AA-4A7B-8627-7EFCCFD8A37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736AF0D-D564-413F-AE43-2C39466A320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EBFA29-0CA4-44BF-818E-33A9F2933A4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ECA6C0D-FA06-4749-9C37-CF7AB1CDC10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DEFDC3-C254-411E-AE8E-62CBB701ED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59EF148-B925-47E4-A5F9-A3B8DD3CADE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C2DC848-5418-4468-BBB6-00ED82C5DE0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E2AC26F-330B-4239-BECD-28C7094161C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A2F726A-CD24-49B2-BC95-A397A9463C3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C56D517-BABE-4CFA-9534-CD96ABABC5B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F293759-2220-4523-8777-634D0BD6848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F372641-51A7-465C-B1D2-CB92AD3F725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F8090D4-8933-4E12-BB98-0A5358F9628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4871962-F2CD-41D7-A629-8E5960F51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E2BC0AB-5C95-40D6-82E8-E916143EF7F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D3E3895-4AF4-4D03-BBC9-535CA98DE8A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6CEC691-0F7B-42E4-BACB-E1D1D481371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CAFEBFE-082D-408A-8A5E-584548919F8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D57D4E3-D701-49DE-8C71-3DC65F3EDD6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1AF0C9-0C00-45DB-AEED-D963FB281A0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E692D7-7B18-41B4-B462-C1B455C74D9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8B20418-D833-4DAA-B765-AAE710D7041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1AAFF2D-E345-450F-8A48-90D03A6B79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8D36CEF-F38A-4430-8A94-35797422F3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08682B8-D0ED-4E39-8FCB-31429BD704F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3BA8D7F-F51B-4303-BD3E-31E1782F01B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4AD92DA-05C8-4301-B9E7-C02365DBD0E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BCB3467-E4CB-439C-A86A-E497FFAF137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E1E88F2-FA6C-4D75-A322-183706E6D4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457D78-7B9C-4525-B3C4-ED37F6E43E4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340B4FD-8114-41DD-BA36-DBE05D457E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FFD6CAF-478D-467E-BCA6-81F144C8B4D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6662207-41BE-4763-82FB-84A74312C0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266002-F112-4BD1-82E0-7156280805D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DD5BA80-2DF4-415B-A222-F87EE8BC55E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E720E98-732A-45DD-89B6-D4DA235EA25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8C28C44-1CAE-46DD-8351-145924818E9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343F051-6ED8-4845-92AE-9A0426893B3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EA7C1AF-6B74-4251-A035-514239FAEE5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AA81D1-C672-4105-BCA0-0FC9F07C2FF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2E3C11A-B08D-4C4C-94A5-62488675CE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2961CEB-1BE8-4E47-A109-1EA5FD8B52D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1420187-5F02-4A91-837F-71B27182C3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68C9A1-EB9C-48AF-8DC8-163B265C5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CB77804-B8DE-46B3-B3C0-8C6EC2255BC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DE61AD1-9AFE-4D4F-BFCD-8A53C17CEAC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CC76B4B-60BA-4254-A41A-7DFCF3FD84E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1C4FCA5-540D-4ED6-AAA8-519FD16570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C77A817-A651-491A-9A61-2AE090FF0BC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E836F0-1453-40CD-92F2-28B757004C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F4A39C6-8C25-4E23-A308-7B9B9BDEC84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F699BA6-DB04-4DE2-9671-1B08FA3A42A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15D5E25-51EE-4BF1-BAEC-87F4D798FF4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8955D0F-75D9-4CC8-8D7C-EF813E20BC3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FC8A1C7-2646-445B-9D8E-E94F9D3DE7E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242EBB8-4CF7-4699-B6B6-017C490C06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845FCE7-B520-423C-88E9-3BCDE135168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E1C1475-40F9-41A8-BB0F-25CE9CB2A71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E790260-1036-4F74-9815-EF0A0D81302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AC616F2-156B-49D3-A83D-BF5B2BDECD0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E4151BF-EF49-469A-8002-02F1E5A4BF8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737601F-DF37-4876-B863-3EC72B09FB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26C9823-F030-4291-8FE1-3B3633CF2AA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CE9AB55-637E-4573-8886-14701C4D2F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FF3F0F9-E021-4580-B88E-2C275B5712E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1A401218-CCAA-48B0-8BA5-ADDC0775D2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77B8B7-2B77-46AF-9780-BD21A3B1453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CDA3D1C-F430-48D5-9EF7-4BD1BBCD3D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C47CF6D-A565-4309-A934-35F515D7D0C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897BE43-7AE5-44A7-9BC4-6E0911F393D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42F66AD-ECB4-461B-9244-3C3D6B14943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B0B6B52-C6A8-4171-ABE7-FCC27506E48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B674332-FA22-4016-9EEC-A68F618A11D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B3B2C4A-C1AC-497C-8F37-939763D4AB3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96987B2-15FE-49ED-86B5-57EBEE03341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6CF021D-2522-4300-B5E7-29E3FD24EE3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D1D56E5-578E-4548-AD70-6E3D09014E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6AF3690-972E-4BDF-943F-48CE1D44604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68FEF74-0FC7-40F8-82F2-FE9CAFE7AC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ABD08AE-5B91-4D4E-BBA0-09B70098638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8262598-7679-4BC9-9879-7E8BB794411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7E90365-5B37-4E35-B92A-F7397C281D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5D5E18D1-CE58-41D1-8C7C-08D855BFE6E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D383FD8-768B-4F52-8463-2D6A6BCF661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176F74E2-6798-444C-AF6F-56DF4BB643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CB617D8-FF57-45F0-8FBC-82933BC4F78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112E368-02AF-4B6F-BBC5-E1D69E9373C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98CFBE5-6008-4245-81EE-FECBAC12197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38D1029-B2A4-4AFB-A85E-0721CEBC65F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A706F4C-6E95-457D-A21D-45B0614FC7C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D20B1F10-DC49-424A-BF9E-C1972EA7DD5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8A04ED7-6D79-4D59-8F18-7FF41470CE9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85A286F-E31D-4692-B745-ACAB6EA1025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408D710-6C94-4AFB-9DFC-F3DEBFD691B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19E2900-86EF-4B31-BFF6-3D21A7B7CF6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80AD13F-1286-44B6-A76D-8E7BFEB68280}"/>
              </a:ext>
            </a:extLst>
          </p:cNvPr>
          <p:cNvSpPr txBox="1"/>
          <p:nvPr/>
        </p:nvSpPr>
        <p:spPr>
          <a:xfrm>
            <a:off x="9191479" y="4665332"/>
            <a:ext cx="228877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C4CF880B-B643-4132-B5D4-0713DC48162B}"/>
              </a:ext>
            </a:extLst>
          </p:cNvPr>
          <p:cNvSpPr/>
          <p:nvPr/>
        </p:nvSpPr>
        <p:spPr>
          <a:xfrm>
            <a:off x="720507" y="1889414"/>
            <a:ext cx="617813" cy="61781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C8ABACE-B511-41D6-A7D5-FC5C46EF090F}"/>
              </a:ext>
            </a:extLst>
          </p:cNvPr>
          <p:cNvSpPr txBox="1"/>
          <p:nvPr/>
        </p:nvSpPr>
        <p:spPr>
          <a:xfrm>
            <a:off x="1584600" y="178282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B2F9845-CA23-41D7-BF1D-214AF513AD3F}"/>
              </a:ext>
            </a:extLst>
          </p:cNvPr>
          <p:cNvSpPr/>
          <p:nvPr/>
        </p:nvSpPr>
        <p:spPr>
          <a:xfrm>
            <a:off x="720507" y="3240136"/>
            <a:ext cx="617813" cy="61781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9599B63E-6733-4628-BA11-DD4B76247646}"/>
              </a:ext>
            </a:extLst>
          </p:cNvPr>
          <p:cNvSpPr txBox="1"/>
          <p:nvPr/>
        </p:nvSpPr>
        <p:spPr>
          <a:xfrm>
            <a:off x="1584600" y="313354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79A57929-06D2-40C6-9702-E94D884F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66398"/>
              </p:ext>
            </p:extLst>
          </p:nvPr>
        </p:nvGraphicFramePr>
        <p:xfrm>
          <a:off x="1061343" y="443471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9" name="그룹 1">
            <a:extLst>
              <a:ext uri="{FF2B5EF4-FFF2-40B4-BE49-F238E27FC236}">
                <a16:creationId xmlns:a16="http://schemas.microsoft.com/office/drawing/2014/main" id="{594C754D-F2D7-4512-8D0E-E018D2028AAD}"/>
              </a:ext>
            </a:extLst>
          </p:cNvPr>
          <p:cNvGrpSpPr/>
          <p:nvPr/>
        </p:nvGrpSpPr>
        <p:grpSpPr>
          <a:xfrm>
            <a:off x="3189965" y="5047826"/>
            <a:ext cx="1493428" cy="1074115"/>
            <a:chOff x="2970165" y="4914476"/>
            <a:chExt cx="1493428" cy="107411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0DFC986D-7932-4FEE-9CC2-18D25FFEB27E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0103E21-1A9B-4F97-A3DB-8317077DCAB9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07DEE718-32C3-485D-BAFF-0E0E8DB163C5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3F32CCF9-873A-4AFF-9589-93360A5B9590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9F168EA-FF88-4900-A12A-9DCAB54AB7A8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AC5EB57-6C36-43C2-99D1-763E449E5BC3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784FF50-A267-4637-9D32-6EFC269E1B68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75226F4-AD8A-42F3-ADB4-0E29F7C27D9E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81A3CAB-A5BD-4921-874B-1F081BA03A3E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22841D36-9545-4D46-825D-936537580DEE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CF305D75-3A11-45F6-9132-0F991AFCFFA5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F83AFB2-1F21-451A-9454-7E4298D89D8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78310847-B162-4E26-9461-6AB9F79E2297}"/>
              </a:ext>
            </a:extLst>
          </p:cNvPr>
          <p:cNvSpPr txBox="1"/>
          <p:nvPr/>
        </p:nvSpPr>
        <p:spPr>
          <a:xfrm>
            <a:off x="3189965" y="471668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33" name="그룹 383">
            <a:extLst>
              <a:ext uri="{FF2B5EF4-FFF2-40B4-BE49-F238E27FC236}">
                <a16:creationId xmlns:a16="http://schemas.microsoft.com/office/drawing/2014/main" id="{27A79BE9-373B-424A-A3A3-3ACDFC87F426}"/>
              </a:ext>
            </a:extLst>
          </p:cNvPr>
          <p:cNvGrpSpPr/>
          <p:nvPr/>
        </p:nvGrpSpPr>
        <p:grpSpPr>
          <a:xfrm>
            <a:off x="8111001" y="1887170"/>
            <a:ext cx="331373" cy="331373"/>
            <a:chOff x="1813250" y="2081018"/>
            <a:chExt cx="616404" cy="616404"/>
          </a:xfrm>
        </p:grpSpPr>
        <p:grpSp>
          <p:nvGrpSpPr>
            <p:cNvPr id="334" name="그룹 384">
              <a:extLst>
                <a:ext uri="{FF2B5EF4-FFF2-40B4-BE49-F238E27FC236}">
                  <a16:creationId xmlns:a16="http://schemas.microsoft.com/office/drawing/2014/main" id="{C6E180AA-C8B2-4EC8-95EB-C013D1932687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36" name="눈물 방울 386">
                <a:extLst>
                  <a:ext uri="{FF2B5EF4-FFF2-40B4-BE49-F238E27FC236}">
                    <a16:creationId xmlns:a16="http://schemas.microsoft.com/office/drawing/2014/main" id="{63770876-49F5-40CC-B854-F5FDCCF27E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37" name="타원 387">
                <a:extLst>
                  <a:ext uri="{FF2B5EF4-FFF2-40B4-BE49-F238E27FC236}">
                    <a16:creationId xmlns:a16="http://schemas.microsoft.com/office/drawing/2014/main" id="{83AB52A5-2383-47E7-B3B4-3F771E5BF26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9F6EB06D-E872-4D18-8F4A-B9038B573344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8" name="그룹 388">
            <a:extLst>
              <a:ext uri="{FF2B5EF4-FFF2-40B4-BE49-F238E27FC236}">
                <a16:creationId xmlns:a16="http://schemas.microsoft.com/office/drawing/2014/main" id="{5C8AD430-46FB-40B9-ADCE-55124F30F339}"/>
              </a:ext>
            </a:extLst>
          </p:cNvPr>
          <p:cNvGrpSpPr/>
          <p:nvPr/>
        </p:nvGrpSpPr>
        <p:grpSpPr>
          <a:xfrm>
            <a:off x="7138737" y="2671489"/>
            <a:ext cx="331373" cy="331373"/>
            <a:chOff x="3327523" y="1634051"/>
            <a:chExt cx="616404" cy="616404"/>
          </a:xfrm>
        </p:grpSpPr>
        <p:grpSp>
          <p:nvGrpSpPr>
            <p:cNvPr id="339" name="그룹 389">
              <a:extLst>
                <a:ext uri="{FF2B5EF4-FFF2-40B4-BE49-F238E27FC236}">
                  <a16:creationId xmlns:a16="http://schemas.microsoft.com/office/drawing/2014/main" id="{4014AE00-8471-4C55-B809-AAA7DF85DE5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1" name="눈물 방울 391">
                <a:extLst>
                  <a:ext uri="{FF2B5EF4-FFF2-40B4-BE49-F238E27FC236}">
                    <a16:creationId xmlns:a16="http://schemas.microsoft.com/office/drawing/2014/main" id="{1AF45B51-3A82-4AA1-B1C7-5E57BF281F0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2" name="타원 392">
                <a:extLst>
                  <a:ext uri="{FF2B5EF4-FFF2-40B4-BE49-F238E27FC236}">
                    <a16:creationId xmlns:a16="http://schemas.microsoft.com/office/drawing/2014/main" id="{664137BC-8DBF-4E79-B14B-E758408BFA1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189DC7-8016-4C57-B3AC-8E8B292F86A3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3" name="그룹 393">
            <a:extLst>
              <a:ext uri="{FF2B5EF4-FFF2-40B4-BE49-F238E27FC236}">
                <a16:creationId xmlns:a16="http://schemas.microsoft.com/office/drawing/2014/main" id="{F1B95B92-20D5-4422-8E5F-7DB112473FA7}"/>
              </a:ext>
            </a:extLst>
          </p:cNvPr>
          <p:cNvGrpSpPr/>
          <p:nvPr/>
        </p:nvGrpSpPr>
        <p:grpSpPr>
          <a:xfrm>
            <a:off x="10569901" y="3545913"/>
            <a:ext cx="331373" cy="331373"/>
            <a:chOff x="3012998" y="3521197"/>
            <a:chExt cx="616404" cy="616404"/>
          </a:xfrm>
        </p:grpSpPr>
        <p:grpSp>
          <p:nvGrpSpPr>
            <p:cNvPr id="344" name="그룹 394">
              <a:extLst>
                <a:ext uri="{FF2B5EF4-FFF2-40B4-BE49-F238E27FC236}">
                  <a16:creationId xmlns:a16="http://schemas.microsoft.com/office/drawing/2014/main" id="{F0FC0948-CE72-4B16-A7F0-7B1DD056FE49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46" name="눈물 방울 396">
                <a:extLst>
                  <a:ext uri="{FF2B5EF4-FFF2-40B4-BE49-F238E27FC236}">
                    <a16:creationId xmlns:a16="http://schemas.microsoft.com/office/drawing/2014/main" id="{A7299017-7ED4-4A3F-B69B-629B88A6654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타원 397">
                <a:extLst>
                  <a:ext uri="{FF2B5EF4-FFF2-40B4-BE49-F238E27FC236}">
                    <a16:creationId xmlns:a16="http://schemas.microsoft.com/office/drawing/2014/main" id="{9AE1253A-7DE1-46F1-9CD4-D38AA666901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23073AD-E9BE-4B73-B920-E6548B97D7BE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8" name="그룹 398">
            <a:extLst>
              <a:ext uri="{FF2B5EF4-FFF2-40B4-BE49-F238E27FC236}">
                <a16:creationId xmlns:a16="http://schemas.microsoft.com/office/drawing/2014/main" id="{E1339B23-ABC5-4946-8CAD-C320061C9A9F}"/>
              </a:ext>
            </a:extLst>
          </p:cNvPr>
          <p:cNvGrpSpPr/>
          <p:nvPr/>
        </p:nvGrpSpPr>
        <p:grpSpPr>
          <a:xfrm>
            <a:off x="10251050" y="2197316"/>
            <a:ext cx="331373" cy="331373"/>
            <a:chOff x="6150365" y="2029275"/>
            <a:chExt cx="616404" cy="616404"/>
          </a:xfrm>
        </p:grpSpPr>
        <p:grpSp>
          <p:nvGrpSpPr>
            <p:cNvPr id="349" name="그룹 399">
              <a:extLst>
                <a:ext uri="{FF2B5EF4-FFF2-40B4-BE49-F238E27FC236}">
                  <a16:creationId xmlns:a16="http://schemas.microsoft.com/office/drawing/2014/main" id="{44977581-790A-4BE3-B5EE-0348F9DD9271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51" name="눈물 방울 401">
                <a:extLst>
                  <a:ext uri="{FF2B5EF4-FFF2-40B4-BE49-F238E27FC236}">
                    <a16:creationId xmlns:a16="http://schemas.microsoft.com/office/drawing/2014/main" id="{1A0CBD43-D889-4FCB-B100-D5E3D5AFDEC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52" name="타원 402">
                <a:extLst>
                  <a:ext uri="{FF2B5EF4-FFF2-40B4-BE49-F238E27FC236}">
                    <a16:creationId xmlns:a16="http://schemas.microsoft.com/office/drawing/2014/main" id="{B1E5D80D-C9DF-4058-AD2D-AD43B33D816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990AC873-E034-4AEF-A7DF-F80AC73C771F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6F664EAD-1426-4041-BCCB-F73EF7857B9F}"/>
              </a:ext>
            </a:extLst>
          </p:cNvPr>
          <p:cNvGrpSpPr/>
          <p:nvPr/>
        </p:nvGrpSpPr>
        <p:grpSpPr>
          <a:xfrm>
            <a:off x="5142029" y="5596137"/>
            <a:ext cx="1711055" cy="524055"/>
            <a:chOff x="5438700" y="5577623"/>
            <a:chExt cx="1711055" cy="524055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C3EA5B6-26B8-4325-8666-9DC969ABC5DB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69" name="Rectangle 16">
                <a:extLst>
                  <a:ext uri="{FF2B5EF4-FFF2-40B4-BE49-F238E27FC236}">
                    <a16:creationId xmlns:a16="http://schemas.microsoft.com/office/drawing/2014/main" id="{0C8AA561-76DC-48C2-8CC0-9F42BAAF23A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0" name="Rectangle 16">
                <a:extLst>
                  <a:ext uri="{FF2B5EF4-FFF2-40B4-BE49-F238E27FC236}">
                    <a16:creationId xmlns:a16="http://schemas.microsoft.com/office/drawing/2014/main" id="{B65140CB-AF74-4BEC-BB08-9FDF82B0A3CD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1" name="Rectangle 16">
                <a:extLst>
                  <a:ext uri="{FF2B5EF4-FFF2-40B4-BE49-F238E27FC236}">
                    <a16:creationId xmlns:a16="http://schemas.microsoft.com/office/drawing/2014/main" id="{75831DA8-AF65-4F54-B067-BBE704672B01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2" name="Rectangle 16">
                <a:extLst>
                  <a:ext uri="{FF2B5EF4-FFF2-40B4-BE49-F238E27FC236}">
                    <a16:creationId xmlns:a16="http://schemas.microsoft.com/office/drawing/2014/main" id="{6C28B757-80BF-49D0-A5DF-3B3AF33C8432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3" name="Rectangle 16">
                <a:extLst>
                  <a:ext uri="{FF2B5EF4-FFF2-40B4-BE49-F238E27FC236}">
                    <a16:creationId xmlns:a16="http://schemas.microsoft.com/office/drawing/2014/main" id="{CD0EF8A6-8728-491D-8F68-594631956D0B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9E45F6FC-0D79-4673-9CE2-24D3571AFA0E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76" name="Rectangle 16">
                <a:extLst>
                  <a:ext uri="{FF2B5EF4-FFF2-40B4-BE49-F238E27FC236}">
                    <a16:creationId xmlns:a16="http://schemas.microsoft.com/office/drawing/2014/main" id="{214DAA2A-EC6A-4A7E-BE87-89A2657198C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7" name="Rectangle 16">
                <a:extLst>
                  <a:ext uri="{FF2B5EF4-FFF2-40B4-BE49-F238E27FC236}">
                    <a16:creationId xmlns:a16="http://schemas.microsoft.com/office/drawing/2014/main" id="{4F18BC2D-177B-4250-B9B5-DEC3B3AEC5B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8" name="Rectangle 16">
                <a:extLst>
                  <a:ext uri="{FF2B5EF4-FFF2-40B4-BE49-F238E27FC236}">
                    <a16:creationId xmlns:a16="http://schemas.microsoft.com/office/drawing/2014/main" id="{9DCC248C-5FDB-483E-AB87-0433E103665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9" name="Rectangle 16">
                <a:extLst>
                  <a:ext uri="{FF2B5EF4-FFF2-40B4-BE49-F238E27FC236}">
                    <a16:creationId xmlns:a16="http://schemas.microsoft.com/office/drawing/2014/main" id="{FA2AB51C-049D-45AE-B8EE-FA8A66CD8026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0" name="Rectangle 16">
                <a:extLst>
                  <a:ext uri="{FF2B5EF4-FFF2-40B4-BE49-F238E27FC236}">
                    <a16:creationId xmlns:a16="http://schemas.microsoft.com/office/drawing/2014/main" id="{13D4DD8E-C94E-4921-AFAF-598DE4171AB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96A00976-546F-4934-9752-A96650FFD0B4}"/>
              </a:ext>
            </a:extLst>
          </p:cNvPr>
          <p:cNvGrpSpPr/>
          <p:nvPr/>
        </p:nvGrpSpPr>
        <p:grpSpPr>
          <a:xfrm>
            <a:off x="5142029" y="4802985"/>
            <a:ext cx="1711055" cy="524055"/>
            <a:chOff x="5438700" y="4784471"/>
            <a:chExt cx="1711055" cy="524055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8DBCC3A0-E2F3-4E41-BB6A-131480EE3910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88" name="Rectangle 16">
                <a:extLst>
                  <a:ext uri="{FF2B5EF4-FFF2-40B4-BE49-F238E27FC236}">
                    <a16:creationId xmlns:a16="http://schemas.microsoft.com/office/drawing/2014/main" id="{822170DA-4575-4BE5-B35C-9848AA67EEC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9" name="Rectangle 16">
                <a:extLst>
                  <a:ext uri="{FF2B5EF4-FFF2-40B4-BE49-F238E27FC236}">
                    <a16:creationId xmlns:a16="http://schemas.microsoft.com/office/drawing/2014/main" id="{A712DD9F-A503-444F-8363-1CEF04FA75DE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0" name="Rectangle 16">
                <a:extLst>
                  <a:ext uri="{FF2B5EF4-FFF2-40B4-BE49-F238E27FC236}">
                    <a16:creationId xmlns:a16="http://schemas.microsoft.com/office/drawing/2014/main" id="{EF6E9222-A855-4783-A92F-08DC4C516FA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1" name="Rectangle 16">
                <a:extLst>
                  <a:ext uri="{FF2B5EF4-FFF2-40B4-BE49-F238E27FC236}">
                    <a16:creationId xmlns:a16="http://schemas.microsoft.com/office/drawing/2014/main" id="{F01A9BF9-7776-4134-86B7-EE22A2796D8D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2" name="Rectangle 16">
                <a:extLst>
                  <a:ext uri="{FF2B5EF4-FFF2-40B4-BE49-F238E27FC236}">
                    <a16:creationId xmlns:a16="http://schemas.microsoft.com/office/drawing/2014/main" id="{34BDAC6A-7BD3-4184-83F4-9F708CD94442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FEE2AABB-756A-4B31-A789-C9D833C406A4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494" name="Rectangle 16">
                <a:extLst>
                  <a:ext uri="{FF2B5EF4-FFF2-40B4-BE49-F238E27FC236}">
                    <a16:creationId xmlns:a16="http://schemas.microsoft.com/office/drawing/2014/main" id="{E2A7FA2A-DF1F-4DA9-BCFF-0BF573036B7D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5" name="Rectangle 16">
                <a:extLst>
                  <a:ext uri="{FF2B5EF4-FFF2-40B4-BE49-F238E27FC236}">
                    <a16:creationId xmlns:a16="http://schemas.microsoft.com/office/drawing/2014/main" id="{4FAE0F04-6BEA-4AE9-A62E-E456D289C3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6" name="Rectangle 16">
                <a:extLst>
                  <a:ext uri="{FF2B5EF4-FFF2-40B4-BE49-F238E27FC236}">
                    <a16:creationId xmlns:a16="http://schemas.microsoft.com/office/drawing/2014/main" id="{12BE887F-A5D8-434D-95B9-FDB514CA7C4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7" name="Rectangle 16">
                <a:extLst>
                  <a:ext uri="{FF2B5EF4-FFF2-40B4-BE49-F238E27FC236}">
                    <a16:creationId xmlns:a16="http://schemas.microsoft.com/office/drawing/2014/main" id="{61226142-83E7-4626-B6DC-E0B39FB94C30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8" name="Rectangle 16">
                <a:extLst>
                  <a:ext uri="{FF2B5EF4-FFF2-40B4-BE49-F238E27FC236}">
                    <a16:creationId xmlns:a16="http://schemas.microsoft.com/office/drawing/2014/main" id="{06F79395-0E6A-47F2-AC70-834F8219E3A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97EBE0-4CBE-4A0C-BEFD-600234EF45FC}"/>
              </a:ext>
            </a:extLst>
          </p:cNvPr>
          <p:cNvGrpSpPr/>
          <p:nvPr/>
        </p:nvGrpSpPr>
        <p:grpSpPr>
          <a:xfrm>
            <a:off x="7021788" y="5577134"/>
            <a:ext cx="1711055" cy="524055"/>
            <a:chOff x="5438700" y="5577623"/>
            <a:chExt cx="1711055" cy="524055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6C7707E1-7DCB-4BBE-A06C-96C058FE69DA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9" name="Rectangle 16">
                <a:extLst>
                  <a:ext uri="{FF2B5EF4-FFF2-40B4-BE49-F238E27FC236}">
                    <a16:creationId xmlns:a16="http://schemas.microsoft.com/office/drawing/2014/main" id="{47BC3214-D4A8-43B2-9294-F7625313DEA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0" name="Rectangle 16">
                <a:extLst>
                  <a:ext uri="{FF2B5EF4-FFF2-40B4-BE49-F238E27FC236}">
                    <a16:creationId xmlns:a16="http://schemas.microsoft.com/office/drawing/2014/main" id="{F18D5534-9E0A-47A6-9688-D4EF8A3349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1" name="Rectangle 16">
                <a:extLst>
                  <a:ext uri="{FF2B5EF4-FFF2-40B4-BE49-F238E27FC236}">
                    <a16:creationId xmlns:a16="http://schemas.microsoft.com/office/drawing/2014/main" id="{19367A08-4277-4F96-9846-FBA2389CB5CC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2" name="Rectangle 16">
                <a:extLst>
                  <a:ext uri="{FF2B5EF4-FFF2-40B4-BE49-F238E27FC236}">
                    <a16:creationId xmlns:a16="http://schemas.microsoft.com/office/drawing/2014/main" id="{D239352B-E718-474F-8CC3-009052B6985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3" name="Rectangle 16">
                <a:extLst>
                  <a:ext uri="{FF2B5EF4-FFF2-40B4-BE49-F238E27FC236}">
                    <a16:creationId xmlns:a16="http://schemas.microsoft.com/office/drawing/2014/main" id="{E3357802-E9DB-4CEB-872E-6C79197FDE77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EADED7F7-E87E-419B-81FA-F0DB12A92633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4" name="Rectangle 16">
                <a:extLst>
                  <a:ext uri="{FF2B5EF4-FFF2-40B4-BE49-F238E27FC236}">
                    <a16:creationId xmlns:a16="http://schemas.microsoft.com/office/drawing/2014/main" id="{1F3BC936-5673-4D70-999F-FF4092B1F9FC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5" name="Rectangle 16">
                <a:extLst>
                  <a:ext uri="{FF2B5EF4-FFF2-40B4-BE49-F238E27FC236}">
                    <a16:creationId xmlns:a16="http://schemas.microsoft.com/office/drawing/2014/main" id="{8A7DA761-A3FE-49AF-8215-E13505F97F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6" name="Rectangle 16">
                <a:extLst>
                  <a:ext uri="{FF2B5EF4-FFF2-40B4-BE49-F238E27FC236}">
                    <a16:creationId xmlns:a16="http://schemas.microsoft.com/office/drawing/2014/main" id="{0D7ECE73-65CD-46E6-A154-783766AE0B8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7" name="Rectangle 16">
                <a:extLst>
                  <a:ext uri="{FF2B5EF4-FFF2-40B4-BE49-F238E27FC236}">
                    <a16:creationId xmlns:a16="http://schemas.microsoft.com/office/drawing/2014/main" id="{B19BBD8E-8E2C-4D62-9B7E-7AC94C6B5BEC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8" name="Rectangle 16">
                <a:extLst>
                  <a:ext uri="{FF2B5EF4-FFF2-40B4-BE49-F238E27FC236}">
                    <a16:creationId xmlns:a16="http://schemas.microsoft.com/office/drawing/2014/main" id="{F7E6B0C3-2BF7-4CB3-AE16-ACCB0DFB0ABD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C3500B43-4952-4D85-BDF1-4809C84142AE}"/>
              </a:ext>
            </a:extLst>
          </p:cNvPr>
          <p:cNvGrpSpPr/>
          <p:nvPr/>
        </p:nvGrpSpPr>
        <p:grpSpPr>
          <a:xfrm>
            <a:off x="7021788" y="4783982"/>
            <a:ext cx="1711055" cy="524055"/>
            <a:chOff x="5438700" y="4784471"/>
            <a:chExt cx="1711055" cy="524055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3F6B6AB-37D3-4EC9-B6DE-0AA46A5847E8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22" name="Rectangle 16">
                <a:extLst>
                  <a:ext uri="{FF2B5EF4-FFF2-40B4-BE49-F238E27FC236}">
                    <a16:creationId xmlns:a16="http://schemas.microsoft.com/office/drawing/2014/main" id="{3AC63ABE-1651-4ED4-92E8-5924ACC140A5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3" name="Rectangle 16">
                <a:extLst>
                  <a:ext uri="{FF2B5EF4-FFF2-40B4-BE49-F238E27FC236}">
                    <a16:creationId xmlns:a16="http://schemas.microsoft.com/office/drawing/2014/main" id="{649FD215-22AA-4331-AA66-51C1249BF1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4" name="Rectangle 16">
                <a:extLst>
                  <a:ext uri="{FF2B5EF4-FFF2-40B4-BE49-F238E27FC236}">
                    <a16:creationId xmlns:a16="http://schemas.microsoft.com/office/drawing/2014/main" id="{44F8BD48-C1B4-4436-AFEF-0AC6B54758E3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5" name="Rectangle 16">
                <a:extLst>
                  <a:ext uri="{FF2B5EF4-FFF2-40B4-BE49-F238E27FC236}">
                    <a16:creationId xmlns:a16="http://schemas.microsoft.com/office/drawing/2014/main" id="{76D2B0E6-CB78-4442-B943-87C1BEFA3763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6" name="Rectangle 16">
                <a:extLst>
                  <a:ext uri="{FF2B5EF4-FFF2-40B4-BE49-F238E27FC236}">
                    <a16:creationId xmlns:a16="http://schemas.microsoft.com/office/drawing/2014/main" id="{9BB3E323-E9E1-4DBC-A310-E4AA0FD58EDA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593C0D2-C60F-4DD6-95E8-2907F2B6EF7A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517" name="Rectangle 16">
                <a:extLst>
                  <a:ext uri="{FF2B5EF4-FFF2-40B4-BE49-F238E27FC236}">
                    <a16:creationId xmlns:a16="http://schemas.microsoft.com/office/drawing/2014/main" id="{2CE82C14-C24C-407C-B6B6-598A1FC160AF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8" name="Rectangle 16">
                <a:extLst>
                  <a:ext uri="{FF2B5EF4-FFF2-40B4-BE49-F238E27FC236}">
                    <a16:creationId xmlns:a16="http://schemas.microsoft.com/office/drawing/2014/main" id="{E5694DBB-AA9D-4765-887C-0DD7ACC6898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9" name="Rectangle 16">
                <a:extLst>
                  <a:ext uri="{FF2B5EF4-FFF2-40B4-BE49-F238E27FC236}">
                    <a16:creationId xmlns:a16="http://schemas.microsoft.com/office/drawing/2014/main" id="{1A68045B-2733-474C-88A2-CC22E85DCC1D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0" name="Rectangle 16">
                <a:extLst>
                  <a:ext uri="{FF2B5EF4-FFF2-40B4-BE49-F238E27FC236}">
                    <a16:creationId xmlns:a16="http://schemas.microsoft.com/office/drawing/2014/main" id="{B60CC2E7-28C0-4EC0-8C3B-DFACD1B305A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1" name="Rectangle 16">
                <a:extLst>
                  <a:ext uri="{FF2B5EF4-FFF2-40B4-BE49-F238E27FC236}">
                    <a16:creationId xmlns:a16="http://schemas.microsoft.com/office/drawing/2014/main" id="{FF174031-E146-48DA-8BE6-247090296743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805CF103-6062-4A6E-BE9F-B722FB618475}"/>
              </a:ext>
            </a:extLst>
          </p:cNvPr>
          <p:cNvSpPr/>
          <p:nvPr/>
        </p:nvSpPr>
        <p:spPr>
          <a:xfrm>
            <a:off x="3596864" y="1887844"/>
            <a:ext cx="617813" cy="61781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77E60FB-E50A-42CD-AA3E-7E94421BF322}"/>
              </a:ext>
            </a:extLst>
          </p:cNvPr>
          <p:cNvSpPr txBox="1"/>
          <p:nvPr/>
        </p:nvSpPr>
        <p:spPr>
          <a:xfrm>
            <a:off x="4460957" y="178125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9385181-305E-4E1F-BCF7-F72D6352D537}"/>
              </a:ext>
            </a:extLst>
          </p:cNvPr>
          <p:cNvSpPr/>
          <p:nvPr/>
        </p:nvSpPr>
        <p:spPr>
          <a:xfrm>
            <a:off x="3596864" y="3238566"/>
            <a:ext cx="617813" cy="61781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BB8622DD-CD7C-45E6-9D80-6CBC7E695292}"/>
              </a:ext>
            </a:extLst>
          </p:cNvPr>
          <p:cNvSpPr txBox="1"/>
          <p:nvPr/>
        </p:nvSpPr>
        <p:spPr>
          <a:xfrm>
            <a:off x="4460957" y="313197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1" name="Freeform 19">
            <a:extLst>
              <a:ext uri="{FF2B5EF4-FFF2-40B4-BE49-F238E27FC236}">
                <a16:creationId xmlns:a16="http://schemas.microsoft.com/office/drawing/2014/main" id="{CA0C99A4-07A5-4070-9635-3855EEABD172}"/>
              </a:ext>
            </a:extLst>
          </p:cNvPr>
          <p:cNvSpPr/>
          <p:nvPr/>
        </p:nvSpPr>
        <p:spPr>
          <a:xfrm>
            <a:off x="3751049" y="3370455"/>
            <a:ext cx="336127" cy="33073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2" name="Rounded Rectangle 32">
            <a:extLst>
              <a:ext uri="{FF2B5EF4-FFF2-40B4-BE49-F238E27FC236}">
                <a16:creationId xmlns:a16="http://schemas.microsoft.com/office/drawing/2014/main" id="{59864C72-024C-4956-AEC3-D2A8F114FA15}"/>
              </a:ext>
            </a:extLst>
          </p:cNvPr>
          <p:cNvSpPr/>
          <p:nvPr/>
        </p:nvSpPr>
        <p:spPr>
          <a:xfrm>
            <a:off x="897121" y="3408552"/>
            <a:ext cx="272749" cy="2727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3" name="Oval 66">
            <a:extLst>
              <a:ext uri="{FF2B5EF4-FFF2-40B4-BE49-F238E27FC236}">
                <a16:creationId xmlns:a16="http://schemas.microsoft.com/office/drawing/2014/main" id="{D35EB295-ACED-40A9-8CE6-8C4325A23BC4}"/>
              </a:ext>
            </a:extLst>
          </p:cNvPr>
          <p:cNvSpPr/>
          <p:nvPr/>
        </p:nvSpPr>
        <p:spPr>
          <a:xfrm rot="20700000">
            <a:off x="3734927" y="2091227"/>
            <a:ext cx="304485" cy="2608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4" name="Rectangle 9">
            <a:extLst>
              <a:ext uri="{FF2B5EF4-FFF2-40B4-BE49-F238E27FC236}">
                <a16:creationId xmlns:a16="http://schemas.microsoft.com/office/drawing/2014/main" id="{68136268-C9E9-4AF0-85DF-239A13948CDC}"/>
              </a:ext>
            </a:extLst>
          </p:cNvPr>
          <p:cNvSpPr/>
          <p:nvPr/>
        </p:nvSpPr>
        <p:spPr>
          <a:xfrm>
            <a:off x="877231" y="2050976"/>
            <a:ext cx="292639" cy="273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6B7DC-D747-4ED4-A00A-E974BCA5A46F}"/>
              </a:ext>
            </a:extLst>
          </p:cNvPr>
          <p:cNvSpPr/>
          <p:nvPr/>
        </p:nvSpPr>
        <p:spPr>
          <a:xfrm>
            <a:off x="6477000" y="228600"/>
            <a:ext cx="5410200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6D77E-FFDD-4511-A6E2-3D304628F884}"/>
              </a:ext>
            </a:extLst>
          </p:cNvPr>
          <p:cNvGrpSpPr/>
          <p:nvPr/>
        </p:nvGrpSpPr>
        <p:grpSpPr>
          <a:xfrm>
            <a:off x="7505403" y="543977"/>
            <a:ext cx="3933092" cy="793957"/>
            <a:chOff x="1985513" y="4307149"/>
            <a:chExt cx="2380861" cy="7939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4EDD18-A324-4063-A190-22716CD7E97A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BCDDE-B4C1-45F2-92FE-D1FEACB6F8C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762D4A-FEEF-4CC2-BD64-29EE4B04E1F7}"/>
              </a:ext>
            </a:extLst>
          </p:cNvPr>
          <p:cNvGrpSpPr/>
          <p:nvPr/>
        </p:nvGrpSpPr>
        <p:grpSpPr>
          <a:xfrm>
            <a:off x="6986983" y="1786672"/>
            <a:ext cx="3933092" cy="793957"/>
            <a:chOff x="1985513" y="4307149"/>
            <a:chExt cx="2380861" cy="79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CD39B-B4EA-4E05-A742-C118D9DCD1D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BB6FE8-6A9B-47BE-8184-C8426201D10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FB549-43AB-4D5F-BB2B-7790524C6363}"/>
              </a:ext>
            </a:extLst>
          </p:cNvPr>
          <p:cNvGrpSpPr/>
          <p:nvPr/>
        </p:nvGrpSpPr>
        <p:grpSpPr>
          <a:xfrm>
            <a:off x="7505403" y="3029367"/>
            <a:ext cx="3933092" cy="793957"/>
            <a:chOff x="1985513" y="4307149"/>
            <a:chExt cx="2380861" cy="793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E27F5-BCE8-4BD0-A756-715557535BA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BFC55-494D-49CD-91A9-7317E502E5B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7419B2-BA36-4806-9CC1-3ADEC61BCE0F}"/>
              </a:ext>
            </a:extLst>
          </p:cNvPr>
          <p:cNvGrpSpPr/>
          <p:nvPr/>
        </p:nvGrpSpPr>
        <p:grpSpPr>
          <a:xfrm>
            <a:off x="6986983" y="4272062"/>
            <a:ext cx="3933092" cy="793957"/>
            <a:chOff x="1985513" y="4307149"/>
            <a:chExt cx="2380861" cy="793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929E1-2105-4FD3-BEBC-CEE70EADC49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4F8E9D-2961-4AB8-9F90-0EFE083CC60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3015C-354F-4421-A09F-3DAEA86A5965}"/>
              </a:ext>
            </a:extLst>
          </p:cNvPr>
          <p:cNvSpPr/>
          <p:nvPr/>
        </p:nvSpPr>
        <p:spPr>
          <a:xfrm>
            <a:off x="6818716" y="3147896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0C207A-E349-48B0-AE57-71E38F446D98}"/>
              </a:ext>
            </a:extLst>
          </p:cNvPr>
          <p:cNvSpPr/>
          <p:nvPr/>
        </p:nvSpPr>
        <p:spPr>
          <a:xfrm>
            <a:off x="11184608" y="1978485"/>
            <a:ext cx="456930" cy="468075"/>
          </a:xfrm>
          <a:custGeom>
            <a:avLst/>
            <a:gdLst>
              <a:gd name="connsiteX0" fmla="*/ 800011 w 798045"/>
              <a:gd name="connsiteY0" fmla="*/ 59062 h 817509"/>
              <a:gd name="connsiteX1" fmla="*/ 740320 w 798045"/>
              <a:gd name="connsiteY1" fmla="*/ 20 h 817509"/>
              <a:gd name="connsiteX2" fmla="*/ 59710 w 798045"/>
              <a:gd name="connsiteY2" fmla="*/ 20 h 817509"/>
              <a:gd name="connsiteX3" fmla="*/ 19 w 798045"/>
              <a:gd name="connsiteY3" fmla="*/ 59711 h 817509"/>
              <a:gd name="connsiteX4" fmla="*/ 668 w 798045"/>
              <a:gd name="connsiteY4" fmla="*/ 409424 h 817509"/>
              <a:gd name="connsiteX5" fmla="*/ 19 w 798045"/>
              <a:gd name="connsiteY5" fmla="*/ 759137 h 817509"/>
              <a:gd name="connsiteX6" fmla="*/ 59710 w 798045"/>
              <a:gd name="connsiteY6" fmla="*/ 818179 h 817509"/>
              <a:gd name="connsiteX7" fmla="*/ 740320 w 798045"/>
              <a:gd name="connsiteY7" fmla="*/ 818179 h 817509"/>
              <a:gd name="connsiteX8" fmla="*/ 799362 w 798045"/>
              <a:gd name="connsiteY8" fmla="*/ 758488 h 817509"/>
              <a:gd name="connsiteX9" fmla="*/ 800011 w 798045"/>
              <a:gd name="connsiteY9" fmla="*/ 59062 h 817509"/>
              <a:gd name="connsiteX10" fmla="*/ 59062 w 798045"/>
              <a:gd name="connsiteY10" fmla="*/ 85015 h 817509"/>
              <a:gd name="connsiteX11" fmla="*/ 173253 w 798045"/>
              <a:gd name="connsiteY11" fmla="*/ 66200 h 817509"/>
              <a:gd name="connsiteX12" fmla="*/ 406828 w 798045"/>
              <a:gd name="connsiteY12" fmla="*/ 59062 h 817509"/>
              <a:gd name="connsiteX13" fmla="*/ 692307 w 798045"/>
              <a:gd name="connsiteY13" fmla="*/ 67497 h 817509"/>
              <a:gd name="connsiteX14" fmla="*/ 740969 w 798045"/>
              <a:gd name="connsiteY14" fmla="*/ 117456 h 817509"/>
              <a:gd name="connsiteX15" fmla="*/ 740320 w 798045"/>
              <a:gd name="connsiteY15" fmla="*/ 229053 h 817509"/>
              <a:gd name="connsiteX16" fmla="*/ 711772 w 798045"/>
              <a:gd name="connsiteY16" fmla="*/ 268631 h 817509"/>
              <a:gd name="connsiteX17" fmla="*/ 670896 w 798045"/>
              <a:gd name="connsiteY17" fmla="*/ 243327 h 817509"/>
              <a:gd name="connsiteX18" fmla="*/ 582008 w 798045"/>
              <a:gd name="connsiteY18" fmla="*/ 243327 h 817509"/>
              <a:gd name="connsiteX19" fmla="*/ 529454 w 798045"/>
              <a:gd name="connsiteY19" fmla="*/ 271875 h 817509"/>
              <a:gd name="connsiteX20" fmla="*/ 417857 w 798045"/>
              <a:gd name="connsiteY20" fmla="*/ 273172 h 817509"/>
              <a:gd name="connsiteX21" fmla="*/ 334809 w 798045"/>
              <a:gd name="connsiteY21" fmla="*/ 227106 h 817509"/>
              <a:gd name="connsiteX22" fmla="*/ 264088 w 798045"/>
              <a:gd name="connsiteY22" fmla="*/ 233594 h 817509"/>
              <a:gd name="connsiteX23" fmla="*/ 211534 w 798045"/>
              <a:gd name="connsiteY23" fmla="*/ 234243 h 817509"/>
              <a:gd name="connsiteX24" fmla="*/ 133676 w 798045"/>
              <a:gd name="connsiteY24" fmla="*/ 235541 h 817509"/>
              <a:gd name="connsiteX25" fmla="*/ 75282 w 798045"/>
              <a:gd name="connsiteY25" fmla="*/ 267333 h 817509"/>
              <a:gd name="connsiteX26" fmla="*/ 51924 w 798045"/>
              <a:gd name="connsiteY26" fmla="*/ 209588 h 817509"/>
              <a:gd name="connsiteX27" fmla="*/ 59062 w 798045"/>
              <a:gd name="connsiteY27" fmla="*/ 85015 h 817509"/>
              <a:gd name="connsiteX28" fmla="*/ 50627 w 798045"/>
              <a:gd name="connsiteY28" fmla="*/ 467817 h 817509"/>
              <a:gd name="connsiteX29" fmla="*/ 50627 w 798045"/>
              <a:gd name="connsiteY29" fmla="*/ 409424 h 817509"/>
              <a:gd name="connsiteX30" fmla="*/ 50627 w 798045"/>
              <a:gd name="connsiteY30" fmla="*/ 409424 h 817509"/>
              <a:gd name="connsiteX31" fmla="*/ 50627 w 798045"/>
              <a:gd name="connsiteY31" fmla="*/ 336756 h 817509"/>
              <a:gd name="connsiteX32" fmla="*/ 74633 w 798045"/>
              <a:gd name="connsiteY32" fmla="*/ 294583 h 817509"/>
              <a:gd name="connsiteX33" fmla="*/ 128485 w 798045"/>
              <a:gd name="connsiteY33" fmla="*/ 315345 h 817509"/>
              <a:gd name="connsiteX34" fmla="*/ 215426 w 798045"/>
              <a:gd name="connsiteY34" fmla="*/ 316643 h 817509"/>
              <a:gd name="connsiteX35" fmla="*/ 259546 w 798045"/>
              <a:gd name="connsiteY35" fmla="*/ 319887 h 817509"/>
              <a:gd name="connsiteX36" fmla="*/ 341297 w 798045"/>
              <a:gd name="connsiteY36" fmla="*/ 316643 h 817509"/>
              <a:gd name="connsiteX37" fmla="*/ 384768 w 798045"/>
              <a:gd name="connsiteY37" fmla="*/ 292637 h 817509"/>
              <a:gd name="connsiteX38" fmla="*/ 506096 w 798045"/>
              <a:gd name="connsiteY38" fmla="*/ 291988 h 817509"/>
              <a:gd name="connsiteX39" fmla="*/ 589145 w 798045"/>
              <a:gd name="connsiteY39" fmla="*/ 333512 h 817509"/>
              <a:gd name="connsiteX40" fmla="*/ 663759 w 798045"/>
              <a:gd name="connsiteY40" fmla="*/ 327673 h 817509"/>
              <a:gd name="connsiteX41" fmla="*/ 715016 w 798045"/>
              <a:gd name="connsiteY41" fmla="*/ 294583 h 817509"/>
              <a:gd name="connsiteX42" fmla="*/ 740969 w 798045"/>
              <a:gd name="connsiteY42" fmla="*/ 349733 h 817509"/>
              <a:gd name="connsiteX43" fmla="*/ 740969 w 798045"/>
              <a:gd name="connsiteY43" fmla="*/ 485984 h 817509"/>
              <a:gd name="connsiteX44" fmla="*/ 713718 w 798045"/>
              <a:gd name="connsiteY44" fmla="*/ 524913 h 817509"/>
              <a:gd name="connsiteX45" fmla="*/ 665057 w 798045"/>
              <a:gd name="connsiteY45" fmla="*/ 502205 h 817509"/>
              <a:gd name="connsiteX46" fmla="*/ 580062 w 798045"/>
              <a:gd name="connsiteY46" fmla="*/ 500258 h 817509"/>
              <a:gd name="connsiteX47" fmla="*/ 534644 w 798045"/>
              <a:gd name="connsiteY47" fmla="*/ 498312 h 817509"/>
              <a:gd name="connsiteX48" fmla="*/ 487930 w 798045"/>
              <a:gd name="connsiteY48" fmla="*/ 462627 h 817509"/>
              <a:gd name="connsiteX49" fmla="*/ 448352 w 798045"/>
              <a:gd name="connsiteY49" fmla="*/ 500258 h 817509"/>
              <a:gd name="connsiteX50" fmla="*/ 406179 w 798045"/>
              <a:gd name="connsiteY50" fmla="*/ 501556 h 817509"/>
              <a:gd name="connsiteX51" fmla="*/ 321833 w 798045"/>
              <a:gd name="connsiteY51" fmla="*/ 498312 h 817509"/>
              <a:gd name="connsiteX52" fmla="*/ 269278 w 798045"/>
              <a:gd name="connsiteY52" fmla="*/ 526211 h 817509"/>
              <a:gd name="connsiteX53" fmla="*/ 109020 w 798045"/>
              <a:gd name="connsiteY53" fmla="*/ 526860 h 817509"/>
              <a:gd name="connsiteX54" fmla="*/ 50627 w 798045"/>
              <a:gd name="connsiteY54" fmla="*/ 467817 h 817509"/>
              <a:gd name="connsiteX55" fmla="*/ 618991 w 798045"/>
              <a:gd name="connsiteY55" fmla="*/ 757839 h 817509"/>
              <a:gd name="connsiteX56" fmla="*/ 372440 w 798045"/>
              <a:gd name="connsiteY56" fmla="*/ 759137 h 817509"/>
              <a:gd name="connsiteX57" fmla="*/ 105128 w 798045"/>
              <a:gd name="connsiteY57" fmla="*/ 751351 h 817509"/>
              <a:gd name="connsiteX58" fmla="*/ 51924 w 798045"/>
              <a:gd name="connsiteY58" fmla="*/ 697499 h 817509"/>
              <a:gd name="connsiteX59" fmla="*/ 181688 w 798045"/>
              <a:gd name="connsiteY59" fmla="*/ 554759 h 817509"/>
              <a:gd name="connsiteX60" fmla="*/ 259546 w 798045"/>
              <a:gd name="connsiteY60" fmla="*/ 554759 h 817509"/>
              <a:gd name="connsiteX61" fmla="*/ 325725 w 798045"/>
              <a:gd name="connsiteY61" fmla="*/ 591093 h 817509"/>
              <a:gd name="connsiteX62" fmla="*/ 402935 w 798045"/>
              <a:gd name="connsiteY62" fmla="*/ 588498 h 817509"/>
              <a:gd name="connsiteX63" fmla="*/ 454840 w 798045"/>
              <a:gd name="connsiteY63" fmla="*/ 589146 h 817509"/>
              <a:gd name="connsiteX64" fmla="*/ 531400 w 798045"/>
              <a:gd name="connsiteY64" fmla="*/ 588498 h 817509"/>
              <a:gd name="connsiteX65" fmla="*/ 584604 w 798045"/>
              <a:gd name="connsiteY65" fmla="*/ 589146 h 817509"/>
              <a:gd name="connsiteX66" fmla="*/ 661812 w 798045"/>
              <a:gd name="connsiteY66" fmla="*/ 591093 h 817509"/>
              <a:gd name="connsiteX67" fmla="*/ 718909 w 798045"/>
              <a:gd name="connsiteY67" fmla="*/ 558003 h 817509"/>
              <a:gd name="connsiteX68" fmla="*/ 742266 w 798045"/>
              <a:gd name="connsiteY68" fmla="*/ 615099 h 817509"/>
              <a:gd name="connsiteX69" fmla="*/ 742266 w 798045"/>
              <a:gd name="connsiteY69" fmla="*/ 634564 h 817509"/>
              <a:gd name="connsiteX70" fmla="*/ 618991 w 798045"/>
              <a:gd name="connsiteY70" fmla="*/ 757839 h 8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8045" h="817509">
                <a:moveTo>
                  <a:pt x="800011" y="59062"/>
                </a:moveTo>
                <a:cubicBezTo>
                  <a:pt x="800011" y="14294"/>
                  <a:pt x="784439" y="-629"/>
                  <a:pt x="740320" y="20"/>
                </a:cubicBezTo>
                <a:cubicBezTo>
                  <a:pt x="513234" y="1318"/>
                  <a:pt x="286796" y="1318"/>
                  <a:pt x="59710" y="20"/>
                </a:cubicBezTo>
                <a:cubicBezTo>
                  <a:pt x="15590" y="20"/>
                  <a:pt x="-630" y="14943"/>
                  <a:pt x="19" y="59711"/>
                </a:cubicBezTo>
                <a:cubicBezTo>
                  <a:pt x="1965" y="176498"/>
                  <a:pt x="668" y="293286"/>
                  <a:pt x="668" y="409424"/>
                </a:cubicBezTo>
                <a:cubicBezTo>
                  <a:pt x="668" y="526211"/>
                  <a:pt x="1965" y="642998"/>
                  <a:pt x="19" y="759137"/>
                </a:cubicBezTo>
                <a:cubicBezTo>
                  <a:pt x="-630" y="803256"/>
                  <a:pt x="15590" y="818828"/>
                  <a:pt x="59710" y="818179"/>
                </a:cubicBezTo>
                <a:cubicBezTo>
                  <a:pt x="286796" y="816881"/>
                  <a:pt x="513234" y="816881"/>
                  <a:pt x="740320" y="818179"/>
                </a:cubicBezTo>
                <a:cubicBezTo>
                  <a:pt x="784439" y="818179"/>
                  <a:pt x="800011" y="802607"/>
                  <a:pt x="799362" y="758488"/>
                </a:cubicBezTo>
                <a:cubicBezTo>
                  <a:pt x="798064" y="525562"/>
                  <a:pt x="798064" y="292637"/>
                  <a:pt x="800011" y="59062"/>
                </a:cubicBezTo>
                <a:close/>
                <a:moveTo>
                  <a:pt x="59062" y="85015"/>
                </a:moveTo>
                <a:cubicBezTo>
                  <a:pt x="84365" y="48033"/>
                  <a:pt x="134973" y="73985"/>
                  <a:pt x="173253" y="66200"/>
                </a:cubicBezTo>
                <a:cubicBezTo>
                  <a:pt x="253707" y="51277"/>
                  <a:pt x="334809" y="62955"/>
                  <a:pt x="406828" y="59062"/>
                </a:cubicBezTo>
                <a:cubicBezTo>
                  <a:pt x="508043" y="60360"/>
                  <a:pt x="600175" y="57765"/>
                  <a:pt x="692307" y="67497"/>
                </a:cubicBezTo>
                <a:cubicBezTo>
                  <a:pt x="726694" y="71390"/>
                  <a:pt x="742266" y="82420"/>
                  <a:pt x="740969" y="117456"/>
                </a:cubicBezTo>
                <a:cubicBezTo>
                  <a:pt x="739671" y="154439"/>
                  <a:pt x="740969" y="192070"/>
                  <a:pt x="740320" y="229053"/>
                </a:cubicBezTo>
                <a:cubicBezTo>
                  <a:pt x="740320" y="248517"/>
                  <a:pt x="733182" y="264089"/>
                  <a:pt x="711772" y="268631"/>
                </a:cubicBezTo>
                <a:cubicBezTo>
                  <a:pt x="690361" y="273172"/>
                  <a:pt x="680628" y="260845"/>
                  <a:pt x="670896" y="243327"/>
                </a:cubicBezTo>
                <a:cubicBezTo>
                  <a:pt x="641051" y="190772"/>
                  <a:pt x="613801" y="190772"/>
                  <a:pt x="582008" y="243327"/>
                </a:cubicBezTo>
                <a:cubicBezTo>
                  <a:pt x="569681" y="264089"/>
                  <a:pt x="550865" y="271226"/>
                  <a:pt x="529454" y="271875"/>
                </a:cubicBezTo>
                <a:cubicBezTo>
                  <a:pt x="492471" y="273172"/>
                  <a:pt x="454840" y="271875"/>
                  <a:pt x="417857" y="273172"/>
                </a:cubicBezTo>
                <a:cubicBezTo>
                  <a:pt x="380875" y="273821"/>
                  <a:pt x="349731" y="273172"/>
                  <a:pt x="334809" y="227106"/>
                </a:cubicBezTo>
                <a:cubicBezTo>
                  <a:pt x="324427" y="194665"/>
                  <a:pt x="284850" y="199207"/>
                  <a:pt x="264088" y="233594"/>
                </a:cubicBezTo>
                <a:cubicBezTo>
                  <a:pt x="245272" y="265386"/>
                  <a:pt x="232944" y="271875"/>
                  <a:pt x="211534" y="234243"/>
                </a:cubicBezTo>
                <a:cubicBezTo>
                  <a:pt x="189474" y="195314"/>
                  <a:pt x="160277" y="196612"/>
                  <a:pt x="133676" y="235541"/>
                </a:cubicBezTo>
                <a:cubicBezTo>
                  <a:pt x="118753" y="256952"/>
                  <a:pt x="103181" y="276416"/>
                  <a:pt x="75282" y="267333"/>
                </a:cubicBezTo>
                <a:cubicBezTo>
                  <a:pt x="46734" y="258249"/>
                  <a:pt x="51275" y="231648"/>
                  <a:pt x="51924" y="209588"/>
                </a:cubicBezTo>
                <a:cubicBezTo>
                  <a:pt x="52573" y="166766"/>
                  <a:pt x="35704" y="118754"/>
                  <a:pt x="59062" y="85015"/>
                </a:cubicBezTo>
                <a:close/>
                <a:moveTo>
                  <a:pt x="50627" y="467817"/>
                </a:moveTo>
                <a:cubicBezTo>
                  <a:pt x="52573" y="448353"/>
                  <a:pt x="50627" y="428888"/>
                  <a:pt x="50627" y="409424"/>
                </a:cubicBezTo>
                <a:cubicBezTo>
                  <a:pt x="50627" y="409424"/>
                  <a:pt x="50627" y="409424"/>
                  <a:pt x="50627" y="409424"/>
                </a:cubicBezTo>
                <a:cubicBezTo>
                  <a:pt x="50627" y="385418"/>
                  <a:pt x="49978" y="360763"/>
                  <a:pt x="50627" y="336756"/>
                </a:cubicBezTo>
                <a:cubicBezTo>
                  <a:pt x="51275" y="318589"/>
                  <a:pt x="51924" y="299125"/>
                  <a:pt x="74633" y="294583"/>
                </a:cubicBezTo>
                <a:cubicBezTo>
                  <a:pt x="96044" y="290042"/>
                  <a:pt x="114211" y="292637"/>
                  <a:pt x="128485" y="315345"/>
                </a:cubicBezTo>
                <a:cubicBezTo>
                  <a:pt x="162872" y="371144"/>
                  <a:pt x="181039" y="371144"/>
                  <a:pt x="215426" y="316643"/>
                </a:cubicBezTo>
                <a:cubicBezTo>
                  <a:pt x="233593" y="287446"/>
                  <a:pt x="244623" y="295232"/>
                  <a:pt x="259546" y="319887"/>
                </a:cubicBezTo>
                <a:cubicBezTo>
                  <a:pt x="291986" y="372441"/>
                  <a:pt x="311451" y="371792"/>
                  <a:pt x="341297" y="316643"/>
                </a:cubicBezTo>
                <a:cubicBezTo>
                  <a:pt x="351678" y="297178"/>
                  <a:pt x="365952" y="292637"/>
                  <a:pt x="384768" y="292637"/>
                </a:cubicBezTo>
                <a:cubicBezTo>
                  <a:pt x="424994" y="292637"/>
                  <a:pt x="465870" y="293286"/>
                  <a:pt x="506096" y="291988"/>
                </a:cubicBezTo>
                <a:cubicBezTo>
                  <a:pt x="541781" y="290690"/>
                  <a:pt x="570329" y="295232"/>
                  <a:pt x="589145" y="333512"/>
                </a:cubicBezTo>
                <a:cubicBezTo>
                  <a:pt x="607312" y="369846"/>
                  <a:pt x="640402" y="365953"/>
                  <a:pt x="663759" y="327673"/>
                </a:cubicBezTo>
                <a:cubicBezTo>
                  <a:pt x="676087" y="306911"/>
                  <a:pt x="687116" y="287446"/>
                  <a:pt x="715016" y="294583"/>
                </a:cubicBezTo>
                <a:cubicBezTo>
                  <a:pt x="746159" y="301720"/>
                  <a:pt x="740320" y="328322"/>
                  <a:pt x="740969" y="349733"/>
                </a:cubicBezTo>
                <a:cubicBezTo>
                  <a:pt x="741617" y="395150"/>
                  <a:pt x="740969" y="440567"/>
                  <a:pt x="740969" y="485984"/>
                </a:cubicBezTo>
                <a:cubicBezTo>
                  <a:pt x="740969" y="504800"/>
                  <a:pt x="737076" y="522318"/>
                  <a:pt x="713718" y="524913"/>
                </a:cubicBezTo>
                <a:cubicBezTo>
                  <a:pt x="692956" y="527509"/>
                  <a:pt x="676736" y="522967"/>
                  <a:pt x="665057" y="502205"/>
                </a:cubicBezTo>
                <a:cubicBezTo>
                  <a:pt x="635211" y="449651"/>
                  <a:pt x="612502" y="449002"/>
                  <a:pt x="580062" y="500258"/>
                </a:cubicBezTo>
                <a:cubicBezTo>
                  <a:pt x="561246" y="529455"/>
                  <a:pt x="548919" y="530753"/>
                  <a:pt x="534644" y="498312"/>
                </a:cubicBezTo>
                <a:cubicBezTo>
                  <a:pt x="525561" y="478199"/>
                  <a:pt x="513234" y="460681"/>
                  <a:pt x="487930" y="462627"/>
                </a:cubicBezTo>
                <a:cubicBezTo>
                  <a:pt x="465870" y="464573"/>
                  <a:pt x="456138" y="480145"/>
                  <a:pt x="448352" y="500258"/>
                </a:cubicBezTo>
                <a:cubicBezTo>
                  <a:pt x="436024" y="533348"/>
                  <a:pt x="422399" y="525562"/>
                  <a:pt x="406179" y="501556"/>
                </a:cubicBezTo>
                <a:cubicBezTo>
                  <a:pt x="370494" y="447055"/>
                  <a:pt x="355571" y="446406"/>
                  <a:pt x="321833" y="498312"/>
                </a:cubicBezTo>
                <a:cubicBezTo>
                  <a:pt x="308856" y="519074"/>
                  <a:pt x="291986" y="526211"/>
                  <a:pt x="269278" y="526211"/>
                </a:cubicBezTo>
                <a:cubicBezTo>
                  <a:pt x="216075" y="526211"/>
                  <a:pt x="162223" y="524265"/>
                  <a:pt x="109020" y="526860"/>
                </a:cubicBezTo>
                <a:cubicBezTo>
                  <a:pt x="65550" y="528806"/>
                  <a:pt x="46085" y="511937"/>
                  <a:pt x="50627" y="467817"/>
                </a:cubicBezTo>
                <a:close/>
                <a:moveTo>
                  <a:pt x="618991" y="757839"/>
                </a:moveTo>
                <a:cubicBezTo>
                  <a:pt x="548269" y="763678"/>
                  <a:pt x="476899" y="759137"/>
                  <a:pt x="372440" y="759137"/>
                </a:cubicBezTo>
                <a:cubicBezTo>
                  <a:pt x="305612" y="757190"/>
                  <a:pt x="205046" y="763029"/>
                  <a:pt x="105128" y="751351"/>
                </a:cubicBezTo>
                <a:cubicBezTo>
                  <a:pt x="68794" y="746809"/>
                  <a:pt x="51924" y="733184"/>
                  <a:pt x="51924" y="697499"/>
                </a:cubicBezTo>
                <a:cubicBezTo>
                  <a:pt x="51275" y="526211"/>
                  <a:pt x="35704" y="558003"/>
                  <a:pt x="181688" y="554759"/>
                </a:cubicBezTo>
                <a:cubicBezTo>
                  <a:pt x="207640" y="554110"/>
                  <a:pt x="233593" y="555408"/>
                  <a:pt x="259546" y="554759"/>
                </a:cubicBezTo>
                <a:cubicBezTo>
                  <a:pt x="289392" y="554110"/>
                  <a:pt x="310802" y="561247"/>
                  <a:pt x="325725" y="591093"/>
                </a:cubicBezTo>
                <a:cubicBezTo>
                  <a:pt x="347785" y="634564"/>
                  <a:pt x="379577" y="632617"/>
                  <a:pt x="402935" y="588498"/>
                </a:cubicBezTo>
                <a:cubicBezTo>
                  <a:pt x="422399" y="551515"/>
                  <a:pt x="434726" y="546324"/>
                  <a:pt x="454840" y="589146"/>
                </a:cubicBezTo>
                <a:cubicBezTo>
                  <a:pt x="473655" y="629373"/>
                  <a:pt x="509990" y="629373"/>
                  <a:pt x="531400" y="588498"/>
                </a:cubicBezTo>
                <a:cubicBezTo>
                  <a:pt x="552812" y="546973"/>
                  <a:pt x="565139" y="554759"/>
                  <a:pt x="584604" y="589146"/>
                </a:cubicBezTo>
                <a:cubicBezTo>
                  <a:pt x="607961" y="630671"/>
                  <a:pt x="633265" y="630671"/>
                  <a:pt x="661812" y="591093"/>
                </a:cubicBezTo>
                <a:cubicBezTo>
                  <a:pt x="676736" y="570331"/>
                  <a:pt x="689063" y="548920"/>
                  <a:pt x="718909" y="558003"/>
                </a:cubicBezTo>
                <a:cubicBezTo>
                  <a:pt x="748754" y="567087"/>
                  <a:pt x="739671" y="594337"/>
                  <a:pt x="742266" y="615099"/>
                </a:cubicBezTo>
                <a:cubicBezTo>
                  <a:pt x="742915" y="621587"/>
                  <a:pt x="742266" y="628075"/>
                  <a:pt x="742266" y="634564"/>
                </a:cubicBezTo>
                <a:cubicBezTo>
                  <a:pt x="738373" y="763029"/>
                  <a:pt x="764326" y="744862"/>
                  <a:pt x="618991" y="757839"/>
                </a:cubicBezTo>
                <a:close/>
              </a:path>
            </a:pathLst>
          </a:custGeom>
          <a:solidFill>
            <a:schemeClr val="accent1"/>
          </a:solidFill>
          <a:ln w="64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6D12BB-6142-4737-BDB9-4FF728E6BD49}"/>
              </a:ext>
            </a:extLst>
          </p:cNvPr>
          <p:cNvSpPr/>
          <p:nvPr/>
        </p:nvSpPr>
        <p:spPr>
          <a:xfrm>
            <a:off x="11222633" y="4429221"/>
            <a:ext cx="431723" cy="563176"/>
          </a:xfrm>
          <a:custGeom>
            <a:avLst/>
            <a:gdLst>
              <a:gd name="connsiteX0" fmla="*/ 167379 w 754020"/>
              <a:gd name="connsiteY0" fmla="*/ 718869 h 983607"/>
              <a:gd name="connsiteX1" fmla="*/ 192055 w 754020"/>
              <a:gd name="connsiteY1" fmla="*/ 719376 h 983607"/>
              <a:gd name="connsiteX2" fmla="*/ 267966 w 754020"/>
              <a:gd name="connsiteY2" fmla="*/ 777121 h 983607"/>
              <a:gd name="connsiteX3" fmla="*/ 203734 w 754020"/>
              <a:gd name="connsiteY3" fmla="*/ 836812 h 983607"/>
              <a:gd name="connsiteX4" fmla="*/ 131065 w 754020"/>
              <a:gd name="connsiteY4" fmla="*/ 774526 h 983607"/>
              <a:gd name="connsiteX5" fmla="*/ 167379 w 754020"/>
              <a:gd name="connsiteY5" fmla="*/ 718869 h 983607"/>
              <a:gd name="connsiteX6" fmla="*/ 380212 w 754020"/>
              <a:gd name="connsiteY6" fmla="*/ 718079 h 983607"/>
              <a:gd name="connsiteX7" fmla="*/ 442498 w 754020"/>
              <a:gd name="connsiteY7" fmla="*/ 779068 h 983607"/>
              <a:gd name="connsiteX8" fmla="*/ 365938 w 754020"/>
              <a:gd name="connsiteY8" fmla="*/ 836164 h 983607"/>
              <a:gd name="connsiteX9" fmla="*/ 306246 w 754020"/>
              <a:gd name="connsiteY9" fmla="*/ 779068 h 983607"/>
              <a:gd name="connsiteX10" fmla="*/ 380212 w 754020"/>
              <a:gd name="connsiteY10" fmla="*/ 718079 h 983607"/>
              <a:gd name="connsiteX11" fmla="*/ 375670 w 754020"/>
              <a:gd name="connsiteY11" fmla="*/ 564309 h 983607"/>
              <a:gd name="connsiteX12" fmla="*/ 442498 w 754020"/>
              <a:gd name="connsiteY12" fmla="*/ 624649 h 983607"/>
              <a:gd name="connsiteX13" fmla="*/ 376968 w 754020"/>
              <a:gd name="connsiteY13" fmla="*/ 681096 h 983607"/>
              <a:gd name="connsiteX14" fmla="*/ 306895 w 754020"/>
              <a:gd name="connsiteY14" fmla="*/ 624000 h 983607"/>
              <a:gd name="connsiteX15" fmla="*/ 375670 w 754020"/>
              <a:gd name="connsiteY15" fmla="*/ 564309 h 983607"/>
              <a:gd name="connsiteX16" fmla="*/ 201137 w 754020"/>
              <a:gd name="connsiteY16" fmla="*/ 564309 h 983607"/>
              <a:gd name="connsiteX17" fmla="*/ 267317 w 754020"/>
              <a:gd name="connsiteY17" fmla="*/ 624000 h 983607"/>
              <a:gd name="connsiteX18" fmla="*/ 197893 w 754020"/>
              <a:gd name="connsiteY18" fmla="*/ 681096 h 983607"/>
              <a:gd name="connsiteX19" fmla="*/ 131714 w 754020"/>
              <a:gd name="connsiteY19" fmla="*/ 621405 h 983607"/>
              <a:gd name="connsiteX20" fmla="*/ 201137 w 754020"/>
              <a:gd name="connsiteY20" fmla="*/ 564309 h 983607"/>
              <a:gd name="connsiteX21" fmla="*/ 539830 w 754020"/>
              <a:gd name="connsiteY21" fmla="*/ 558561 h 983607"/>
              <a:gd name="connsiteX22" fmla="*/ 589779 w 754020"/>
              <a:gd name="connsiteY22" fmla="*/ 565606 h 983607"/>
              <a:gd name="connsiteX23" fmla="*/ 617029 w 754020"/>
              <a:gd name="connsiteY23" fmla="*/ 599994 h 983607"/>
              <a:gd name="connsiteX24" fmla="*/ 617678 w 754020"/>
              <a:gd name="connsiteY24" fmla="*/ 798532 h 983607"/>
              <a:gd name="connsiteX25" fmla="*/ 578100 w 754020"/>
              <a:gd name="connsiteY25" fmla="*/ 836812 h 983607"/>
              <a:gd name="connsiteX26" fmla="*/ 524897 w 754020"/>
              <a:gd name="connsiteY26" fmla="*/ 836812 h 983607"/>
              <a:gd name="connsiteX27" fmla="*/ 482075 w 754020"/>
              <a:gd name="connsiteY27" fmla="*/ 792044 h 983607"/>
              <a:gd name="connsiteX28" fmla="*/ 482075 w 754020"/>
              <a:gd name="connsiteY28" fmla="*/ 699263 h 983607"/>
              <a:gd name="connsiteX29" fmla="*/ 482075 w 754020"/>
              <a:gd name="connsiteY29" fmla="*/ 646060 h 983607"/>
              <a:gd name="connsiteX30" fmla="*/ 539830 w 754020"/>
              <a:gd name="connsiteY30" fmla="*/ 558561 h 983607"/>
              <a:gd name="connsiteX31" fmla="*/ 551500 w 754020"/>
              <a:gd name="connsiteY31" fmla="*/ 408593 h 983607"/>
              <a:gd name="connsiteX32" fmla="*/ 617680 w 754020"/>
              <a:gd name="connsiteY32" fmla="*/ 466338 h 983607"/>
              <a:gd name="connsiteX33" fmla="*/ 550202 w 754020"/>
              <a:gd name="connsiteY33" fmla="*/ 526029 h 983607"/>
              <a:gd name="connsiteX34" fmla="*/ 481427 w 754020"/>
              <a:gd name="connsiteY34" fmla="*/ 467636 h 983607"/>
              <a:gd name="connsiteX35" fmla="*/ 551500 w 754020"/>
              <a:gd name="connsiteY35" fmla="*/ 408593 h 983607"/>
              <a:gd name="connsiteX36" fmla="*/ 202436 w 754020"/>
              <a:gd name="connsiteY36" fmla="*/ 408593 h 983607"/>
              <a:gd name="connsiteX37" fmla="*/ 267967 w 754020"/>
              <a:gd name="connsiteY37" fmla="*/ 466987 h 983607"/>
              <a:gd name="connsiteX38" fmla="*/ 192704 w 754020"/>
              <a:gd name="connsiteY38" fmla="*/ 526029 h 983607"/>
              <a:gd name="connsiteX39" fmla="*/ 131066 w 754020"/>
              <a:gd name="connsiteY39" fmla="*/ 471528 h 983607"/>
              <a:gd name="connsiteX40" fmla="*/ 202436 w 754020"/>
              <a:gd name="connsiteY40" fmla="*/ 408593 h 983607"/>
              <a:gd name="connsiteX41" fmla="*/ 380212 w 754020"/>
              <a:gd name="connsiteY41" fmla="*/ 407944 h 983607"/>
              <a:gd name="connsiteX42" fmla="*/ 443147 w 754020"/>
              <a:gd name="connsiteY42" fmla="*/ 468933 h 983607"/>
              <a:gd name="connsiteX43" fmla="*/ 365938 w 754020"/>
              <a:gd name="connsiteY43" fmla="*/ 526029 h 983607"/>
              <a:gd name="connsiteX44" fmla="*/ 306246 w 754020"/>
              <a:gd name="connsiteY44" fmla="*/ 468933 h 983607"/>
              <a:gd name="connsiteX45" fmla="*/ 380212 w 754020"/>
              <a:gd name="connsiteY45" fmla="*/ 407944 h 983607"/>
              <a:gd name="connsiteX46" fmla="*/ 223847 w 754020"/>
              <a:gd name="connsiteY46" fmla="*/ 183454 h 983607"/>
              <a:gd name="connsiteX47" fmla="*/ 169995 w 754020"/>
              <a:gd name="connsiteY47" fmla="*/ 252878 h 983607"/>
              <a:gd name="connsiteX48" fmla="*/ 224496 w 754020"/>
              <a:gd name="connsiteY48" fmla="*/ 321653 h 983607"/>
              <a:gd name="connsiteX49" fmla="*/ 496350 w 754020"/>
              <a:gd name="connsiteY49" fmla="*/ 321004 h 983607"/>
              <a:gd name="connsiteX50" fmla="*/ 579398 w 754020"/>
              <a:gd name="connsiteY50" fmla="*/ 232765 h 983607"/>
              <a:gd name="connsiteX51" fmla="*/ 529440 w 754020"/>
              <a:gd name="connsiteY51" fmla="*/ 184102 h 983607"/>
              <a:gd name="connsiteX52" fmla="*/ 378914 w 754020"/>
              <a:gd name="connsiteY52" fmla="*/ 184102 h 983607"/>
              <a:gd name="connsiteX53" fmla="*/ 223847 w 754020"/>
              <a:gd name="connsiteY53" fmla="*/ 183454 h 983607"/>
              <a:gd name="connsiteX54" fmla="*/ 568369 w 754020"/>
              <a:gd name="connsiteY54" fmla="*/ 145173 h 983607"/>
              <a:gd name="connsiteX55" fmla="*/ 617679 w 754020"/>
              <a:gd name="connsiteY55" fmla="*/ 194484 h 983607"/>
              <a:gd name="connsiteX56" fmla="*/ 617030 w 754020"/>
              <a:gd name="connsiteY56" fmla="*/ 321004 h 983607"/>
              <a:gd name="connsiteX57" fmla="*/ 578101 w 754020"/>
              <a:gd name="connsiteY57" fmla="*/ 359933 h 983607"/>
              <a:gd name="connsiteX58" fmla="*/ 170644 w 754020"/>
              <a:gd name="connsiteY58" fmla="*/ 359933 h 983607"/>
              <a:gd name="connsiteX59" fmla="*/ 131714 w 754020"/>
              <a:gd name="connsiteY59" fmla="*/ 321004 h 983607"/>
              <a:gd name="connsiteX60" fmla="*/ 131066 w 754020"/>
              <a:gd name="connsiteY60" fmla="*/ 189942 h 983607"/>
              <a:gd name="connsiteX61" fmla="*/ 179727 w 754020"/>
              <a:gd name="connsiteY61" fmla="*/ 145822 h 983607"/>
              <a:gd name="connsiteX62" fmla="*/ 378914 w 754020"/>
              <a:gd name="connsiteY62" fmla="*/ 145822 h 983607"/>
              <a:gd name="connsiteX63" fmla="*/ 568369 w 754020"/>
              <a:gd name="connsiteY63" fmla="*/ 145173 h 983607"/>
              <a:gd name="connsiteX64" fmla="*/ 160263 w 754020"/>
              <a:gd name="connsiteY64" fmla="*/ 67964 h 983607"/>
              <a:gd name="connsiteX65" fmla="*/ 64238 w 754020"/>
              <a:gd name="connsiteY65" fmla="*/ 159447 h 983607"/>
              <a:gd name="connsiteX66" fmla="*/ 64238 w 754020"/>
              <a:gd name="connsiteY66" fmla="*/ 816050 h 983607"/>
              <a:gd name="connsiteX67" fmla="*/ 166102 w 754020"/>
              <a:gd name="connsiteY67" fmla="*/ 914021 h 983607"/>
              <a:gd name="connsiteX68" fmla="*/ 579398 w 754020"/>
              <a:gd name="connsiteY68" fmla="*/ 914021 h 983607"/>
              <a:gd name="connsiteX69" fmla="*/ 685805 w 754020"/>
              <a:gd name="connsiteY69" fmla="*/ 807616 h 983607"/>
              <a:gd name="connsiteX70" fmla="*/ 685156 w 754020"/>
              <a:gd name="connsiteY70" fmla="*/ 496183 h 983607"/>
              <a:gd name="connsiteX71" fmla="*/ 684507 w 754020"/>
              <a:gd name="connsiteY71" fmla="*/ 155554 h 983607"/>
              <a:gd name="connsiteX72" fmla="*/ 597566 w 754020"/>
              <a:gd name="connsiteY72" fmla="*/ 67964 h 983607"/>
              <a:gd name="connsiteX73" fmla="*/ 160263 w 754020"/>
              <a:gd name="connsiteY73" fmla="*/ 67964 h 983607"/>
              <a:gd name="connsiteX74" fmla="*/ 166102 w 754020"/>
              <a:gd name="connsiteY74" fmla="*/ 486 h 983607"/>
              <a:gd name="connsiteX75" fmla="*/ 593673 w 754020"/>
              <a:gd name="connsiteY75" fmla="*/ 486 h 983607"/>
              <a:gd name="connsiteX76" fmla="*/ 752633 w 754020"/>
              <a:gd name="connsiteY76" fmla="*/ 156851 h 983607"/>
              <a:gd name="connsiteX77" fmla="*/ 751984 w 754020"/>
              <a:gd name="connsiteY77" fmla="*/ 823187 h 983607"/>
              <a:gd name="connsiteX78" fmla="*/ 593673 w 754020"/>
              <a:gd name="connsiteY78" fmla="*/ 982147 h 983607"/>
              <a:gd name="connsiteX79" fmla="*/ 160911 w 754020"/>
              <a:gd name="connsiteY79" fmla="*/ 982147 h 983607"/>
              <a:gd name="connsiteX80" fmla="*/ 3249 w 754020"/>
              <a:gd name="connsiteY80" fmla="*/ 821241 h 983607"/>
              <a:gd name="connsiteX81" fmla="*/ 3249 w 754020"/>
              <a:gd name="connsiteY81" fmla="*/ 495534 h 983607"/>
              <a:gd name="connsiteX82" fmla="*/ 5 w 754020"/>
              <a:gd name="connsiteY82" fmla="*/ 495534 h 983607"/>
              <a:gd name="connsiteX83" fmla="*/ 5 w 754020"/>
              <a:gd name="connsiteY83" fmla="*/ 169828 h 983607"/>
              <a:gd name="connsiteX84" fmla="*/ 166102 w 754020"/>
              <a:gd name="connsiteY84" fmla="*/ 486 h 9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54020" h="983607">
                <a:moveTo>
                  <a:pt x="167379" y="718869"/>
                </a:moveTo>
                <a:cubicBezTo>
                  <a:pt x="174942" y="717916"/>
                  <a:pt x="183296" y="718241"/>
                  <a:pt x="192055" y="719376"/>
                </a:cubicBezTo>
                <a:cubicBezTo>
                  <a:pt x="261478" y="719376"/>
                  <a:pt x="264722" y="723918"/>
                  <a:pt x="267966" y="777121"/>
                </a:cubicBezTo>
                <a:cubicBezTo>
                  <a:pt x="271210" y="826431"/>
                  <a:pt x="247853" y="838110"/>
                  <a:pt x="203734" y="836812"/>
                </a:cubicBezTo>
                <a:cubicBezTo>
                  <a:pt x="140149" y="834866"/>
                  <a:pt x="133660" y="829026"/>
                  <a:pt x="131065" y="774526"/>
                </a:cubicBezTo>
                <a:cubicBezTo>
                  <a:pt x="129119" y="736083"/>
                  <a:pt x="144691" y="721728"/>
                  <a:pt x="167379" y="718869"/>
                </a:cubicBezTo>
                <a:close/>
                <a:moveTo>
                  <a:pt x="380212" y="718079"/>
                </a:moveTo>
                <a:cubicBezTo>
                  <a:pt x="425629" y="716132"/>
                  <a:pt x="445742" y="731704"/>
                  <a:pt x="442498" y="779068"/>
                </a:cubicBezTo>
                <a:cubicBezTo>
                  <a:pt x="439903" y="832271"/>
                  <a:pt x="436659" y="836813"/>
                  <a:pt x="365938" y="836164"/>
                </a:cubicBezTo>
                <a:cubicBezTo>
                  <a:pt x="328954" y="841354"/>
                  <a:pt x="303001" y="829676"/>
                  <a:pt x="306246" y="779068"/>
                </a:cubicBezTo>
                <a:cubicBezTo>
                  <a:pt x="309490" y="725216"/>
                  <a:pt x="315329" y="720674"/>
                  <a:pt x="380212" y="718079"/>
                </a:cubicBezTo>
                <a:close/>
                <a:moveTo>
                  <a:pt x="375670" y="564309"/>
                </a:moveTo>
                <a:cubicBezTo>
                  <a:pt x="437308" y="564309"/>
                  <a:pt x="442498" y="569499"/>
                  <a:pt x="442498" y="624649"/>
                </a:cubicBezTo>
                <a:cubicBezTo>
                  <a:pt x="441849" y="676554"/>
                  <a:pt x="436658" y="681096"/>
                  <a:pt x="376968" y="681096"/>
                </a:cubicBezTo>
                <a:cubicBezTo>
                  <a:pt x="312735" y="681096"/>
                  <a:pt x="306895" y="676554"/>
                  <a:pt x="306895" y="624000"/>
                </a:cubicBezTo>
                <a:cubicBezTo>
                  <a:pt x="306895" y="570797"/>
                  <a:pt x="314681" y="564309"/>
                  <a:pt x="375670" y="564309"/>
                </a:cubicBezTo>
                <a:close/>
                <a:moveTo>
                  <a:pt x="201137" y="564309"/>
                </a:moveTo>
                <a:cubicBezTo>
                  <a:pt x="262126" y="564309"/>
                  <a:pt x="267965" y="569499"/>
                  <a:pt x="267317" y="624000"/>
                </a:cubicBezTo>
                <a:cubicBezTo>
                  <a:pt x="266668" y="677203"/>
                  <a:pt x="261477" y="681096"/>
                  <a:pt x="197893" y="681096"/>
                </a:cubicBezTo>
                <a:cubicBezTo>
                  <a:pt x="136905" y="681096"/>
                  <a:pt x="131065" y="675905"/>
                  <a:pt x="131714" y="621405"/>
                </a:cubicBezTo>
                <a:cubicBezTo>
                  <a:pt x="131714" y="568850"/>
                  <a:pt x="136905" y="564309"/>
                  <a:pt x="201137" y="564309"/>
                </a:cubicBezTo>
                <a:close/>
                <a:moveTo>
                  <a:pt x="539830" y="558561"/>
                </a:moveTo>
                <a:cubicBezTo>
                  <a:pt x="553608" y="558145"/>
                  <a:pt x="570152" y="560578"/>
                  <a:pt x="589779" y="565606"/>
                </a:cubicBezTo>
                <a:cubicBezTo>
                  <a:pt x="608594" y="570148"/>
                  <a:pt x="617029" y="581827"/>
                  <a:pt x="617029" y="599994"/>
                </a:cubicBezTo>
                <a:cubicBezTo>
                  <a:pt x="617678" y="666173"/>
                  <a:pt x="617678" y="732352"/>
                  <a:pt x="617678" y="798532"/>
                </a:cubicBezTo>
                <a:cubicBezTo>
                  <a:pt x="617678" y="824485"/>
                  <a:pt x="603404" y="836163"/>
                  <a:pt x="578100" y="836812"/>
                </a:cubicBezTo>
                <a:cubicBezTo>
                  <a:pt x="560582" y="836812"/>
                  <a:pt x="542415" y="836812"/>
                  <a:pt x="524897" y="836812"/>
                </a:cubicBezTo>
                <a:cubicBezTo>
                  <a:pt x="493754" y="837461"/>
                  <a:pt x="482075" y="821240"/>
                  <a:pt x="482075" y="792044"/>
                </a:cubicBezTo>
                <a:cubicBezTo>
                  <a:pt x="482724" y="760901"/>
                  <a:pt x="482075" y="729757"/>
                  <a:pt x="482075" y="699263"/>
                </a:cubicBezTo>
                <a:cubicBezTo>
                  <a:pt x="482075" y="681745"/>
                  <a:pt x="482075" y="663578"/>
                  <a:pt x="482075" y="646060"/>
                </a:cubicBezTo>
                <a:cubicBezTo>
                  <a:pt x="482075" y="586693"/>
                  <a:pt x="498499" y="559808"/>
                  <a:pt x="539830" y="558561"/>
                </a:cubicBezTo>
                <a:close/>
                <a:moveTo>
                  <a:pt x="551500" y="408593"/>
                </a:moveTo>
                <a:cubicBezTo>
                  <a:pt x="593025" y="407296"/>
                  <a:pt x="620275" y="414432"/>
                  <a:pt x="617680" y="466338"/>
                </a:cubicBezTo>
                <a:cubicBezTo>
                  <a:pt x="615084" y="520839"/>
                  <a:pt x="612489" y="526029"/>
                  <a:pt x="550202" y="526029"/>
                </a:cubicBezTo>
                <a:cubicBezTo>
                  <a:pt x="487915" y="526029"/>
                  <a:pt x="481427" y="520190"/>
                  <a:pt x="481427" y="467636"/>
                </a:cubicBezTo>
                <a:cubicBezTo>
                  <a:pt x="482076" y="415730"/>
                  <a:pt x="489862" y="410540"/>
                  <a:pt x="551500" y="408593"/>
                </a:cubicBezTo>
                <a:close/>
                <a:moveTo>
                  <a:pt x="202436" y="408593"/>
                </a:moveTo>
                <a:cubicBezTo>
                  <a:pt x="245258" y="407295"/>
                  <a:pt x="270562" y="416378"/>
                  <a:pt x="267967" y="466987"/>
                </a:cubicBezTo>
                <a:cubicBezTo>
                  <a:pt x="264723" y="520838"/>
                  <a:pt x="261479" y="526029"/>
                  <a:pt x="192704" y="526029"/>
                </a:cubicBezTo>
                <a:cubicBezTo>
                  <a:pt x="158965" y="529922"/>
                  <a:pt x="128470" y="524731"/>
                  <a:pt x="131066" y="471528"/>
                </a:cubicBezTo>
                <a:cubicBezTo>
                  <a:pt x="133661" y="416378"/>
                  <a:pt x="140149" y="410539"/>
                  <a:pt x="202436" y="408593"/>
                </a:cubicBezTo>
                <a:close/>
                <a:moveTo>
                  <a:pt x="380212" y="407944"/>
                </a:moveTo>
                <a:cubicBezTo>
                  <a:pt x="425629" y="406646"/>
                  <a:pt x="445742" y="420920"/>
                  <a:pt x="443147" y="468933"/>
                </a:cubicBezTo>
                <a:cubicBezTo>
                  <a:pt x="439903" y="521487"/>
                  <a:pt x="436659" y="526029"/>
                  <a:pt x="365938" y="526029"/>
                </a:cubicBezTo>
                <a:cubicBezTo>
                  <a:pt x="328954" y="531219"/>
                  <a:pt x="303001" y="520189"/>
                  <a:pt x="306246" y="468933"/>
                </a:cubicBezTo>
                <a:cubicBezTo>
                  <a:pt x="309490" y="415081"/>
                  <a:pt x="315329" y="410539"/>
                  <a:pt x="380212" y="407944"/>
                </a:cubicBezTo>
                <a:close/>
                <a:moveTo>
                  <a:pt x="223847" y="183454"/>
                </a:moveTo>
                <a:cubicBezTo>
                  <a:pt x="169346" y="180858"/>
                  <a:pt x="169995" y="214598"/>
                  <a:pt x="169995" y="252878"/>
                </a:cubicBezTo>
                <a:cubicBezTo>
                  <a:pt x="169995" y="291807"/>
                  <a:pt x="170644" y="323599"/>
                  <a:pt x="224496" y="321653"/>
                </a:cubicBezTo>
                <a:cubicBezTo>
                  <a:pt x="315330" y="319057"/>
                  <a:pt x="405516" y="321004"/>
                  <a:pt x="496350" y="321004"/>
                </a:cubicBezTo>
                <a:cubicBezTo>
                  <a:pt x="580048" y="321004"/>
                  <a:pt x="581994" y="317760"/>
                  <a:pt x="579398" y="232765"/>
                </a:cubicBezTo>
                <a:cubicBezTo>
                  <a:pt x="578101" y="197728"/>
                  <a:pt x="564476" y="183454"/>
                  <a:pt x="529440" y="184102"/>
                </a:cubicBezTo>
                <a:cubicBezTo>
                  <a:pt x="479481" y="184751"/>
                  <a:pt x="428873" y="184102"/>
                  <a:pt x="378914" y="184102"/>
                </a:cubicBezTo>
                <a:cubicBezTo>
                  <a:pt x="327657" y="184102"/>
                  <a:pt x="275752" y="186049"/>
                  <a:pt x="223847" y="183454"/>
                </a:cubicBezTo>
                <a:close/>
                <a:moveTo>
                  <a:pt x="568369" y="145173"/>
                </a:moveTo>
                <a:cubicBezTo>
                  <a:pt x="603405" y="144525"/>
                  <a:pt x="618977" y="159447"/>
                  <a:pt x="617679" y="194484"/>
                </a:cubicBezTo>
                <a:cubicBezTo>
                  <a:pt x="616381" y="236658"/>
                  <a:pt x="617030" y="278831"/>
                  <a:pt x="617030" y="321004"/>
                </a:cubicBezTo>
                <a:cubicBezTo>
                  <a:pt x="617030" y="346957"/>
                  <a:pt x="604054" y="359933"/>
                  <a:pt x="578101" y="359933"/>
                </a:cubicBezTo>
                <a:cubicBezTo>
                  <a:pt x="442498" y="359933"/>
                  <a:pt x="306247" y="359933"/>
                  <a:pt x="170644" y="359933"/>
                </a:cubicBezTo>
                <a:cubicBezTo>
                  <a:pt x="144691" y="359933"/>
                  <a:pt x="131714" y="346957"/>
                  <a:pt x="131714" y="321004"/>
                </a:cubicBezTo>
                <a:cubicBezTo>
                  <a:pt x="131066" y="277533"/>
                  <a:pt x="131714" y="233414"/>
                  <a:pt x="131066" y="189942"/>
                </a:cubicBezTo>
                <a:cubicBezTo>
                  <a:pt x="130417" y="155555"/>
                  <a:pt x="148584" y="145173"/>
                  <a:pt x="179727" y="145822"/>
                </a:cubicBezTo>
                <a:cubicBezTo>
                  <a:pt x="246555" y="146471"/>
                  <a:pt x="312735" y="145822"/>
                  <a:pt x="378914" y="145822"/>
                </a:cubicBezTo>
                <a:cubicBezTo>
                  <a:pt x="442498" y="145822"/>
                  <a:pt x="505434" y="146471"/>
                  <a:pt x="568369" y="145173"/>
                </a:cubicBezTo>
                <a:close/>
                <a:moveTo>
                  <a:pt x="160263" y="67964"/>
                </a:moveTo>
                <a:cubicBezTo>
                  <a:pt x="97327" y="68612"/>
                  <a:pt x="64886" y="98458"/>
                  <a:pt x="64238" y="159447"/>
                </a:cubicBezTo>
                <a:cubicBezTo>
                  <a:pt x="62940" y="378747"/>
                  <a:pt x="62291" y="597399"/>
                  <a:pt x="64238" y="816050"/>
                </a:cubicBezTo>
                <a:cubicBezTo>
                  <a:pt x="64886" y="882230"/>
                  <a:pt x="99923" y="913373"/>
                  <a:pt x="166102" y="914021"/>
                </a:cubicBezTo>
                <a:cubicBezTo>
                  <a:pt x="303651" y="915319"/>
                  <a:pt x="441850" y="914670"/>
                  <a:pt x="579398" y="914021"/>
                </a:cubicBezTo>
                <a:cubicBezTo>
                  <a:pt x="655310" y="914021"/>
                  <a:pt x="685805" y="882230"/>
                  <a:pt x="685805" y="807616"/>
                </a:cubicBezTo>
                <a:cubicBezTo>
                  <a:pt x="685805" y="703805"/>
                  <a:pt x="685805" y="599994"/>
                  <a:pt x="685156" y="496183"/>
                </a:cubicBezTo>
                <a:cubicBezTo>
                  <a:pt x="685156" y="382640"/>
                  <a:pt x="685805" y="269097"/>
                  <a:pt x="684507" y="155554"/>
                </a:cubicBezTo>
                <a:cubicBezTo>
                  <a:pt x="683858" y="96511"/>
                  <a:pt x="656608" y="68612"/>
                  <a:pt x="597566" y="67964"/>
                </a:cubicBezTo>
                <a:cubicBezTo>
                  <a:pt x="452230" y="66666"/>
                  <a:pt x="306247" y="66666"/>
                  <a:pt x="160263" y="67964"/>
                </a:cubicBezTo>
                <a:close/>
                <a:moveTo>
                  <a:pt x="166102" y="486"/>
                </a:moveTo>
                <a:cubicBezTo>
                  <a:pt x="308842" y="-162"/>
                  <a:pt x="450933" y="-162"/>
                  <a:pt x="593673" y="486"/>
                </a:cubicBezTo>
                <a:cubicBezTo>
                  <a:pt x="693591" y="486"/>
                  <a:pt x="751984" y="56285"/>
                  <a:pt x="752633" y="156851"/>
                </a:cubicBezTo>
                <a:cubicBezTo>
                  <a:pt x="754579" y="378747"/>
                  <a:pt x="754579" y="600643"/>
                  <a:pt x="751984" y="823187"/>
                </a:cubicBezTo>
                <a:cubicBezTo>
                  <a:pt x="751984" y="921159"/>
                  <a:pt x="690995" y="980849"/>
                  <a:pt x="593673" y="982147"/>
                </a:cubicBezTo>
                <a:cubicBezTo>
                  <a:pt x="448986" y="984094"/>
                  <a:pt x="304949" y="984094"/>
                  <a:pt x="160911" y="982147"/>
                </a:cubicBezTo>
                <a:cubicBezTo>
                  <a:pt x="56452" y="980849"/>
                  <a:pt x="3249" y="925051"/>
                  <a:pt x="3249" y="821241"/>
                </a:cubicBezTo>
                <a:cubicBezTo>
                  <a:pt x="3249" y="712888"/>
                  <a:pt x="3249" y="603887"/>
                  <a:pt x="3249" y="495534"/>
                </a:cubicBezTo>
                <a:cubicBezTo>
                  <a:pt x="2600" y="495534"/>
                  <a:pt x="1302" y="495534"/>
                  <a:pt x="5" y="495534"/>
                </a:cubicBezTo>
                <a:cubicBezTo>
                  <a:pt x="5" y="386533"/>
                  <a:pt x="654" y="278180"/>
                  <a:pt x="5" y="169828"/>
                </a:cubicBezTo>
                <a:cubicBezTo>
                  <a:pt x="-644" y="59529"/>
                  <a:pt x="55154" y="1135"/>
                  <a:pt x="166102" y="486"/>
                </a:cubicBezTo>
                <a:close/>
              </a:path>
            </a:pathLst>
          </a:custGeom>
          <a:solidFill>
            <a:schemeClr val="accent3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590F5F-140C-4110-90A0-F25135EBD1A8}"/>
              </a:ext>
            </a:extLst>
          </p:cNvPr>
          <p:cNvSpPr/>
          <p:nvPr/>
        </p:nvSpPr>
        <p:spPr>
          <a:xfrm rot="1553670">
            <a:off x="6861035" y="636465"/>
            <a:ext cx="427052" cy="608981"/>
          </a:xfrm>
          <a:custGeom>
            <a:avLst/>
            <a:gdLst>
              <a:gd name="connsiteX0" fmla="*/ 390270 w 745863"/>
              <a:gd name="connsiteY0" fmla="*/ 1020180 h 1063609"/>
              <a:gd name="connsiteX1" fmla="*/ 713016 w 745863"/>
              <a:gd name="connsiteY1" fmla="*/ 863501 h 1063609"/>
              <a:gd name="connsiteX2" fmla="*/ 743564 w 745863"/>
              <a:gd name="connsiteY2" fmla="*/ 874083 h 1063609"/>
              <a:gd name="connsiteX3" fmla="*/ 743563 w 745863"/>
              <a:gd name="connsiteY3" fmla="*/ 874083 h 1063609"/>
              <a:gd name="connsiteX4" fmla="*/ 732982 w 745863"/>
              <a:gd name="connsiteY4" fmla="*/ 904632 h 1063609"/>
              <a:gd name="connsiteX5" fmla="*/ 410237 w 745863"/>
              <a:gd name="connsiteY5" fmla="*/ 1061309 h 1063609"/>
              <a:gd name="connsiteX6" fmla="*/ 392771 w 745863"/>
              <a:gd name="connsiteY6" fmla="*/ 1062345 h 1063609"/>
              <a:gd name="connsiteX7" fmla="*/ 379689 w 745863"/>
              <a:gd name="connsiteY7" fmla="*/ 1050728 h 1063609"/>
              <a:gd name="connsiteX8" fmla="*/ 378653 w 745863"/>
              <a:gd name="connsiteY8" fmla="*/ 1033263 h 1063609"/>
              <a:gd name="connsiteX9" fmla="*/ 390270 w 745863"/>
              <a:gd name="connsiteY9" fmla="*/ 1020180 h 1063609"/>
              <a:gd name="connsiteX10" fmla="*/ 597986 w 745863"/>
              <a:gd name="connsiteY10" fmla="*/ 853575 h 1063609"/>
              <a:gd name="connsiteX11" fmla="*/ 626614 w 745863"/>
              <a:gd name="connsiteY11" fmla="*/ 862036 h 1063609"/>
              <a:gd name="connsiteX12" fmla="*/ 614154 w 745863"/>
              <a:gd name="connsiteY12" fmla="*/ 885395 h 1063609"/>
              <a:gd name="connsiteX13" fmla="*/ 548499 w 745863"/>
              <a:gd name="connsiteY13" fmla="*/ 916546 h 1063609"/>
              <a:gd name="connsiteX14" fmla="*/ 479042 w 745863"/>
              <a:gd name="connsiteY14" fmla="*/ 950265 h 1063609"/>
              <a:gd name="connsiteX15" fmla="*/ 454164 w 745863"/>
              <a:gd name="connsiteY15" fmla="*/ 943590 h 1063609"/>
              <a:gd name="connsiteX16" fmla="*/ 463440 w 745863"/>
              <a:gd name="connsiteY16" fmla="*/ 919613 h 1063609"/>
              <a:gd name="connsiteX17" fmla="*/ 597986 w 745863"/>
              <a:gd name="connsiteY17" fmla="*/ 853575 h 1063609"/>
              <a:gd name="connsiteX18" fmla="*/ 0 w 745863"/>
              <a:gd name="connsiteY18" fmla="*/ 676959 h 1063609"/>
              <a:gd name="connsiteX19" fmla="*/ 0 w 745863"/>
              <a:gd name="connsiteY19" fmla="*/ 676959 h 1063609"/>
              <a:gd name="connsiteX20" fmla="*/ 0 w 745863"/>
              <a:gd name="connsiteY20" fmla="*/ 676960 h 1063609"/>
              <a:gd name="connsiteX21" fmla="*/ 7323 w 745863"/>
              <a:gd name="connsiteY21" fmla="*/ 661070 h 1063609"/>
              <a:gd name="connsiteX22" fmla="*/ 23738 w 745863"/>
              <a:gd name="connsiteY22" fmla="*/ 655013 h 1063609"/>
              <a:gd name="connsiteX23" fmla="*/ 382228 w 745863"/>
              <a:gd name="connsiteY23" fmla="*/ 669065 h 1063609"/>
              <a:gd name="connsiteX24" fmla="*/ 404176 w 745863"/>
              <a:gd name="connsiteY24" fmla="*/ 692803 h 1063609"/>
              <a:gd name="connsiteX25" fmla="*/ 404174 w 745863"/>
              <a:gd name="connsiteY25" fmla="*/ 692803 h 1063609"/>
              <a:gd name="connsiteX26" fmla="*/ 380437 w 745863"/>
              <a:gd name="connsiteY26" fmla="*/ 714750 h 1063609"/>
              <a:gd name="connsiteX27" fmla="*/ 21947 w 745863"/>
              <a:gd name="connsiteY27" fmla="*/ 700697 h 1063609"/>
              <a:gd name="connsiteX28" fmla="*/ 6057 w 745863"/>
              <a:gd name="connsiteY28" fmla="*/ 693373 h 1063609"/>
              <a:gd name="connsiteX29" fmla="*/ 0 w 745863"/>
              <a:gd name="connsiteY29" fmla="*/ 676959 h 1063609"/>
              <a:gd name="connsiteX30" fmla="*/ 189841 w 745863"/>
              <a:gd name="connsiteY30" fmla="*/ 527508 h 1063609"/>
              <a:gd name="connsiteX31" fmla="*/ 217476 w 745863"/>
              <a:gd name="connsiteY31" fmla="*/ 515711 h 1063609"/>
              <a:gd name="connsiteX32" fmla="*/ 257156 w 745863"/>
              <a:gd name="connsiteY32" fmla="*/ 554545 h 1063609"/>
              <a:gd name="connsiteX33" fmla="*/ 257608 w 745863"/>
              <a:gd name="connsiteY33" fmla="*/ 596543 h 1063609"/>
              <a:gd name="connsiteX34" fmla="*/ 218774 w 745863"/>
              <a:gd name="connsiteY34" fmla="*/ 636222 h 1063609"/>
              <a:gd name="connsiteX35" fmla="*/ 179094 w 745863"/>
              <a:gd name="connsiteY35" fmla="*/ 597388 h 1063609"/>
              <a:gd name="connsiteX36" fmla="*/ 178642 w 745863"/>
              <a:gd name="connsiteY36" fmla="*/ 555390 h 1063609"/>
              <a:gd name="connsiteX37" fmla="*/ 189841 w 745863"/>
              <a:gd name="connsiteY37" fmla="*/ 527508 h 1063609"/>
              <a:gd name="connsiteX38" fmla="*/ 339044 w 745863"/>
              <a:gd name="connsiteY38" fmla="*/ 300867 h 1063609"/>
              <a:gd name="connsiteX39" fmla="*/ 649311 w 745863"/>
              <a:gd name="connsiteY39" fmla="*/ 584047 h 1063609"/>
              <a:gd name="connsiteX40" fmla="*/ 383944 w 745863"/>
              <a:gd name="connsiteY40" fmla="*/ 909679 h 1063609"/>
              <a:gd name="connsiteX41" fmla="*/ 87101 w 745863"/>
              <a:gd name="connsiteY41" fmla="*/ 771704 h 1063609"/>
              <a:gd name="connsiteX42" fmla="*/ 62440 w 745863"/>
              <a:gd name="connsiteY42" fmla="*/ 723808 h 1063609"/>
              <a:gd name="connsiteX43" fmla="*/ 205041 w 745863"/>
              <a:gd name="connsiteY43" fmla="*/ 729398 h 1063609"/>
              <a:gd name="connsiteX44" fmla="*/ 233454 w 745863"/>
              <a:gd name="connsiteY44" fmla="*/ 759450 h 1063609"/>
              <a:gd name="connsiteX45" fmla="*/ 368850 w 745863"/>
              <a:gd name="connsiteY45" fmla="*/ 793888 h 1063609"/>
              <a:gd name="connsiteX46" fmla="*/ 532857 w 745863"/>
              <a:gd name="connsiteY46" fmla="*/ 592634 h 1063609"/>
              <a:gd name="connsiteX47" fmla="*/ 341101 w 745863"/>
              <a:gd name="connsiteY47" fmla="*/ 417618 h 1063609"/>
              <a:gd name="connsiteX48" fmla="*/ 185267 w 745863"/>
              <a:gd name="connsiteY48" fmla="*/ 203669 h 1063609"/>
              <a:gd name="connsiteX49" fmla="*/ 217020 w 745863"/>
              <a:gd name="connsiteY49" fmla="*/ 190516 h 1063609"/>
              <a:gd name="connsiteX50" fmla="*/ 262402 w 745863"/>
              <a:gd name="connsiteY50" fmla="*/ 190516 h 1063609"/>
              <a:gd name="connsiteX51" fmla="*/ 307308 w 745863"/>
              <a:gd name="connsiteY51" fmla="*/ 235422 h 1063609"/>
              <a:gd name="connsiteX52" fmla="*/ 307308 w 745863"/>
              <a:gd name="connsiteY52" fmla="*/ 448214 h 1063609"/>
              <a:gd name="connsiteX53" fmla="*/ 262402 w 745863"/>
              <a:gd name="connsiteY53" fmla="*/ 493120 h 1063609"/>
              <a:gd name="connsiteX54" fmla="*/ 217020 w 745863"/>
              <a:gd name="connsiteY54" fmla="*/ 493120 h 1063609"/>
              <a:gd name="connsiteX55" fmla="*/ 172114 w 745863"/>
              <a:gd name="connsiteY55" fmla="*/ 448214 h 1063609"/>
              <a:gd name="connsiteX56" fmla="*/ 172114 w 745863"/>
              <a:gd name="connsiteY56" fmla="*/ 235422 h 1063609"/>
              <a:gd name="connsiteX57" fmla="*/ 185267 w 745863"/>
              <a:gd name="connsiteY57" fmla="*/ 203669 h 1063609"/>
              <a:gd name="connsiteX58" fmla="*/ 215922 w 745863"/>
              <a:gd name="connsiteY58" fmla="*/ 11088 h 1063609"/>
              <a:gd name="connsiteX59" fmla="*/ 241893 w 745863"/>
              <a:gd name="connsiteY59" fmla="*/ 2 h 1063609"/>
              <a:gd name="connsiteX60" fmla="*/ 279183 w 745863"/>
              <a:gd name="connsiteY60" fmla="*/ 36498 h 1063609"/>
              <a:gd name="connsiteX61" fmla="*/ 280116 w 745863"/>
              <a:gd name="connsiteY61" fmla="*/ 123051 h 1063609"/>
              <a:gd name="connsiteX62" fmla="*/ 243620 w 745863"/>
              <a:gd name="connsiteY62" fmla="*/ 160341 h 1063609"/>
              <a:gd name="connsiteX63" fmla="*/ 206330 w 745863"/>
              <a:gd name="connsiteY63" fmla="*/ 123845 h 1063609"/>
              <a:gd name="connsiteX64" fmla="*/ 205398 w 745863"/>
              <a:gd name="connsiteY64" fmla="*/ 37292 h 1063609"/>
              <a:gd name="connsiteX65" fmla="*/ 215922 w 745863"/>
              <a:gd name="connsiteY65" fmla="*/ 11088 h 10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45863" h="1063609">
                <a:moveTo>
                  <a:pt x="390270" y="1020180"/>
                </a:moveTo>
                <a:lnTo>
                  <a:pt x="713016" y="863501"/>
                </a:lnTo>
                <a:cubicBezTo>
                  <a:pt x="724374" y="857988"/>
                  <a:pt x="738051" y="862726"/>
                  <a:pt x="743564" y="874083"/>
                </a:cubicBezTo>
                <a:lnTo>
                  <a:pt x="743563" y="874083"/>
                </a:lnTo>
                <a:cubicBezTo>
                  <a:pt x="749077" y="885441"/>
                  <a:pt x="744339" y="899118"/>
                  <a:pt x="732982" y="904632"/>
                </a:cubicBezTo>
                <a:lnTo>
                  <a:pt x="410237" y="1061309"/>
                </a:lnTo>
                <a:cubicBezTo>
                  <a:pt x="404558" y="1064066"/>
                  <a:pt x="398299" y="1064259"/>
                  <a:pt x="392771" y="1062345"/>
                </a:cubicBezTo>
                <a:lnTo>
                  <a:pt x="379689" y="1050728"/>
                </a:lnTo>
                <a:lnTo>
                  <a:pt x="378653" y="1033263"/>
                </a:lnTo>
                <a:cubicBezTo>
                  <a:pt x="380568" y="1027735"/>
                  <a:pt x="384592" y="1022937"/>
                  <a:pt x="390270" y="1020180"/>
                </a:cubicBezTo>
                <a:close/>
                <a:moveTo>
                  <a:pt x="597986" y="853575"/>
                </a:moveTo>
                <a:cubicBezTo>
                  <a:pt x="608492" y="848475"/>
                  <a:pt x="621265" y="848044"/>
                  <a:pt x="626614" y="862036"/>
                </a:cubicBezTo>
                <a:cubicBezTo>
                  <a:pt x="630548" y="873109"/>
                  <a:pt x="623493" y="880861"/>
                  <a:pt x="614154" y="885395"/>
                </a:cubicBezTo>
                <a:cubicBezTo>
                  <a:pt x="592841" y="896462"/>
                  <a:pt x="570962" y="906363"/>
                  <a:pt x="548499" y="916546"/>
                </a:cubicBezTo>
                <a:cubicBezTo>
                  <a:pt x="525152" y="927880"/>
                  <a:pt x="502089" y="939798"/>
                  <a:pt x="479042" y="950265"/>
                </a:cubicBezTo>
                <a:cubicBezTo>
                  <a:pt x="470003" y="953931"/>
                  <a:pt x="459264" y="954096"/>
                  <a:pt x="454164" y="943590"/>
                </a:cubicBezTo>
                <a:cubicBezTo>
                  <a:pt x="449063" y="933083"/>
                  <a:pt x="454685" y="923863"/>
                  <a:pt x="463440" y="919613"/>
                </a:cubicBezTo>
                <a:cubicBezTo>
                  <a:pt x="508099" y="897211"/>
                  <a:pt x="552760" y="874809"/>
                  <a:pt x="597986" y="853575"/>
                </a:cubicBezTo>
                <a:close/>
                <a:moveTo>
                  <a:pt x="0" y="676959"/>
                </a:moveTo>
                <a:lnTo>
                  <a:pt x="0" y="676959"/>
                </a:lnTo>
                <a:lnTo>
                  <a:pt x="0" y="676960"/>
                </a:lnTo>
                <a:close/>
                <a:moveTo>
                  <a:pt x="7323" y="661070"/>
                </a:moveTo>
                <a:cubicBezTo>
                  <a:pt x="11619" y="657099"/>
                  <a:pt x="17430" y="654766"/>
                  <a:pt x="23738" y="655013"/>
                </a:cubicBezTo>
                <a:lnTo>
                  <a:pt x="382228" y="669065"/>
                </a:lnTo>
                <a:cubicBezTo>
                  <a:pt x="394843" y="669560"/>
                  <a:pt x="404670" y="680188"/>
                  <a:pt x="404176" y="692803"/>
                </a:cubicBezTo>
                <a:lnTo>
                  <a:pt x="404174" y="692803"/>
                </a:lnTo>
                <a:cubicBezTo>
                  <a:pt x="403680" y="705418"/>
                  <a:pt x="393052" y="715245"/>
                  <a:pt x="380437" y="714750"/>
                </a:cubicBezTo>
                <a:lnTo>
                  <a:pt x="21947" y="700697"/>
                </a:lnTo>
                <a:cubicBezTo>
                  <a:pt x="15639" y="700450"/>
                  <a:pt x="10029" y="697669"/>
                  <a:pt x="6057" y="693373"/>
                </a:cubicBezTo>
                <a:lnTo>
                  <a:pt x="0" y="676959"/>
                </a:lnTo>
                <a:close/>
                <a:moveTo>
                  <a:pt x="189841" y="527508"/>
                </a:moveTo>
                <a:cubicBezTo>
                  <a:pt x="196868" y="520327"/>
                  <a:pt x="206635" y="515828"/>
                  <a:pt x="217476" y="515711"/>
                </a:cubicBezTo>
                <a:cubicBezTo>
                  <a:pt x="239157" y="515478"/>
                  <a:pt x="256922" y="532864"/>
                  <a:pt x="257156" y="554545"/>
                </a:cubicBezTo>
                <a:lnTo>
                  <a:pt x="257608" y="596543"/>
                </a:lnTo>
                <a:cubicBezTo>
                  <a:pt x="257842" y="618223"/>
                  <a:pt x="240455" y="635988"/>
                  <a:pt x="218774" y="636222"/>
                </a:cubicBezTo>
                <a:cubicBezTo>
                  <a:pt x="197093" y="636455"/>
                  <a:pt x="179328" y="619069"/>
                  <a:pt x="179094" y="597388"/>
                </a:cubicBezTo>
                <a:lnTo>
                  <a:pt x="178642" y="555390"/>
                </a:lnTo>
                <a:cubicBezTo>
                  <a:pt x="178525" y="544550"/>
                  <a:pt x="182814" y="534689"/>
                  <a:pt x="189841" y="527508"/>
                </a:cubicBezTo>
                <a:close/>
                <a:moveTo>
                  <a:pt x="339044" y="300867"/>
                </a:moveTo>
                <a:cubicBezTo>
                  <a:pt x="501211" y="298012"/>
                  <a:pt x="637382" y="422295"/>
                  <a:pt x="649311" y="584047"/>
                </a:cubicBezTo>
                <a:cubicBezTo>
                  <a:pt x="661241" y="745799"/>
                  <a:pt x="544775" y="888715"/>
                  <a:pt x="383944" y="909679"/>
                </a:cubicBezTo>
                <a:cubicBezTo>
                  <a:pt x="263321" y="925402"/>
                  <a:pt x="149234" y="868424"/>
                  <a:pt x="87101" y="771704"/>
                </a:cubicBezTo>
                <a:lnTo>
                  <a:pt x="62440" y="723808"/>
                </a:lnTo>
                <a:lnTo>
                  <a:pt x="205041" y="729398"/>
                </a:lnTo>
                <a:lnTo>
                  <a:pt x="233454" y="759450"/>
                </a:lnTo>
                <a:cubicBezTo>
                  <a:pt x="271246" y="786875"/>
                  <a:pt x="319150" y="800367"/>
                  <a:pt x="368850" y="793888"/>
                </a:cubicBezTo>
                <a:cubicBezTo>
                  <a:pt x="468250" y="780931"/>
                  <a:pt x="540230" y="692604"/>
                  <a:pt x="532857" y="592634"/>
                </a:cubicBezTo>
                <a:cubicBezTo>
                  <a:pt x="525485" y="492665"/>
                  <a:pt x="441325" y="415853"/>
                  <a:pt x="341101" y="417618"/>
                </a:cubicBezTo>
                <a:close/>
                <a:moveTo>
                  <a:pt x="185267" y="203669"/>
                </a:moveTo>
                <a:cubicBezTo>
                  <a:pt x="193393" y="195542"/>
                  <a:pt x="204619" y="190516"/>
                  <a:pt x="217020" y="190516"/>
                </a:cubicBezTo>
                <a:lnTo>
                  <a:pt x="262402" y="190516"/>
                </a:lnTo>
                <a:cubicBezTo>
                  <a:pt x="287203" y="190516"/>
                  <a:pt x="307308" y="210621"/>
                  <a:pt x="307308" y="235422"/>
                </a:cubicBezTo>
                <a:lnTo>
                  <a:pt x="307308" y="448214"/>
                </a:lnTo>
                <a:cubicBezTo>
                  <a:pt x="307308" y="473015"/>
                  <a:pt x="287203" y="493120"/>
                  <a:pt x="262402" y="493120"/>
                </a:cubicBezTo>
                <a:lnTo>
                  <a:pt x="217020" y="493120"/>
                </a:lnTo>
                <a:cubicBezTo>
                  <a:pt x="192219" y="493120"/>
                  <a:pt x="172114" y="473015"/>
                  <a:pt x="172114" y="448214"/>
                </a:cubicBezTo>
                <a:lnTo>
                  <a:pt x="172114" y="235422"/>
                </a:lnTo>
                <a:cubicBezTo>
                  <a:pt x="172114" y="223021"/>
                  <a:pt x="177140" y="211795"/>
                  <a:pt x="185267" y="203669"/>
                </a:cubicBezTo>
                <a:close/>
                <a:moveTo>
                  <a:pt x="215922" y="11088"/>
                </a:moveTo>
                <a:cubicBezTo>
                  <a:pt x="222526" y="4340"/>
                  <a:pt x="231705" y="112"/>
                  <a:pt x="241893" y="2"/>
                </a:cubicBezTo>
                <a:cubicBezTo>
                  <a:pt x="262269" y="-217"/>
                  <a:pt x="278964" y="16122"/>
                  <a:pt x="279183" y="36498"/>
                </a:cubicBezTo>
                <a:lnTo>
                  <a:pt x="280116" y="123051"/>
                </a:lnTo>
                <a:cubicBezTo>
                  <a:pt x="280335" y="143427"/>
                  <a:pt x="263996" y="160121"/>
                  <a:pt x="243620" y="160341"/>
                </a:cubicBezTo>
                <a:cubicBezTo>
                  <a:pt x="223244" y="160560"/>
                  <a:pt x="206549" y="144221"/>
                  <a:pt x="206330" y="123845"/>
                </a:cubicBezTo>
                <a:lnTo>
                  <a:pt x="205398" y="37292"/>
                </a:lnTo>
                <a:cubicBezTo>
                  <a:pt x="205288" y="27104"/>
                  <a:pt x="209318" y="17837"/>
                  <a:pt x="215922" y="11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BD7548-75B6-49FE-808E-5DF879D5D08D}"/>
              </a:ext>
            </a:extLst>
          </p:cNvPr>
          <p:cNvSpPr txBox="1"/>
          <p:nvPr/>
        </p:nvSpPr>
        <p:spPr>
          <a:xfrm>
            <a:off x="6749497" y="5576012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BC002A-9108-4DF3-85A3-FBA32AA03D1B}"/>
              </a:ext>
            </a:extLst>
          </p:cNvPr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9C73DC-1959-4B25-9B0F-5A4E7037B64D}"/>
              </a:ext>
            </a:extLst>
          </p:cNvPr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DFC81-6532-466D-9140-B0B98687CB01}"/>
              </a:ext>
            </a:extLst>
          </p:cNvPr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909800-17B1-40A8-AF67-BE4A5ADDF68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21AB8F-64F8-4038-9DCB-8581B5A7788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3A399B-8D71-41D5-9CBC-A9CADBA043C7}"/>
              </a:ext>
            </a:extLst>
          </p:cNvPr>
          <p:cNvSpPr/>
          <p:nvPr/>
        </p:nvSpPr>
        <p:spPr>
          <a:xfrm flipH="1" flipV="1">
            <a:off x="1653309" y="393494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1DEAA1-D851-442E-B615-1E2A3E7DD6AA}"/>
              </a:ext>
            </a:extLst>
          </p:cNvPr>
          <p:cNvSpPr/>
          <p:nvPr/>
        </p:nvSpPr>
        <p:spPr>
          <a:xfrm flipH="1" flipV="1">
            <a:off x="2692920" y="408939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86791-A615-4048-906A-36051BE361D8}"/>
              </a:ext>
            </a:extLst>
          </p:cNvPr>
          <p:cNvGrpSpPr/>
          <p:nvPr/>
        </p:nvGrpSpPr>
        <p:grpSpPr>
          <a:xfrm flipV="1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98B71B-DFA1-4C80-93D4-4FE37425864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120424-BF51-420B-B43F-2FD2EEFE80A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7CA030-F26A-4DAD-AE4B-7F841344B084}"/>
              </a:ext>
            </a:extLst>
          </p:cNvPr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53FB-2266-43BC-A933-82D97AF325BC}"/>
              </a:ext>
            </a:extLst>
          </p:cNvPr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234B3-A8D9-4425-8CFB-5005894B1BDC}"/>
              </a:ext>
            </a:extLst>
          </p:cNvPr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75BF-2E3C-4AC0-BAC1-C126E3860365}"/>
              </a:ext>
            </a:extLst>
          </p:cNvPr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60CF9-F0C3-42BC-AFCE-39C6FF83FFA5}"/>
              </a:ext>
            </a:extLst>
          </p:cNvPr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E7F4D-0B3E-4D4E-80CA-A72D6E2BD80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0387F2-28DB-4850-885B-BE88540446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7656E-8272-4184-A9A9-473675EB6B30}"/>
              </a:ext>
            </a:extLst>
          </p:cNvPr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C8DD8-F7F3-4EEA-9344-CCDC6C2F2F4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A64698-49CF-42AC-9DBE-91981FB3605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37397B-0EC3-4886-9C42-83DD09D7F907}"/>
              </a:ext>
            </a:extLst>
          </p:cNvPr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8E7A5D-1BBF-403A-B6AD-7616E6375C8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246178-2291-4C2E-BB48-0B5C754583CA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9683FE-15AE-45D4-BEBD-845562DA4E32}"/>
              </a:ext>
            </a:extLst>
          </p:cNvPr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2E9C90-0E22-498F-A955-94EB260A016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8CC09-D513-4CEF-A0BC-926A7C460104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F14423-089A-4ABB-B373-1A5675DADA2B}"/>
              </a:ext>
            </a:extLst>
          </p:cNvPr>
          <p:cNvGrpSpPr/>
          <p:nvPr/>
        </p:nvGrpSpPr>
        <p:grpSpPr>
          <a:xfrm>
            <a:off x="4335815" y="2477714"/>
            <a:ext cx="3520370" cy="3151947"/>
            <a:chOff x="4362911" y="2401514"/>
            <a:chExt cx="3520370" cy="31519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DD0307-DEDE-480E-8CF4-388530ADD96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4A25C4-D059-4DCB-AAD7-4676DB69DBE8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0E4BB6-609D-411D-838B-24E007F6651B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87D8956-B43A-45EC-AEBE-3D22005CFF97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BB849E-E6F6-42E2-956C-C66D1EC47AF8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2DAE2-BE5D-43A0-BC88-14309C63821C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65829B0-46AB-42B9-B70C-72EBE63C303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1F2CF88-45A2-42F6-8E38-A6F0A049A5E6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8B7E2-C300-4665-852B-C28B7C2941DD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D4BD6F-B51B-40F8-825A-FDBD19E6A573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660DF-D088-4801-9DFE-3792E9B92D3C}"/>
              </a:ext>
            </a:extLst>
          </p:cNvPr>
          <p:cNvSpPr/>
          <p:nvPr/>
        </p:nvSpPr>
        <p:spPr>
          <a:xfrm>
            <a:off x="1145214" y="3408692"/>
            <a:ext cx="2466454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2A35A-11EF-43AF-A295-4BAC6AF317C3}"/>
              </a:ext>
            </a:extLst>
          </p:cNvPr>
          <p:cNvGrpSpPr/>
          <p:nvPr/>
        </p:nvGrpSpPr>
        <p:grpSpPr>
          <a:xfrm>
            <a:off x="8415800" y="5305683"/>
            <a:ext cx="2819647" cy="856491"/>
            <a:chOff x="-475010" y="1129566"/>
            <a:chExt cx="3859356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E86B-3C70-4CF8-AE2F-30CEA10404C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B9E50-1531-4BE5-AADD-C9C0F6E51BC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314DB-404A-4194-B429-2994847BD02C}"/>
              </a:ext>
            </a:extLst>
          </p:cNvPr>
          <p:cNvGrpSpPr/>
          <p:nvPr/>
        </p:nvGrpSpPr>
        <p:grpSpPr>
          <a:xfrm>
            <a:off x="8415800" y="1848147"/>
            <a:ext cx="2819647" cy="856491"/>
            <a:chOff x="-475010" y="1129566"/>
            <a:chExt cx="3859356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FC643-4624-4840-BA65-E76ED2A206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92A09-1650-4D09-B9D3-C32B581173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900CF5-811D-479B-8FD2-86DB2AF3FC52}"/>
              </a:ext>
            </a:extLst>
          </p:cNvPr>
          <p:cNvGrpSpPr/>
          <p:nvPr/>
        </p:nvGrpSpPr>
        <p:grpSpPr>
          <a:xfrm>
            <a:off x="973744" y="5305683"/>
            <a:ext cx="2809394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CF065-2E3B-46B9-AD08-720DBAD3091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231DB-16DF-440C-BD9A-EE457F4D3B6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7AF49-73DA-4563-A16D-B3B43B38D749}"/>
              </a:ext>
            </a:extLst>
          </p:cNvPr>
          <p:cNvGrpSpPr/>
          <p:nvPr/>
        </p:nvGrpSpPr>
        <p:grpSpPr>
          <a:xfrm>
            <a:off x="973744" y="1848147"/>
            <a:ext cx="2809394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310FCA-5969-4313-A449-D528DA6AC4E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CDD7B9-92A5-4774-91D7-686148F3D34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2EEFE8-07E1-4AE7-850C-A45829DC61E2}"/>
              </a:ext>
            </a:extLst>
          </p:cNvPr>
          <p:cNvGrpSpPr/>
          <p:nvPr/>
        </p:nvGrpSpPr>
        <p:grpSpPr>
          <a:xfrm>
            <a:off x="1585775" y="3661338"/>
            <a:ext cx="15853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FA9BE7-762C-4789-B6C9-70BAE3DC01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02C81-5625-4FA7-AD03-879A3955DD0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6576F-56EA-4503-8CED-F735E15FC8FD}"/>
              </a:ext>
            </a:extLst>
          </p:cNvPr>
          <p:cNvSpPr/>
          <p:nvPr/>
        </p:nvSpPr>
        <p:spPr>
          <a:xfrm>
            <a:off x="8593572" y="3408692"/>
            <a:ext cx="2464100" cy="1183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8BEB9-D4AC-41A1-B36D-7BE707947291}"/>
              </a:ext>
            </a:extLst>
          </p:cNvPr>
          <p:cNvGrpSpPr/>
          <p:nvPr/>
        </p:nvGrpSpPr>
        <p:grpSpPr>
          <a:xfrm>
            <a:off x="9032957" y="3661338"/>
            <a:ext cx="15853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93D4D-F71F-4D80-9D40-D613A6FD99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DBA5CA-210E-402F-8575-5B965E6009C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C76D-B24D-4458-A414-1F2E36C05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타원 14">
            <a:extLst>
              <a:ext uri="{FF2B5EF4-FFF2-40B4-BE49-F238E27FC236}">
                <a16:creationId xmlns:a16="http://schemas.microsoft.com/office/drawing/2014/main" id="{8A762C91-9074-4CD4-8FAC-3CD896846D0D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8" name="타원 18">
            <a:extLst>
              <a:ext uri="{FF2B5EF4-FFF2-40B4-BE49-F238E27FC236}">
                <a16:creationId xmlns:a16="http://schemas.microsoft.com/office/drawing/2014/main" id="{3B034400-CAE6-45BF-8CEC-F32EA3F080C6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9" name="타원 21">
            <a:extLst>
              <a:ext uri="{FF2B5EF4-FFF2-40B4-BE49-F238E27FC236}">
                <a16:creationId xmlns:a16="http://schemas.microsoft.com/office/drawing/2014/main" id="{3B09FC11-743D-45B8-B313-37AEE1DA891B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483CC6ED-4E58-4764-A506-7896C8DC1A81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F207B27D-854A-4902-9F88-4AAF7BE62B57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1083032B-02BB-412C-B3BC-811BB661D498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5E15EDC8-0769-4BAD-AC7D-510EF7F91377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 11">
            <a:extLst>
              <a:ext uri="{FF2B5EF4-FFF2-40B4-BE49-F238E27FC236}">
                <a16:creationId xmlns:a16="http://schemas.microsoft.com/office/drawing/2014/main" id="{64C05157-CD47-42E3-B19E-6E8ACBFCA1CB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텍스트 개체 틀 9">
            <a:extLst>
              <a:ext uri="{FF2B5EF4-FFF2-40B4-BE49-F238E27FC236}">
                <a16:creationId xmlns:a16="http://schemas.microsoft.com/office/drawing/2014/main" id="{8AD05DEA-ADB2-4270-8DD5-6DC904C30CA1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919DED-7DA8-407B-8972-33A62B8002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93D865-32FE-4902-9D39-F0AF8D8B9F9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856328-7912-4DF5-AAC4-2043ADBA31B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26990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A0CE57F-5B44-49EB-82C8-0F213A8F8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81546"/>
              </p:ext>
            </p:extLst>
          </p:nvPr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1ECCBE-3161-4947-B367-7EB4CA5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0732"/>
              </p:ext>
            </p:extLst>
          </p:nvPr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85498B8-DA54-4E03-8482-74BB0DCED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13747"/>
              </p:ext>
            </p:extLst>
          </p:nvPr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955A8311-C798-49E7-BBCB-B8FFF0B8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601"/>
              </p:ext>
            </p:extLst>
          </p:nvPr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41A13-EA91-4FA7-8A92-E8D7D35E9D58}"/>
              </a:ext>
            </a:extLst>
          </p:cNvPr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A06CB-D7AE-4F81-AF04-873C74962695}"/>
              </a:ext>
            </a:extLst>
          </p:cNvPr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844F-1715-4B7F-A4AA-7AFC10380D7D}"/>
              </a:ext>
            </a:extLst>
          </p:cNvPr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9D60D-204E-434E-99F6-CE97551B1F8F}"/>
              </a:ext>
            </a:extLst>
          </p:cNvPr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D4BDA-8F8C-4247-AE7F-32145AD6322D}"/>
              </a:ext>
            </a:extLst>
          </p:cNvPr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DD80E-E133-497E-AD15-E99095E70F65}"/>
              </a:ext>
            </a:extLst>
          </p:cNvPr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840DC-2DFA-4013-A2A3-4DEF206CB881}"/>
              </a:ext>
            </a:extLst>
          </p:cNvPr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4969E-FB00-41A6-BB75-4F8DEA22E49D}"/>
              </a:ext>
            </a:extLst>
          </p:cNvPr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37EE3A-F671-4CAF-8289-6D2F4430D340}"/>
              </a:ext>
            </a:extLst>
          </p:cNvPr>
          <p:cNvGrpSpPr/>
          <p:nvPr/>
        </p:nvGrpSpPr>
        <p:grpSpPr>
          <a:xfrm>
            <a:off x="4500664" y="296759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4036C8-C2C7-4C43-AB42-1475A0BBF2AF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A3C49-CCF3-4012-A2F3-BD1CCA478B36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C2009F4-1C8C-4B1E-9EC2-308F58152E7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2FB1AB-B8B8-42E5-A558-76E29C4A75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625FEB-E951-42F3-AB4F-150689929985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E5CA76D-1CCA-4745-8CD8-DB7305164DFD}"/>
              </a:ext>
            </a:extLst>
          </p:cNvPr>
          <p:cNvGrpSpPr/>
          <p:nvPr/>
        </p:nvGrpSpPr>
        <p:grpSpPr>
          <a:xfrm>
            <a:off x="8192838" y="518979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2A8401-7CCF-4B46-AD8B-03517BD40810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A891F8-92C2-4846-8937-41D43E34B79A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8CA65CF8-C3A8-4193-9BF6-D282960E55B5}"/>
              </a:ext>
            </a:extLst>
          </p:cNvPr>
          <p:cNvGrpSpPr/>
          <p:nvPr/>
        </p:nvGrpSpPr>
        <p:grpSpPr>
          <a:xfrm>
            <a:off x="8192838" y="175486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F9603-7F60-4B33-A248-AB75CF718895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9BBC3-9894-4CA6-8B86-FC3D495A953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74A0E5BC-0EB8-4118-AB29-70B5B16A3237}"/>
              </a:ext>
            </a:extLst>
          </p:cNvPr>
          <p:cNvGrpSpPr/>
          <p:nvPr/>
        </p:nvGrpSpPr>
        <p:grpSpPr>
          <a:xfrm>
            <a:off x="808490" y="518979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918821-2EDE-46CA-9DBE-23310264EA26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3A767-77E5-4D9D-A2B6-DE4F185BE474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B1395CF7-AA90-48AB-BFFE-847BDA27D179}"/>
              </a:ext>
            </a:extLst>
          </p:cNvPr>
          <p:cNvGrpSpPr/>
          <p:nvPr/>
        </p:nvGrpSpPr>
        <p:grpSpPr>
          <a:xfrm>
            <a:off x="808490" y="175486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42188D-FF23-41E6-A1AD-41CBF5AF82A6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2C416-3D6A-49D7-A79D-13C349696AD9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1F960BE5-CEAA-4C75-B912-27B6FEA63F69}"/>
              </a:ext>
            </a:extLst>
          </p:cNvPr>
          <p:cNvCxnSpPr/>
          <p:nvPr/>
        </p:nvCxnSpPr>
        <p:spPr>
          <a:xfrm flipV="1">
            <a:off x="4262158" y="436808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A73C2BD6-BFBC-4C0B-A810-86D54460EFA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08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617C8E25-787E-4F24-B86A-59D71E888753}"/>
              </a:ext>
            </a:extLst>
          </p:cNvPr>
          <p:cNvCxnSpPr/>
          <p:nvPr/>
        </p:nvCxnSpPr>
        <p:spPr>
          <a:xfrm rot="16200000" flipH="1">
            <a:off x="4118158" y="205682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10D4F797-3BEE-4F6A-B44F-9BCAC57DF291}"/>
              </a:ext>
            </a:extLst>
          </p:cNvPr>
          <p:cNvCxnSpPr/>
          <p:nvPr/>
        </p:nvCxnSpPr>
        <p:spPr>
          <a:xfrm rot="5400000">
            <a:off x="6453350" y="205682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F3B08C-823C-4E9B-9DB8-BC412B6DE884}"/>
              </a:ext>
            </a:extLst>
          </p:cNvPr>
          <p:cNvSpPr txBox="1"/>
          <p:nvPr/>
        </p:nvSpPr>
        <p:spPr>
          <a:xfrm>
            <a:off x="4840578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B1E54-C9C6-4DB6-BAD1-BC069B6B606A}"/>
              </a:ext>
            </a:extLst>
          </p:cNvPr>
          <p:cNvSpPr txBox="1"/>
          <p:nvPr/>
        </p:nvSpPr>
        <p:spPr>
          <a:xfrm>
            <a:off x="6241920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E81E86AF-7A2F-4B2B-90CA-AC7CF79A661A}"/>
              </a:ext>
            </a:extLst>
          </p:cNvPr>
          <p:cNvSpPr txBox="1">
            <a:spLocks/>
          </p:cNvSpPr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81F82CB-1A50-45F4-924F-16B910FDB663}"/>
              </a:ext>
            </a:extLst>
          </p:cNvPr>
          <p:cNvSpPr txBox="1">
            <a:spLocks/>
          </p:cNvSpPr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A7025C8-9824-4426-9476-EF8B3A098991}"/>
              </a:ext>
            </a:extLst>
          </p:cNvPr>
          <p:cNvSpPr txBox="1">
            <a:spLocks/>
          </p:cNvSpPr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0814-291F-4E2A-BD24-3C8A105F295A}"/>
              </a:ext>
            </a:extLst>
          </p:cNvPr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2F1A1-CD8B-42D1-86F0-55B925B0BB5E}"/>
              </a:ext>
            </a:extLst>
          </p:cNvPr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5"/>
                </a:solidFill>
              </a:rPr>
              <a:t>Professional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C779C3C-C281-47F9-9A67-86317899DC05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D2402254-866A-4665-BF1D-3F9020307BC6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85034-88BB-4C76-9FB6-39AB3F739D15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EB391-08A3-4AF5-A21F-7CEA7B71CFF6}"/>
              </a:ext>
            </a:extLst>
          </p:cNvPr>
          <p:cNvGrpSpPr/>
          <p:nvPr/>
        </p:nvGrpSpPr>
        <p:grpSpPr>
          <a:xfrm>
            <a:off x="6440047" y="3094939"/>
            <a:ext cx="5130744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18C7F552-F5C9-4D4F-B94A-CAC598621E99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89FC79-B3FE-4FAD-B82B-1F8C804CAFF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4AF19-22C7-4FF4-B4A0-1E2C15F9C05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A23AE-BADA-4017-AC1A-2F9B467D70AC}"/>
              </a:ext>
            </a:extLst>
          </p:cNvPr>
          <p:cNvGrpSpPr/>
          <p:nvPr/>
        </p:nvGrpSpPr>
        <p:grpSpPr>
          <a:xfrm>
            <a:off x="6440047" y="4210117"/>
            <a:ext cx="5130744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0E5B533D-1F10-4196-AEA9-F74A9D80D3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53E3E-A430-4E00-8AF9-E217BD1C518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1F781-C99A-42F0-AAD3-BFD59CCFE9F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9E437A-75E9-4CF4-BADA-F2B2F96FE869}"/>
              </a:ext>
            </a:extLst>
          </p:cNvPr>
          <p:cNvGrpSpPr/>
          <p:nvPr/>
        </p:nvGrpSpPr>
        <p:grpSpPr>
          <a:xfrm>
            <a:off x="6440047" y="5325295"/>
            <a:ext cx="5130744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FBFE6873-C175-42D7-9D3D-41E2BADE462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C1FAE3-80EE-481F-A7A2-F42F979CC38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0B20-56A6-4D07-8A13-B3F6236DFCF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29E387-1271-4FB5-9506-65AF2A9379BE}"/>
              </a:ext>
            </a:extLst>
          </p:cNvPr>
          <p:cNvSpPr txBox="1"/>
          <p:nvPr/>
        </p:nvSpPr>
        <p:spPr>
          <a:xfrm>
            <a:off x="6440047" y="195410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EE27D-49C2-471D-979A-F8D9F4229628}"/>
              </a:ext>
            </a:extLst>
          </p:cNvPr>
          <p:cNvSpPr txBox="1"/>
          <p:nvPr/>
        </p:nvSpPr>
        <p:spPr>
          <a:xfrm>
            <a:off x="6440047" y="165530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8507B-DAD5-462F-AF52-18EED5528388}"/>
              </a:ext>
            </a:extLst>
          </p:cNvPr>
          <p:cNvSpPr txBox="1"/>
          <p:nvPr/>
        </p:nvSpPr>
        <p:spPr>
          <a:xfrm>
            <a:off x="6440047" y="244008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9" name="Oval 37">
            <a:extLst>
              <a:ext uri="{FF2B5EF4-FFF2-40B4-BE49-F238E27FC236}">
                <a16:creationId xmlns:a16="http://schemas.microsoft.com/office/drawing/2014/main" id="{D4C0CE5E-CB57-40C6-8F9A-1BF5D75EC68A}"/>
              </a:ext>
            </a:extLst>
          </p:cNvPr>
          <p:cNvSpPr/>
          <p:nvPr/>
        </p:nvSpPr>
        <p:spPr>
          <a:xfrm>
            <a:off x="1133477" y="2011498"/>
            <a:ext cx="2359269" cy="2083015"/>
          </a:xfrm>
          <a:custGeom>
            <a:avLst/>
            <a:gdLst>
              <a:gd name="connsiteX0" fmla="*/ 1395166 w 1656184"/>
              <a:gd name="connsiteY0" fmla="*/ 1414051 h 1462256"/>
              <a:gd name="connsiteX1" fmla="*/ 1404159 w 1656184"/>
              <a:gd name="connsiteY1" fmla="*/ 1421466 h 1462256"/>
              <a:gd name="connsiteX2" fmla="*/ 1354721 w 1656184"/>
              <a:gd name="connsiteY2" fmla="*/ 1462256 h 1462256"/>
              <a:gd name="connsiteX3" fmla="*/ 1395166 w 1656184"/>
              <a:gd name="connsiteY3" fmla="*/ 1414051 h 1462256"/>
              <a:gd name="connsiteX4" fmla="*/ 1407188 w 1656184"/>
              <a:gd name="connsiteY4" fmla="*/ 1400115 h 1462256"/>
              <a:gd name="connsiteX5" fmla="*/ 1395166 w 1656184"/>
              <a:gd name="connsiteY5" fmla="*/ 1414051 h 1462256"/>
              <a:gd name="connsiteX6" fmla="*/ 1395020 w 1656184"/>
              <a:gd name="connsiteY6" fmla="*/ 1413931 h 1462256"/>
              <a:gd name="connsiteX7" fmla="*/ 1407188 w 1656184"/>
              <a:gd name="connsiteY7" fmla="*/ 1400115 h 1462256"/>
              <a:gd name="connsiteX8" fmla="*/ 828092 w 1656184"/>
              <a:gd name="connsiteY8" fmla="*/ 0 h 1462256"/>
              <a:gd name="connsiteX9" fmla="*/ 1656184 w 1656184"/>
              <a:gd name="connsiteY9" fmla="*/ 828092 h 1462256"/>
              <a:gd name="connsiteX10" fmla="*/ 1420433 w 1656184"/>
              <a:gd name="connsiteY10" fmla="*/ 1405411 h 1462256"/>
              <a:gd name="connsiteX11" fmla="*/ 828092 w 1656184"/>
              <a:gd name="connsiteY11" fmla="*/ 1152822 h 1462256"/>
              <a:gd name="connsiteX12" fmla="*/ 235002 w 1656184"/>
              <a:gd name="connsiteY12" fmla="*/ 1404503 h 1462256"/>
              <a:gd name="connsiteX13" fmla="*/ 0 w 1656184"/>
              <a:gd name="connsiteY13" fmla="*/ 828092 h 1462256"/>
              <a:gd name="connsiteX14" fmla="*/ 196089 w 1656184"/>
              <a:gd name="connsiteY14" fmla="*/ 298844 h 1462256"/>
              <a:gd name="connsiteX15" fmla="*/ 357732 w 1656184"/>
              <a:gd name="connsiteY15" fmla="*/ 147502 h 1462256"/>
              <a:gd name="connsiteX16" fmla="*/ 828092 w 1656184"/>
              <a:gd name="connsiteY16" fmla="*/ 0 h 14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1462256">
                <a:moveTo>
                  <a:pt x="1395166" y="1414051"/>
                </a:moveTo>
                <a:lnTo>
                  <a:pt x="1404159" y="1421466"/>
                </a:lnTo>
                <a:lnTo>
                  <a:pt x="1354721" y="1462256"/>
                </a:lnTo>
                <a:lnTo>
                  <a:pt x="1395166" y="1414051"/>
                </a:lnTo>
                <a:close/>
                <a:moveTo>
                  <a:pt x="1407188" y="1400115"/>
                </a:moveTo>
                <a:cubicBezTo>
                  <a:pt x="1402752" y="1404328"/>
                  <a:pt x="1398363" y="1408590"/>
                  <a:pt x="1395166" y="1414051"/>
                </a:cubicBezTo>
                <a:lnTo>
                  <a:pt x="1395020" y="1413931"/>
                </a:lnTo>
                <a:lnTo>
                  <a:pt x="1407188" y="1400115"/>
                </a:lnTo>
                <a:close/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cubicBezTo>
                  <a:pt x="1656184" y="1052939"/>
                  <a:pt x="1566572" y="1256855"/>
                  <a:pt x="1420433" y="1405411"/>
                </a:cubicBezTo>
                <a:cubicBezTo>
                  <a:pt x="1271659" y="1249071"/>
                  <a:pt x="1061116" y="1152822"/>
                  <a:pt x="828092" y="1152822"/>
                </a:cubicBezTo>
                <a:cubicBezTo>
                  <a:pt x="595173" y="1152822"/>
                  <a:pt x="384715" y="1248984"/>
                  <a:pt x="235002" y="1404503"/>
                </a:cubicBezTo>
                <a:cubicBezTo>
                  <a:pt x="89276" y="1256089"/>
                  <a:pt x="0" y="1052516"/>
                  <a:pt x="0" y="828092"/>
                </a:cubicBezTo>
                <a:cubicBezTo>
                  <a:pt x="0" y="625700"/>
                  <a:pt x="72608" y="440267"/>
                  <a:pt x="196089" y="298844"/>
                </a:cubicBezTo>
                <a:lnTo>
                  <a:pt x="357732" y="147502"/>
                </a:lnTo>
                <a:cubicBezTo>
                  <a:pt x="490929" y="54231"/>
                  <a:pt x="653177" y="0"/>
                  <a:pt x="82809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C147D461-3134-4C32-81BC-45D4CB0E5F2A}"/>
              </a:ext>
            </a:extLst>
          </p:cNvPr>
          <p:cNvSpPr/>
          <p:nvPr/>
        </p:nvSpPr>
        <p:spPr>
          <a:xfrm>
            <a:off x="3120712" y="2011499"/>
            <a:ext cx="2013263" cy="2359268"/>
          </a:xfrm>
          <a:custGeom>
            <a:avLst/>
            <a:gdLst>
              <a:gd name="connsiteX0" fmla="*/ 585200 w 1413292"/>
              <a:gd name="connsiteY0" fmla="*/ 0 h 1656184"/>
              <a:gd name="connsiteX1" fmla="*/ 1074079 w 1413292"/>
              <a:gd name="connsiteY1" fmla="*/ 162782 h 1656184"/>
              <a:gd name="connsiteX2" fmla="*/ 1238206 w 1413292"/>
              <a:gd name="connsiteY2" fmla="*/ 324301 h 1656184"/>
              <a:gd name="connsiteX3" fmla="*/ 1413292 w 1413292"/>
              <a:gd name="connsiteY3" fmla="*/ 828092 h 1656184"/>
              <a:gd name="connsiteX4" fmla="*/ 585200 w 1413292"/>
              <a:gd name="connsiteY4" fmla="*/ 1656184 h 1656184"/>
              <a:gd name="connsiteX5" fmla="*/ 0 w 1413292"/>
              <a:gd name="connsiteY5" fmla="*/ 1413930 h 1656184"/>
              <a:gd name="connsiteX6" fmla="*/ 261164 w 1413292"/>
              <a:gd name="connsiteY6" fmla="*/ 813015 h 1656184"/>
              <a:gd name="connsiteX7" fmla="*/ 18273 w 1413292"/>
              <a:gd name="connsiteY7" fmla="*/ 227178 h 1656184"/>
              <a:gd name="connsiteX8" fmla="*/ 585200 w 1413292"/>
              <a:gd name="connsiteY8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92" h="1656184">
                <a:moveTo>
                  <a:pt x="585200" y="0"/>
                </a:moveTo>
                <a:cubicBezTo>
                  <a:pt x="768725" y="0"/>
                  <a:pt x="938305" y="59702"/>
                  <a:pt x="1074079" y="162782"/>
                </a:cubicBezTo>
                <a:lnTo>
                  <a:pt x="1238206" y="324301"/>
                </a:lnTo>
                <a:cubicBezTo>
                  <a:pt x="1348977" y="462146"/>
                  <a:pt x="1413292" y="637608"/>
                  <a:pt x="1413292" y="828092"/>
                </a:cubicBezTo>
                <a:cubicBezTo>
                  <a:pt x="1413292" y="1285435"/>
                  <a:pt x="1042543" y="1656184"/>
                  <a:pt x="585200" y="1656184"/>
                </a:cubicBezTo>
                <a:cubicBezTo>
                  <a:pt x="356691" y="1656184"/>
                  <a:pt x="149799" y="1563628"/>
                  <a:pt x="0" y="1413930"/>
                </a:cubicBezTo>
                <a:cubicBezTo>
                  <a:pt x="161319" y="1264368"/>
                  <a:pt x="261164" y="1050352"/>
                  <a:pt x="261164" y="813015"/>
                </a:cubicBezTo>
                <a:cubicBezTo>
                  <a:pt x="261164" y="584182"/>
                  <a:pt x="168346" y="377027"/>
                  <a:pt x="18273" y="227178"/>
                </a:cubicBezTo>
                <a:cubicBezTo>
                  <a:pt x="165226" y="85796"/>
                  <a:pt x="365194" y="0"/>
                  <a:pt x="58520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A50A4A1E-2D3E-4365-92A4-A134B740E101}"/>
              </a:ext>
            </a:extLst>
          </p:cNvPr>
          <p:cNvSpPr/>
          <p:nvPr/>
        </p:nvSpPr>
        <p:spPr>
          <a:xfrm>
            <a:off x="2774706" y="4000021"/>
            <a:ext cx="2359269" cy="2028473"/>
          </a:xfrm>
          <a:custGeom>
            <a:avLst/>
            <a:gdLst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497925 w 1656184"/>
              <a:gd name="connsiteY3" fmla="*/ 1337129 h 1423969"/>
              <a:gd name="connsiteX4" fmla="*/ 1291451 w 1656184"/>
              <a:gd name="connsiteY4" fmla="*/ 1282244 h 1423969"/>
              <a:gd name="connsiteX5" fmla="*/ 828092 w 1656184"/>
              <a:gd name="connsiteY5" fmla="*/ 1423969 h 1423969"/>
              <a:gd name="connsiteX6" fmla="*/ 0 w 1656184"/>
              <a:gd name="connsiteY6" fmla="*/ 595877 h 1423969"/>
              <a:gd name="connsiteX7" fmla="*/ 243038 w 1656184"/>
              <a:gd name="connsiteY7" fmla="*/ 13936 h 1423969"/>
              <a:gd name="connsiteX8" fmla="*/ 828092 w 1656184"/>
              <a:gd name="connsiteY8" fmla="*/ 256070 h 1423969"/>
              <a:gd name="connsiteX9" fmla="*/ 1414962 w 1656184"/>
              <a:gd name="connsiteY9" fmla="*/ 11928 h 1423969"/>
              <a:gd name="connsiteX10" fmla="*/ 255060 w 1656184"/>
              <a:gd name="connsiteY10" fmla="*/ 0 h 1423969"/>
              <a:gd name="connsiteX11" fmla="*/ 243038 w 1656184"/>
              <a:gd name="connsiteY11" fmla="*/ 13936 h 1423969"/>
              <a:gd name="connsiteX12" fmla="*/ 242892 w 1656184"/>
              <a:gd name="connsiteY12" fmla="*/ 13816 h 1423969"/>
              <a:gd name="connsiteX13" fmla="*/ 255060 w 1656184"/>
              <a:gd name="connsiteY13" fmla="*/ 0 h 1423969"/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291451 w 1656184"/>
              <a:gd name="connsiteY3" fmla="*/ 1282244 h 1423969"/>
              <a:gd name="connsiteX4" fmla="*/ 828092 w 1656184"/>
              <a:gd name="connsiteY4" fmla="*/ 1423969 h 1423969"/>
              <a:gd name="connsiteX5" fmla="*/ 0 w 1656184"/>
              <a:gd name="connsiteY5" fmla="*/ 595877 h 1423969"/>
              <a:gd name="connsiteX6" fmla="*/ 243038 w 1656184"/>
              <a:gd name="connsiteY6" fmla="*/ 13936 h 1423969"/>
              <a:gd name="connsiteX7" fmla="*/ 828092 w 1656184"/>
              <a:gd name="connsiteY7" fmla="*/ 256070 h 1423969"/>
              <a:gd name="connsiteX8" fmla="*/ 1414962 w 1656184"/>
              <a:gd name="connsiteY8" fmla="*/ 11928 h 1423969"/>
              <a:gd name="connsiteX9" fmla="*/ 255060 w 1656184"/>
              <a:gd name="connsiteY9" fmla="*/ 0 h 1423969"/>
              <a:gd name="connsiteX10" fmla="*/ 243038 w 1656184"/>
              <a:gd name="connsiteY10" fmla="*/ 13936 h 1423969"/>
              <a:gd name="connsiteX11" fmla="*/ 242892 w 1656184"/>
              <a:gd name="connsiteY11" fmla="*/ 13816 h 1423969"/>
              <a:gd name="connsiteX12" fmla="*/ 255060 w 1656184"/>
              <a:gd name="connsiteY12" fmla="*/ 0 h 1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184" h="1423969">
                <a:moveTo>
                  <a:pt x="1414962" y="11928"/>
                </a:moveTo>
                <a:cubicBezTo>
                  <a:pt x="1564098" y="161528"/>
                  <a:pt x="1656184" y="367949"/>
                  <a:pt x="1656184" y="595877"/>
                </a:cubicBezTo>
                <a:cubicBezTo>
                  <a:pt x="1656184" y="806216"/>
                  <a:pt x="1577763" y="998238"/>
                  <a:pt x="1446084" y="1142107"/>
                </a:cubicBezTo>
                <a:lnTo>
                  <a:pt x="1291451" y="1282244"/>
                </a:lnTo>
                <a:cubicBezTo>
                  <a:pt x="1159235" y="1371730"/>
                  <a:pt x="999764" y="1423969"/>
                  <a:pt x="828092" y="1423969"/>
                </a:cubicBezTo>
                <a:cubicBezTo>
                  <a:pt x="370749" y="1423969"/>
                  <a:pt x="0" y="1053220"/>
                  <a:pt x="0" y="595877"/>
                </a:cubicBezTo>
                <a:cubicBezTo>
                  <a:pt x="0" y="367987"/>
                  <a:pt x="92056" y="161597"/>
                  <a:pt x="243038" y="13936"/>
                </a:cubicBezTo>
                <a:cubicBezTo>
                  <a:pt x="392814" y="163569"/>
                  <a:pt x="599651" y="256070"/>
                  <a:pt x="828092" y="256070"/>
                </a:cubicBezTo>
                <a:cubicBezTo>
                  <a:pt x="1057507" y="256070"/>
                  <a:pt x="1265132" y="162780"/>
                  <a:pt x="1414962" y="11928"/>
                </a:cubicBezTo>
                <a:close/>
                <a:moveTo>
                  <a:pt x="255060" y="0"/>
                </a:moveTo>
                <a:cubicBezTo>
                  <a:pt x="250624" y="4213"/>
                  <a:pt x="246235" y="8475"/>
                  <a:pt x="243038" y="13936"/>
                </a:cubicBezTo>
                <a:lnTo>
                  <a:pt x="242892" y="13816"/>
                </a:lnTo>
                <a:lnTo>
                  <a:pt x="25506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9B8EA495-7BFB-44F7-B801-754B90563235}"/>
              </a:ext>
            </a:extLst>
          </p:cNvPr>
          <p:cNvSpPr/>
          <p:nvPr/>
        </p:nvSpPr>
        <p:spPr>
          <a:xfrm>
            <a:off x="1139866" y="3653716"/>
            <a:ext cx="2011860" cy="2359268"/>
          </a:xfrm>
          <a:custGeom>
            <a:avLst/>
            <a:gdLst>
              <a:gd name="connsiteX0" fmla="*/ 828092 w 1412307"/>
              <a:gd name="connsiteY0" fmla="*/ 0 h 1656184"/>
              <a:gd name="connsiteX1" fmla="*/ 1412307 w 1412307"/>
              <a:gd name="connsiteY1" fmla="*/ 244533 h 1656184"/>
              <a:gd name="connsiteX2" fmla="*/ 1401956 w 1412307"/>
              <a:gd name="connsiteY2" fmla="*/ 266828 h 1656184"/>
              <a:gd name="connsiteX3" fmla="*/ 1395166 w 1412307"/>
              <a:gd name="connsiteY3" fmla="*/ 261229 h 1656184"/>
              <a:gd name="connsiteX4" fmla="*/ 1407188 w 1412307"/>
              <a:gd name="connsiteY4" fmla="*/ 247293 h 1656184"/>
              <a:gd name="connsiteX5" fmla="*/ 1395020 w 1412307"/>
              <a:gd name="connsiteY5" fmla="*/ 261109 h 1656184"/>
              <a:gd name="connsiteX6" fmla="*/ 1395166 w 1412307"/>
              <a:gd name="connsiteY6" fmla="*/ 261229 h 1656184"/>
              <a:gd name="connsiteX7" fmla="*/ 1152128 w 1412307"/>
              <a:gd name="connsiteY7" fmla="*/ 843170 h 1656184"/>
              <a:gd name="connsiteX8" fmla="*/ 1395019 w 1412307"/>
              <a:gd name="connsiteY8" fmla="*/ 1429007 h 1656184"/>
              <a:gd name="connsiteX9" fmla="*/ 828092 w 1412307"/>
              <a:gd name="connsiteY9" fmla="*/ 1656184 h 1656184"/>
              <a:gd name="connsiteX10" fmla="*/ 360425 w 1412307"/>
              <a:gd name="connsiteY10" fmla="*/ 1510904 h 1656184"/>
              <a:gd name="connsiteX11" fmla="*/ 205324 w 1412307"/>
              <a:gd name="connsiteY11" fmla="*/ 1368532 h 1656184"/>
              <a:gd name="connsiteX12" fmla="*/ 0 w 1412307"/>
              <a:gd name="connsiteY12" fmla="*/ 828092 h 1656184"/>
              <a:gd name="connsiteX13" fmla="*/ 828092 w 1412307"/>
              <a:gd name="connsiteY13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307" h="1656184">
                <a:moveTo>
                  <a:pt x="828092" y="0"/>
                </a:moveTo>
                <a:cubicBezTo>
                  <a:pt x="1056992" y="0"/>
                  <a:pt x="1264199" y="92872"/>
                  <a:pt x="1412307" y="244533"/>
                </a:cubicBezTo>
                <a:lnTo>
                  <a:pt x="1401956" y="266828"/>
                </a:lnTo>
                <a:lnTo>
                  <a:pt x="1395166" y="261229"/>
                </a:lnTo>
                <a:cubicBezTo>
                  <a:pt x="1398363" y="255768"/>
                  <a:pt x="1402752" y="251506"/>
                  <a:pt x="1407188" y="247293"/>
                </a:cubicBezTo>
                <a:lnTo>
                  <a:pt x="1395020" y="261109"/>
                </a:lnTo>
                <a:lnTo>
                  <a:pt x="1395166" y="261229"/>
                </a:lnTo>
                <a:cubicBezTo>
                  <a:pt x="1244184" y="408890"/>
                  <a:pt x="1152128" y="615280"/>
                  <a:pt x="1152128" y="843170"/>
                </a:cubicBezTo>
                <a:cubicBezTo>
                  <a:pt x="1152128" y="1072003"/>
                  <a:pt x="1244947" y="1279157"/>
                  <a:pt x="1395019" y="1429007"/>
                </a:cubicBezTo>
                <a:cubicBezTo>
                  <a:pt x="1248066" y="1570389"/>
                  <a:pt x="1048098" y="1656184"/>
                  <a:pt x="828092" y="1656184"/>
                </a:cubicBezTo>
                <a:cubicBezTo>
                  <a:pt x="654425" y="1656184"/>
                  <a:pt x="493245" y="1602724"/>
                  <a:pt x="360425" y="1510904"/>
                </a:cubicBezTo>
                <a:lnTo>
                  <a:pt x="205324" y="1368532"/>
                </a:lnTo>
                <a:cubicBezTo>
                  <a:pt x="76415" y="1225504"/>
                  <a:pt x="0" y="1035722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1DC45-C29C-443B-A6B1-3156DF32408E}"/>
              </a:ext>
            </a:extLst>
          </p:cNvPr>
          <p:cNvSpPr txBox="1"/>
          <p:nvPr/>
        </p:nvSpPr>
        <p:spPr>
          <a:xfrm>
            <a:off x="1584462" y="2915499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876B-170D-4614-8311-72089CE7BB80}"/>
              </a:ext>
            </a:extLst>
          </p:cNvPr>
          <p:cNvSpPr txBox="1"/>
          <p:nvPr/>
        </p:nvSpPr>
        <p:spPr>
          <a:xfrm>
            <a:off x="3492746" y="3247941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602D2-385B-4CA2-B45C-91F6BD7825AF}"/>
              </a:ext>
            </a:extLst>
          </p:cNvPr>
          <p:cNvSpPr txBox="1"/>
          <p:nvPr/>
        </p:nvSpPr>
        <p:spPr>
          <a:xfrm>
            <a:off x="3296818" y="5198279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0B2B9-2A70-4BA8-AAAF-47490DC9B45F}"/>
              </a:ext>
            </a:extLst>
          </p:cNvPr>
          <p:cNvSpPr txBox="1"/>
          <p:nvPr/>
        </p:nvSpPr>
        <p:spPr>
          <a:xfrm>
            <a:off x="1425910" y="494949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A1DFFC1-214E-415B-B5D6-229D792B3BC2}"/>
              </a:ext>
            </a:extLst>
          </p:cNvPr>
          <p:cNvSpPr/>
          <p:nvPr/>
        </p:nvSpPr>
        <p:spPr>
          <a:xfrm>
            <a:off x="1980719" y="4376667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D70864E8-9E5A-4E99-9243-B44746950816}"/>
              </a:ext>
            </a:extLst>
          </p:cNvPr>
          <p:cNvSpPr/>
          <p:nvPr/>
        </p:nvSpPr>
        <p:spPr>
          <a:xfrm rot="2700000">
            <a:off x="2169924" y="2346050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D6884D-71FF-4EA7-B0A0-4585BE66DC40}"/>
              </a:ext>
            </a:extLst>
          </p:cNvPr>
          <p:cNvSpPr/>
          <p:nvPr/>
        </p:nvSpPr>
        <p:spPr>
          <a:xfrm flipH="1">
            <a:off x="3971288" y="2777211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1DFBE16B-2FDD-4949-8CEF-F94653389CC6}"/>
              </a:ext>
            </a:extLst>
          </p:cNvPr>
          <p:cNvSpPr/>
          <p:nvPr/>
        </p:nvSpPr>
        <p:spPr>
          <a:xfrm>
            <a:off x="3776642" y="4682937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829149-BBDE-45E9-8941-8C871E18E3F1}"/>
              </a:ext>
            </a:extLst>
          </p:cNvPr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95E2B3-4CDF-414B-8AB8-197A81D28CEE}"/>
              </a:ext>
            </a:extLst>
          </p:cNvPr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3CCA2A-AEB7-45BA-B49A-84DE8386F818}"/>
              </a:ext>
            </a:extLst>
          </p:cNvPr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EEC16-4014-45A3-9F0D-E6D8D5B6DF6A}"/>
              </a:ext>
            </a:extLst>
          </p:cNvPr>
          <p:cNvCxnSpPr>
            <a:cxnSpLocks/>
          </p:cNvCxnSpPr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2015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2017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AF8A54-745B-4759-A951-083BC4959581}"/>
              </a:ext>
            </a:extLst>
          </p:cNvPr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20927B-2C36-449D-B484-C8AD36DD20A5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2019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AE4C9D-7B54-4BD3-8CA7-161D8C3D681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50CBA-2EF0-428F-B4C3-76447A60EBE2}"/>
              </a:ext>
            </a:extLst>
          </p:cNvPr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19E596-239F-4609-B289-1CBD1E1D902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2020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8370D8-3656-42B3-99D2-B27D128D940E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6830726" y="22486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5617DB88-76D7-4962-9DA0-050D40A8800D}"/>
              </a:ext>
            </a:extLst>
          </p:cNvPr>
          <p:cNvSpPr/>
          <p:nvPr/>
        </p:nvSpPr>
        <p:spPr>
          <a:xfrm rot="5400000">
            <a:off x="9383069" y="17309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4278384" y="27663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7F97B577-93DE-4017-BC08-94FC10BA936B}"/>
              </a:ext>
            </a:extLst>
          </p:cNvPr>
          <p:cNvGrpSpPr/>
          <p:nvPr/>
        </p:nvGrpSpPr>
        <p:grpSpPr>
          <a:xfrm>
            <a:off x="3954196" y="37719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5B10B-0220-42B3-9931-CD46268728B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BD03CC41-DCE1-4680-BECA-9483DFB8156A}"/>
              </a:ext>
            </a:extLst>
          </p:cNvPr>
          <p:cNvGrpSpPr/>
          <p:nvPr/>
        </p:nvGrpSpPr>
        <p:grpSpPr>
          <a:xfrm>
            <a:off x="6512883" y="32547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CDF3-21AC-4E92-AC45-E2CFEF32A4EB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7A1138B-73E5-49E9-A6DF-428C123461D9}"/>
              </a:ext>
            </a:extLst>
          </p:cNvPr>
          <p:cNvGrpSpPr/>
          <p:nvPr/>
        </p:nvGrpSpPr>
        <p:grpSpPr>
          <a:xfrm>
            <a:off x="9060160" y="27374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FAF82-7A1E-4C80-8E5E-CAA1FE6A9540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3B95833D-2733-4500-AAFA-C84C25D791EC}"/>
              </a:ext>
            </a:extLst>
          </p:cNvPr>
          <p:cNvSpPr/>
          <p:nvPr/>
        </p:nvSpPr>
        <p:spPr>
          <a:xfrm>
            <a:off x="3540668" y="54444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46A32899-0520-4557-980A-512516B774E0}"/>
              </a:ext>
            </a:extLst>
          </p:cNvPr>
          <p:cNvGrpSpPr/>
          <p:nvPr/>
        </p:nvGrpSpPr>
        <p:grpSpPr>
          <a:xfrm>
            <a:off x="4277948" y="53929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3E0BD-0EAD-4C1A-89A6-107E34D40A3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6D16D7-7E91-45DA-9288-A2DDAE5BF651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E42CC814-2215-49B0-BE01-BFD0219DD507}"/>
              </a:ext>
            </a:extLst>
          </p:cNvPr>
          <p:cNvSpPr/>
          <p:nvPr/>
        </p:nvSpPr>
        <p:spPr>
          <a:xfrm>
            <a:off x="6194713" y="54444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B28CB84-1CFB-4C1E-8CCC-23BBA602D312}"/>
              </a:ext>
            </a:extLst>
          </p:cNvPr>
          <p:cNvGrpSpPr/>
          <p:nvPr/>
        </p:nvGrpSpPr>
        <p:grpSpPr>
          <a:xfrm>
            <a:off x="6931993" y="53929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6853C-413D-43B1-8037-6117FDCE553B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E5535F-944A-4DF0-91DB-4CE81047E5C0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5E2401C9-557B-4749-B2E5-EE92B663879E}"/>
              </a:ext>
            </a:extLst>
          </p:cNvPr>
          <p:cNvSpPr/>
          <p:nvPr/>
        </p:nvSpPr>
        <p:spPr>
          <a:xfrm>
            <a:off x="8848757" y="54444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DCDB6933-2E78-45E4-8B3E-C4C4256A814D}"/>
              </a:ext>
            </a:extLst>
          </p:cNvPr>
          <p:cNvGrpSpPr/>
          <p:nvPr/>
        </p:nvGrpSpPr>
        <p:grpSpPr>
          <a:xfrm>
            <a:off x="9586037" y="53929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00D4EF-5461-4022-A64C-AFB61CF6A9BF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DF065-6C7E-4515-9F9C-40B76AB47E0E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1726042" y="32840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2D35AEDF-0EF6-4CA4-BB91-3FCB12BAFCCD}"/>
              </a:ext>
            </a:extLst>
          </p:cNvPr>
          <p:cNvGrpSpPr/>
          <p:nvPr/>
        </p:nvGrpSpPr>
        <p:grpSpPr>
          <a:xfrm>
            <a:off x="1395508" y="42891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121572-B12D-4785-9DD2-2938DA2D7E9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A72FD3B7-AF45-4755-8E67-10F62CE7A0D7}"/>
              </a:ext>
            </a:extLst>
          </p:cNvPr>
          <p:cNvSpPr/>
          <p:nvPr/>
        </p:nvSpPr>
        <p:spPr>
          <a:xfrm>
            <a:off x="886623" y="54521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7C3EF06D-B395-4A36-9532-DDE94675A693}"/>
              </a:ext>
            </a:extLst>
          </p:cNvPr>
          <p:cNvGrpSpPr/>
          <p:nvPr/>
        </p:nvGrpSpPr>
        <p:grpSpPr>
          <a:xfrm>
            <a:off x="1623903" y="54006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527C97-D47A-40DA-94C0-F883F40D8554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7AEB5-F5B9-438D-B277-D2801DC7AF42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2794753" y="26442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5405561" y="21068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9DAE0516-F462-4526-93CB-410A84C354BA}"/>
              </a:ext>
            </a:extLst>
          </p:cNvPr>
          <p:cNvSpPr/>
          <p:nvPr/>
        </p:nvSpPr>
        <p:spPr>
          <a:xfrm>
            <a:off x="8016369" y="15694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9F17D74-5204-4F39-BC9C-EFD19573C0A9}"/>
              </a:ext>
            </a:extLst>
          </p:cNvPr>
          <p:cNvSpPr/>
          <p:nvPr/>
        </p:nvSpPr>
        <p:spPr>
          <a:xfrm>
            <a:off x="1055212" y="56716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2E18FEB-EBB0-4085-AA40-A215CF58F088}"/>
              </a:ext>
            </a:extLst>
          </p:cNvPr>
          <p:cNvSpPr/>
          <p:nvPr/>
        </p:nvSpPr>
        <p:spPr>
          <a:xfrm>
            <a:off x="3718669" y="56275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E5493DF0-6970-4E81-9729-C77796E7522B}"/>
              </a:ext>
            </a:extLst>
          </p:cNvPr>
          <p:cNvSpPr/>
          <p:nvPr/>
        </p:nvSpPr>
        <p:spPr>
          <a:xfrm rot="18805991">
            <a:off x="6359054" y="56040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3F63222-AB0E-4D03-863E-3ED34B46199B}"/>
              </a:ext>
            </a:extLst>
          </p:cNvPr>
          <p:cNvSpPr/>
          <p:nvPr/>
        </p:nvSpPr>
        <p:spPr>
          <a:xfrm>
            <a:off x="9016172" y="56411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CB6ABF5-3059-4D6D-91EF-3071BB4875C1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69A2EDF-4F0E-49F2-9A47-E2B60C1D2E44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E02752-DA46-4CCE-A5B0-B67BDEBD5268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75010-6F77-4DFF-901E-E83AE1ABB607}"/>
              </a:ext>
            </a:extLst>
          </p:cNvPr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9DC65-5A81-4F20-8946-004DE301F75E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A0C926-355B-488C-9E51-C7139C641AE9}"/>
              </a:ext>
            </a:extLst>
          </p:cNvPr>
          <p:cNvSpPr/>
          <p:nvPr/>
        </p:nvSpPr>
        <p:spPr>
          <a:xfrm>
            <a:off x="5812692" y="1445051"/>
            <a:ext cx="566616" cy="575276"/>
          </a:xfrm>
          <a:custGeom>
            <a:avLst/>
            <a:gdLst>
              <a:gd name="connsiteX0" fmla="*/ 484019 w 964441"/>
              <a:gd name="connsiteY0" fmla="*/ 723482 h 979183"/>
              <a:gd name="connsiteX1" fmla="*/ 467799 w 964441"/>
              <a:gd name="connsiteY1" fmla="*/ 779280 h 979183"/>
              <a:gd name="connsiteX2" fmla="*/ 482073 w 964441"/>
              <a:gd name="connsiteY2" fmla="*/ 831834 h 979183"/>
              <a:gd name="connsiteX3" fmla="*/ 496996 w 964441"/>
              <a:gd name="connsiteY3" fmla="*/ 777983 h 979183"/>
              <a:gd name="connsiteX4" fmla="*/ 484019 w 964441"/>
              <a:gd name="connsiteY4" fmla="*/ 723482 h 979183"/>
              <a:gd name="connsiteX5" fmla="*/ 160746 w 964441"/>
              <a:gd name="connsiteY5" fmla="*/ 473525 h 979183"/>
              <a:gd name="connsiteX6" fmla="*/ 140146 w 964441"/>
              <a:gd name="connsiteY6" fmla="*/ 491205 h 979183"/>
              <a:gd name="connsiteX7" fmla="*/ 194647 w 964441"/>
              <a:gd name="connsiteY7" fmla="*/ 505479 h 979183"/>
              <a:gd name="connsiteX8" fmla="*/ 249796 w 964441"/>
              <a:gd name="connsiteY8" fmla="*/ 487961 h 979183"/>
              <a:gd name="connsiteX9" fmla="*/ 195944 w 964441"/>
              <a:gd name="connsiteY9" fmla="*/ 476283 h 979183"/>
              <a:gd name="connsiteX10" fmla="*/ 160746 w 964441"/>
              <a:gd name="connsiteY10" fmla="*/ 473525 h 979183"/>
              <a:gd name="connsiteX11" fmla="*/ 800075 w 964441"/>
              <a:gd name="connsiteY11" fmla="*/ 473363 h 979183"/>
              <a:gd name="connsiteX12" fmla="*/ 760416 w 964441"/>
              <a:gd name="connsiteY12" fmla="*/ 475634 h 979183"/>
              <a:gd name="connsiteX13" fmla="*/ 713052 w 964441"/>
              <a:gd name="connsiteY13" fmla="*/ 489908 h 979183"/>
              <a:gd name="connsiteX14" fmla="*/ 765606 w 964441"/>
              <a:gd name="connsiteY14" fmla="*/ 505479 h 979183"/>
              <a:gd name="connsiteX15" fmla="*/ 822702 w 964441"/>
              <a:gd name="connsiteY15" fmla="*/ 488610 h 979183"/>
              <a:gd name="connsiteX16" fmla="*/ 800075 w 964441"/>
              <a:gd name="connsiteY16" fmla="*/ 473363 h 979183"/>
              <a:gd name="connsiteX17" fmla="*/ 427572 w 964441"/>
              <a:gd name="connsiteY17" fmla="*/ 464604 h 979183"/>
              <a:gd name="connsiteX18" fmla="*/ 402917 w 964441"/>
              <a:gd name="connsiteY18" fmla="*/ 484717 h 979183"/>
              <a:gd name="connsiteX19" fmla="*/ 346470 w 964441"/>
              <a:gd name="connsiteY19" fmla="*/ 569063 h 979183"/>
              <a:gd name="connsiteX20" fmla="*/ 253040 w 964441"/>
              <a:gd name="connsiteY20" fmla="*/ 716345 h 979183"/>
              <a:gd name="connsiteX21" fmla="*/ 261475 w 964441"/>
              <a:gd name="connsiteY21" fmla="*/ 722833 h 979183"/>
              <a:gd name="connsiteX22" fmla="*/ 489859 w 964441"/>
              <a:gd name="connsiteY22" fmla="*/ 570361 h 979183"/>
              <a:gd name="connsiteX23" fmla="*/ 485317 w 964441"/>
              <a:gd name="connsiteY23" fmla="*/ 532730 h 979183"/>
              <a:gd name="connsiteX24" fmla="*/ 447686 w 964441"/>
              <a:gd name="connsiteY24" fmla="*/ 493801 h 979183"/>
              <a:gd name="connsiteX25" fmla="*/ 427572 w 964441"/>
              <a:gd name="connsiteY25" fmla="*/ 464604 h 979183"/>
              <a:gd name="connsiteX26" fmla="*/ 651414 w 964441"/>
              <a:gd name="connsiteY26" fmla="*/ 408805 h 979183"/>
              <a:gd name="connsiteX27" fmla="*/ 613783 w 964441"/>
              <a:gd name="connsiteY27" fmla="*/ 615129 h 979183"/>
              <a:gd name="connsiteX28" fmla="*/ 413298 w 964441"/>
              <a:gd name="connsiteY28" fmla="*/ 664440 h 979183"/>
              <a:gd name="connsiteX29" fmla="*/ 628706 w 964441"/>
              <a:gd name="connsiteY29" fmla="*/ 619671 h 979183"/>
              <a:gd name="connsiteX30" fmla="*/ 651414 w 964441"/>
              <a:gd name="connsiteY30" fmla="*/ 408805 h 979183"/>
              <a:gd name="connsiteX31" fmla="*/ 505633 w 964441"/>
              <a:gd name="connsiteY31" fmla="*/ 293012 h 979183"/>
              <a:gd name="connsiteX32" fmla="*/ 343226 w 964441"/>
              <a:gd name="connsiteY32" fmla="*/ 349763 h 979183"/>
              <a:gd name="connsiteX33" fmla="*/ 308838 w 964441"/>
              <a:gd name="connsiteY33" fmla="*/ 559331 h 979183"/>
              <a:gd name="connsiteX34" fmla="*/ 356851 w 964441"/>
              <a:gd name="connsiteY34" fmla="*/ 356900 h 979183"/>
              <a:gd name="connsiteX35" fmla="*/ 558633 w 964441"/>
              <a:gd name="connsiteY35" fmla="*/ 313429 h 979183"/>
              <a:gd name="connsiteX36" fmla="*/ 505633 w 964441"/>
              <a:gd name="connsiteY36" fmla="*/ 293012 h 979183"/>
              <a:gd name="connsiteX37" fmla="*/ 702671 w 964441"/>
              <a:gd name="connsiteY37" fmla="*/ 257631 h 979183"/>
              <a:gd name="connsiteX38" fmla="*/ 472990 w 964441"/>
              <a:gd name="connsiteY38" fmla="*/ 410752 h 979183"/>
              <a:gd name="connsiteX39" fmla="*/ 479478 w 964441"/>
              <a:gd name="connsiteY39" fmla="*/ 447734 h 979183"/>
              <a:gd name="connsiteX40" fmla="*/ 526841 w 964441"/>
              <a:gd name="connsiteY40" fmla="*/ 495747 h 979183"/>
              <a:gd name="connsiteX41" fmla="*/ 561877 w 964441"/>
              <a:gd name="connsiteY41" fmla="*/ 498991 h 979183"/>
              <a:gd name="connsiteX42" fmla="*/ 711105 w 964441"/>
              <a:gd name="connsiteY42" fmla="*/ 266066 h 979183"/>
              <a:gd name="connsiteX43" fmla="*/ 702671 w 964441"/>
              <a:gd name="connsiteY43" fmla="*/ 257631 h 979183"/>
              <a:gd name="connsiteX44" fmla="*/ 481424 w 964441"/>
              <a:gd name="connsiteY44" fmla="*/ 147332 h 979183"/>
              <a:gd name="connsiteX45" fmla="*/ 467799 w 964441"/>
              <a:gd name="connsiteY45" fmla="*/ 205726 h 979183"/>
              <a:gd name="connsiteX46" fmla="*/ 484668 w 964441"/>
              <a:gd name="connsiteY46" fmla="*/ 255685 h 979183"/>
              <a:gd name="connsiteX47" fmla="*/ 496996 w 964441"/>
              <a:gd name="connsiteY47" fmla="*/ 204428 h 979183"/>
              <a:gd name="connsiteX48" fmla="*/ 481424 w 964441"/>
              <a:gd name="connsiteY48" fmla="*/ 147332 h 979183"/>
              <a:gd name="connsiteX49" fmla="*/ 485966 w 964441"/>
              <a:gd name="connsiteY49" fmla="*/ 75962 h 979183"/>
              <a:gd name="connsiteX50" fmla="*/ 896667 w 964441"/>
              <a:gd name="connsiteY50" fmla="*/ 486015 h 979183"/>
              <a:gd name="connsiteX51" fmla="*/ 478180 w 964441"/>
              <a:gd name="connsiteY51" fmla="*/ 903853 h 979183"/>
              <a:gd name="connsiteX52" fmla="*/ 68776 w 964441"/>
              <a:gd name="connsiteY52" fmla="*/ 485366 h 979183"/>
              <a:gd name="connsiteX53" fmla="*/ 485966 w 964441"/>
              <a:gd name="connsiteY53" fmla="*/ 75962 h 979183"/>
              <a:gd name="connsiteX54" fmla="*/ 487264 w 964441"/>
              <a:gd name="connsiteY54" fmla="*/ 27302 h 979183"/>
              <a:gd name="connsiteX55" fmla="*/ 26603 w 964441"/>
              <a:gd name="connsiteY55" fmla="*/ 482123 h 979183"/>
              <a:gd name="connsiteX56" fmla="*/ 478181 w 964441"/>
              <a:gd name="connsiteY56" fmla="*/ 951866 h 979183"/>
              <a:gd name="connsiteX57" fmla="*/ 942085 w 964441"/>
              <a:gd name="connsiteY57" fmla="*/ 488611 h 979183"/>
              <a:gd name="connsiteX58" fmla="*/ 487264 w 964441"/>
              <a:gd name="connsiteY58" fmla="*/ 27302 h 979183"/>
              <a:gd name="connsiteX59" fmla="*/ 491806 w 964441"/>
              <a:gd name="connsiteY59" fmla="*/ 51 h 979183"/>
              <a:gd name="connsiteX60" fmla="*/ 964145 w 964441"/>
              <a:gd name="connsiteY60" fmla="*/ 497045 h 979183"/>
              <a:gd name="connsiteX61" fmla="*/ 481425 w 964441"/>
              <a:gd name="connsiteY61" fmla="*/ 979117 h 979183"/>
              <a:gd name="connsiteX62" fmla="*/ 1 w 964441"/>
              <a:gd name="connsiteY62" fmla="*/ 478879 h 979183"/>
              <a:gd name="connsiteX63" fmla="*/ 491806 w 964441"/>
              <a:gd name="connsiteY63" fmla="*/ 51 h 9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64441" h="979183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520434" y="313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A1205-FEE3-45BC-A5D8-7BD9409EAC52}"/>
              </a:ext>
            </a:extLst>
          </p:cNvPr>
          <p:cNvSpPr txBox="1"/>
          <p:nvPr/>
        </p:nvSpPr>
        <p:spPr>
          <a:xfrm>
            <a:off x="6493113" y="399423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50B5-9DE0-4B8A-B69E-01CE0E262F45}"/>
              </a:ext>
            </a:extLst>
          </p:cNvPr>
          <p:cNvSpPr txBox="1"/>
          <p:nvPr/>
        </p:nvSpPr>
        <p:spPr>
          <a:xfrm>
            <a:off x="6493113" y="1039919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8E289-4EAF-4B4F-B495-363FCD8406AC}"/>
              </a:ext>
            </a:extLst>
          </p:cNvPr>
          <p:cNvSpPr txBox="1"/>
          <p:nvPr/>
        </p:nvSpPr>
        <p:spPr>
          <a:xfrm>
            <a:off x="6493113" y="3432814"/>
            <a:ext cx="5306159" cy="523220"/>
          </a:xfrm>
          <a:prstGeom prst="rect">
            <a:avLst/>
          </a:prstGeom>
          <a:solidFill>
            <a:schemeClr val="accent3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06D6-7D59-447D-B8C8-BE6B5A2A9BFF}"/>
              </a:ext>
            </a:extLst>
          </p:cNvPr>
          <p:cNvSpPr txBox="1"/>
          <p:nvPr/>
        </p:nvSpPr>
        <p:spPr>
          <a:xfrm>
            <a:off x="6493113" y="4073310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3C1B3-8C8A-49CF-9AAC-41EA9343DC84}"/>
              </a:ext>
            </a:extLst>
          </p:cNvPr>
          <p:cNvSpPr txBox="1"/>
          <p:nvPr/>
        </p:nvSpPr>
        <p:spPr>
          <a:xfrm>
            <a:off x="392729" y="3429000"/>
            <a:ext cx="5306159" cy="523220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4349-C156-40D3-B385-957DD6696842}"/>
              </a:ext>
            </a:extLst>
          </p:cNvPr>
          <p:cNvSpPr txBox="1"/>
          <p:nvPr/>
        </p:nvSpPr>
        <p:spPr>
          <a:xfrm>
            <a:off x="392729" y="4069496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4994030" y="3602641"/>
            <a:ext cx="5698515" cy="110799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chemeClr val="accent5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994099" y="4650489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AC368-A711-44D9-B93B-038BCBD64B8D}"/>
              </a:ext>
            </a:extLst>
          </p:cNvPr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395616-95E1-4FB1-BA4E-C49CBB909643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D1078F-36C1-4913-93A1-AFB98BB26D66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85697-51B9-479F-88C1-F962802C40B0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A43F0E-CF6B-4586-9081-2DFA6B063B82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41AA95D-3296-4D20-9FAC-9FB9D51E7B70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C43F30-9579-4768-8219-D59521DFDF33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3C68CEC-E7E7-4279-9C0E-A97D7C74EDDE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82C558EC-7FEF-4046-8853-952DD569B3E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251E4E-98A5-420E-A976-DA11DD7E3D3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9FCB6E-316C-4F76-BE50-E7258CC58545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3993A4BF-3CA9-4CF4-B8EA-902DE7FBF32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C6DF2CA-E09E-4512-9B4C-4575AE8CD656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B018DE2-B928-440F-84B8-6A46E12B26DC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8D5F8F-B61B-4D43-A841-67FC56670E6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ABB451-6F98-411B-9274-3BFCB0175767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43F32C-4FD7-4EA8-966D-D6E786C70A81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BA3AD9-7CC4-42BF-A4A5-49E2348C57F9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296B6-F5FF-448B-A70B-1ABD3AB36555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5E5138-B82E-4D2A-A1DB-29F5805B7090}"/>
              </a:ext>
            </a:extLst>
          </p:cNvPr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46904DB-DCB6-4440-A90D-7DBFBF9C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FCC3D5DD-C2A7-4BAE-A716-18C52667D5E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EBE8590D-E464-4D65-9C67-8353016F62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447E7D6C-2790-4AA4-9BA6-7F8A467C8C5A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4196F185-BE5B-4B02-B5F3-DAB255602A9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7A32C-CA36-4C63-B024-1E12D37A7414}"/>
              </a:ext>
            </a:extLst>
          </p:cNvPr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D4D4CA-DCA9-4C26-9FE7-8EBA48A2837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DEB6E5-C450-4012-B176-631533A3FD6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3EA398-816C-4D45-8B7D-6184C0BDFF04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928162-9BA6-455C-982C-1DD9BF17D066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603D12-00D6-44A2-ACE4-75CD37277E1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8BD501-5B84-4711-9D0A-EAF1603D2D76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D1B7FD5-25A1-47E4-A7A2-08630BB69586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07B2A8-355D-4C71-9D07-82F561633442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464470B-3C64-4E8C-BAFA-B64A82533622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D0E0EC-6FE6-450A-9453-B75689FC6A89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33A672-1A50-4202-9D51-083AEE8014E4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1A8DFDB-5A3C-4989-BA3E-5EEAB93C84FF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F8F4F18-32AB-4E9A-8219-963F84BDE98B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CCE74D2-D0E1-4E72-8BBF-DF7ACA4E7584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1206CA-919B-4185-A43F-00A364C054B1}"/>
              </a:ext>
            </a:extLst>
          </p:cNvPr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7E66546-AC46-4CCA-9E23-A273FD7D742C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987EBBE-00C6-49A4-B33B-8E6FEB4E638D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65050B4C-2317-4B0B-BDEB-BE03608BB839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2EB6E42-0E73-417A-A442-94876B7246E5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5A1CC39-B0C6-419A-AF14-4D492F1CCF5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3DD251D-1189-40B2-8461-1EAFC8C8B4DB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B4ECC6D-B61A-40D4-AF2C-F26A6A160F82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E84637-7A78-4497-AE80-80466037BB14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27A43C-4FAD-40BC-8DF0-4E5CB1E42A84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353157-352B-4EC0-A37C-8C69EC6A676B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AF71BC-630F-4EC5-AC0E-E29EC3061BBC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464BCB-4400-46D3-B70A-2ECF428C8528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9FDBFA0-9B5B-45E7-9A7C-281887CF4EF5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699496B-8091-4DDD-BB21-8E75C906666D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EFBB94-DF62-4B80-9DDC-8AED0023C00F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5F1C0B-112A-4472-A372-08CE59321E30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D7AF5BA-FCC7-4E9E-A41E-973926D3435E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B25BCE7-6245-4003-BEC4-D5A4AE9C27DA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5045D4C-6C7D-4547-B655-6BE754706AD7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38E1DE5-D4D0-48F6-8D3A-552AC6BFFD1F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9AF4FE2-81FE-48D0-8AC3-22674D59E7E0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FE3213-9597-46CF-812B-25DE73122D4B}"/>
              </a:ext>
            </a:extLst>
          </p:cNvPr>
          <p:cNvGrpSpPr/>
          <p:nvPr/>
        </p:nvGrpSpPr>
        <p:grpSpPr>
          <a:xfrm>
            <a:off x="734187" y="1249248"/>
            <a:ext cx="2415930" cy="5169034"/>
            <a:chOff x="1248011" y="1173340"/>
            <a:chExt cx="2415930" cy="516903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722A6F-3BA0-422C-985E-D14E7E4F0746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075A0D2-180E-407C-B427-348699B0FEA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9CD2A4A-961A-441A-8F91-B064877923F2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14" name="Rectangle 8">
                  <a:extLst>
                    <a:ext uri="{FF2B5EF4-FFF2-40B4-BE49-F238E27FC236}">
                      <a16:creationId xmlns:a16="http://schemas.microsoft.com/office/drawing/2014/main" id="{C5D247EE-E6DB-4A38-89EF-D9E794BD2CC3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8">
                  <a:extLst>
                    <a:ext uri="{FF2B5EF4-FFF2-40B4-BE49-F238E27FC236}">
                      <a16:creationId xmlns:a16="http://schemas.microsoft.com/office/drawing/2014/main" id="{7DFEADF7-B50C-4FDC-BBC5-6B6EDD9A946E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Rectangle 8">
                  <a:extLst>
                    <a:ext uri="{FF2B5EF4-FFF2-40B4-BE49-F238E27FC236}">
                      <a16:creationId xmlns:a16="http://schemas.microsoft.com/office/drawing/2014/main" id="{4601AC13-0225-45A0-A363-41D5167BF7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ectangle 8">
                  <a:extLst>
                    <a:ext uri="{FF2B5EF4-FFF2-40B4-BE49-F238E27FC236}">
                      <a16:creationId xmlns:a16="http://schemas.microsoft.com/office/drawing/2014/main" id="{B75933DD-98C8-420B-82A0-034C302379AA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8">
                  <a:extLst>
                    <a:ext uri="{FF2B5EF4-FFF2-40B4-BE49-F238E27FC236}">
                      <a16:creationId xmlns:a16="http://schemas.microsoft.com/office/drawing/2014/main" id="{BBD01EA8-4DC3-487B-A54A-2AE74C4BED3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3AF61E8-9324-41C5-9728-3EC26A01B6ED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9E1EAC4-6440-4CC1-BF0F-BFAC600A4C6B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11" name="Rectangle 2">
                    <a:extLst>
                      <a:ext uri="{FF2B5EF4-FFF2-40B4-BE49-F238E27FC236}">
                        <a16:creationId xmlns:a16="http://schemas.microsoft.com/office/drawing/2014/main" id="{856792C2-3764-4EB2-BBAF-8176A36DD927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2" name="Rectangle 2">
                    <a:extLst>
                      <a:ext uri="{FF2B5EF4-FFF2-40B4-BE49-F238E27FC236}">
                        <a16:creationId xmlns:a16="http://schemas.microsoft.com/office/drawing/2014/main" id="{2F5312F7-0A7B-44B8-AF40-9339DFB4A392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3" name="Rectangle 2">
                    <a:extLst>
                      <a:ext uri="{FF2B5EF4-FFF2-40B4-BE49-F238E27FC236}">
                        <a16:creationId xmlns:a16="http://schemas.microsoft.com/office/drawing/2014/main" id="{C0B3A92C-4EAB-44CF-A83E-B79F85D6442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C53B5F7-187F-49C6-BBE4-01487FA2AD59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6ABD405-0F7C-45D8-8069-0F450F36736A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384B9BC-B8A8-4CFC-9257-543B80A97091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445537C-006E-41A0-8C1B-BB757DDFE8C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208F022-9A59-49F9-8066-9F1E42427E99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04" name="Hexagon 1">
                  <a:extLst>
                    <a:ext uri="{FF2B5EF4-FFF2-40B4-BE49-F238E27FC236}">
                      <a16:creationId xmlns:a16="http://schemas.microsoft.com/office/drawing/2014/main" id="{D50D7C03-D41F-4E4E-A98A-9A235D54CBA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6205A2F-B191-4AEB-9600-06998BDFB858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9" name="Graphic 1">
              <a:extLst>
                <a:ext uri="{FF2B5EF4-FFF2-40B4-BE49-F238E27FC236}">
                  <a16:creationId xmlns:a16="http://schemas.microsoft.com/office/drawing/2014/main" id="{45A7CE28-3858-48A3-B93A-252DCF22C59A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585A49E-F86E-4612-A504-BAE85C828507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3FBB36E-0C0B-459F-A896-A76BDF74B5B2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F5641A-C522-4CC2-BA29-974BFEDCD06A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087B4D0-B3BD-40EE-B07C-CCDEEC1E1E35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97951FA-B661-4797-AE54-A9398EB7FCD5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48D15D-D8C7-4F98-AC4E-A5E580AAC59F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B74053D-5C2B-40FB-8075-012C6A0F1EB8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FB31AA-2878-41F8-A806-3BD16F37ADEB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4E18C36-3576-4655-B60C-A4F696C8F1BA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39C638-65EA-43C0-AD19-1C90035B4435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2855232-1B2D-43D9-AA9B-B73D83E16CA2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8593C8-7181-4842-85C3-5B82EB24B6DF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1023A79-7D16-453F-A8DA-FD3E555A7B8E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29EA67-D201-4820-B768-9B6F353BE767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C81F387-977C-4530-B8B2-A18FF6556BE7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AEAE9DD-77EB-4E2F-B036-B151464C637D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2F14AB1-8009-4BE6-B85B-44EBD2F0BD9C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B800BDB-0DC7-4773-B318-4A462B83387D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3D6758-49F5-404F-BD6B-EFE51EE6D159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67ED866-2CED-4B7B-BA99-D58122EAF0A8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1193380-909E-480D-A3DE-CC92CDD63C40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3182C8C-4542-41F9-BD28-035E615A69F7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860E613-19FF-4263-827C-CD64938B5B2C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669308-6BC7-4F44-8CB7-8424FC50E0A8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472A66-720E-4E7B-BCEE-31B515F09F1B}"/>
              </a:ext>
            </a:extLst>
          </p:cNvPr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1578667-DE87-466B-901D-23B263A6C1E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EA65B7-2378-4BB4-BA4D-8B7FE8032B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3">
              <a:extLst>
                <a:ext uri="{FF2B5EF4-FFF2-40B4-BE49-F238E27FC236}">
                  <a16:creationId xmlns:a16="http://schemas.microsoft.com/office/drawing/2014/main" id="{804A03B4-A645-4096-9972-67DC3C2A684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3">
              <a:extLst>
                <a:ext uri="{FF2B5EF4-FFF2-40B4-BE49-F238E27FC236}">
                  <a16:creationId xmlns:a16="http://schemas.microsoft.com/office/drawing/2014/main" id="{D28715A5-9367-4CCE-A386-6E195920B26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Oval 7">
              <a:extLst>
                <a:ext uri="{FF2B5EF4-FFF2-40B4-BE49-F238E27FC236}">
                  <a16:creationId xmlns:a16="http://schemas.microsoft.com/office/drawing/2014/main" id="{1B004808-95AE-4E3D-90E6-4D0FD6F2A09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072615-C330-4165-B75B-5BC2732E2E6D}"/>
              </a:ext>
            </a:extLst>
          </p:cNvPr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53" name="그룹 14">
              <a:extLst>
                <a:ext uri="{FF2B5EF4-FFF2-40B4-BE49-F238E27FC236}">
                  <a16:creationId xmlns:a16="http://schemas.microsoft.com/office/drawing/2014/main" id="{1AD8B04C-3377-4691-80C7-35C2D4D556C1}"/>
                </a:ext>
              </a:extLst>
            </p:cNvPr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70" name="자유형: 도형 69">
                <a:extLst>
                  <a:ext uri="{FF2B5EF4-FFF2-40B4-BE49-F238E27FC236}">
                    <a16:creationId xmlns:a16="http://schemas.microsoft.com/office/drawing/2014/main" id="{F5A9A8F7-CA5A-4DC9-A01D-34B01613B578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자유형: 도형 79">
                <a:extLst>
                  <a:ext uri="{FF2B5EF4-FFF2-40B4-BE49-F238E27FC236}">
                    <a16:creationId xmlns:a16="http://schemas.microsoft.com/office/drawing/2014/main" id="{CF4C44FE-3F41-4207-9B7F-E9EF256C44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9">
              <a:extLst>
                <a:ext uri="{FF2B5EF4-FFF2-40B4-BE49-F238E27FC236}">
                  <a16:creationId xmlns:a16="http://schemas.microsoft.com/office/drawing/2014/main" id="{8398CECD-E92F-4A2F-9836-514C96F5342E}"/>
                </a:ext>
              </a:extLst>
            </p:cNvPr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155" name="그룹 7">
                <a:extLst>
                  <a:ext uri="{FF2B5EF4-FFF2-40B4-BE49-F238E27FC236}">
                    <a16:creationId xmlns:a16="http://schemas.microsoft.com/office/drawing/2014/main" id="{159BB029-5301-4357-9723-4B84CAD9BCD8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8" name="직사각형 6">
                  <a:extLst>
                    <a:ext uri="{FF2B5EF4-FFF2-40B4-BE49-F238E27FC236}">
                      <a16:creationId xmlns:a16="http://schemas.microsoft.com/office/drawing/2014/main" id="{754451CE-EFE5-498A-B573-6E2244FEDB3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자유형: 도형 32">
                  <a:extLst>
                    <a:ext uri="{FF2B5EF4-FFF2-40B4-BE49-F238E27FC236}">
                      <a16:creationId xmlns:a16="http://schemas.microsoft.com/office/drawing/2014/main" id="{F1EA8454-44B5-42E6-BCC5-F3BB880BDB4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6" name="그룹 34">
                <a:extLst>
                  <a:ext uri="{FF2B5EF4-FFF2-40B4-BE49-F238E27FC236}">
                    <a16:creationId xmlns:a16="http://schemas.microsoft.com/office/drawing/2014/main" id="{50A33352-5929-4F25-B9E7-4210199C076F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" name="직사각형 6">
                  <a:extLst>
                    <a:ext uri="{FF2B5EF4-FFF2-40B4-BE49-F238E27FC236}">
                      <a16:creationId xmlns:a16="http://schemas.microsoft.com/office/drawing/2014/main" id="{80D8A469-39B0-4A72-8D9C-34A678E4CE02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7" name="자유형: 도형 36">
                  <a:extLst>
                    <a:ext uri="{FF2B5EF4-FFF2-40B4-BE49-F238E27FC236}">
                      <a16:creationId xmlns:a16="http://schemas.microsoft.com/office/drawing/2014/main" id="{6843A775-2713-4F32-98F2-7AC65E1CD037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7" name="그룹 37">
                <a:extLst>
                  <a:ext uri="{FF2B5EF4-FFF2-40B4-BE49-F238E27FC236}">
                    <a16:creationId xmlns:a16="http://schemas.microsoft.com/office/drawing/2014/main" id="{F6A2E659-894D-4BB1-9CFE-D11838F9928D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4" name="직사각형 6">
                  <a:extLst>
                    <a:ext uri="{FF2B5EF4-FFF2-40B4-BE49-F238E27FC236}">
                      <a16:creationId xmlns:a16="http://schemas.microsoft.com/office/drawing/2014/main" id="{0BAEFCAC-D8BC-4766-AD6A-9369BF5E997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5" name="자유형: 도형 39">
                  <a:extLst>
                    <a:ext uri="{FF2B5EF4-FFF2-40B4-BE49-F238E27FC236}">
                      <a16:creationId xmlns:a16="http://schemas.microsoft.com/office/drawing/2014/main" id="{2F1E00A0-11E9-4A99-8990-87661F4B38A4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8" name="그룹 40">
                <a:extLst>
                  <a:ext uri="{FF2B5EF4-FFF2-40B4-BE49-F238E27FC236}">
                    <a16:creationId xmlns:a16="http://schemas.microsoft.com/office/drawing/2014/main" id="{673D34F8-393B-4939-A0BB-E47FB1C1B19C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2" name="직사각형 6">
                  <a:extLst>
                    <a:ext uri="{FF2B5EF4-FFF2-40B4-BE49-F238E27FC236}">
                      <a16:creationId xmlns:a16="http://schemas.microsoft.com/office/drawing/2014/main" id="{31466ADD-BB4B-4F97-979B-26777A33C1D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3" name="자유형: 도형 46">
                  <a:extLst>
                    <a:ext uri="{FF2B5EF4-FFF2-40B4-BE49-F238E27FC236}">
                      <a16:creationId xmlns:a16="http://schemas.microsoft.com/office/drawing/2014/main" id="{AFF254D6-95C9-4DA8-8CE4-FDC1BE3DF4A3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9" name="그룹 47">
                <a:extLst>
                  <a:ext uri="{FF2B5EF4-FFF2-40B4-BE49-F238E27FC236}">
                    <a16:creationId xmlns:a16="http://schemas.microsoft.com/office/drawing/2014/main" id="{B9443C60-E0BE-403D-9DCD-16080FA5D2EE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0" name="직사각형 6">
                  <a:extLst>
                    <a:ext uri="{FF2B5EF4-FFF2-40B4-BE49-F238E27FC236}">
                      <a16:creationId xmlns:a16="http://schemas.microsoft.com/office/drawing/2014/main" id="{82F2ADD6-098A-4ED9-9BEE-F142E011EFF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68">
                  <a:extLst>
                    <a:ext uri="{FF2B5EF4-FFF2-40B4-BE49-F238E27FC236}">
                      <a16:creationId xmlns:a16="http://schemas.microsoft.com/office/drawing/2014/main" id="{15C027AA-C6CC-4A0E-9DE5-995F8D08FEF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65" name="Picture 6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AE8AC8A-AFD0-4356-9480-C35257D8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0" y="1090898"/>
            <a:ext cx="5583914" cy="4049956"/>
          </a:xfrm>
          <a:prstGeom prst="rect">
            <a:avLst/>
          </a:prstGeom>
        </p:spPr>
      </p:pic>
      <p:grpSp>
        <p:nvGrpSpPr>
          <p:cNvPr id="66" name="Graphic 14">
            <a:extLst>
              <a:ext uri="{FF2B5EF4-FFF2-40B4-BE49-F238E27FC236}">
                <a16:creationId xmlns:a16="http://schemas.microsoft.com/office/drawing/2014/main" id="{18431D6A-2A2B-434D-848D-6C1A0A8BF3C3}"/>
              </a:ext>
            </a:extLst>
          </p:cNvPr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3795DB-F1B4-4311-BF77-7225AC33EB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DFF620-D88F-4106-BCDF-1A79F2985F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E3C21F-C8EB-4506-AA54-A1DD3A8F77B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4C260E0-20F9-4BCA-8DBA-C56D7CF2C7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FF3C937-BF41-4040-B218-AA3711751A3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5AAF38-DC20-4C56-A4E8-648AC76EBF0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C42CF7-5E18-468E-A62E-2824F221943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B911D4B-15D9-4D5B-8BA6-1C2DEB46D6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B85B33-7363-4CA0-AE59-29FDD50A47D5}"/>
              </a:ext>
            </a:extLst>
          </p:cNvPr>
          <p:cNvGrpSpPr/>
          <p:nvPr/>
        </p:nvGrpSpPr>
        <p:grpSpPr>
          <a:xfrm>
            <a:off x="2519496" y="4154351"/>
            <a:ext cx="2854990" cy="2556202"/>
            <a:chOff x="4362911" y="2401514"/>
            <a:chExt cx="3520370" cy="315194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BA8CA6-D924-4F7B-89DB-6BFC9EA96630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EE98A20-F126-43A8-92B5-1FFBB7413A1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F05E4F-A95D-4B52-AD32-92B18D2AD103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ABF842A-3CFB-404A-B2C4-231EA4BE8F0B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6D591F-8E48-43BC-9FC2-4CFD261B08F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C5A9D8-B7F2-448A-AFE5-80EF4A12AAF0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090155F-488C-412D-AA81-05741612AB9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78F1418-F072-4F08-B3EB-208BED15C7D1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04A708-88E2-4CC2-913A-F53EE60B326A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226A0E-71D6-4F4F-8C60-391208D11EE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96AED9-FBAF-42CF-A067-8EE00EDB044D}"/>
              </a:ext>
            </a:extLst>
          </p:cNvPr>
          <p:cNvGrpSpPr/>
          <p:nvPr/>
        </p:nvGrpSpPr>
        <p:grpSpPr>
          <a:xfrm>
            <a:off x="-180715" y="2015173"/>
            <a:ext cx="3244879" cy="4620024"/>
            <a:chOff x="348360" y="1332374"/>
            <a:chExt cx="2545698" cy="369087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4FC067F-02E5-47CA-A639-453C50CA1414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19" name="Rectangle 7">
                <a:extLst>
                  <a:ext uri="{FF2B5EF4-FFF2-40B4-BE49-F238E27FC236}">
                    <a16:creationId xmlns:a16="http://schemas.microsoft.com/office/drawing/2014/main" id="{BE7DA1A4-C5AC-43BA-A259-CCBD9C0D6746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:a16="http://schemas.microsoft.com/office/drawing/2014/main" id="{B7D881B9-5610-4E57-B8CD-670D937F222F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11B39C-7231-4C92-96E0-CE8068748408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9870CDD-AF86-4A58-A04A-9E66A84248B5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EFC9594-1DD8-437C-9562-B4F80B14DB4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9B5334-AFEC-406C-A4A2-31C2E1548679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934232B-2734-4E41-B75D-FAE5AC11BE9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1" name="Graphic 2">
            <a:extLst>
              <a:ext uri="{FF2B5EF4-FFF2-40B4-BE49-F238E27FC236}">
                <a16:creationId xmlns:a16="http://schemas.microsoft.com/office/drawing/2014/main" id="{AB221BE4-7890-437D-94B9-C0246E4FA9BF}"/>
              </a:ext>
            </a:extLst>
          </p:cNvPr>
          <p:cNvGrpSpPr/>
          <p:nvPr/>
        </p:nvGrpSpPr>
        <p:grpSpPr>
          <a:xfrm>
            <a:off x="2125483" y="1211672"/>
            <a:ext cx="3288209" cy="2627482"/>
            <a:chOff x="3810001" y="2347204"/>
            <a:chExt cx="4298774" cy="343498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BBE177C-8E9F-4101-A8B0-C571E3B2985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2D3BE4-7A03-419D-B711-92DAEBC867C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0C8E5C2-29CD-4D0B-8879-2723489BEF5E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4FC52C-2D73-43B1-8C7F-B30C62DE1E91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8EE173E-D5F6-4280-89A0-7337BB0AB276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0C59501-BE4B-4C55-A9F8-B2699CAF3090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3A9B16-1FEF-4747-B0BC-282DE81658C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79BC69-6C20-4C6B-9D98-E6DD294F1D76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B655623-8B0A-465C-851A-ED53FEBA799B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1916BB0-8CE7-45EC-A6C1-364CDF34B330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CE57560-4811-460D-A361-8318E576A63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E61688B-3804-4D76-BD89-13BEAA19DC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8B69F4-54B6-4E2F-A5A2-172A57E2B72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2FF9B6-1858-4349-9B1C-F64E1DDB565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B78398-8ECC-4B59-B6C2-23D851EE090C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5C28AC-D320-4EFF-9E05-F62EFCFD5E5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99D9F2B-87A5-41A2-BABD-9137742103D8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1ACF49-582A-4132-804A-28002B63F7E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534442D-905F-4EB3-9764-C2277FD887B1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63CE88B-650F-49D1-A502-44EB245F5BC2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B24F84-1E93-40FC-9501-7B27D7326A2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FEA3809-35E9-4818-B71D-B9A6F24C00C2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A3CB404-E4A3-4FB7-B073-A2CBE3AE6B9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B934935-C9A7-40B3-964B-33B8E9D8142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AF416-FCDE-420D-BEAF-4ED139AE3A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E8840E2-5CB8-4803-99C9-B1235E8AC8DC}"/>
              </a:ext>
            </a:extLst>
          </p:cNvPr>
          <p:cNvGrpSpPr/>
          <p:nvPr/>
        </p:nvGrpSpPr>
        <p:grpSpPr>
          <a:xfrm>
            <a:off x="1021139" y="5298574"/>
            <a:ext cx="1800200" cy="521878"/>
            <a:chOff x="2851759" y="3796461"/>
            <a:chExt cx="1800000" cy="5218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3DED3163-5693-4E9A-8C6D-6159AC88C0D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E0E425F7-9F64-4A3E-A57A-9F255B3DDC2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Teacher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1021139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CC63F54-B3C7-4E31-8A4F-B52C8E1CF473}"/>
              </a:ext>
            </a:extLst>
          </p:cNvPr>
          <p:cNvGrpSpPr/>
          <p:nvPr/>
        </p:nvGrpSpPr>
        <p:grpSpPr>
          <a:xfrm>
            <a:off x="3799220" y="5298574"/>
            <a:ext cx="1800200" cy="521878"/>
            <a:chOff x="2851759" y="3796461"/>
            <a:chExt cx="1800000" cy="5218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E63B2EA4-FB3C-4405-8BBB-FF75E08F4FE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8AB4F181-2277-4950-8237-C87F7BC23F0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Teacher</a:t>
              </a:r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A13B8B-2376-4A37-BF40-A501740C69D4}"/>
              </a:ext>
            </a:extLst>
          </p:cNvPr>
          <p:cNvSpPr txBox="1"/>
          <p:nvPr/>
        </p:nvSpPr>
        <p:spPr>
          <a:xfrm>
            <a:off x="3799187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6C6F326D-3758-4FCE-96E3-BEB556541304}"/>
              </a:ext>
            </a:extLst>
          </p:cNvPr>
          <p:cNvGrpSpPr/>
          <p:nvPr/>
        </p:nvGrpSpPr>
        <p:grpSpPr>
          <a:xfrm>
            <a:off x="6577301" y="5298574"/>
            <a:ext cx="1800200" cy="521878"/>
            <a:chOff x="2851759" y="3796461"/>
            <a:chExt cx="1800000" cy="5218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D311C138-8553-4CCE-B008-1DD48350555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BF7AEBFC-2B9D-42AC-B701-B958BAE0121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accent3"/>
                  </a:solidFill>
                  <a:cs typeface="Arial" pitchFamily="34" charset="0"/>
                </a:rPr>
                <a:t>Teacher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292099-D704-4060-816F-FCE6A01E014D}"/>
              </a:ext>
            </a:extLst>
          </p:cNvPr>
          <p:cNvSpPr txBox="1"/>
          <p:nvPr/>
        </p:nvSpPr>
        <p:spPr>
          <a:xfrm>
            <a:off x="6577235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8FFFA59B-113D-420A-9730-1B192DD04C2A}"/>
              </a:ext>
            </a:extLst>
          </p:cNvPr>
          <p:cNvGrpSpPr/>
          <p:nvPr/>
        </p:nvGrpSpPr>
        <p:grpSpPr>
          <a:xfrm>
            <a:off x="9355382" y="5298574"/>
            <a:ext cx="1800200" cy="521878"/>
            <a:chOff x="2851759" y="3796461"/>
            <a:chExt cx="1800000" cy="5218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CD6A1900-95AF-405B-83B0-5A3B49763FD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8A3C95C5-9FD3-4BD9-8685-D69DA76BDF0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4"/>
                  </a:solidFill>
                </a:rPr>
                <a:t>Teacher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3000F7-01EA-4189-9B7C-D3A9E08FDC0F}"/>
              </a:ext>
            </a:extLst>
          </p:cNvPr>
          <p:cNvSpPr txBox="1"/>
          <p:nvPr/>
        </p:nvSpPr>
        <p:spPr>
          <a:xfrm>
            <a:off x="9355282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29">
            <a:extLst>
              <a:ext uri="{FF2B5EF4-FFF2-40B4-BE49-F238E27FC236}">
                <a16:creationId xmlns:a16="http://schemas.microsoft.com/office/drawing/2014/main" id="{7A8E5B87-4700-4800-B813-837F1C08E6D2}"/>
              </a:ext>
            </a:extLst>
          </p:cNvPr>
          <p:cNvSpPr/>
          <p:nvPr/>
        </p:nvSpPr>
        <p:spPr>
          <a:xfrm>
            <a:off x="9812404" y="512537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9DA3B-586F-43F9-97CD-BF16ED2C9B56}"/>
              </a:ext>
            </a:extLst>
          </p:cNvPr>
          <p:cNvSpPr txBox="1"/>
          <p:nvPr/>
        </p:nvSpPr>
        <p:spPr>
          <a:xfrm>
            <a:off x="9954002" y="1359165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19F4E3-F7DF-4392-856F-B0A6126753D4}"/>
              </a:ext>
            </a:extLst>
          </p:cNvPr>
          <p:cNvSpPr/>
          <p:nvPr/>
        </p:nvSpPr>
        <p:spPr>
          <a:xfrm>
            <a:off x="10569193" y="774987"/>
            <a:ext cx="507427" cy="542394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357E3C-E2D3-44A7-8D1B-ADD77829EF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BDE550-A4F2-4F39-BBBD-FE31B1E3D45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FDA4D1-F75E-4278-8C63-9A574E1340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68CB7B4-BC52-4385-B667-0DA11D0E797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C94E053-AF3D-438B-9BDA-ED1E30E86FD5}"/>
              </a:ext>
            </a:extLst>
          </p:cNvPr>
          <p:cNvSpPr/>
          <p:nvPr/>
        </p:nvSpPr>
        <p:spPr>
          <a:xfrm>
            <a:off x="3801613" y="2464962"/>
            <a:ext cx="671732" cy="497130"/>
          </a:xfrm>
          <a:custGeom>
            <a:avLst/>
            <a:gdLst>
              <a:gd name="connsiteX0" fmla="*/ 687205 w 974885"/>
              <a:gd name="connsiteY0" fmla="*/ 253121 h 721485"/>
              <a:gd name="connsiteX1" fmla="*/ 765955 w 974885"/>
              <a:gd name="connsiteY1" fmla="*/ 263420 h 721485"/>
              <a:gd name="connsiteX2" fmla="*/ 826295 w 974885"/>
              <a:gd name="connsiteY2" fmla="*/ 458066 h 721485"/>
              <a:gd name="connsiteX3" fmla="*/ 727675 w 974885"/>
              <a:gd name="connsiteY3" fmla="*/ 536573 h 721485"/>
              <a:gd name="connsiteX4" fmla="*/ 703020 w 974885"/>
              <a:gd name="connsiteY4" fmla="*/ 563823 h 721485"/>
              <a:gd name="connsiteX5" fmla="*/ 740651 w 974885"/>
              <a:gd name="connsiteY5" fmla="*/ 575502 h 721485"/>
              <a:gd name="connsiteX6" fmla="*/ 808777 w 974885"/>
              <a:gd name="connsiteY6" fmla="*/ 576150 h 721485"/>
              <a:gd name="connsiteX7" fmla="*/ 856790 w 974885"/>
              <a:gd name="connsiteY7" fmla="*/ 626758 h 721485"/>
              <a:gd name="connsiteX8" fmla="*/ 808128 w 974885"/>
              <a:gd name="connsiteY8" fmla="*/ 668931 h 721485"/>
              <a:gd name="connsiteX9" fmla="*/ 565470 w 974885"/>
              <a:gd name="connsiteY9" fmla="*/ 664390 h 721485"/>
              <a:gd name="connsiteX10" fmla="*/ 533029 w 974885"/>
              <a:gd name="connsiteY10" fmla="*/ 609889 h 721485"/>
              <a:gd name="connsiteX11" fmla="*/ 629702 w 974885"/>
              <a:gd name="connsiteY11" fmla="*/ 496346 h 721485"/>
              <a:gd name="connsiteX12" fmla="*/ 720538 w 974885"/>
              <a:gd name="connsiteY12" fmla="*/ 423678 h 721485"/>
              <a:gd name="connsiteX13" fmla="*/ 728324 w 974885"/>
              <a:gd name="connsiteY13" fmla="*/ 343874 h 721485"/>
              <a:gd name="connsiteX14" fmla="*/ 654358 w 974885"/>
              <a:gd name="connsiteY14" fmla="*/ 361392 h 721485"/>
              <a:gd name="connsiteX15" fmla="*/ 553791 w 974885"/>
              <a:gd name="connsiteY15" fmla="*/ 378261 h 721485"/>
              <a:gd name="connsiteX16" fmla="*/ 544059 w 974885"/>
              <a:gd name="connsiteY16" fmla="*/ 345820 h 721485"/>
              <a:gd name="connsiteX17" fmla="*/ 610887 w 974885"/>
              <a:gd name="connsiteY17" fmla="*/ 268611 h 721485"/>
              <a:gd name="connsiteX18" fmla="*/ 687205 w 974885"/>
              <a:gd name="connsiteY18" fmla="*/ 253121 h 721485"/>
              <a:gd name="connsiteX19" fmla="*/ 449980 w 974885"/>
              <a:gd name="connsiteY19" fmla="*/ 0 h 721485"/>
              <a:gd name="connsiteX20" fmla="*/ 916480 w 974885"/>
              <a:gd name="connsiteY20" fmla="*/ 3244 h 721485"/>
              <a:gd name="connsiteX21" fmla="*/ 974873 w 974885"/>
              <a:gd name="connsiteY21" fmla="*/ 73965 h 721485"/>
              <a:gd name="connsiteX22" fmla="*/ 913236 w 974885"/>
              <a:gd name="connsiteY22" fmla="*/ 123924 h 721485"/>
              <a:gd name="connsiteX23" fmla="*/ 563523 w 974885"/>
              <a:gd name="connsiteY23" fmla="*/ 107055 h 721485"/>
              <a:gd name="connsiteX24" fmla="*/ 481123 w 974885"/>
              <a:gd name="connsiteY24" fmla="*/ 165448 h 721485"/>
              <a:gd name="connsiteX25" fmla="*/ 328651 w 974885"/>
              <a:gd name="connsiteY25" fmla="*/ 703318 h 721485"/>
              <a:gd name="connsiteX26" fmla="*/ 311133 w 974885"/>
              <a:gd name="connsiteY26" fmla="*/ 721485 h 721485"/>
              <a:gd name="connsiteX27" fmla="*/ 187858 w 974885"/>
              <a:gd name="connsiteY27" fmla="*/ 483369 h 721485"/>
              <a:gd name="connsiteX28" fmla="*/ 130762 w 974885"/>
              <a:gd name="connsiteY28" fmla="*/ 360094 h 721485"/>
              <a:gd name="connsiteX29" fmla="*/ 53553 w 974885"/>
              <a:gd name="connsiteY29" fmla="*/ 314028 h 721485"/>
              <a:gd name="connsiteX30" fmla="*/ 349 w 974885"/>
              <a:gd name="connsiteY30" fmla="*/ 260176 h 721485"/>
              <a:gd name="connsiteX31" fmla="*/ 60041 w 974885"/>
              <a:gd name="connsiteY31" fmla="*/ 199836 h 721485"/>
              <a:gd name="connsiteX32" fmla="*/ 239114 w 974885"/>
              <a:gd name="connsiteY32" fmla="*/ 309486 h 721485"/>
              <a:gd name="connsiteX33" fmla="*/ 296859 w 974885"/>
              <a:gd name="connsiteY33" fmla="*/ 417190 h 721485"/>
              <a:gd name="connsiteX34" fmla="*/ 354604 w 974885"/>
              <a:gd name="connsiteY34" fmla="*/ 208270 h 721485"/>
              <a:gd name="connsiteX35" fmla="*/ 397426 w 974885"/>
              <a:gd name="connsiteY35" fmla="*/ 38929 h 721485"/>
              <a:gd name="connsiteX36" fmla="*/ 449980 w 974885"/>
              <a:gd name="connsiteY36" fmla="*/ 0 h 7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4885" h="721485">
                <a:moveTo>
                  <a:pt x="687205" y="253121"/>
                </a:moveTo>
                <a:cubicBezTo>
                  <a:pt x="712914" y="252553"/>
                  <a:pt x="739029" y="256284"/>
                  <a:pt x="765955" y="263420"/>
                </a:cubicBezTo>
                <a:cubicBezTo>
                  <a:pt x="873659" y="282885"/>
                  <a:pt x="878849" y="396428"/>
                  <a:pt x="826295" y="458066"/>
                </a:cubicBezTo>
                <a:cubicBezTo>
                  <a:pt x="798396" y="490507"/>
                  <a:pt x="763360" y="513864"/>
                  <a:pt x="727675" y="536573"/>
                </a:cubicBezTo>
                <a:cubicBezTo>
                  <a:pt x="717294" y="543061"/>
                  <a:pt x="699776" y="550198"/>
                  <a:pt x="703020" y="563823"/>
                </a:cubicBezTo>
                <a:cubicBezTo>
                  <a:pt x="707562" y="581990"/>
                  <a:pt x="727026" y="574204"/>
                  <a:pt x="740651" y="575502"/>
                </a:cubicBezTo>
                <a:cubicBezTo>
                  <a:pt x="763360" y="576799"/>
                  <a:pt x="786069" y="576799"/>
                  <a:pt x="808777" y="576150"/>
                </a:cubicBezTo>
                <a:cubicBezTo>
                  <a:pt x="844462" y="574853"/>
                  <a:pt x="856790" y="593020"/>
                  <a:pt x="856790" y="626758"/>
                </a:cubicBezTo>
                <a:cubicBezTo>
                  <a:pt x="856790" y="662443"/>
                  <a:pt x="839271" y="669580"/>
                  <a:pt x="808128" y="668931"/>
                </a:cubicBezTo>
                <a:cubicBezTo>
                  <a:pt x="727026" y="666336"/>
                  <a:pt x="646573" y="666985"/>
                  <a:pt x="565470" y="664390"/>
                </a:cubicBezTo>
                <a:cubicBezTo>
                  <a:pt x="521350" y="663092"/>
                  <a:pt x="513564" y="649467"/>
                  <a:pt x="533029" y="609889"/>
                </a:cubicBezTo>
                <a:cubicBezTo>
                  <a:pt x="555088" y="563823"/>
                  <a:pt x="588827" y="527489"/>
                  <a:pt x="629702" y="496346"/>
                </a:cubicBezTo>
                <a:cubicBezTo>
                  <a:pt x="660847" y="472989"/>
                  <a:pt x="692639" y="450280"/>
                  <a:pt x="720538" y="423678"/>
                </a:cubicBezTo>
                <a:cubicBezTo>
                  <a:pt x="743895" y="401619"/>
                  <a:pt x="759467" y="370475"/>
                  <a:pt x="728324" y="343874"/>
                </a:cubicBezTo>
                <a:cubicBezTo>
                  <a:pt x="699776" y="319219"/>
                  <a:pt x="672525" y="333493"/>
                  <a:pt x="654358" y="361392"/>
                </a:cubicBezTo>
                <a:cubicBezTo>
                  <a:pt x="625810" y="403565"/>
                  <a:pt x="588827" y="385398"/>
                  <a:pt x="553791" y="378261"/>
                </a:cubicBezTo>
                <a:cubicBezTo>
                  <a:pt x="536922" y="375017"/>
                  <a:pt x="540814" y="358148"/>
                  <a:pt x="544059" y="345820"/>
                </a:cubicBezTo>
                <a:cubicBezTo>
                  <a:pt x="553791" y="309486"/>
                  <a:pt x="574553" y="282236"/>
                  <a:pt x="610887" y="268611"/>
                </a:cubicBezTo>
                <a:cubicBezTo>
                  <a:pt x="636192" y="258555"/>
                  <a:pt x="661495" y="253689"/>
                  <a:pt x="687205" y="253121"/>
                </a:cubicBezTo>
                <a:close/>
                <a:moveTo>
                  <a:pt x="449980" y="0"/>
                </a:moveTo>
                <a:cubicBezTo>
                  <a:pt x="605696" y="1946"/>
                  <a:pt x="761412" y="1298"/>
                  <a:pt x="916480" y="3244"/>
                </a:cubicBezTo>
                <a:cubicBezTo>
                  <a:pt x="969683" y="3893"/>
                  <a:pt x="973576" y="13625"/>
                  <a:pt x="974873" y="73965"/>
                </a:cubicBezTo>
                <a:cubicBezTo>
                  <a:pt x="975522" y="121978"/>
                  <a:pt x="950867" y="125871"/>
                  <a:pt x="913236" y="123924"/>
                </a:cubicBezTo>
                <a:cubicBezTo>
                  <a:pt x="796449" y="117436"/>
                  <a:pt x="679661" y="114841"/>
                  <a:pt x="563523" y="107055"/>
                </a:cubicBezTo>
                <a:cubicBezTo>
                  <a:pt x="516159" y="103811"/>
                  <a:pt x="494100" y="118734"/>
                  <a:pt x="481123" y="165448"/>
                </a:cubicBezTo>
                <a:cubicBezTo>
                  <a:pt x="432462" y="345171"/>
                  <a:pt x="379908" y="524245"/>
                  <a:pt x="328651" y="703318"/>
                </a:cubicBezTo>
                <a:cubicBezTo>
                  <a:pt x="326705" y="710455"/>
                  <a:pt x="324758" y="718890"/>
                  <a:pt x="311133" y="721485"/>
                </a:cubicBezTo>
                <a:cubicBezTo>
                  <a:pt x="263121" y="646871"/>
                  <a:pt x="230680" y="561876"/>
                  <a:pt x="187858" y="483369"/>
                </a:cubicBezTo>
                <a:cubicBezTo>
                  <a:pt x="166447" y="443791"/>
                  <a:pt x="148280" y="401618"/>
                  <a:pt x="130762" y="360094"/>
                </a:cubicBezTo>
                <a:cubicBezTo>
                  <a:pt x="115839" y="325058"/>
                  <a:pt x="89237" y="312730"/>
                  <a:pt x="53553" y="314028"/>
                </a:cubicBezTo>
                <a:cubicBezTo>
                  <a:pt x="16570" y="315325"/>
                  <a:pt x="-2895" y="303647"/>
                  <a:pt x="349" y="260176"/>
                </a:cubicBezTo>
                <a:cubicBezTo>
                  <a:pt x="3594" y="219949"/>
                  <a:pt x="12677" y="201782"/>
                  <a:pt x="60041" y="199836"/>
                </a:cubicBezTo>
                <a:cubicBezTo>
                  <a:pt x="148280" y="195943"/>
                  <a:pt x="213162" y="211515"/>
                  <a:pt x="239114" y="309486"/>
                </a:cubicBezTo>
                <a:cubicBezTo>
                  <a:pt x="248198" y="344522"/>
                  <a:pt x="261823" y="383451"/>
                  <a:pt x="296859" y="417190"/>
                </a:cubicBezTo>
                <a:cubicBezTo>
                  <a:pt x="317621" y="343873"/>
                  <a:pt x="340330" y="277045"/>
                  <a:pt x="354604" y="208270"/>
                </a:cubicBezTo>
                <a:cubicBezTo>
                  <a:pt x="366282" y="151174"/>
                  <a:pt x="383152" y="95376"/>
                  <a:pt x="397426" y="38929"/>
                </a:cubicBezTo>
                <a:cubicBezTo>
                  <a:pt x="404563" y="11030"/>
                  <a:pt x="420783" y="0"/>
                  <a:pt x="449980" y="0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D16EC7D-542D-42BD-B583-B62FBAD0CBE5}"/>
              </a:ext>
            </a:extLst>
          </p:cNvPr>
          <p:cNvSpPr/>
          <p:nvPr/>
        </p:nvSpPr>
        <p:spPr>
          <a:xfrm>
            <a:off x="7791450" y="2356074"/>
            <a:ext cx="566949" cy="606018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0A4F724-33AF-4D37-A3A0-67640442C2BC}"/>
              </a:ext>
            </a:extLst>
          </p:cNvPr>
          <p:cNvSpPr/>
          <p:nvPr/>
        </p:nvSpPr>
        <p:spPr>
          <a:xfrm>
            <a:off x="3901495" y="4808713"/>
            <a:ext cx="483676" cy="570355"/>
          </a:xfrm>
          <a:custGeom>
            <a:avLst/>
            <a:gdLst>
              <a:gd name="connsiteX0" fmla="*/ 586328 w 823876"/>
              <a:gd name="connsiteY0" fmla="*/ 280654 h 971521"/>
              <a:gd name="connsiteX1" fmla="*/ 690219 w 823876"/>
              <a:gd name="connsiteY1" fmla="*/ 305066 h 971521"/>
              <a:gd name="connsiteX2" fmla="*/ 823876 w 823876"/>
              <a:gd name="connsiteY2" fmla="*/ 499062 h 971521"/>
              <a:gd name="connsiteX3" fmla="*/ 518932 w 823876"/>
              <a:gd name="connsiteY3" fmla="*/ 962318 h 971521"/>
              <a:gd name="connsiteX4" fmla="*/ 438478 w 823876"/>
              <a:gd name="connsiteY4" fmla="*/ 965562 h 971521"/>
              <a:gd name="connsiteX5" fmla="*/ 410578 w 823876"/>
              <a:gd name="connsiteY5" fmla="*/ 960371 h 971521"/>
              <a:gd name="connsiteX6" fmla="*/ 168569 w 823876"/>
              <a:gd name="connsiteY6" fmla="*/ 881215 h 971521"/>
              <a:gd name="connsiteX7" fmla="*/ 8960 w 823876"/>
              <a:gd name="connsiteY7" fmla="*/ 462079 h 971521"/>
              <a:gd name="connsiteX8" fmla="*/ 224368 w 823876"/>
              <a:gd name="connsiteY8" fmla="*/ 283006 h 971521"/>
              <a:gd name="connsiteX9" fmla="*/ 350238 w 823876"/>
              <a:gd name="connsiteY9" fmla="*/ 289494 h 971521"/>
              <a:gd name="connsiteX10" fmla="*/ 480003 w 823876"/>
              <a:gd name="connsiteY10" fmla="*/ 288845 h 971521"/>
              <a:gd name="connsiteX11" fmla="*/ 586328 w 823876"/>
              <a:gd name="connsiteY11" fmla="*/ 280654 h 971521"/>
              <a:gd name="connsiteX12" fmla="*/ 522337 w 823876"/>
              <a:gd name="connsiteY12" fmla="*/ 100446 h 971521"/>
              <a:gd name="connsiteX13" fmla="*/ 545532 w 823876"/>
              <a:gd name="connsiteY13" fmla="*/ 110421 h 971521"/>
              <a:gd name="connsiteX14" fmla="*/ 543586 w 823876"/>
              <a:gd name="connsiteY14" fmla="*/ 161677 h 971521"/>
              <a:gd name="connsiteX15" fmla="*/ 451454 w 823876"/>
              <a:gd name="connsiteY15" fmla="*/ 222017 h 971521"/>
              <a:gd name="connsiteX16" fmla="*/ 425501 w 823876"/>
              <a:gd name="connsiteY16" fmla="*/ 191523 h 971521"/>
              <a:gd name="connsiteX17" fmla="*/ 496222 w 823876"/>
              <a:gd name="connsiteY17" fmla="*/ 106528 h 971521"/>
              <a:gd name="connsiteX18" fmla="*/ 522337 w 823876"/>
              <a:gd name="connsiteY18" fmla="*/ 100446 h 971521"/>
              <a:gd name="connsiteX19" fmla="*/ 208796 w 823876"/>
              <a:gd name="connsiteY19" fmla="*/ 121 h 971521"/>
              <a:gd name="connsiteX20" fmla="*/ 394358 w 823876"/>
              <a:gd name="connsiteY20" fmla="*/ 175952 h 971521"/>
              <a:gd name="connsiteX21" fmla="*/ 356726 w 823876"/>
              <a:gd name="connsiteY21" fmla="*/ 222667 h 971521"/>
              <a:gd name="connsiteX22" fmla="*/ 159486 w 823876"/>
              <a:gd name="connsiteY22" fmla="*/ 55271 h 971521"/>
              <a:gd name="connsiteX23" fmla="*/ 208796 w 823876"/>
              <a:gd name="connsiteY23" fmla="*/ 121 h 9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876" h="971521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392F5A3-4488-4C86-9E30-29CD9BF54C43}"/>
              </a:ext>
            </a:extLst>
          </p:cNvPr>
          <p:cNvSpPr/>
          <p:nvPr/>
        </p:nvSpPr>
        <p:spPr>
          <a:xfrm>
            <a:off x="7744258" y="4897435"/>
            <a:ext cx="661332" cy="552891"/>
          </a:xfrm>
          <a:custGeom>
            <a:avLst/>
            <a:gdLst>
              <a:gd name="connsiteX0" fmla="*/ 41200 w 959791"/>
              <a:gd name="connsiteY0" fmla="*/ 492925 h 802411"/>
              <a:gd name="connsiteX1" fmla="*/ 376639 w 959791"/>
              <a:gd name="connsiteY1" fmla="*/ 742721 h 802411"/>
              <a:gd name="connsiteX2" fmla="*/ 41200 w 959791"/>
              <a:gd name="connsiteY2" fmla="*/ 492925 h 802411"/>
              <a:gd name="connsiteX3" fmla="*/ 959277 w 959791"/>
              <a:gd name="connsiteY3" fmla="*/ 485788 h 802411"/>
              <a:gd name="connsiteX4" fmla="*/ 644601 w 959791"/>
              <a:gd name="connsiteY4" fmla="*/ 746614 h 802411"/>
              <a:gd name="connsiteX5" fmla="*/ 959277 w 959791"/>
              <a:gd name="connsiteY5" fmla="*/ 485788 h 802411"/>
              <a:gd name="connsiteX6" fmla="*/ 316462 w 959791"/>
              <a:gd name="connsiteY6" fmla="*/ 112232 h 802411"/>
              <a:gd name="connsiteX7" fmla="*/ 295537 w 959791"/>
              <a:gd name="connsiteY7" fmla="*/ 136075 h 802411"/>
              <a:gd name="connsiteX8" fmla="*/ 335764 w 959791"/>
              <a:gd name="connsiteY8" fmla="*/ 186683 h 802411"/>
              <a:gd name="connsiteX9" fmla="*/ 436331 w 959791"/>
              <a:gd name="connsiteY9" fmla="*/ 200957 h 802411"/>
              <a:gd name="connsiteX10" fmla="*/ 462284 w 959791"/>
              <a:gd name="connsiteY10" fmla="*/ 192523 h 802411"/>
              <a:gd name="connsiteX11" fmla="*/ 453849 w 959791"/>
              <a:gd name="connsiteY11" fmla="*/ 166570 h 802411"/>
              <a:gd name="connsiteX12" fmla="*/ 350038 w 959791"/>
              <a:gd name="connsiteY12" fmla="*/ 112718 h 802411"/>
              <a:gd name="connsiteX13" fmla="*/ 316462 w 959791"/>
              <a:gd name="connsiteY13" fmla="*/ 112232 h 802411"/>
              <a:gd name="connsiteX14" fmla="*/ 323031 w 959791"/>
              <a:gd name="connsiteY14" fmla="*/ 1121 h 802411"/>
              <a:gd name="connsiteX15" fmla="*/ 452551 w 959791"/>
              <a:gd name="connsiteY15" fmla="*/ 66003 h 802411"/>
              <a:gd name="connsiteX16" fmla="*/ 535600 w 959791"/>
              <a:gd name="connsiteY16" fmla="*/ 196416 h 802411"/>
              <a:gd name="connsiteX17" fmla="*/ 538844 w 959791"/>
              <a:gd name="connsiteY17" fmla="*/ 238589 h 802411"/>
              <a:gd name="connsiteX18" fmla="*/ 516784 w 959791"/>
              <a:gd name="connsiteY18" fmla="*/ 588301 h 802411"/>
              <a:gd name="connsiteX19" fmla="*/ 548576 w 959791"/>
              <a:gd name="connsiteY19" fmla="*/ 627879 h 802411"/>
              <a:gd name="connsiteX20" fmla="*/ 586856 w 959791"/>
              <a:gd name="connsiteY20" fmla="*/ 742720 h 802411"/>
              <a:gd name="connsiteX21" fmla="*/ 501213 w 959791"/>
              <a:gd name="connsiteY21" fmla="*/ 802411 h 802411"/>
              <a:gd name="connsiteX22" fmla="*/ 415568 w 959791"/>
              <a:gd name="connsiteY22" fmla="*/ 736881 h 802411"/>
              <a:gd name="connsiteX23" fmla="*/ 454497 w 959791"/>
              <a:gd name="connsiteY23" fmla="*/ 627230 h 802411"/>
              <a:gd name="connsiteX24" fmla="*/ 485641 w 959791"/>
              <a:gd name="connsiteY24" fmla="*/ 582462 h 802411"/>
              <a:gd name="connsiteX25" fmla="*/ 494724 w 959791"/>
              <a:gd name="connsiteY25" fmla="*/ 330072 h 802411"/>
              <a:gd name="connsiteX26" fmla="*/ 447361 w 959791"/>
              <a:gd name="connsiteY26" fmla="*/ 278815 h 802411"/>
              <a:gd name="connsiteX27" fmla="*/ 251417 w 959791"/>
              <a:gd name="connsiteY27" fmla="*/ 272327 h 802411"/>
              <a:gd name="connsiteX28" fmla="*/ 29521 w 959791"/>
              <a:gd name="connsiteY28" fmla="*/ 239886 h 802411"/>
              <a:gd name="connsiteX29" fmla="*/ 974 w 959791"/>
              <a:gd name="connsiteY29" fmla="*/ 211987 h 802411"/>
              <a:gd name="connsiteX30" fmla="*/ 974 w 959791"/>
              <a:gd name="connsiteY30" fmla="*/ 114664 h 802411"/>
              <a:gd name="connsiteX31" fmla="*/ 43147 w 959791"/>
              <a:gd name="connsiteY31" fmla="*/ 85468 h 802411"/>
              <a:gd name="connsiteX32" fmla="*/ 183291 w 959791"/>
              <a:gd name="connsiteY32" fmla="*/ 37455 h 802411"/>
              <a:gd name="connsiteX33" fmla="*/ 323031 w 959791"/>
              <a:gd name="connsiteY33" fmla="*/ 1121 h 8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9791" h="80241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55EE0A-0551-498C-BD8E-08E54CCC896D}"/>
              </a:ext>
            </a:extLst>
          </p:cNvPr>
          <p:cNvGrpSpPr/>
          <p:nvPr/>
        </p:nvGrpSpPr>
        <p:grpSpPr>
          <a:xfrm>
            <a:off x="848182" y="2213149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9A5B2B-9A1D-42E9-BFCE-A597FB3699A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9DF4F3-9A49-4F5D-8FEC-B78DBD5A11A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950615" y="279725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1A389C-C747-4B39-A3BC-2C4483A221D7}"/>
              </a:ext>
            </a:extLst>
          </p:cNvPr>
          <p:cNvGrpSpPr/>
          <p:nvPr/>
        </p:nvGrpSpPr>
        <p:grpSpPr>
          <a:xfrm>
            <a:off x="1279733" y="4442935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F9F60B-F85E-4CB6-B756-B2B1FC74F50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FE4988-EC16-447E-8410-69E78F23A4B9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DB22C9-20F7-4EDA-B2C1-0D8EE89F18D5}"/>
              </a:ext>
            </a:extLst>
          </p:cNvPr>
          <p:cNvGrpSpPr/>
          <p:nvPr/>
        </p:nvGrpSpPr>
        <p:grpSpPr>
          <a:xfrm>
            <a:off x="6390987" y="4442935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0992CF-7C3D-4635-9779-AC2E025182C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44CE62-4DD9-4703-9863-CA9AD8B46617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166CAC-D934-4BC6-8F0D-5135BA5DBAC4}"/>
              </a:ext>
            </a:extLst>
          </p:cNvPr>
          <p:cNvGrpSpPr/>
          <p:nvPr/>
        </p:nvGrpSpPr>
        <p:grpSpPr>
          <a:xfrm>
            <a:off x="8946615" y="4442935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11D44F-B4DA-499E-BFA4-32F3A420B80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0E4160-B2D7-4493-8596-28289421F20E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79733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Calibri" pitchFamily="34" charset="0"/>
              </a:rPr>
              <a:t>6-7 YEARS OLD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5D16F37-00C0-4205-B97A-85497E272FBE}"/>
              </a:ext>
            </a:extLst>
          </p:cNvPr>
          <p:cNvSpPr txBox="1"/>
          <p:nvPr/>
        </p:nvSpPr>
        <p:spPr>
          <a:xfrm>
            <a:off x="3839322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Calibri" pitchFamily="34" charset="0"/>
              </a:rPr>
              <a:t>8-9 YEARS OLD</a:t>
            </a:r>
            <a:endParaRPr lang="ko-KR" altLang="en-US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65DF3-A97B-4E65-9937-91F7DEA704BA}"/>
              </a:ext>
            </a:extLst>
          </p:cNvPr>
          <p:cNvSpPr txBox="1"/>
          <p:nvPr/>
        </p:nvSpPr>
        <p:spPr>
          <a:xfrm>
            <a:off x="639296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Calibri" pitchFamily="34" charset="0"/>
              </a:rPr>
              <a:t>10-11 YEARS OLD</a:t>
            </a:r>
            <a:endParaRPr lang="ko-KR" altLang="en-US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DF391-3F5B-4CAE-B527-3B6C1401F9EA}"/>
              </a:ext>
            </a:extLst>
          </p:cNvPr>
          <p:cNvSpPr txBox="1"/>
          <p:nvPr/>
        </p:nvSpPr>
        <p:spPr>
          <a:xfrm>
            <a:off x="895255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Calibri" pitchFamily="34" charset="0"/>
              </a:rPr>
              <a:t>12-13 YEARS OLD</a:t>
            </a:r>
            <a:endParaRPr lang="ko-KR" altLang="en-US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E874E2-D2D7-4BFB-9804-D5F0F3624EC2}"/>
              </a:ext>
            </a:extLst>
          </p:cNvPr>
          <p:cNvGrpSpPr/>
          <p:nvPr/>
        </p:nvGrpSpPr>
        <p:grpSpPr>
          <a:xfrm>
            <a:off x="3835360" y="4442935"/>
            <a:ext cx="2050360" cy="1518664"/>
            <a:chOff x="994277" y="3861048"/>
            <a:chExt cx="2050360" cy="151866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E69170-3BEF-400E-97E4-2E6E887927D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0F8DD8-BDAF-43EC-97F3-E1634ACD275A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5240690" y="82497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5240690" y="177129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FBBC-60D2-49BE-AFB2-436F6801D1DB}"/>
              </a:ext>
            </a:extLst>
          </p:cNvPr>
          <p:cNvSpPr/>
          <p:nvPr/>
        </p:nvSpPr>
        <p:spPr>
          <a:xfrm flipH="1">
            <a:off x="5240690" y="271761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5692478" y="104125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5673496" y="97231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5692478" y="198757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A9898C-FEE5-4E46-8D0A-C9E8AB0E1879}"/>
              </a:ext>
            </a:extLst>
          </p:cNvPr>
          <p:cNvSpPr/>
          <p:nvPr/>
        </p:nvSpPr>
        <p:spPr>
          <a:xfrm>
            <a:off x="5692478" y="293389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5673496" y="1932771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8ADC60-12D6-47BF-9DBE-5C6CC79838F5}"/>
              </a:ext>
            </a:extLst>
          </p:cNvPr>
          <p:cNvSpPr/>
          <p:nvPr/>
        </p:nvSpPr>
        <p:spPr>
          <a:xfrm>
            <a:off x="5659155" y="2876499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6503167" y="90278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6503167" y="1843619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6503167" y="2796981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5878736" y="4462124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 algn="r">
              <a:lnSpc>
                <a:spcPts val="4900"/>
              </a:lnSpc>
            </a:pPr>
            <a:r>
              <a:rPr lang="en-US" sz="4000" b="1" dirty="0">
                <a:solidFill>
                  <a:schemeClr val="bg1"/>
                </a:solidFill>
              </a:rPr>
              <a:t>Play, Laugh, Learn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1615915" y="508329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5191132" y="469123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4766</Words>
  <Application>Microsoft Office PowerPoint</Application>
  <PresentationFormat>宽屏</PresentationFormat>
  <Paragraphs>515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www.freeppt7.com</dc:description>
  <cp:lastModifiedBy>宇 之灵</cp:lastModifiedBy>
  <cp:revision>181</cp:revision>
  <dcterms:created xsi:type="dcterms:W3CDTF">2019-01-14T06:35:35Z</dcterms:created>
  <dcterms:modified xsi:type="dcterms:W3CDTF">2019-12-10T13:21:31Z</dcterms:modified>
</cp:coreProperties>
</file>