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83" r:id="rId2"/>
    <p:sldId id="257" r:id="rId3"/>
    <p:sldId id="258" r:id="rId4"/>
    <p:sldId id="301" r:id="rId5"/>
    <p:sldId id="302" r:id="rId6"/>
    <p:sldId id="288" r:id="rId7"/>
    <p:sldId id="303" r:id="rId8"/>
    <p:sldId id="284" r:id="rId9"/>
    <p:sldId id="290" r:id="rId10"/>
    <p:sldId id="291" r:id="rId11"/>
    <p:sldId id="292" r:id="rId12"/>
    <p:sldId id="293" r:id="rId13"/>
    <p:sldId id="285" r:id="rId14"/>
    <p:sldId id="296" r:id="rId15"/>
    <p:sldId id="297" r:id="rId16"/>
    <p:sldId id="298" r:id="rId17"/>
    <p:sldId id="299" r:id="rId18"/>
    <p:sldId id="286" r:id="rId19"/>
    <p:sldId id="289" r:id="rId20"/>
    <p:sldId id="287" r:id="rId21"/>
    <p:sldId id="294" r:id="rId22"/>
    <p:sldId id="295" r:id="rId23"/>
    <p:sldId id="300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3A39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90" d="100"/>
          <a:sy n="90" d="100"/>
        </p:scale>
        <p:origin x="816" y="78"/>
      </p:cViewPr>
      <p:guideLst>
        <p:guide orient="horz" pos="16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85D112-4EA8-4A27-9514-EC3B8914B998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4ED3D-2077-4F39-B229-25E785CFC87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4ED3D-2077-4F39-B229-25E785CFC87F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>
                <a:latin typeface="微软雅黑" pitchFamily="34" charset="-122"/>
                <a:ea typeface="微软雅黑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>
                <a:latin typeface="微软雅黑" pitchFamily="34" charset="-122"/>
                <a:ea typeface="微软雅黑" pitchFamily="34" charset="-122"/>
              </a:defRPr>
            </a:lvl1pPr>
          </a:lstStyle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4597" y="170431"/>
            <a:ext cx="6507804" cy="9313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/>
          <a:srcRect r="78027"/>
          <a:stretch>
            <a:fillRect/>
          </a:stretch>
        </p:blipFill>
        <p:spPr>
          <a:xfrm>
            <a:off x="1635034" y="-202530"/>
            <a:ext cx="980598" cy="957155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2545594" y="206589"/>
            <a:ext cx="3786626" cy="764457"/>
            <a:chOff x="-218130" y="3430528"/>
            <a:chExt cx="3786626" cy="764457"/>
          </a:xfrm>
        </p:grpSpPr>
        <p:sp>
          <p:nvSpPr>
            <p:cNvPr id="9" name="文本框 8"/>
            <p:cNvSpPr txBox="1">
              <a:spLocks noChangeArrowheads="1"/>
            </p:cNvSpPr>
            <p:nvPr/>
          </p:nvSpPr>
          <p:spPr bwMode="auto">
            <a:xfrm>
              <a:off x="-218130" y="3430528"/>
              <a:ext cx="3786626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/>
              <a:r>
                <a:rPr lang="en-US" altLang="zh-CN" sz="2400" b="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  <a:endParaRPr lang="zh-CN" altLang="en-US" sz="2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43244" y="3887208"/>
              <a:ext cx="285029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b="0" dirty="0">
                  <a:solidFill>
                    <a:schemeClr val="bg1">
                      <a:lumMod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Click here to add a title</a:t>
              </a:r>
              <a:endParaRPr lang="zh-CN" altLang="en-US" sz="1400" b="0" dirty="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00994" y="-257308"/>
            <a:ext cx="981541" cy="9571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0610" y="3961947"/>
            <a:ext cx="1012024" cy="701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D84933-C7DB-449A-A6CC-1E75E94BE690}" type="datetimeFigureOut">
              <a:rPr lang="zh-CN" altLang="en-US" smtClean="0"/>
              <a:t>2019/12/10 Tuesday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B7F4A-EDAA-4811-8ACD-C1EBE3764D9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microsoft.com/office/2007/relationships/hdphoto" Target="../media/hdphoto3.wdp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0.png"/><Relationship Id="rId5" Type="http://schemas.openxmlformats.org/officeDocument/2006/relationships/image" Target="../media/image7.png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1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5382" y="1450340"/>
            <a:ext cx="7047587" cy="1660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5382" y="1444882"/>
            <a:ext cx="7047587" cy="16606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78" y="180911"/>
            <a:ext cx="1097375" cy="938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258" y="512607"/>
            <a:ext cx="1219306" cy="8474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001" y="3907194"/>
            <a:ext cx="786452" cy="9144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286" y="3935862"/>
            <a:ext cx="1152244" cy="944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612" y="258427"/>
            <a:ext cx="914479" cy="7315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11" y="3819733"/>
            <a:ext cx="920576" cy="84132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15999" y="1763409"/>
            <a:ext cx="676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spc="300" dirty="0">
                <a:latin typeface="微软雅黑" pitchFamily="34" charset="-122"/>
                <a:ea typeface="微软雅黑" pitchFamily="34" charset="-122"/>
              </a:rPr>
              <a:t>HAND-DRAWN </a:t>
            </a:r>
            <a:endParaRPr lang="en-US" altLang="zh-CN" sz="2800" spc="300" dirty="0"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200" spc="300" dirty="0">
                <a:latin typeface="微软雅黑" pitchFamily="34" charset="-122"/>
                <a:ea typeface="微软雅黑" pitchFamily="34" charset="-122"/>
              </a:rPr>
              <a:t>courseware</a:t>
            </a:r>
            <a:r>
              <a:rPr lang="en-US" altLang="zh-CN" sz="3200" spc="300" dirty="0">
                <a:latin typeface="微软雅黑" pitchFamily="34" charset="-122"/>
                <a:ea typeface="微软雅黑" pitchFamily="34" charset="-122"/>
              </a:rPr>
              <a:t> ppt </a:t>
            </a:r>
            <a:r>
              <a:rPr lang="zh-CN" altLang="en-US" sz="3200" spc="300" dirty="0">
                <a:latin typeface="微软雅黑" pitchFamily="34" charset="-122"/>
                <a:ea typeface="微软雅黑" pitchFamily="34" charset="-122"/>
              </a:rPr>
              <a:t>template</a:t>
            </a:r>
          </a:p>
        </p:txBody>
      </p:sp>
      <p:sp>
        <p:nvSpPr>
          <p:cNvPr id="2" name="矩形 1"/>
          <p:cNvSpPr/>
          <p:nvPr/>
        </p:nvSpPr>
        <p:spPr>
          <a:xfrm>
            <a:off x="5004727" y="3417376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REPORTING TIME: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28178" y="3417376"/>
            <a:ext cx="14013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REPORTER: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8179" y="4098268"/>
            <a:ext cx="555824" cy="79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0509" y="228728"/>
            <a:ext cx="743776" cy="871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1958" y="181326"/>
            <a:ext cx="481626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9719" y="4040150"/>
            <a:ext cx="978566" cy="110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867661" y="2640149"/>
            <a:ext cx="746125" cy="655638"/>
            <a:chOff x="3282820" y="2565400"/>
            <a:chExt cx="746125" cy="655638"/>
          </a:xfrm>
        </p:grpSpPr>
        <p:sp>
          <p:nvSpPr>
            <p:cNvPr id="3" name="Freeform 30"/>
            <p:cNvSpPr/>
            <p:nvPr/>
          </p:nvSpPr>
          <p:spPr bwMode="auto">
            <a:xfrm>
              <a:off x="3311395" y="2586037"/>
              <a:ext cx="90488" cy="77788"/>
            </a:xfrm>
            <a:custGeom>
              <a:avLst/>
              <a:gdLst>
                <a:gd name="T0" fmla="*/ 17 w 21"/>
                <a:gd name="T1" fmla="*/ 1 h 18"/>
                <a:gd name="T2" fmla="*/ 14 w 21"/>
                <a:gd name="T3" fmla="*/ 4 h 18"/>
                <a:gd name="T4" fmla="*/ 2 w 21"/>
                <a:gd name="T5" fmla="*/ 14 h 18"/>
                <a:gd name="T6" fmla="*/ 1 w 21"/>
                <a:gd name="T7" fmla="*/ 14 h 18"/>
                <a:gd name="T8" fmla="*/ 3 w 21"/>
                <a:gd name="T9" fmla="*/ 17 h 18"/>
                <a:gd name="T10" fmla="*/ 20 w 21"/>
                <a:gd name="T11" fmla="*/ 3 h 18"/>
                <a:gd name="T12" fmla="*/ 18 w 21"/>
                <a:gd name="T13" fmla="*/ 0 h 18"/>
                <a:gd name="T14" fmla="*/ 17 w 21"/>
                <a:gd name="T15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8">
                  <a:moveTo>
                    <a:pt x="17" y="1"/>
                  </a:moveTo>
                  <a:cubicBezTo>
                    <a:pt x="16" y="2"/>
                    <a:pt x="15" y="3"/>
                    <a:pt x="14" y="4"/>
                  </a:cubicBezTo>
                  <a:cubicBezTo>
                    <a:pt x="10" y="8"/>
                    <a:pt x="6" y="11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0" y="15"/>
                    <a:pt x="1" y="18"/>
                    <a:pt x="3" y="17"/>
                  </a:cubicBezTo>
                  <a:cubicBezTo>
                    <a:pt x="9" y="13"/>
                    <a:pt x="15" y="8"/>
                    <a:pt x="20" y="3"/>
                  </a:cubicBezTo>
                  <a:cubicBezTo>
                    <a:pt x="21" y="1"/>
                    <a:pt x="19" y="0"/>
                    <a:pt x="18" y="0"/>
                  </a:cubicBezTo>
                  <a:cubicBezTo>
                    <a:pt x="18" y="0"/>
                    <a:pt x="17" y="0"/>
                    <a:pt x="1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31"/>
            <p:cNvSpPr/>
            <p:nvPr/>
          </p:nvSpPr>
          <p:spPr bwMode="auto">
            <a:xfrm>
              <a:off x="3333620" y="2613025"/>
              <a:ext cx="166688" cy="123825"/>
            </a:xfrm>
            <a:custGeom>
              <a:avLst/>
              <a:gdLst>
                <a:gd name="T0" fmla="*/ 36 w 39"/>
                <a:gd name="T1" fmla="*/ 1 h 29"/>
                <a:gd name="T2" fmla="*/ 2 w 39"/>
                <a:gd name="T3" fmla="*/ 26 h 29"/>
                <a:gd name="T4" fmla="*/ 4 w 39"/>
                <a:gd name="T5" fmla="*/ 28 h 29"/>
                <a:gd name="T6" fmla="*/ 38 w 39"/>
                <a:gd name="T7" fmla="*/ 3 h 29"/>
                <a:gd name="T8" fmla="*/ 37 w 39"/>
                <a:gd name="T9" fmla="*/ 0 h 29"/>
                <a:gd name="T10" fmla="*/ 36 w 39"/>
                <a:gd name="T11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29">
                  <a:moveTo>
                    <a:pt x="36" y="1"/>
                  </a:moveTo>
                  <a:cubicBezTo>
                    <a:pt x="26" y="10"/>
                    <a:pt x="14" y="18"/>
                    <a:pt x="2" y="26"/>
                  </a:cubicBezTo>
                  <a:cubicBezTo>
                    <a:pt x="0" y="27"/>
                    <a:pt x="2" y="29"/>
                    <a:pt x="4" y="28"/>
                  </a:cubicBezTo>
                  <a:cubicBezTo>
                    <a:pt x="16" y="20"/>
                    <a:pt x="28" y="13"/>
                    <a:pt x="38" y="3"/>
                  </a:cubicBezTo>
                  <a:cubicBezTo>
                    <a:pt x="39" y="2"/>
                    <a:pt x="38" y="0"/>
                    <a:pt x="37" y="0"/>
                  </a:cubicBezTo>
                  <a:cubicBezTo>
                    <a:pt x="37" y="0"/>
                    <a:pt x="37" y="0"/>
                    <a:pt x="36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Freeform 32"/>
            <p:cNvSpPr/>
            <p:nvPr/>
          </p:nvSpPr>
          <p:spPr bwMode="auto">
            <a:xfrm>
              <a:off x="3371720" y="2655887"/>
              <a:ext cx="303213" cy="166688"/>
            </a:xfrm>
            <a:custGeom>
              <a:avLst/>
              <a:gdLst>
                <a:gd name="T0" fmla="*/ 68 w 71"/>
                <a:gd name="T1" fmla="*/ 0 h 39"/>
                <a:gd name="T2" fmla="*/ 67 w 71"/>
                <a:gd name="T3" fmla="*/ 1 h 39"/>
                <a:gd name="T4" fmla="*/ 62 w 71"/>
                <a:gd name="T5" fmla="*/ 4 h 39"/>
                <a:gd name="T6" fmla="*/ 51 w 71"/>
                <a:gd name="T7" fmla="*/ 10 h 39"/>
                <a:gd name="T8" fmla="*/ 34 w 71"/>
                <a:gd name="T9" fmla="*/ 18 h 39"/>
                <a:gd name="T10" fmla="*/ 1 w 71"/>
                <a:gd name="T11" fmla="*/ 35 h 39"/>
                <a:gd name="T12" fmla="*/ 3 w 71"/>
                <a:gd name="T13" fmla="*/ 38 h 39"/>
                <a:gd name="T14" fmla="*/ 41 w 71"/>
                <a:gd name="T15" fmla="*/ 19 h 39"/>
                <a:gd name="T16" fmla="*/ 58 w 71"/>
                <a:gd name="T17" fmla="*/ 10 h 39"/>
                <a:gd name="T18" fmla="*/ 70 w 71"/>
                <a:gd name="T19" fmla="*/ 2 h 39"/>
                <a:gd name="T20" fmla="*/ 69 w 71"/>
                <a:gd name="T21" fmla="*/ 0 h 39"/>
                <a:gd name="T22" fmla="*/ 68 w 71"/>
                <a:gd name="T23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39">
                  <a:moveTo>
                    <a:pt x="68" y="0"/>
                  </a:moveTo>
                  <a:cubicBezTo>
                    <a:pt x="68" y="0"/>
                    <a:pt x="67" y="1"/>
                    <a:pt x="67" y="1"/>
                  </a:cubicBezTo>
                  <a:cubicBezTo>
                    <a:pt x="66" y="2"/>
                    <a:pt x="64" y="3"/>
                    <a:pt x="62" y="4"/>
                  </a:cubicBezTo>
                  <a:cubicBezTo>
                    <a:pt x="59" y="6"/>
                    <a:pt x="55" y="8"/>
                    <a:pt x="51" y="10"/>
                  </a:cubicBezTo>
                  <a:cubicBezTo>
                    <a:pt x="45" y="13"/>
                    <a:pt x="40" y="16"/>
                    <a:pt x="34" y="18"/>
                  </a:cubicBezTo>
                  <a:cubicBezTo>
                    <a:pt x="23" y="24"/>
                    <a:pt x="12" y="30"/>
                    <a:pt x="1" y="35"/>
                  </a:cubicBezTo>
                  <a:cubicBezTo>
                    <a:pt x="0" y="36"/>
                    <a:pt x="1" y="39"/>
                    <a:pt x="3" y="38"/>
                  </a:cubicBezTo>
                  <a:cubicBezTo>
                    <a:pt x="15" y="32"/>
                    <a:pt x="28" y="25"/>
                    <a:pt x="41" y="19"/>
                  </a:cubicBezTo>
                  <a:cubicBezTo>
                    <a:pt x="46" y="16"/>
                    <a:pt x="52" y="13"/>
                    <a:pt x="58" y="10"/>
                  </a:cubicBezTo>
                  <a:cubicBezTo>
                    <a:pt x="62" y="8"/>
                    <a:pt x="67" y="6"/>
                    <a:pt x="70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Freeform 33"/>
            <p:cNvSpPr/>
            <p:nvPr/>
          </p:nvSpPr>
          <p:spPr bwMode="auto">
            <a:xfrm>
              <a:off x="3414583" y="2689225"/>
              <a:ext cx="438150" cy="244475"/>
            </a:xfrm>
            <a:custGeom>
              <a:avLst/>
              <a:gdLst>
                <a:gd name="T0" fmla="*/ 91 w 103"/>
                <a:gd name="T1" fmla="*/ 5 h 57"/>
                <a:gd name="T2" fmla="*/ 91 w 103"/>
                <a:gd name="T3" fmla="*/ 5 h 57"/>
                <a:gd name="T4" fmla="*/ 2 w 103"/>
                <a:gd name="T5" fmla="*/ 53 h 57"/>
                <a:gd name="T6" fmla="*/ 3 w 103"/>
                <a:gd name="T7" fmla="*/ 56 h 57"/>
                <a:gd name="T8" fmla="*/ 103 w 103"/>
                <a:gd name="T9" fmla="*/ 2 h 57"/>
                <a:gd name="T10" fmla="*/ 103 w 103"/>
                <a:gd name="T11" fmla="*/ 1 h 57"/>
                <a:gd name="T12" fmla="*/ 100 w 103"/>
                <a:gd name="T13" fmla="*/ 0 h 57"/>
                <a:gd name="T14" fmla="*/ 100 w 103"/>
                <a:gd name="T15" fmla="*/ 0 h 57"/>
                <a:gd name="T16" fmla="*/ 91 w 103"/>
                <a:gd name="T17" fmla="*/ 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57">
                  <a:moveTo>
                    <a:pt x="91" y="5"/>
                  </a:moveTo>
                  <a:cubicBezTo>
                    <a:pt x="91" y="5"/>
                    <a:pt x="91" y="5"/>
                    <a:pt x="91" y="5"/>
                  </a:cubicBezTo>
                  <a:cubicBezTo>
                    <a:pt x="62" y="22"/>
                    <a:pt x="31" y="36"/>
                    <a:pt x="2" y="53"/>
                  </a:cubicBezTo>
                  <a:cubicBezTo>
                    <a:pt x="0" y="54"/>
                    <a:pt x="1" y="57"/>
                    <a:pt x="3" y="56"/>
                  </a:cubicBezTo>
                  <a:cubicBezTo>
                    <a:pt x="36" y="37"/>
                    <a:pt x="70" y="22"/>
                    <a:pt x="103" y="2"/>
                  </a:cubicBezTo>
                  <a:cubicBezTo>
                    <a:pt x="103" y="2"/>
                    <a:pt x="103" y="1"/>
                    <a:pt x="103" y="1"/>
                  </a:cubicBezTo>
                  <a:cubicBezTo>
                    <a:pt x="102" y="1"/>
                    <a:pt x="101" y="1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2"/>
                    <a:pt x="94" y="4"/>
                    <a:pt x="91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Freeform 34"/>
            <p:cNvSpPr/>
            <p:nvPr/>
          </p:nvSpPr>
          <p:spPr bwMode="auto">
            <a:xfrm>
              <a:off x="3460620" y="2714625"/>
              <a:ext cx="533400" cy="339725"/>
            </a:xfrm>
            <a:custGeom>
              <a:avLst/>
              <a:gdLst>
                <a:gd name="T0" fmla="*/ 101 w 125"/>
                <a:gd name="T1" fmla="*/ 12 h 79"/>
                <a:gd name="T2" fmla="*/ 78 w 125"/>
                <a:gd name="T3" fmla="*/ 28 h 79"/>
                <a:gd name="T4" fmla="*/ 25 w 125"/>
                <a:gd name="T5" fmla="*/ 63 h 79"/>
                <a:gd name="T6" fmla="*/ 20 w 125"/>
                <a:gd name="T7" fmla="*/ 66 h 79"/>
                <a:gd name="T8" fmla="*/ 20 w 125"/>
                <a:gd name="T9" fmla="*/ 66 h 79"/>
                <a:gd name="T10" fmla="*/ 1 w 125"/>
                <a:gd name="T11" fmla="*/ 75 h 79"/>
                <a:gd name="T12" fmla="*/ 3 w 125"/>
                <a:gd name="T13" fmla="*/ 78 h 79"/>
                <a:gd name="T14" fmla="*/ 30 w 125"/>
                <a:gd name="T15" fmla="*/ 64 h 79"/>
                <a:gd name="T16" fmla="*/ 56 w 125"/>
                <a:gd name="T17" fmla="*/ 47 h 79"/>
                <a:gd name="T18" fmla="*/ 83 w 125"/>
                <a:gd name="T19" fmla="*/ 28 h 79"/>
                <a:gd name="T20" fmla="*/ 105 w 125"/>
                <a:gd name="T21" fmla="*/ 13 h 79"/>
                <a:gd name="T22" fmla="*/ 115 w 125"/>
                <a:gd name="T23" fmla="*/ 6 h 79"/>
                <a:gd name="T24" fmla="*/ 124 w 125"/>
                <a:gd name="T25" fmla="*/ 2 h 79"/>
                <a:gd name="T26" fmla="*/ 124 w 125"/>
                <a:gd name="T27" fmla="*/ 0 h 79"/>
                <a:gd name="T28" fmla="*/ 121 w 125"/>
                <a:gd name="T29" fmla="*/ 0 h 79"/>
                <a:gd name="T30" fmla="*/ 121 w 125"/>
                <a:gd name="T31" fmla="*/ 0 h 79"/>
                <a:gd name="T32" fmla="*/ 101 w 125"/>
                <a:gd name="T33" fmla="*/ 1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79">
                  <a:moveTo>
                    <a:pt x="101" y="12"/>
                  </a:moveTo>
                  <a:cubicBezTo>
                    <a:pt x="93" y="18"/>
                    <a:pt x="86" y="23"/>
                    <a:pt x="78" y="28"/>
                  </a:cubicBezTo>
                  <a:cubicBezTo>
                    <a:pt x="60" y="40"/>
                    <a:pt x="43" y="52"/>
                    <a:pt x="25" y="63"/>
                  </a:cubicBezTo>
                  <a:cubicBezTo>
                    <a:pt x="23" y="64"/>
                    <a:pt x="21" y="65"/>
                    <a:pt x="20" y="66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4" y="70"/>
                    <a:pt x="8" y="73"/>
                    <a:pt x="1" y="75"/>
                  </a:cubicBezTo>
                  <a:cubicBezTo>
                    <a:pt x="0" y="76"/>
                    <a:pt x="1" y="79"/>
                    <a:pt x="3" y="78"/>
                  </a:cubicBezTo>
                  <a:cubicBezTo>
                    <a:pt x="12" y="74"/>
                    <a:pt x="21" y="69"/>
                    <a:pt x="30" y="64"/>
                  </a:cubicBezTo>
                  <a:cubicBezTo>
                    <a:pt x="39" y="58"/>
                    <a:pt x="47" y="53"/>
                    <a:pt x="56" y="47"/>
                  </a:cubicBezTo>
                  <a:cubicBezTo>
                    <a:pt x="65" y="41"/>
                    <a:pt x="74" y="34"/>
                    <a:pt x="83" y="28"/>
                  </a:cubicBezTo>
                  <a:cubicBezTo>
                    <a:pt x="91" y="24"/>
                    <a:pt x="98" y="18"/>
                    <a:pt x="105" y="13"/>
                  </a:cubicBezTo>
                  <a:cubicBezTo>
                    <a:pt x="108" y="10"/>
                    <a:pt x="111" y="8"/>
                    <a:pt x="115" y="6"/>
                  </a:cubicBezTo>
                  <a:cubicBezTo>
                    <a:pt x="118" y="5"/>
                    <a:pt x="120" y="3"/>
                    <a:pt x="124" y="2"/>
                  </a:cubicBezTo>
                  <a:cubicBezTo>
                    <a:pt x="125" y="2"/>
                    <a:pt x="125" y="1"/>
                    <a:pt x="124" y="0"/>
                  </a:cubicBezTo>
                  <a:cubicBezTo>
                    <a:pt x="123" y="0"/>
                    <a:pt x="122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13" y="3"/>
                    <a:pt x="107" y="7"/>
                    <a:pt x="101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Freeform 35"/>
            <p:cNvSpPr>
              <a:spLocks noEditPoints="1"/>
            </p:cNvSpPr>
            <p:nvPr/>
          </p:nvSpPr>
          <p:spPr bwMode="auto">
            <a:xfrm>
              <a:off x="3490783" y="2933700"/>
              <a:ext cx="404813" cy="214313"/>
            </a:xfrm>
            <a:custGeom>
              <a:avLst/>
              <a:gdLst>
                <a:gd name="T0" fmla="*/ 92 w 95"/>
                <a:gd name="T1" fmla="*/ 1 h 50"/>
                <a:gd name="T2" fmla="*/ 87 w 95"/>
                <a:gd name="T3" fmla="*/ 4 h 50"/>
                <a:gd name="T4" fmla="*/ 65 w 95"/>
                <a:gd name="T5" fmla="*/ 19 h 50"/>
                <a:gd name="T6" fmla="*/ 45 w 95"/>
                <a:gd name="T7" fmla="*/ 29 h 50"/>
                <a:gd name="T8" fmla="*/ 24 w 95"/>
                <a:gd name="T9" fmla="*/ 38 h 50"/>
                <a:gd name="T10" fmla="*/ 5 w 95"/>
                <a:gd name="T11" fmla="*/ 46 h 50"/>
                <a:gd name="T12" fmla="*/ 2 w 95"/>
                <a:gd name="T13" fmla="*/ 47 h 50"/>
                <a:gd name="T14" fmla="*/ 2 w 95"/>
                <a:gd name="T15" fmla="*/ 50 h 50"/>
                <a:gd name="T16" fmla="*/ 24 w 95"/>
                <a:gd name="T17" fmla="*/ 41 h 50"/>
                <a:gd name="T18" fmla="*/ 47 w 95"/>
                <a:gd name="T19" fmla="*/ 31 h 50"/>
                <a:gd name="T20" fmla="*/ 67 w 95"/>
                <a:gd name="T21" fmla="*/ 22 h 50"/>
                <a:gd name="T22" fmla="*/ 94 w 95"/>
                <a:gd name="T23" fmla="*/ 3 h 50"/>
                <a:gd name="T24" fmla="*/ 93 w 95"/>
                <a:gd name="T25" fmla="*/ 0 h 50"/>
                <a:gd name="T26" fmla="*/ 92 w 95"/>
                <a:gd name="T27" fmla="*/ 1 h 50"/>
                <a:gd name="T28" fmla="*/ 5 w 95"/>
                <a:gd name="T29" fmla="*/ 46 h 50"/>
                <a:gd name="T30" fmla="*/ 5 w 95"/>
                <a:gd name="T31" fmla="*/ 46 h 50"/>
                <a:gd name="T32" fmla="*/ 5 w 95"/>
                <a:gd name="T33" fmla="*/ 4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5" h="50">
                  <a:moveTo>
                    <a:pt x="92" y="1"/>
                  </a:moveTo>
                  <a:cubicBezTo>
                    <a:pt x="91" y="1"/>
                    <a:pt x="88" y="3"/>
                    <a:pt x="87" y="4"/>
                  </a:cubicBezTo>
                  <a:cubicBezTo>
                    <a:pt x="82" y="7"/>
                    <a:pt x="70" y="17"/>
                    <a:pt x="65" y="19"/>
                  </a:cubicBezTo>
                  <a:cubicBezTo>
                    <a:pt x="58" y="21"/>
                    <a:pt x="51" y="26"/>
                    <a:pt x="45" y="29"/>
                  </a:cubicBezTo>
                  <a:cubicBezTo>
                    <a:pt x="38" y="32"/>
                    <a:pt x="31" y="34"/>
                    <a:pt x="24" y="38"/>
                  </a:cubicBezTo>
                  <a:cubicBezTo>
                    <a:pt x="18" y="41"/>
                    <a:pt x="12" y="44"/>
                    <a:pt x="5" y="46"/>
                  </a:cubicBezTo>
                  <a:cubicBezTo>
                    <a:pt x="4" y="46"/>
                    <a:pt x="3" y="46"/>
                    <a:pt x="2" y="47"/>
                  </a:cubicBezTo>
                  <a:cubicBezTo>
                    <a:pt x="0" y="47"/>
                    <a:pt x="1" y="50"/>
                    <a:pt x="2" y="50"/>
                  </a:cubicBezTo>
                  <a:cubicBezTo>
                    <a:pt x="10" y="48"/>
                    <a:pt x="17" y="45"/>
                    <a:pt x="24" y="41"/>
                  </a:cubicBezTo>
                  <a:cubicBezTo>
                    <a:pt x="31" y="38"/>
                    <a:pt x="39" y="34"/>
                    <a:pt x="47" y="31"/>
                  </a:cubicBezTo>
                  <a:cubicBezTo>
                    <a:pt x="54" y="28"/>
                    <a:pt x="60" y="25"/>
                    <a:pt x="67" y="22"/>
                  </a:cubicBezTo>
                  <a:cubicBezTo>
                    <a:pt x="72" y="20"/>
                    <a:pt x="89" y="7"/>
                    <a:pt x="94" y="3"/>
                  </a:cubicBezTo>
                  <a:cubicBezTo>
                    <a:pt x="95" y="2"/>
                    <a:pt x="94" y="0"/>
                    <a:pt x="93" y="0"/>
                  </a:cubicBezTo>
                  <a:cubicBezTo>
                    <a:pt x="92" y="0"/>
                    <a:pt x="92" y="0"/>
                    <a:pt x="92" y="1"/>
                  </a:cubicBezTo>
                  <a:moveTo>
                    <a:pt x="5" y="46"/>
                  </a:move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Freeform 36"/>
            <p:cNvSpPr>
              <a:spLocks noEditPoints="1"/>
            </p:cNvSpPr>
            <p:nvPr/>
          </p:nvSpPr>
          <p:spPr bwMode="auto">
            <a:xfrm>
              <a:off x="3282820" y="2565400"/>
              <a:ext cx="746125" cy="655638"/>
            </a:xfrm>
            <a:custGeom>
              <a:avLst/>
              <a:gdLst>
                <a:gd name="T0" fmla="*/ 175 w 175"/>
                <a:gd name="T1" fmla="*/ 35 h 153"/>
                <a:gd name="T2" fmla="*/ 174 w 175"/>
                <a:gd name="T3" fmla="*/ 35 h 153"/>
                <a:gd name="T4" fmla="*/ 173 w 175"/>
                <a:gd name="T5" fmla="*/ 35 h 153"/>
                <a:gd name="T6" fmla="*/ 173 w 175"/>
                <a:gd name="T7" fmla="*/ 35 h 153"/>
                <a:gd name="T8" fmla="*/ 172 w 175"/>
                <a:gd name="T9" fmla="*/ 35 h 153"/>
                <a:gd name="T10" fmla="*/ 166 w 175"/>
                <a:gd name="T11" fmla="*/ 34 h 153"/>
                <a:gd name="T12" fmla="*/ 163 w 175"/>
                <a:gd name="T13" fmla="*/ 33 h 153"/>
                <a:gd name="T14" fmla="*/ 162 w 175"/>
                <a:gd name="T15" fmla="*/ 33 h 153"/>
                <a:gd name="T16" fmla="*/ 138 w 175"/>
                <a:gd name="T17" fmla="*/ 29 h 153"/>
                <a:gd name="T18" fmla="*/ 133 w 175"/>
                <a:gd name="T19" fmla="*/ 28 h 153"/>
                <a:gd name="T20" fmla="*/ 42 w 175"/>
                <a:gd name="T21" fmla="*/ 8 h 153"/>
                <a:gd name="T22" fmla="*/ 4 w 175"/>
                <a:gd name="T23" fmla="*/ 0 h 153"/>
                <a:gd name="T24" fmla="*/ 4 w 175"/>
                <a:gd name="T25" fmla="*/ 0 h 153"/>
                <a:gd name="T26" fmla="*/ 3 w 175"/>
                <a:gd name="T27" fmla="*/ 0 h 153"/>
                <a:gd name="T28" fmla="*/ 1 w 175"/>
                <a:gd name="T29" fmla="*/ 0 h 153"/>
                <a:gd name="T30" fmla="*/ 0 w 175"/>
                <a:gd name="T31" fmla="*/ 0 h 153"/>
                <a:gd name="T32" fmla="*/ 21 w 175"/>
                <a:gd name="T33" fmla="*/ 60 h 153"/>
                <a:gd name="T34" fmla="*/ 33 w 175"/>
                <a:gd name="T35" fmla="*/ 91 h 153"/>
                <a:gd name="T36" fmla="*/ 44 w 175"/>
                <a:gd name="T37" fmla="*/ 122 h 153"/>
                <a:gd name="T38" fmla="*/ 49 w 175"/>
                <a:gd name="T39" fmla="*/ 136 h 153"/>
                <a:gd name="T40" fmla="*/ 49 w 175"/>
                <a:gd name="T41" fmla="*/ 137 h 153"/>
                <a:gd name="T42" fmla="*/ 55 w 175"/>
                <a:gd name="T43" fmla="*/ 152 h 153"/>
                <a:gd name="T44" fmla="*/ 57 w 175"/>
                <a:gd name="T45" fmla="*/ 152 h 153"/>
                <a:gd name="T46" fmla="*/ 104 w 175"/>
                <a:gd name="T47" fmla="*/ 129 h 153"/>
                <a:gd name="T48" fmla="*/ 125 w 175"/>
                <a:gd name="T49" fmla="*/ 112 h 153"/>
                <a:gd name="T50" fmla="*/ 145 w 175"/>
                <a:gd name="T51" fmla="*/ 89 h 153"/>
                <a:gd name="T52" fmla="*/ 175 w 175"/>
                <a:gd name="T53" fmla="*/ 36 h 153"/>
                <a:gd name="T54" fmla="*/ 175 w 175"/>
                <a:gd name="T55" fmla="*/ 35 h 153"/>
                <a:gd name="T56" fmla="*/ 163 w 175"/>
                <a:gd name="T57" fmla="*/ 60 h 153"/>
                <a:gd name="T58" fmla="*/ 146 w 175"/>
                <a:gd name="T59" fmla="*/ 84 h 153"/>
                <a:gd name="T60" fmla="*/ 124 w 175"/>
                <a:gd name="T61" fmla="*/ 108 h 153"/>
                <a:gd name="T62" fmla="*/ 105 w 175"/>
                <a:gd name="T63" fmla="*/ 125 h 153"/>
                <a:gd name="T64" fmla="*/ 83 w 175"/>
                <a:gd name="T65" fmla="*/ 141 h 153"/>
                <a:gd name="T66" fmla="*/ 66 w 175"/>
                <a:gd name="T67" fmla="*/ 148 h 153"/>
                <a:gd name="T68" fmla="*/ 57 w 175"/>
                <a:gd name="T69" fmla="*/ 149 h 153"/>
                <a:gd name="T70" fmla="*/ 57 w 175"/>
                <a:gd name="T71" fmla="*/ 147 h 153"/>
                <a:gd name="T72" fmla="*/ 56 w 175"/>
                <a:gd name="T73" fmla="*/ 146 h 153"/>
                <a:gd name="T74" fmla="*/ 34 w 175"/>
                <a:gd name="T75" fmla="*/ 85 h 153"/>
                <a:gd name="T76" fmla="*/ 11 w 175"/>
                <a:gd name="T77" fmla="*/ 24 h 153"/>
                <a:gd name="T78" fmla="*/ 5 w 175"/>
                <a:gd name="T79" fmla="*/ 5 h 153"/>
                <a:gd name="T80" fmla="*/ 4 w 175"/>
                <a:gd name="T81" fmla="*/ 3 h 153"/>
                <a:gd name="T82" fmla="*/ 134 w 175"/>
                <a:gd name="T83" fmla="*/ 31 h 153"/>
                <a:gd name="T84" fmla="*/ 172 w 175"/>
                <a:gd name="T85" fmla="*/ 38 h 153"/>
                <a:gd name="T86" fmla="*/ 170 w 175"/>
                <a:gd name="T87" fmla="*/ 44 h 153"/>
                <a:gd name="T88" fmla="*/ 163 w 175"/>
                <a:gd name="T89" fmla="*/ 6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75" h="153">
                  <a:moveTo>
                    <a:pt x="175" y="35"/>
                  </a:moveTo>
                  <a:cubicBezTo>
                    <a:pt x="174" y="35"/>
                    <a:pt x="174" y="35"/>
                    <a:pt x="174" y="35"/>
                  </a:cubicBezTo>
                  <a:cubicBezTo>
                    <a:pt x="174" y="35"/>
                    <a:pt x="173" y="35"/>
                    <a:pt x="173" y="35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3" y="35"/>
                    <a:pt x="172" y="35"/>
                    <a:pt x="172" y="35"/>
                  </a:cubicBezTo>
                  <a:cubicBezTo>
                    <a:pt x="170" y="34"/>
                    <a:pt x="168" y="34"/>
                    <a:pt x="166" y="34"/>
                  </a:cubicBezTo>
                  <a:cubicBezTo>
                    <a:pt x="165" y="34"/>
                    <a:pt x="164" y="34"/>
                    <a:pt x="163" y="33"/>
                  </a:cubicBezTo>
                  <a:cubicBezTo>
                    <a:pt x="163" y="33"/>
                    <a:pt x="163" y="33"/>
                    <a:pt x="162" y="33"/>
                  </a:cubicBezTo>
                  <a:cubicBezTo>
                    <a:pt x="154" y="32"/>
                    <a:pt x="146" y="30"/>
                    <a:pt x="138" y="29"/>
                  </a:cubicBezTo>
                  <a:cubicBezTo>
                    <a:pt x="136" y="29"/>
                    <a:pt x="135" y="28"/>
                    <a:pt x="133" y="28"/>
                  </a:cubicBezTo>
                  <a:cubicBezTo>
                    <a:pt x="103" y="22"/>
                    <a:pt x="72" y="15"/>
                    <a:pt x="42" y="8"/>
                  </a:cubicBezTo>
                  <a:cubicBezTo>
                    <a:pt x="29" y="5"/>
                    <a:pt x="16" y="2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5" y="21"/>
                    <a:pt x="13" y="40"/>
                    <a:pt x="21" y="60"/>
                  </a:cubicBezTo>
                  <a:cubicBezTo>
                    <a:pt x="25" y="70"/>
                    <a:pt x="29" y="80"/>
                    <a:pt x="33" y="91"/>
                  </a:cubicBezTo>
                  <a:cubicBezTo>
                    <a:pt x="37" y="101"/>
                    <a:pt x="40" y="111"/>
                    <a:pt x="44" y="122"/>
                  </a:cubicBezTo>
                  <a:cubicBezTo>
                    <a:pt x="46" y="127"/>
                    <a:pt x="47" y="132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52" y="142"/>
                    <a:pt x="53" y="147"/>
                    <a:pt x="55" y="152"/>
                  </a:cubicBezTo>
                  <a:cubicBezTo>
                    <a:pt x="55" y="153"/>
                    <a:pt x="56" y="153"/>
                    <a:pt x="57" y="152"/>
                  </a:cubicBezTo>
                  <a:cubicBezTo>
                    <a:pt x="75" y="152"/>
                    <a:pt x="91" y="140"/>
                    <a:pt x="104" y="129"/>
                  </a:cubicBezTo>
                  <a:cubicBezTo>
                    <a:pt x="112" y="124"/>
                    <a:pt x="119" y="118"/>
                    <a:pt x="125" y="112"/>
                  </a:cubicBezTo>
                  <a:cubicBezTo>
                    <a:pt x="133" y="105"/>
                    <a:pt x="139" y="97"/>
                    <a:pt x="145" y="89"/>
                  </a:cubicBezTo>
                  <a:cubicBezTo>
                    <a:pt x="158" y="73"/>
                    <a:pt x="172" y="57"/>
                    <a:pt x="175" y="36"/>
                  </a:cubicBezTo>
                  <a:cubicBezTo>
                    <a:pt x="175" y="36"/>
                    <a:pt x="175" y="35"/>
                    <a:pt x="175" y="35"/>
                  </a:cubicBezTo>
                  <a:close/>
                  <a:moveTo>
                    <a:pt x="163" y="60"/>
                  </a:moveTo>
                  <a:cubicBezTo>
                    <a:pt x="158" y="68"/>
                    <a:pt x="152" y="76"/>
                    <a:pt x="146" y="84"/>
                  </a:cubicBezTo>
                  <a:cubicBezTo>
                    <a:pt x="139" y="92"/>
                    <a:pt x="132" y="101"/>
                    <a:pt x="124" y="108"/>
                  </a:cubicBezTo>
                  <a:cubicBezTo>
                    <a:pt x="118" y="114"/>
                    <a:pt x="111" y="120"/>
                    <a:pt x="105" y="125"/>
                  </a:cubicBezTo>
                  <a:cubicBezTo>
                    <a:pt x="98" y="131"/>
                    <a:pt x="91" y="136"/>
                    <a:pt x="83" y="141"/>
                  </a:cubicBezTo>
                  <a:cubicBezTo>
                    <a:pt x="78" y="144"/>
                    <a:pt x="72" y="146"/>
                    <a:pt x="66" y="148"/>
                  </a:cubicBezTo>
                  <a:cubicBezTo>
                    <a:pt x="63" y="149"/>
                    <a:pt x="60" y="149"/>
                    <a:pt x="57" y="149"/>
                  </a:cubicBezTo>
                  <a:cubicBezTo>
                    <a:pt x="57" y="149"/>
                    <a:pt x="57" y="148"/>
                    <a:pt x="57" y="147"/>
                  </a:cubicBezTo>
                  <a:cubicBezTo>
                    <a:pt x="57" y="147"/>
                    <a:pt x="57" y="147"/>
                    <a:pt x="56" y="146"/>
                  </a:cubicBezTo>
                  <a:cubicBezTo>
                    <a:pt x="48" y="126"/>
                    <a:pt x="42" y="105"/>
                    <a:pt x="34" y="85"/>
                  </a:cubicBezTo>
                  <a:cubicBezTo>
                    <a:pt x="27" y="64"/>
                    <a:pt x="18" y="44"/>
                    <a:pt x="11" y="24"/>
                  </a:cubicBezTo>
                  <a:cubicBezTo>
                    <a:pt x="8" y="18"/>
                    <a:pt x="7" y="12"/>
                    <a:pt x="5" y="5"/>
                  </a:cubicBezTo>
                  <a:cubicBezTo>
                    <a:pt x="5" y="5"/>
                    <a:pt x="5" y="4"/>
                    <a:pt x="4" y="3"/>
                  </a:cubicBezTo>
                  <a:cubicBezTo>
                    <a:pt x="47" y="12"/>
                    <a:pt x="90" y="23"/>
                    <a:pt x="134" y="31"/>
                  </a:cubicBezTo>
                  <a:cubicBezTo>
                    <a:pt x="146" y="34"/>
                    <a:pt x="159" y="36"/>
                    <a:pt x="172" y="38"/>
                  </a:cubicBezTo>
                  <a:cubicBezTo>
                    <a:pt x="171" y="40"/>
                    <a:pt x="171" y="42"/>
                    <a:pt x="170" y="44"/>
                  </a:cubicBezTo>
                  <a:cubicBezTo>
                    <a:pt x="169" y="49"/>
                    <a:pt x="166" y="55"/>
                    <a:pt x="163" y="6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278699" y="1976574"/>
            <a:ext cx="857250" cy="1349375"/>
            <a:chOff x="2693858" y="1901825"/>
            <a:chExt cx="857250" cy="1349375"/>
          </a:xfrm>
        </p:grpSpPr>
        <p:sp>
          <p:nvSpPr>
            <p:cNvPr id="11" name="Freeform 5"/>
            <p:cNvSpPr/>
            <p:nvPr/>
          </p:nvSpPr>
          <p:spPr bwMode="auto">
            <a:xfrm>
              <a:off x="2741483" y="2767012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29"/>
            <p:cNvSpPr/>
            <p:nvPr/>
          </p:nvSpPr>
          <p:spPr bwMode="auto">
            <a:xfrm>
              <a:off x="3551108" y="2997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37"/>
            <p:cNvSpPr/>
            <p:nvPr/>
          </p:nvSpPr>
          <p:spPr bwMode="auto">
            <a:xfrm>
              <a:off x="2693858" y="1901825"/>
              <a:ext cx="754063" cy="1349375"/>
            </a:xfrm>
            <a:custGeom>
              <a:avLst/>
              <a:gdLst>
                <a:gd name="T0" fmla="*/ 145 w 177"/>
                <a:gd name="T1" fmla="*/ 88 h 315"/>
                <a:gd name="T2" fmla="*/ 153 w 177"/>
                <a:gd name="T3" fmla="*/ 55 h 315"/>
                <a:gd name="T4" fmla="*/ 159 w 177"/>
                <a:gd name="T5" fmla="*/ 27 h 315"/>
                <a:gd name="T6" fmla="*/ 160 w 177"/>
                <a:gd name="T7" fmla="*/ 21 h 315"/>
                <a:gd name="T8" fmla="*/ 161 w 177"/>
                <a:gd name="T9" fmla="*/ 18 h 315"/>
                <a:gd name="T10" fmla="*/ 163 w 177"/>
                <a:gd name="T11" fmla="*/ 11 h 315"/>
                <a:gd name="T12" fmla="*/ 164 w 177"/>
                <a:gd name="T13" fmla="*/ 8 h 315"/>
                <a:gd name="T14" fmla="*/ 164 w 177"/>
                <a:gd name="T15" fmla="*/ 7 h 315"/>
                <a:gd name="T16" fmla="*/ 166 w 177"/>
                <a:gd name="T17" fmla="*/ 4 h 315"/>
                <a:gd name="T18" fmla="*/ 166 w 177"/>
                <a:gd name="T19" fmla="*/ 3 h 315"/>
                <a:gd name="T20" fmla="*/ 167 w 177"/>
                <a:gd name="T21" fmla="*/ 1 h 315"/>
                <a:gd name="T22" fmla="*/ 166 w 177"/>
                <a:gd name="T23" fmla="*/ 1 h 315"/>
                <a:gd name="T24" fmla="*/ 165 w 177"/>
                <a:gd name="T25" fmla="*/ 1 h 315"/>
                <a:gd name="T26" fmla="*/ 164 w 177"/>
                <a:gd name="T27" fmla="*/ 1 h 315"/>
                <a:gd name="T28" fmla="*/ 151 w 177"/>
                <a:gd name="T29" fmla="*/ 2 h 315"/>
                <a:gd name="T30" fmla="*/ 57 w 177"/>
                <a:gd name="T31" fmla="*/ 43 h 315"/>
                <a:gd name="T32" fmla="*/ 2 w 177"/>
                <a:gd name="T33" fmla="*/ 134 h 315"/>
                <a:gd name="T34" fmla="*/ 1 w 177"/>
                <a:gd name="T35" fmla="*/ 166 h 315"/>
                <a:gd name="T36" fmla="*/ 7 w 177"/>
                <a:gd name="T37" fmla="*/ 197 h 315"/>
                <a:gd name="T38" fmla="*/ 31 w 177"/>
                <a:gd name="T39" fmla="*/ 254 h 315"/>
                <a:gd name="T40" fmla="*/ 69 w 177"/>
                <a:gd name="T41" fmla="*/ 294 h 315"/>
                <a:gd name="T42" fmla="*/ 122 w 177"/>
                <a:gd name="T43" fmla="*/ 313 h 315"/>
                <a:gd name="T44" fmla="*/ 177 w 177"/>
                <a:gd name="T45" fmla="*/ 309 h 315"/>
                <a:gd name="T46" fmla="*/ 176 w 177"/>
                <a:gd name="T47" fmla="*/ 306 h 315"/>
                <a:gd name="T48" fmla="*/ 176 w 177"/>
                <a:gd name="T49" fmla="*/ 307 h 315"/>
                <a:gd name="T50" fmla="*/ 176 w 177"/>
                <a:gd name="T51" fmla="*/ 306 h 315"/>
                <a:gd name="T52" fmla="*/ 167 w 177"/>
                <a:gd name="T53" fmla="*/ 281 h 315"/>
                <a:gd name="T54" fmla="*/ 159 w 177"/>
                <a:gd name="T55" fmla="*/ 253 h 315"/>
                <a:gd name="T56" fmla="*/ 142 w 177"/>
                <a:gd name="T57" fmla="*/ 198 h 315"/>
                <a:gd name="T58" fmla="*/ 142 w 177"/>
                <a:gd name="T59" fmla="*/ 198 h 315"/>
                <a:gd name="T60" fmla="*/ 133 w 177"/>
                <a:gd name="T61" fmla="*/ 156 h 315"/>
                <a:gd name="T62" fmla="*/ 133 w 177"/>
                <a:gd name="T63" fmla="*/ 155 h 315"/>
                <a:gd name="T64" fmla="*/ 145 w 177"/>
                <a:gd name="T65" fmla="*/ 88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7" h="315">
                  <a:moveTo>
                    <a:pt x="145" y="88"/>
                  </a:moveTo>
                  <a:cubicBezTo>
                    <a:pt x="148" y="77"/>
                    <a:pt x="150" y="66"/>
                    <a:pt x="153" y="55"/>
                  </a:cubicBezTo>
                  <a:cubicBezTo>
                    <a:pt x="155" y="46"/>
                    <a:pt x="156" y="36"/>
                    <a:pt x="159" y="27"/>
                  </a:cubicBezTo>
                  <a:cubicBezTo>
                    <a:pt x="159" y="25"/>
                    <a:pt x="160" y="23"/>
                    <a:pt x="160" y="21"/>
                  </a:cubicBezTo>
                  <a:cubicBezTo>
                    <a:pt x="160" y="20"/>
                    <a:pt x="161" y="19"/>
                    <a:pt x="161" y="18"/>
                  </a:cubicBezTo>
                  <a:cubicBezTo>
                    <a:pt x="162" y="16"/>
                    <a:pt x="162" y="13"/>
                    <a:pt x="163" y="11"/>
                  </a:cubicBezTo>
                  <a:cubicBezTo>
                    <a:pt x="163" y="10"/>
                    <a:pt x="164" y="9"/>
                    <a:pt x="164" y="8"/>
                  </a:cubicBezTo>
                  <a:cubicBezTo>
                    <a:pt x="164" y="8"/>
                    <a:pt x="164" y="8"/>
                    <a:pt x="164" y="7"/>
                  </a:cubicBezTo>
                  <a:cubicBezTo>
                    <a:pt x="165" y="6"/>
                    <a:pt x="166" y="5"/>
                    <a:pt x="166" y="4"/>
                  </a:cubicBezTo>
                  <a:cubicBezTo>
                    <a:pt x="166" y="4"/>
                    <a:pt x="166" y="3"/>
                    <a:pt x="166" y="3"/>
                  </a:cubicBezTo>
                  <a:cubicBezTo>
                    <a:pt x="167" y="2"/>
                    <a:pt x="167" y="1"/>
                    <a:pt x="167" y="1"/>
                  </a:cubicBezTo>
                  <a:cubicBezTo>
                    <a:pt x="167" y="1"/>
                    <a:pt x="166" y="1"/>
                    <a:pt x="166" y="1"/>
                  </a:cubicBezTo>
                  <a:cubicBezTo>
                    <a:pt x="166" y="1"/>
                    <a:pt x="165" y="0"/>
                    <a:pt x="165" y="1"/>
                  </a:cubicBezTo>
                  <a:cubicBezTo>
                    <a:pt x="165" y="1"/>
                    <a:pt x="165" y="1"/>
                    <a:pt x="164" y="1"/>
                  </a:cubicBezTo>
                  <a:cubicBezTo>
                    <a:pt x="160" y="1"/>
                    <a:pt x="155" y="1"/>
                    <a:pt x="151" y="2"/>
                  </a:cubicBezTo>
                  <a:cubicBezTo>
                    <a:pt x="116" y="6"/>
                    <a:pt x="83" y="21"/>
                    <a:pt x="57" y="43"/>
                  </a:cubicBezTo>
                  <a:cubicBezTo>
                    <a:pt x="29" y="67"/>
                    <a:pt x="10" y="99"/>
                    <a:pt x="2" y="134"/>
                  </a:cubicBezTo>
                  <a:cubicBezTo>
                    <a:pt x="0" y="145"/>
                    <a:pt x="0" y="155"/>
                    <a:pt x="1" y="166"/>
                  </a:cubicBezTo>
                  <a:cubicBezTo>
                    <a:pt x="2" y="176"/>
                    <a:pt x="5" y="187"/>
                    <a:pt x="7" y="197"/>
                  </a:cubicBezTo>
                  <a:cubicBezTo>
                    <a:pt x="12" y="217"/>
                    <a:pt x="20" y="236"/>
                    <a:pt x="31" y="254"/>
                  </a:cubicBezTo>
                  <a:cubicBezTo>
                    <a:pt x="41" y="269"/>
                    <a:pt x="53" y="283"/>
                    <a:pt x="69" y="294"/>
                  </a:cubicBezTo>
                  <a:cubicBezTo>
                    <a:pt x="84" y="304"/>
                    <a:pt x="103" y="310"/>
                    <a:pt x="122" y="313"/>
                  </a:cubicBezTo>
                  <a:cubicBezTo>
                    <a:pt x="140" y="315"/>
                    <a:pt x="159" y="314"/>
                    <a:pt x="177" y="309"/>
                  </a:cubicBezTo>
                  <a:cubicBezTo>
                    <a:pt x="177" y="308"/>
                    <a:pt x="177" y="307"/>
                    <a:pt x="176" y="306"/>
                  </a:cubicBezTo>
                  <a:cubicBezTo>
                    <a:pt x="176" y="306"/>
                    <a:pt x="176" y="307"/>
                    <a:pt x="176" y="307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72" y="298"/>
                    <a:pt x="170" y="289"/>
                    <a:pt x="167" y="281"/>
                  </a:cubicBezTo>
                  <a:cubicBezTo>
                    <a:pt x="165" y="272"/>
                    <a:pt x="162" y="263"/>
                    <a:pt x="159" y="253"/>
                  </a:cubicBezTo>
                  <a:cubicBezTo>
                    <a:pt x="153" y="235"/>
                    <a:pt x="147" y="217"/>
                    <a:pt x="142" y="198"/>
                  </a:cubicBezTo>
                  <a:cubicBezTo>
                    <a:pt x="142" y="198"/>
                    <a:pt x="142" y="198"/>
                    <a:pt x="142" y="198"/>
                  </a:cubicBezTo>
                  <a:cubicBezTo>
                    <a:pt x="139" y="184"/>
                    <a:pt x="136" y="170"/>
                    <a:pt x="133" y="156"/>
                  </a:cubicBezTo>
                  <a:cubicBezTo>
                    <a:pt x="133" y="156"/>
                    <a:pt x="133" y="155"/>
                    <a:pt x="133" y="155"/>
                  </a:cubicBezTo>
                  <a:cubicBezTo>
                    <a:pt x="137" y="133"/>
                    <a:pt x="141" y="111"/>
                    <a:pt x="145" y="8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39"/>
            <p:cNvSpPr/>
            <p:nvPr/>
          </p:nvSpPr>
          <p:spPr bwMode="auto">
            <a:xfrm>
              <a:off x="3285995" y="1909762"/>
              <a:ext cx="103188" cy="68263"/>
            </a:xfrm>
            <a:custGeom>
              <a:avLst/>
              <a:gdLst>
                <a:gd name="T0" fmla="*/ 2 w 24"/>
                <a:gd name="T1" fmla="*/ 4 h 16"/>
                <a:gd name="T2" fmla="*/ 11 w 24"/>
                <a:gd name="T3" fmla="*/ 9 h 16"/>
                <a:gd name="T4" fmla="*/ 10 w 24"/>
                <a:gd name="T5" fmla="*/ 8 h 16"/>
                <a:gd name="T6" fmla="*/ 20 w 24"/>
                <a:gd name="T7" fmla="*/ 15 h 16"/>
                <a:gd name="T8" fmla="*/ 22 w 24"/>
                <a:gd name="T9" fmla="*/ 13 h 16"/>
                <a:gd name="T10" fmla="*/ 3 w 24"/>
                <a:gd name="T11" fmla="*/ 1 h 16"/>
                <a:gd name="T12" fmla="*/ 2 w 24"/>
                <a:gd name="T13" fmla="*/ 1 h 16"/>
                <a:gd name="T14" fmla="*/ 2 w 24"/>
                <a:gd name="T15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6">
                  <a:moveTo>
                    <a:pt x="2" y="4"/>
                  </a:moveTo>
                  <a:cubicBezTo>
                    <a:pt x="5" y="5"/>
                    <a:pt x="8" y="7"/>
                    <a:pt x="11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14" y="10"/>
                    <a:pt x="17" y="12"/>
                    <a:pt x="20" y="15"/>
                  </a:cubicBezTo>
                  <a:cubicBezTo>
                    <a:pt x="22" y="16"/>
                    <a:pt x="24" y="14"/>
                    <a:pt x="22" y="13"/>
                  </a:cubicBezTo>
                  <a:cubicBezTo>
                    <a:pt x="16" y="8"/>
                    <a:pt x="10" y="4"/>
                    <a:pt x="3" y="1"/>
                  </a:cubicBezTo>
                  <a:cubicBezTo>
                    <a:pt x="3" y="1"/>
                    <a:pt x="3" y="0"/>
                    <a:pt x="2" y="1"/>
                  </a:cubicBezTo>
                  <a:cubicBezTo>
                    <a:pt x="1" y="1"/>
                    <a:pt x="0" y="3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40"/>
            <p:cNvSpPr/>
            <p:nvPr/>
          </p:nvSpPr>
          <p:spPr bwMode="auto">
            <a:xfrm>
              <a:off x="3179633" y="1947862"/>
              <a:ext cx="187325" cy="120650"/>
            </a:xfrm>
            <a:custGeom>
              <a:avLst/>
              <a:gdLst>
                <a:gd name="T0" fmla="*/ 2 w 44"/>
                <a:gd name="T1" fmla="*/ 3 h 28"/>
                <a:gd name="T2" fmla="*/ 23 w 44"/>
                <a:gd name="T3" fmla="*/ 14 h 28"/>
                <a:gd name="T4" fmla="*/ 23 w 44"/>
                <a:gd name="T5" fmla="*/ 14 h 28"/>
                <a:gd name="T6" fmla="*/ 40 w 44"/>
                <a:gd name="T7" fmla="*/ 26 h 28"/>
                <a:gd name="T8" fmla="*/ 40 w 44"/>
                <a:gd name="T9" fmla="*/ 25 h 28"/>
                <a:gd name="T10" fmla="*/ 41 w 44"/>
                <a:gd name="T11" fmla="*/ 26 h 28"/>
                <a:gd name="T12" fmla="*/ 43 w 44"/>
                <a:gd name="T13" fmla="*/ 24 h 28"/>
                <a:gd name="T14" fmla="*/ 24 w 44"/>
                <a:gd name="T15" fmla="*/ 12 h 28"/>
                <a:gd name="T16" fmla="*/ 3 w 44"/>
                <a:gd name="T17" fmla="*/ 0 h 28"/>
                <a:gd name="T18" fmla="*/ 2 w 44"/>
                <a:gd name="T19" fmla="*/ 0 h 28"/>
                <a:gd name="T20" fmla="*/ 2 w 44"/>
                <a:gd name="T21" fmla="*/ 3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28">
                  <a:moveTo>
                    <a:pt x="2" y="3"/>
                  </a:moveTo>
                  <a:cubicBezTo>
                    <a:pt x="9" y="6"/>
                    <a:pt x="16" y="10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9" y="18"/>
                    <a:pt x="35" y="21"/>
                    <a:pt x="40" y="26"/>
                  </a:cubicBezTo>
                  <a:cubicBezTo>
                    <a:pt x="40" y="26"/>
                    <a:pt x="40" y="26"/>
                    <a:pt x="40" y="25"/>
                  </a:cubicBezTo>
                  <a:cubicBezTo>
                    <a:pt x="40" y="26"/>
                    <a:pt x="40" y="26"/>
                    <a:pt x="41" y="26"/>
                  </a:cubicBezTo>
                  <a:cubicBezTo>
                    <a:pt x="42" y="28"/>
                    <a:pt x="44" y="26"/>
                    <a:pt x="43" y="24"/>
                  </a:cubicBezTo>
                  <a:cubicBezTo>
                    <a:pt x="38" y="19"/>
                    <a:pt x="31" y="15"/>
                    <a:pt x="24" y="12"/>
                  </a:cubicBezTo>
                  <a:cubicBezTo>
                    <a:pt x="17" y="7"/>
                    <a:pt x="10" y="3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2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41"/>
            <p:cNvSpPr/>
            <p:nvPr/>
          </p:nvSpPr>
          <p:spPr bwMode="auto">
            <a:xfrm>
              <a:off x="3052633" y="2003425"/>
              <a:ext cx="293688" cy="171450"/>
            </a:xfrm>
            <a:custGeom>
              <a:avLst/>
              <a:gdLst>
                <a:gd name="T0" fmla="*/ 2 w 69"/>
                <a:gd name="T1" fmla="*/ 3 h 40"/>
                <a:gd name="T2" fmla="*/ 36 w 69"/>
                <a:gd name="T3" fmla="*/ 21 h 40"/>
                <a:gd name="T4" fmla="*/ 50 w 69"/>
                <a:gd name="T5" fmla="*/ 29 h 40"/>
                <a:gd name="T6" fmla="*/ 62 w 69"/>
                <a:gd name="T7" fmla="*/ 35 h 40"/>
                <a:gd name="T8" fmla="*/ 64 w 69"/>
                <a:gd name="T9" fmla="*/ 37 h 40"/>
                <a:gd name="T10" fmla="*/ 65 w 69"/>
                <a:gd name="T11" fmla="*/ 38 h 40"/>
                <a:gd name="T12" fmla="*/ 67 w 69"/>
                <a:gd name="T13" fmla="*/ 36 h 40"/>
                <a:gd name="T14" fmla="*/ 56 w 69"/>
                <a:gd name="T15" fmla="*/ 29 h 40"/>
                <a:gd name="T16" fmla="*/ 3 w 69"/>
                <a:gd name="T17" fmla="*/ 0 h 40"/>
                <a:gd name="T18" fmla="*/ 3 w 69"/>
                <a:gd name="T19" fmla="*/ 0 h 40"/>
                <a:gd name="T20" fmla="*/ 2 w 69"/>
                <a:gd name="T21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40">
                  <a:moveTo>
                    <a:pt x="2" y="3"/>
                  </a:moveTo>
                  <a:cubicBezTo>
                    <a:pt x="14" y="8"/>
                    <a:pt x="25" y="14"/>
                    <a:pt x="36" y="21"/>
                  </a:cubicBezTo>
                  <a:cubicBezTo>
                    <a:pt x="41" y="23"/>
                    <a:pt x="46" y="26"/>
                    <a:pt x="50" y="29"/>
                  </a:cubicBezTo>
                  <a:cubicBezTo>
                    <a:pt x="54" y="31"/>
                    <a:pt x="58" y="33"/>
                    <a:pt x="62" y="35"/>
                  </a:cubicBezTo>
                  <a:cubicBezTo>
                    <a:pt x="63" y="36"/>
                    <a:pt x="64" y="37"/>
                    <a:pt x="64" y="37"/>
                  </a:cubicBezTo>
                  <a:cubicBezTo>
                    <a:pt x="65" y="38"/>
                    <a:pt x="65" y="38"/>
                    <a:pt x="65" y="38"/>
                  </a:cubicBezTo>
                  <a:cubicBezTo>
                    <a:pt x="66" y="40"/>
                    <a:pt x="69" y="38"/>
                    <a:pt x="67" y="36"/>
                  </a:cubicBezTo>
                  <a:cubicBezTo>
                    <a:pt x="65" y="33"/>
                    <a:pt x="60" y="31"/>
                    <a:pt x="56" y="29"/>
                  </a:cubicBezTo>
                  <a:cubicBezTo>
                    <a:pt x="39" y="19"/>
                    <a:pt x="22" y="8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42"/>
            <p:cNvSpPr/>
            <p:nvPr/>
          </p:nvSpPr>
          <p:spPr bwMode="auto">
            <a:xfrm>
              <a:off x="2941508" y="2093912"/>
              <a:ext cx="384175" cy="188913"/>
            </a:xfrm>
            <a:custGeom>
              <a:avLst/>
              <a:gdLst>
                <a:gd name="T0" fmla="*/ 1 w 90"/>
                <a:gd name="T1" fmla="*/ 3 h 44"/>
                <a:gd name="T2" fmla="*/ 46 w 90"/>
                <a:gd name="T3" fmla="*/ 22 h 44"/>
                <a:gd name="T4" fmla="*/ 64 w 90"/>
                <a:gd name="T5" fmla="*/ 31 h 44"/>
                <a:gd name="T6" fmla="*/ 81 w 90"/>
                <a:gd name="T7" fmla="*/ 38 h 44"/>
                <a:gd name="T8" fmla="*/ 86 w 90"/>
                <a:gd name="T9" fmla="*/ 41 h 44"/>
                <a:gd name="T10" fmla="*/ 86 w 90"/>
                <a:gd name="T11" fmla="*/ 42 h 44"/>
                <a:gd name="T12" fmla="*/ 89 w 90"/>
                <a:gd name="T13" fmla="*/ 40 h 44"/>
                <a:gd name="T14" fmla="*/ 73 w 90"/>
                <a:gd name="T15" fmla="*/ 31 h 44"/>
                <a:gd name="T16" fmla="*/ 54 w 90"/>
                <a:gd name="T17" fmla="*/ 23 h 44"/>
                <a:gd name="T18" fmla="*/ 2 w 90"/>
                <a:gd name="T19" fmla="*/ 0 h 44"/>
                <a:gd name="T20" fmla="*/ 2 w 90"/>
                <a:gd name="T21" fmla="*/ 0 h 44"/>
                <a:gd name="T22" fmla="*/ 1 w 90"/>
                <a:gd name="T23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44">
                  <a:moveTo>
                    <a:pt x="1" y="3"/>
                  </a:moveTo>
                  <a:cubicBezTo>
                    <a:pt x="16" y="9"/>
                    <a:pt x="31" y="15"/>
                    <a:pt x="46" y="22"/>
                  </a:cubicBezTo>
                  <a:cubicBezTo>
                    <a:pt x="52" y="25"/>
                    <a:pt x="58" y="28"/>
                    <a:pt x="64" y="31"/>
                  </a:cubicBezTo>
                  <a:cubicBezTo>
                    <a:pt x="70" y="33"/>
                    <a:pt x="76" y="35"/>
                    <a:pt x="81" y="38"/>
                  </a:cubicBezTo>
                  <a:cubicBezTo>
                    <a:pt x="83" y="39"/>
                    <a:pt x="84" y="40"/>
                    <a:pt x="86" y="41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87" y="44"/>
                    <a:pt x="90" y="42"/>
                    <a:pt x="89" y="40"/>
                  </a:cubicBezTo>
                  <a:cubicBezTo>
                    <a:pt x="84" y="36"/>
                    <a:pt x="78" y="33"/>
                    <a:pt x="73" y="31"/>
                  </a:cubicBezTo>
                  <a:cubicBezTo>
                    <a:pt x="66" y="28"/>
                    <a:pt x="60" y="26"/>
                    <a:pt x="54" y="23"/>
                  </a:cubicBezTo>
                  <a:cubicBezTo>
                    <a:pt x="37" y="15"/>
                    <a:pt x="20" y="7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43"/>
            <p:cNvSpPr/>
            <p:nvPr/>
          </p:nvSpPr>
          <p:spPr bwMode="auto">
            <a:xfrm>
              <a:off x="2812920" y="2239962"/>
              <a:ext cx="477838" cy="188913"/>
            </a:xfrm>
            <a:custGeom>
              <a:avLst/>
              <a:gdLst>
                <a:gd name="T0" fmla="*/ 1 w 112"/>
                <a:gd name="T1" fmla="*/ 3 h 44"/>
                <a:gd name="T2" fmla="*/ 65 w 112"/>
                <a:gd name="T3" fmla="*/ 26 h 44"/>
                <a:gd name="T4" fmla="*/ 80 w 112"/>
                <a:gd name="T5" fmla="*/ 32 h 44"/>
                <a:gd name="T6" fmla="*/ 86 w 112"/>
                <a:gd name="T7" fmla="*/ 34 h 44"/>
                <a:gd name="T8" fmla="*/ 88 w 112"/>
                <a:gd name="T9" fmla="*/ 34 h 44"/>
                <a:gd name="T10" fmla="*/ 93 w 112"/>
                <a:gd name="T11" fmla="*/ 36 h 44"/>
                <a:gd name="T12" fmla="*/ 105 w 112"/>
                <a:gd name="T13" fmla="*/ 40 h 44"/>
                <a:gd name="T14" fmla="*/ 106 w 112"/>
                <a:gd name="T15" fmla="*/ 41 h 44"/>
                <a:gd name="T16" fmla="*/ 109 w 112"/>
                <a:gd name="T17" fmla="*/ 43 h 44"/>
                <a:gd name="T18" fmla="*/ 111 w 112"/>
                <a:gd name="T19" fmla="*/ 40 h 44"/>
                <a:gd name="T20" fmla="*/ 99 w 112"/>
                <a:gd name="T21" fmla="*/ 35 h 44"/>
                <a:gd name="T22" fmla="*/ 93 w 112"/>
                <a:gd name="T23" fmla="*/ 33 h 44"/>
                <a:gd name="T24" fmla="*/ 88 w 112"/>
                <a:gd name="T25" fmla="*/ 31 h 44"/>
                <a:gd name="T26" fmla="*/ 86 w 112"/>
                <a:gd name="T27" fmla="*/ 31 h 44"/>
                <a:gd name="T28" fmla="*/ 73 w 112"/>
                <a:gd name="T29" fmla="*/ 26 h 44"/>
                <a:gd name="T30" fmla="*/ 9 w 112"/>
                <a:gd name="T31" fmla="*/ 2 h 44"/>
                <a:gd name="T32" fmla="*/ 3 w 112"/>
                <a:gd name="T33" fmla="*/ 0 h 44"/>
                <a:gd name="T34" fmla="*/ 2 w 112"/>
                <a:gd name="T35" fmla="*/ 0 h 44"/>
                <a:gd name="T36" fmla="*/ 1 w 112"/>
                <a:gd name="T37" fmla="*/ 3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44">
                  <a:moveTo>
                    <a:pt x="1" y="3"/>
                  </a:moveTo>
                  <a:cubicBezTo>
                    <a:pt x="23" y="11"/>
                    <a:pt x="44" y="18"/>
                    <a:pt x="65" y="26"/>
                  </a:cubicBezTo>
                  <a:cubicBezTo>
                    <a:pt x="70" y="28"/>
                    <a:pt x="75" y="30"/>
                    <a:pt x="80" y="32"/>
                  </a:cubicBezTo>
                  <a:cubicBezTo>
                    <a:pt x="82" y="33"/>
                    <a:pt x="84" y="33"/>
                    <a:pt x="86" y="34"/>
                  </a:cubicBezTo>
                  <a:cubicBezTo>
                    <a:pt x="86" y="34"/>
                    <a:pt x="87" y="34"/>
                    <a:pt x="88" y="34"/>
                  </a:cubicBezTo>
                  <a:cubicBezTo>
                    <a:pt x="90" y="35"/>
                    <a:pt x="92" y="35"/>
                    <a:pt x="93" y="36"/>
                  </a:cubicBezTo>
                  <a:cubicBezTo>
                    <a:pt x="97" y="37"/>
                    <a:pt x="101" y="38"/>
                    <a:pt x="105" y="40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07" y="42"/>
                    <a:pt x="108" y="42"/>
                    <a:pt x="109" y="43"/>
                  </a:cubicBezTo>
                  <a:cubicBezTo>
                    <a:pt x="110" y="44"/>
                    <a:pt x="112" y="41"/>
                    <a:pt x="111" y="40"/>
                  </a:cubicBezTo>
                  <a:cubicBezTo>
                    <a:pt x="107" y="38"/>
                    <a:pt x="103" y="36"/>
                    <a:pt x="99" y="35"/>
                  </a:cubicBezTo>
                  <a:cubicBezTo>
                    <a:pt x="97" y="34"/>
                    <a:pt x="95" y="33"/>
                    <a:pt x="93" y="33"/>
                  </a:cubicBezTo>
                  <a:cubicBezTo>
                    <a:pt x="92" y="32"/>
                    <a:pt x="90" y="31"/>
                    <a:pt x="88" y="31"/>
                  </a:cubicBezTo>
                  <a:cubicBezTo>
                    <a:pt x="87" y="31"/>
                    <a:pt x="86" y="31"/>
                    <a:pt x="86" y="31"/>
                  </a:cubicBezTo>
                  <a:cubicBezTo>
                    <a:pt x="81" y="29"/>
                    <a:pt x="77" y="28"/>
                    <a:pt x="73" y="26"/>
                  </a:cubicBezTo>
                  <a:cubicBezTo>
                    <a:pt x="51" y="18"/>
                    <a:pt x="30" y="10"/>
                    <a:pt x="9" y="2"/>
                  </a:cubicBezTo>
                  <a:cubicBezTo>
                    <a:pt x="7" y="2"/>
                    <a:pt x="5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2"/>
                    <a:pt x="1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44"/>
            <p:cNvSpPr>
              <a:spLocks noEditPoints="1"/>
            </p:cNvSpPr>
            <p:nvPr/>
          </p:nvSpPr>
          <p:spPr bwMode="auto">
            <a:xfrm>
              <a:off x="2724020" y="2381250"/>
              <a:ext cx="549275" cy="171450"/>
            </a:xfrm>
            <a:custGeom>
              <a:avLst/>
              <a:gdLst>
                <a:gd name="T0" fmla="*/ 2 w 129"/>
                <a:gd name="T1" fmla="*/ 3 h 40"/>
                <a:gd name="T2" fmla="*/ 74 w 129"/>
                <a:gd name="T3" fmla="*/ 23 h 40"/>
                <a:gd name="T4" fmla="*/ 74 w 129"/>
                <a:gd name="T5" fmla="*/ 23 h 40"/>
                <a:gd name="T6" fmla="*/ 95 w 129"/>
                <a:gd name="T7" fmla="*/ 30 h 40"/>
                <a:gd name="T8" fmla="*/ 116 w 129"/>
                <a:gd name="T9" fmla="*/ 35 h 40"/>
                <a:gd name="T10" fmla="*/ 125 w 129"/>
                <a:gd name="T11" fmla="*/ 38 h 40"/>
                <a:gd name="T12" fmla="*/ 125 w 129"/>
                <a:gd name="T13" fmla="*/ 39 h 40"/>
                <a:gd name="T14" fmla="*/ 127 w 129"/>
                <a:gd name="T15" fmla="*/ 36 h 40"/>
                <a:gd name="T16" fmla="*/ 94 w 129"/>
                <a:gd name="T17" fmla="*/ 27 h 40"/>
                <a:gd name="T18" fmla="*/ 78 w 129"/>
                <a:gd name="T19" fmla="*/ 21 h 40"/>
                <a:gd name="T20" fmla="*/ 61 w 129"/>
                <a:gd name="T21" fmla="*/ 17 h 40"/>
                <a:gd name="T22" fmla="*/ 25 w 129"/>
                <a:gd name="T23" fmla="*/ 8 h 40"/>
                <a:gd name="T24" fmla="*/ 3 w 129"/>
                <a:gd name="T25" fmla="*/ 0 h 40"/>
                <a:gd name="T26" fmla="*/ 2 w 129"/>
                <a:gd name="T27" fmla="*/ 0 h 40"/>
                <a:gd name="T28" fmla="*/ 2 w 129"/>
                <a:gd name="T29" fmla="*/ 3 h 40"/>
                <a:gd name="T30" fmla="*/ 74 w 129"/>
                <a:gd name="T31" fmla="*/ 23 h 40"/>
                <a:gd name="T32" fmla="*/ 74 w 129"/>
                <a:gd name="T33" fmla="*/ 23 h 40"/>
                <a:gd name="T34" fmla="*/ 74 w 129"/>
                <a:gd name="T35" fmla="*/ 2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9" h="40">
                  <a:moveTo>
                    <a:pt x="2" y="3"/>
                  </a:moveTo>
                  <a:cubicBezTo>
                    <a:pt x="25" y="13"/>
                    <a:pt x="50" y="17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  <a:cubicBezTo>
                    <a:pt x="81" y="25"/>
                    <a:pt x="88" y="28"/>
                    <a:pt x="95" y="30"/>
                  </a:cubicBezTo>
                  <a:cubicBezTo>
                    <a:pt x="102" y="32"/>
                    <a:pt x="109" y="33"/>
                    <a:pt x="116" y="35"/>
                  </a:cubicBezTo>
                  <a:cubicBezTo>
                    <a:pt x="119" y="36"/>
                    <a:pt x="122" y="37"/>
                    <a:pt x="125" y="38"/>
                  </a:cubicBezTo>
                  <a:cubicBezTo>
                    <a:pt x="125" y="38"/>
                    <a:pt x="125" y="39"/>
                    <a:pt x="125" y="39"/>
                  </a:cubicBezTo>
                  <a:cubicBezTo>
                    <a:pt x="127" y="40"/>
                    <a:pt x="129" y="37"/>
                    <a:pt x="127" y="36"/>
                  </a:cubicBezTo>
                  <a:cubicBezTo>
                    <a:pt x="117" y="30"/>
                    <a:pt x="105" y="30"/>
                    <a:pt x="94" y="27"/>
                  </a:cubicBezTo>
                  <a:cubicBezTo>
                    <a:pt x="89" y="25"/>
                    <a:pt x="84" y="23"/>
                    <a:pt x="78" y="21"/>
                  </a:cubicBezTo>
                  <a:cubicBezTo>
                    <a:pt x="72" y="20"/>
                    <a:pt x="67" y="18"/>
                    <a:pt x="61" y="17"/>
                  </a:cubicBezTo>
                  <a:cubicBezTo>
                    <a:pt x="49" y="14"/>
                    <a:pt x="37" y="11"/>
                    <a:pt x="25" y="8"/>
                  </a:cubicBezTo>
                  <a:cubicBezTo>
                    <a:pt x="18" y="6"/>
                    <a:pt x="10" y="4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3"/>
                    <a:pt x="2" y="3"/>
                  </a:cubicBezTo>
                  <a:moveTo>
                    <a:pt x="74" y="23"/>
                  </a:moveTo>
                  <a:cubicBezTo>
                    <a:pt x="74" y="23"/>
                    <a:pt x="74" y="23"/>
                    <a:pt x="74" y="23"/>
                  </a:cubicBezTo>
                  <a:cubicBezTo>
                    <a:pt x="74" y="23"/>
                    <a:pt x="74" y="23"/>
                    <a:pt x="74" y="2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45"/>
            <p:cNvSpPr>
              <a:spLocks noEditPoints="1"/>
            </p:cNvSpPr>
            <p:nvPr/>
          </p:nvSpPr>
          <p:spPr bwMode="auto">
            <a:xfrm>
              <a:off x="2701795" y="2530475"/>
              <a:ext cx="584200" cy="133350"/>
            </a:xfrm>
            <a:custGeom>
              <a:avLst/>
              <a:gdLst>
                <a:gd name="T0" fmla="*/ 2 w 137"/>
                <a:gd name="T1" fmla="*/ 3 h 31"/>
                <a:gd name="T2" fmla="*/ 67 w 137"/>
                <a:gd name="T3" fmla="*/ 15 h 31"/>
                <a:gd name="T4" fmla="*/ 83 w 137"/>
                <a:gd name="T5" fmla="*/ 18 h 31"/>
                <a:gd name="T6" fmla="*/ 97 w 137"/>
                <a:gd name="T7" fmla="*/ 22 h 31"/>
                <a:gd name="T8" fmla="*/ 121 w 137"/>
                <a:gd name="T9" fmla="*/ 25 h 31"/>
                <a:gd name="T10" fmla="*/ 124 w 137"/>
                <a:gd name="T11" fmla="*/ 26 h 31"/>
                <a:gd name="T12" fmla="*/ 132 w 137"/>
                <a:gd name="T13" fmla="*/ 29 h 31"/>
                <a:gd name="T14" fmla="*/ 133 w 137"/>
                <a:gd name="T15" fmla="*/ 30 h 31"/>
                <a:gd name="T16" fmla="*/ 135 w 137"/>
                <a:gd name="T17" fmla="*/ 28 h 31"/>
                <a:gd name="T18" fmla="*/ 113 w 137"/>
                <a:gd name="T19" fmla="*/ 21 h 31"/>
                <a:gd name="T20" fmla="*/ 88 w 137"/>
                <a:gd name="T21" fmla="*/ 16 h 31"/>
                <a:gd name="T22" fmla="*/ 23 w 137"/>
                <a:gd name="T23" fmla="*/ 4 h 31"/>
                <a:gd name="T24" fmla="*/ 3 w 137"/>
                <a:gd name="T25" fmla="*/ 0 h 31"/>
                <a:gd name="T26" fmla="*/ 2 w 137"/>
                <a:gd name="T27" fmla="*/ 0 h 31"/>
                <a:gd name="T28" fmla="*/ 2 w 137"/>
                <a:gd name="T29" fmla="*/ 3 h 31"/>
                <a:gd name="T30" fmla="*/ 124 w 137"/>
                <a:gd name="T31" fmla="*/ 26 h 31"/>
                <a:gd name="T32" fmla="*/ 124 w 137"/>
                <a:gd name="T33" fmla="*/ 26 h 31"/>
                <a:gd name="T34" fmla="*/ 124 w 137"/>
                <a:gd name="T35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7" h="31">
                  <a:moveTo>
                    <a:pt x="2" y="3"/>
                  </a:moveTo>
                  <a:cubicBezTo>
                    <a:pt x="24" y="7"/>
                    <a:pt x="45" y="11"/>
                    <a:pt x="67" y="15"/>
                  </a:cubicBezTo>
                  <a:cubicBezTo>
                    <a:pt x="72" y="16"/>
                    <a:pt x="78" y="17"/>
                    <a:pt x="83" y="18"/>
                  </a:cubicBezTo>
                  <a:cubicBezTo>
                    <a:pt x="88" y="19"/>
                    <a:pt x="92" y="21"/>
                    <a:pt x="97" y="22"/>
                  </a:cubicBezTo>
                  <a:cubicBezTo>
                    <a:pt x="105" y="23"/>
                    <a:pt x="113" y="23"/>
                    <a:pt x="121" y="25"/>
                  </a:cubicBezTo>
                  <a:cubicBezTo>
                    <a:pt x="122" y="25"/>
                    <a:pt x="123" y="26"/>
                    <a:pt x="124" y="26"/>
                  </a:cubicBezTo>
                  <a:cubicBezTo>
                    <a:pt x="127" y="27"/>
                    <a:pt x="129" y="28"/>
                    <a:pt x="132" y="29"/>
                  </a:cubicBezTo>
                  <a:cubicBezTo>
                    <a:pt x="132" y="29"/>
                    <a:pt x="133" y="30"/>
                    <a:pt x="133" y="30"/>
                  </a:cubicBezTo>
                  <a:cubicBezTo>
                    <a:pt x="135" y="31"/>
                    <a:pt x="137" y="29"/>
                    <a:pt x="135" y="28"/>
                  </a:cubicBezTo>
                  <a:cubicBezTo>
                    <a:pt x="129" y="23"/>
                    <a:pt x="121" y="22"/>
                    <a:pt x="113" y="21"/>
                  </a:cubicBezTo>
                  <a:cubicBezTo>
                    <a:pt x="104" y="20"/>
                    <a:pt x="96" y="19"/>
                    <a:pt x="88" y="16"/>
                  </a:cubicBezTo>
                  <a:cubicBezTo>
                    <a:pt x="67" y="11"/>
                    <a:pt x="45" y="8"/>
                    <a:pt x="23" y="4"/>
                  </a:cubicBezTo>
                  <a:cubicBezTo>
                    <a:pt x="16" y="3"/>
                    <a:pt x="9" y="2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  <a:moveTo>
                    <a:pt x="124" y="26"/>
                  </a:moveTo>
                  <a:cubicBezTo>
                    <a:pt x="124" y="26"/>
                    <a:pt x="124" y="26"/>
                    <a:pt x="124" y="26"/>
                  </a:cubicBezTo>
                  <a:cubicBezTo>
                    <a:pt x="124" y="26"/>
                    <a:pt x="124" y="26"/>
                    <a:pt x="124" y="2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46"/>
            <p:cNvSpPr/>
            <p:nvPr/>
          </p:nvSpPr>
          <p:spPr bwMode="auto">
            <a:xfrm>
              <a:off x="2716083" y="2684462"/>
              <a:ext cx="582613" cy="73025"/>
            </a:xfrm>
            <a:custGeom>
              <a:avLst/>
              <a:gdLst>
                <a:gd name="T0" fmla="*/ 2 w 137"/>
                <a:gd name="T1" fmla="*/ 1 h 17"/>
                <a:gd name="T2" fmla="*/ 3 w 137"/>
                <a:gd name="T3" fmla="*/ 4 h 17"/>
                <a:gd name="T4" fmla="*/ 11 w 137"/>
                <a:gd name="T5" fmla="*/ 3 h 17"/>
                <a:gd name="T6" fmla="*/ 42 w 137"/>
                <a:gd name="T7" fmla="*/ 7 h 17"/>
                <a:gd name="T8" fmla="*/ 74 w 137"/>
                <a:gd name="T9" fmla="*/ 11 h 17"/>
                <a:gd name="T10" fmla="*/ 105 w 137"/>
                <a:gd name="T11" fmla="*/ 13 h 17"/>
                <a:gd name="T12" fmla="*/ 135 w 137"/>
                <a:gd name="T13" fmla="*/ 16 h 17"/>
                <a:gd name="T14" fmla="*/ 135 w 137"/>
                <a:gd name="T15" fmla="*/ 13 h 17"/>
                <a:gd name="T16" fmla="*/ 106 w 137"/>
                <a:gd name="T17" fmla="*/ 10 h 17"/>
                <a:gd name="T18" fmla="*/ 75 w 137"/>
                <a:gd name="T19" fmla="*/ 8 h 17"/>
                <a:gd name="T20" fmla="*/ 42 w 137"/>
                <a:gd name="T21" fmla="*/ 3 h 17"/>
                <a:gd name="T22" fmla="*/ 11 w 137"/>
                <a:gd name="T23" fmla="*/ 0 h 17"/>
                <a:gd name="T24" fmla="*/ 3 w 137"/>
                <a:gd name="T25" fmla="*/ 1 h 17"/>
                <a:gd name="T26" fmla="*/ 2 w 137"/>
                <a:gd name="T27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17">
                  <a:moveTo>
                    <a:pt x="2" y="1"/>
                  </a:moveTo>
                  <a:cubicBezTo>
                    <a:pt x="0" y="1"/>
                    <a:pt x="1" y="4"/>
                    <a:pt x="3" y="4"/>
                  </a:cubicBezTo>
                  <a:cubicBezTo>
                    <a:pt x="6" y="3"/>
                    <a:pt x="8" y="3"/>
                    <a:pt x="11" y="3"/>
                  </a:cubicBezTo>
                  <a:cubicBezTo>
                    <a:pt x="21" y="3"/>
                    <a:pt x="32" y="6"/>
                    <a:pt x="42" y="7"/>
                  </a:cubicBezTo>
                  <a:cubicBezTo>
                    <a:pt x="53" y="7"/>
                    <a:pt x="64" y="9"/>
                    <a:pt x="74" y="11"/>
                  </a:cubicBezTo>
                  <a:cubicBezTo>
                    <a:pt x="85" y="12"/>
                    <a:pt x="95" y="12"/>
                    <a:pt x="105" y="13"/>
                  </a:cubicBezTo>
                  <a:cubicBezTo>
                    <a:pt x="115" y="13"/>
                    <a:pt x="125" y="14"/>
                    <a:pt x="135" y="16"/>
                  </a:cubicBezTo>
                  <a:cubicBezTo>
                    <a:pt x="136" y="17"/>
                    <a:pt x="137" y="14"/>
                    <a:pt x="135" y="13"/>
                  </a:cubicBezTo>
                  <a:cubicBezTo>
                    <a:pt x="125" y="11"/>
                    <a:pt x="115" y="10"/>
                    <a:pt x="106" y="10"/>
                  </a:cubicBezTo>
                  <a:cubicBezTo>
                    <a:pt x="95" y="9"/>
                    <a:pt x="85" y="9"/>
                    <a:pt x="75" y="8"/>
                  </a:cubicBezTo>
                  <a:cubicBezTo>
                    <a:pt x="64" y="6"/>
                    <a:pt x="53" y="4"/>
                    <a:pt x="42" y="3"/>
                  </a:cubicBezTo>
                  <a:cubicBezTo>
                    <a:pt x="32" y="3"/>
                    <a:pt x="22" y="0"/>
                    <a:pt x="11" y="0"/>
                  </a:cubicBezTo>
                  <a:cubicBezTo>
                    <a:pt x="9" y="0"/>
                    <a:pt x="6" y="0"/>
                    <a:pt x="3" y="1"/>
                  </a:cubicBezTo>
                  <a:cubicBezTo>
                    <a:pt x="3" y="1"/>
                    <a:pt x="3" y="1"/>
                    <a:pt x="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47"/>
            <p:cNvSpPr/>
            <p:nvPr/>
          </p:nvSpPr>
          <p:spPr bwMode="auto">
            <a:xfrm>
              <a:off x="2762120" y="2852737"/>
              <a:ext cx="584200" cy="46038"/>
            </a:xfrm>
            <a:custGeom>
              <a:avLst/>
              <a:gdLst>
                <a:gd name="T0" fmla="*/ 2 w 137"/>
                <a:gd name="T1" fmla="*/ 3 h 11"/>
                <a:gd name="T2" fmla="*/ 69 w 137"/>
                <a:gd name="T3" fmla="*/ 7 h 11"/>
                <a:gd name="T4" fmla="*/ 102 w 137"/>
                <a:gd name="T5" fmla="*/ 9 h 11"/>
                <a:gd name="T6" fmla="*/ 134 w 137"/>
                <a:gd name="T7" fmla="*/ 10 h 11"/>
                <a:gd name="T8" fmla="*/ 134 w 137"/>
                <a:gd name="T9" fmla="*/ 11 h 11"/>
                <a:gd name="T10" fmla="*/ 135 w 137"/>
                <a:gd name="T11" fmla="*/ 7 h 11"/>
                <a:gd name="T12" fmla="*/ 103 w 137"/>
                <a:gd name="T13" fmla="*/ 6 h 11"/>
                <a:gd name="T14" fmla="*/ 70 w 137"/>
                <a:gd name="T15" fmla="*/ 4 h 11"/>
                <a:gd name="T16" fmla="*/ 3 w 137"/>
                <a:gd name="T17" fmla="*/ 0 h 11"/>
                <a:gd name="T18" fmla="*/ 3 w 137"/>
                <a:gd name="T19" fmla="*/ 0 h 11"/>
                <a:gd name="T20" fmla="*/ 2 w 137"/>
                <a:gd name="T21" fmla="*/ 0 h 11"/>
                <a:gd name="T22" fmla="*/ 2 w 137"/>
                <a:gd name="T23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7" h="11">
                  <a:moveTo>
                    <a:pt x="2" y="3"/>
                  </a:moveTo>
                  <a:cubicBezTo>
                    <a:pt x="25" y="4"/>
                    <a:pt x="47" y="5"/>
                    <a:pt x="69" y="7"/>
                  </a:cubicBezTo>
                  <a:cubicBezTo>
                    <a:pt x="80" y="8"/>
                    <a:pt x="91" y="9"/>
                    <a:pt x="102" y="9"/>
                  </a:cubicBezTo>
                  <a:cubicBezTo>
                    <a:pt x="113" y="10"/>
                    <a:pt x="123" y="9"/>
                    <a:pt x="134" y="10"/>
                  </a:cubicBezTo>
                  <a:cubicBezTo>
                    <a:pt x="134" y="10"/>
                    <a:pt x="134" y="11"/>
                    <a:pt x="134" y="11"/>
                  </a:cubicBezTo>
                  <a:cubicBezTo>
                    <a:pt x="136" y="11"/>
                    <a:pt x="137" y="8"/>
                    <a:pt x="135" y="7"/>
                  </a:cubicBezTo>
                  <a:cubicBezTo>
                    <a:pt x="124" y="6"/>
                    <a:pt x="114" y="6"/>
                    <a:pt x="103" y="6"/>
                  </a:cubicBezTo>
                  <a:cubicBezTo>
                    <a:pt x="92" y="6"/>
                    <a:pt x="81" y="5"/>
                    <a:pt x="70" y="4"/>
                  </a:cubicBezTo>
                  <a:cubicBezTo>
                    <a:pt x="48" y="2"/>
                    <a:pt x="26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1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48"/>
            <p:cNvSpPr>
              <a:spLocks noEditPoints="1"/>
            </p:cNvSpPr>
            <p:nvPr/>
          </p:nvSpPr>
          <p:spPr bwMode="auto">
            <a:xfrm>
              <a:off x="2847845" y="2984500"/>
              <a:ext cx="531813" cy="34925"/>
            </a:xfrm>
            <a:custGeom>
              <a:avLst/>
              <a:gdLst>
                <a:gd name="T0" fmla="*/ 2 w 125"/>
                <a:gd name="T1" fmla="*/ 7 h 8"/>
                <a:gd name="T2" fmla="*/ 69 w 125"/>
                <a:gd name="T3" fmla="*/ 6 h 8"/>
                <a:gd name="T4" fmla="*/ 95 w 125"/>
                <a:gd name="T5" fmla="*/ 5 h 8"/>
                <a:gd name="T6" fmla="*/ 114 w 125"/>
                <a:gd name="T7" fmla="*/ 4 h 8"/>
                <a:gd name="T8" fmla="*/ 116 w 125"/>
                <a:gd name="T9" fmla="*/ 4 h 8"/>
                <a:gd name="T10" fmla="*/ 120 w 125"/>
                <a:gd name="T11" fmla="*/ 4 h 8"/>
                <a:gd name="T12" fmla="*/ 121 w 125"/>
                <a:gd name="T13" fmla="*/ 4 h 8"/>
                <a:gd name="T14" fmla="*/ 121 w 125"/>
                <a:gd name="T15" fmla="*/ 4 h 8"/>
                <a:gd name="T16" fmla="*/ 123 w 125"/>
                <a:gd name="T17" fmla="*/ 2 h 8"/>
                <a:gd name="T18" fmla="*/ 117 w 125"/>
                <a:gd name="T19" fmla="*/ 1 h 8"/>
                <a:gd name="T20" fmla="*/ 108 w 125"/>
                <a:gd name="T21" fmla="*/ 1 h 8"/>
                <a:gd name="T22" fmla="*/ 91 w 125"/>
                <a:gd name="T23" fmla="*/ 2 h 8"/>
                <a:gd name="T24" fmla="*/ 25 w 125"/>
                <a:gd name="T25" fmla="*/ 4 h 8"/>
                <a:gd name="T26" fmla="*/ 12 w 125"/>
                <a:gd name="T27" fmla="*/ 4 h 8"/>
                <a:gd name="T28" fmla="*/ 13 w 125"/>
                <a:gd name="T29" fmla="*/ 4 h 8"/>
                <a:gd name="T30" fmla="*/ 3 w 125"/>
                <a:gd name="T31" fmla="*/ 4 h 8"/>
                <a:gd name="T32" fmla="*/ 2 w 125"/>
                <a:gd name="T33" fmla="*/ 4 h 8"/>
                <a:gd name="T34" fmla="*/ 2 w 125"/>
                <a:gd name="T35" fmla="*/ 7 h 8"/>
                <a:gd name="T36" fmla="*/ 115 w 125"/>
                <a:gd name="T37" fmla="*/ 4 h 8"/>
                <a:gd name="T38" fmla="*/ 116 w 125"/>
                <a:gd name="T39" fmla="*/ 4 h 8"/>
                <a:gd name="T40" fmla="*/ 115 w 125"/>
                <a:gd name="T4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">
                  <a:moveTo>
                    <a:pt x="2" y="7"/>
                  </a:moveTo>
                  <a:cubicBezTo>
                    <a:pt x="24" y="8"/>
                    <a:pt x="46" y="7"/>
                    <a:pt x="69" y="6"/>
                  </a:cubicBezTo>
                  <a:cubicBezTo>
                    <a:pt x="77" y="5"/>
                    <a:pt x="86" y="6"/>
                    <a:pt x="95" y="5"/>
                  </a:cubicBezTo>
                  <a:cubicBezTo>
                    <a:pt x="101" y="4"/>
                    <a:pt x="108" y="4"/>
                    <a:pt x="114" y="4"/>
                  </a:cubicBezTo>
                  <a:cubicBezTo>
                    <a:pt x="115" y="4"/>
                    <a:pt x="115" y="4"/>
                    <a:pt x="116" y="4"/>
                  </a:cubicBezTo>
                  <a:cubicBezTo>
                    <a:pt x="117" y="4"/>
                    <a:pt x="119" y="4"/>
                    <a:pt x="120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1" y="4"/>
                    <a:pt x="121" y="4"/>
                    <a:pt x="121" y="4"/>
                  </a:cubicBezTo>
                  <a:cubicBezTo>
                    <a:pt x="123" y="6"/>
                    <a:pt x="125" y="3"/>
                    <a:pt x="123" y="2"/>
                  </a:cubicBezTo>
                  <a:cubicBezTo>
                    <a:pt x="122" y="1"/>
                    <a:pt x="119" y="1"/>
                    <a:pt x="117" y="1"/>
                  </a:cubicBezTo>
                  <a:cubicBezTo>
                    <a:pt x="114" y="0"/>
                    <a:pt x="111" y="1"/>
                    <a:pt x="108" y="1"/>
                  </a:cubicBezTo>
                  <a:cubicBezTo>
                    <a:pt x="103" y="1"/>
                    <a:pt x="97" y="2"/>
                    <a:pt x="91" y="2"/>
                  </a:cubicBezTo>
                  <a:cubicBezTo>
                    <a:pt x="69" y="3"/>
                    <a:pt x="47" y="4"/>
                    <a:pt x="25" y="4"/>
                  </a:cubicBezTo>
                  <a:cubicBezTo>
                    <a:pt x="21" y="4"/>
                    <a:pt x="17" y="4"/>
                    <a:pt x="12" y="4"/>
                  </a:cubicBezTo>
                  <a:cubicBezTo>
                    <a:pt x="12" y="4"/>
                    <a:pt x="12" y="4"/>
                    <a:pt x="13" y="4"/>
                  </a:cubicBezTo>
                  <a:cubicBezTo>
                    <a:pt x="9" y="4"/>
                    <a:pt x="6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7"/>
                    <a:pt x="2" y="7"/>
                  </a:cubicBezTo>
                  <a:moveTo>
                    <a:pt x="115" y="4"/>
                  </a:moveTo>
                  <a:cubicBezTo>
                    <a:pt x="115" y="4"/>
                    <a:pt x="115" y="4"/>
                    <a:pt x="116" y="4"/>
                  </a:cubicBezTo>
                  <a:cubicBezTo>
                    <a:pt x="115" y="4"/>
                    <a:pt x="115" y="4"/>
                    <a:pt x="115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Freeform 49"/>
            <p:cNvSpPr/>
            <p:nvPr/>
          </p:nvSpPr>
          <p:spPr bwMode="auto">
            <a:xfrm>
              <a:off x="2974845" y="3100387"/>
              <a:ext cx="444500" cy="52388"/>
            </a:xfrm>
            <a:custGeom>
              <a:avLst/>
              <a:gdLst>
                <a:gd name="T0" fmla="*/ 2 w 104"/>
                <a:gd name="T1" fmla="*/ 9 h 12"/>
                <a:gd name="T2" fmla="*/ 3 w 104"/>
                <a:gd name="T3" fmla="*/ 12 h 12"/>
                <a:gd name="T4" fmla="*/ 26 w 104"/>
                <a:gd name="T5" fmla="*/ 10 h 12"/>
                <a:gd name="T6" fmla="*/ 51 w 104"/>
                <a:gd name="T7" fmla="*/ 8 h 12"/>
                <a:gd name="T8" fmla="*/ 102 w 104"/>
                <a:gd name="T9" fmla="*/ 4 h 12"/>
                <a:gd name="T10" fmla="*/ 101 w 104"/>
                <a:gd name="T11" fmla="*/ 1 h 12"/>
                <a:gd name="T12" fmla="*/ 51 w 104"/>
                <a:gd name="T13" fmla="*/ 5 h 12"/>
                <a:gd name="T14" fmla="*/ 26 w 104"/>
                <a:gd name="T15" fmla="*/ 7 h 12"/>
                <a:gd name="T16" fmla="*/ 9 w 104"/>
                <a:gd name="T17" fmla="*/ 8 h 12"/>
                <a:gd name="T18" fmla="*/ 2 w 104"/>
                <a:gd name="T19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2">
                  <a:moveTo>
                    <a:pt x="2" y="9"/>
                  </a:moveTo>
                  <a:cubicBezTo>
                    <a:pt x="0" y="9"/>
                    <a:pt x="1" y="12"/>
                    <a:pt x="3" y="12"/>
                  </a:cubicBezTo>
                  <a:cubicBezTo>
                    <a:pt x="10" y="10"/>
                    <a:pt x="18" y="10"/>
                    <a:pt x="26" y="10"/>
                  </a:cubicBezTo>
                  <a:cubicBezTo>
                    <a:pt x="34" y="10"/>
                    <a:pt x="43" y="9"/>
                    <a:pt x="51" y="8"/>
                  </a:cubicBezTo>
                  <a:cubicBezTo>
                    <a:pt x="68" y="7"/>
                    <a:pt x="85" y="6"/>
                    <a:pt x="102" y="4"/>
                  </a:cubicBezTo>
                  <a:cubicBezTo>
                    <a:pt x="104" y="3"/>
                    <a:pt x="103" y="0"/>
                    <a:pt x="101" y="1"/>
                  </a:cubicBezTo>
                  <a:cubicBezTo>
                    <a:pt x="85" y="3"/>
                    <a:pt x="68" y="3"/>
                    <a:pt x="51" y="5"/>
                  </a:cubicBezTo>
                  <a:cubicBezTo>
                    <a:pt x="43" y="6"/>
                    <a:pt x="35" y="7"/>
                    <a:pt x="26" y="7"/>
                  </a:cubicBezTo>
                  <a:cubicBezTo>
                    <a:pt x="21" y="7"/>
                    <a:pt x="15" y="7"/>
                    <a:pt x="9" y="8"/>
                  </a:cubicBezTo>
                  <a:cubicBezTo>
                    <a:pt x="7" y="8"/>
                    <a:pt x="5" y="8"/>
                    <a:pt x="2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748097" y="2605224"/>
            <a:ext cx="467102" cy="322262"/>
            <a:chOff x="2425570" y="2530475"/>
            <a:chExt cx="204788" cy="141287"/>
          </a:xfrm>
        </p:grpSpPr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2425570" y="2573337"/>
              <a:ext cx="55563" cy="85725"/>
            </a:xfrm>
            <a:custGeom>
              <a:avLst/>
              <a:gdLst>
                <a:gd name="T0" fmla="*/ 2 w 13"/>
                <a:gd name="T1" fmla="*/ 2 h 20"/>
                <a:gd name="T2" fmla="*/ 2 w 13"/>
                <a:gd name="T3" fmla="*/ 3 h 20"/>
                <a:gd name="T4" fmla="*/ 4 w 13"/>
                <a:gd name="T5" fmla="*/ 18 h 20"/>
                <a:gd name="T6" fmla="*/ 11 w 13"/>
                <a:gd name="T7" fmla="*/ 18 h 20"/>
                <a:gd name="T8" fmla="*/ 11 w 13"/>
                <a:gd name="T9" fmla="*/ 9 h 20"/>
                <a:gd name="T10" fmla="*/ 10 w 13"/>
                <a:gd name="T11" fmla="*/ 8 h 20"/>
                <a:gd name="T12" fmla="*/ 4 w 13"/>
                <a:gd name="T13" fmla="*/ 9 h 20"/>
                <a:gd name="T14" fmla="*/ 5 w 13"/>
                <a:gd name="T15" fmla="*/ 2 h 20"/>
                <a:gd name="T16" fmla="*/ 3 w 13"/>
                <a:gd name="T17" fmla="*/ 0 h 20"/>
                <a:gd name="T18" fmla="*/ 2 w 13"/>
                <a:gd name="T19" fmla="*/ 2 h 20"/>
                <a:gd name="T20" fmla="*/ 8 w 13"/>
                <a:gd name="T21" fmla="*/ 11 h 20"/>
                <a:gd name="T22" fmla="*/ 9 w 13"/>
                <a:gd name="T23" fmla="*/ 11 h 20"/>
                <a:gd name="T24" fmla="*/ 9 w 13"/>
                <a:gd name="T25" fmla="*/ 14 h 20"/>
                <a:gd name="T26" fmla="*/ 9 w 13"/>
                <a:gd name="T27" fmla="*/ 15 h 20"/>
                <a:gd name="T28" fmla="*/ 8 w 13"/>
                <a:gd name="T29" fmla="*/ 16 h 20"/>
                <a:gd name="T30" fmla="*/ 8 w 13"/>
                <a:gd name="T31" fmla="*/ 16 h 20"/>
                <a:gd name="T32" fmla="*/ 8 w 13"/>
                <a:gd name="T33" fmla="*/ 16 h 20"/>
                <a:gd name="T34" fmla="*/ 7 w 13"/>
                <a:gd name="T35" fmla="*/ 16 h 20"/>
                <a:gd name="T36" fmla="*/ 7 w 13"/>
                <a:gd name="T37" fmla="*/ 17 h 20"/>
                <a:gd name="T38" fmla="*/ 6 w 13"/>
                <a:gd name="T39" fmla="*/ 16 h 20"/>
                <a:gd name="T40" fmla="*/ 6 w 13"/>
                <a:gd name="T41" fmla="*/ 16 h 20"/>
                <a:gd name="T42" fmla="*/ 6 w 13"/>
                <a:gd name="T43" fmla="*/ 16 h 20"/>
                <a:gd name="T44" fmla="*/ 5 w 13"/>
                <a:gd name="T45" fmla="*/ 16 h 20"/>
                <a:gd name="T46" fmla="*/ 5 w 13"/>
                <a:gd name="T47" fmla="*/ 14 h 20"/>
                <a:gd name="T48" fmla="*/ 5 w 13"/>
                <a:gd name="T49" fmla="*/ 13 h 20"/>
                <a:gd name="T50" fmla="*/ 5 w 13"/>
                <a:gd name="T51" fmla="*/ 13 h 20"/>
                <a:gd name="T52" fmla="*/ 5 w 13"/>
                <a:gd name="T53" fmla="*/ 12 h 20"/>
                <a:gd name="T54" fmla="*/ 6 w 13"/>
                <a:gd name="T55" fmla="*/ 12 h 20"/>
                <a:gd name="T56" fmla="*/ 7 w 13"/>
                <a:gd name="T57" fmla="*/ 11 h 20"/>
                <a:gd name="T58" fmla="*/ 8 w 13"/>
                <a:gd name="T59" fmla="*/ 1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" h="20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8"/>
                    <a:pt x="0" y="15"/>
                    <a:pt x="4" y="18"/>
                  </a:cubicBezTo>
                  <a:cubicBezTo>
                    <a:pt x="6" y="20"/>
                    <a:pt x="9" y="20"/>
                    <a:pt x="11" y="18"/>
                  </a:cubicBezTo>
                  <a:cubicBezTo>
                    <a:pt x="13" y="16"/>
                    <a:pt x="12" y="12"/>
                    <a:pt x="11" y="9"/>
                  </a:cubicBezTo>
                  <a:cubicBezTo>
                    <a:pt x="11" y="9"/>
                    <a:pt x="11" y="8"/>
                    <a:pt x="10" y="8"/>
                  </a:cubicBezTo>
                  <a:cubicBezTo>
                    <a:pt x="8" y="8"/>
                    <a:pt x="6" y="8"/>
                    <a:pt x="4" y="9"/>
                  </a:cubicBezTo>
                  <a:cubicBezTo>
                    <a:pt x="5" y="7"/>
                    <a:pt x="5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1"/>
                    <a:pt x="2" y="1"/>
                    <a:pt x="2" y="2"/>
                  </a:cubicBezTo>
                  <a:moveTo>
                    <a:pt x="8" y="11"/>
                  </a:moveTo>
                  <a:cubicBezTo>
                    <a:pt x="8" y="11"/>
                    <a:pt x="8" y="11"/>
                    <a:pt x="9" y="11"/>
                  </a:cubicBezTo>
                  <a:cubicBezTo>
                    <a:pt x="9" y="12"/>
                    <a:pt x="9" y="13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6"/>
                    <a:pt x="7" y="16"/>
                    <a:pt x="7" y="17"/>
                  </a:cubicBezTo>
                  <a:cubicBezTo>
                    <a:pt x="7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5"/>
                    <a:pt x="5" y="15"/>
                    <a:pt x="5" y="14"/>
                  </a:cubicBezTo>
                  <a:cubicBezTo>
                    <a:pt x="5" y="14"/>
                    <a:pt x="5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6" y="12"/>
                    <a:pt x="6" y="12"/>
                  </a:cubicBezTo>
                  <a:cubicBezTo>
                    <a:pt x="6" y="12"/>
                    <a:pt x="6" y="12"/>
                    <a:pt x="7" y="11"/>
                  </a:cubicBezTo>
                  <a:cubicBezTo>
                    <a:pt x="7" y="11"/>
                    <a:pt x="8" y="11"/>
                    <a:pt x="8" y="1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16"/>
            <p:cNvSpPr/>
            <p:nvPr/>
          </p:nvSpPr>
          <p:spPr bwMode="auto">
            <a:xfrm>
              <a:off x="2582733" y="2530475"/>
              <a:ext cx="38100" cy="133350"/>
            </a:xfrm>
            <a:custGeom>
              <a:avLst/>
              <a:gdLst>
                <a:gd name="T0" fmla="*/ 6 w 9"/>
                <a:gd name="T1" fmla="*/ 2 h 31"/>
                <a:gd name="T2" fmla="*/ 0 w 9"/>
                <a:gd name="T3" fmla="*/ 29 h 31"/>
                <a:gd name="T4" fmla="*/ 3 w 9"/>
                <a:gd name="T5" fmla="*/ 30 h 31"/>
                <a:gd name="T6" fmla="*/ 9 w 9"/>
                <a:gd name="T7" fmla="*/ 2 h 31"/>
                <a:gd name="T8" fmla="*/ 7 w 9"/>
                <a:gd name="T9" fmla="*/ 0 h 31"/>
                <a:gd name="T10" fmla="*/ 6 w 9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31">
                  <a:moveTo>
                    <a:pt x="6" y="2"/>
                  </a:moveTo>
                  <a:cubicBezTo>
                    <a:pt x="5" y="11"/>
                    <a:pt x="2" y="20"/>
                    <a:pt x="0" y="29"/>
                  </a:cubicBezTo>
                  <a:cubicBezTo>
                    <a:pt x="0" y="31"/>
                    <a:pt x="3" y="31"/>
                    <a:pt x="3" y="30"/>
                  </a:cubicBezTo>
                  <a:cubicBezTo>
                    <a:pt x="5" y="20"/>
                    <a:pt x="8" y="11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7" y="0"/>
                    <a:pt x="6" y="1"/>
                    <a:pt x="6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17"/>
            <p:cNvSpPr/>
            <p:nvPr/>
          </p:nvSpPr>
          <p:spPr bwMode="auto">
            <a:xfrm>
              <a:off x="2574795" y="2570162"/>
              <a:ext cx="17463" cy="15875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1"/>
                    <a:pt x="0" y="4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18"/>
            <p:cNvSpPr/>
            <p:nvPr/>
          </p:nvSpPr>
          <p:spPr bwMode="auto">
            <a:xfrm>
              <a:off x="2608133" y="2603500"/>
              <a:ext cx="22225" cy="17463"/>
            </a:xfrm>
            <a:custGeom>
              <a:avLst/>
              <a:gdLst>
                <a:gd name="T0" fmla="*/ 3 w 5"/>
                <a:gd name="T1" fmla="*/ 4 h 4"/>
                <a:gd name="T2" fmla="*/ 2 w 5"/>
                <a:gd name="T3" fmla="*/ 0 h 4"/>
                <a:gd name="T4" fmla="*/ 3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4"/>
                  </a:moveTo>
                  <a:cubicBezTo>
                    <a:pt x="5" y="3"/>
                    <a:pt x="4" y="0"/>
                    <a:pt x="2" y="0"/>
                  </a:cubicBezTo>
                  <a:cubicBezTo>
                    <a:pt x="0" y="1"/>
                    <a:pt x="1" y="4"/>
                    <a:pt x="3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50"/>
            <p:cNvSpPr/>
            <p:nvPr/>
          </p:nvSpPr>
          <p:spPr bwMode="auto">
            <a:xfrm>
              <a:off x="2476370" y="2555875"/>
              <a:ext cx="47625" cy="17463"/>
            </a:xfrm>
            <a:custGeom>
              <a:avLst/>
              <a:gdLst>
                <a:gd name="T0" fmla="*/ 9 w 11"/>
                <a:gd name="T1" fmla="*/ 0 h 4"/>
                <a:gd name="T2" fmla="*/ 2 w 11"/>
                <a:gd name="T3" fmla="*/ 1 h 4"/>
                <a:gd name="T4" fmla="*/ 3 w 11"/>
                <a:gd name="T5" fmla="*/ 4 h 4"/>
                <a:gd name="T6" fmla="*/ 10 w 11"/>
                <a:gd name="T7" fmla="*/ 3 h 4"/>
                <a:gd name="T8" fmla="*/ 9 w 11"/>
                <a:gd name="T9" fmla="*/ 0 h 4"/>
                <a:gd name="T10" fmla="*/ 9 w 11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9" y="0"/>
                  </a:moveTo>
                  <a:cubicBezTo>
                    <a:pt x="7" y="1"/>
                    <a:pt x="5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  <a:cubicBezTo>
                    <a:pt x="5" y="4"/>
                    <a:pt x="7" y="4"/>
                    <a:pt x="10" y="3"/>
                  </a:cubicBezTo>
                  <a:cubicBezTo>
                    <a:pt x="11" y="3"/>
                    <a:pt x="11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51"/>
            <p:cNvSpPr/>
            <p:nvPr/>
          </p:nvSpPr>
          <p:spPr bwMode="auto">
            <a:xfrm>
              <a:off x="2481133" y="2560637"/>
              <a:ext cx="58738" cy="111125"/>
            </a:xfrm>
            <a:custGeom>
              <a:avLst/>
              <a:gdLst>
                <a:gd name="T0" fmla="*/ 0 w 14"/>
                <a:gd name="T1" fmla="*/ 2 h 26"/>
                <a:gd name="T2" fmla="*/ 2 w 14"/>
                <a:gd name="T3" fmla="*/ 12 h 26"/>
                <a:gd name="T4" fmla="*/ 5 w 14"/>
                <a:gd name="T5" fmla="*/ 12 h 26"/>
                <a:gd name="T6" fmla="*/ 5 w 14"/>
                <a:gd name="T7" fmla="*/ 11 h 26"/>
                <a:gd name="T8" fmla="*/ 5 w 14"/>
                <a:gd name="T9" fmla="*/ 10 h 26"/>
                <a:gd name="T10" fmla="*/ 6 w 14"/>
                <a:gd name="T11" fmla="*/ 9 h 26"/>
                <a:gd name="T12" fmla="*/ 6 w 14"/>
                <a:gd name="T13" fmla="*/ 9 h 26"/>
                <a:gd name="T14" fmla="*/ 7 w 14"/>
                <a:gd name="T15" fmla="*/ 8 h 26"/>
                <a:gd name="T16" fmla="*/ 8 w 14"/>
                <a:gd name="T17" fmla="*/ 8 h 26"/>
                <a:gd name="T18" fmla="*/ 8 w 14"/>
                <a:gd name="T19" fmla="*/ 8 h 26"/>
                <a:gd name="T20" fmla="*/ 9 w 14"/>
                <a:gd name="T21" fmla="*/ 9 h 26"/>
                <a:gd name="T22" fmla="*/ 10 w 14"/>
                <a:gd name="T23" fmla="*/ 9 h 26"/>
                <a:gd name="T24" fmla="*/ 10 w 14"/>
                <a:gd name="T25" fmla="*/ 10 h 26"/>
                <a:gd name="T26" fmla="*/ 10 w 14"/>
                <a:gd name="T27" fmla="*/ 11 h 26"/>
                <a:gd name="T28" fmla="*/ 11 w 14"/>
                <a:gd name="T29" fmla="*/ 11 h 26"/>
                <a:gd name="T30" fmla="*/ 10 w 14"/>
                <a:gd name="T31" fmla="*/ 12 h 26"/>
                <a:gd name="T32" fmla="*/ 9 w 14"/>
                <a:gd name="T33" fmla="*/ 15 h 26"/>
                <a:gd name="T34" fmla="*/ 7 w 14"/>
                <a:gd name="T35" fmla="*/ 17 h 26"/>
                <a:gd name="T36" fmla="*/ 6 w 14"/>
                <a:gd name="T37" fmla="*/ 18 h 26"/>
                <a:gd name="T38" fmla="*/ 5 w 14"/>
                <a:gd name="T39" fmla="*/ 19 h 26"/>
                <a:gd name="T40" fmla="*/ 5 w 14"/>
                <a:gd name="T41" fmla="*/ 19 h 26"/>
                <a:gd name="T42" fmla="*/ 5 w 14"/>
                <a:gd name="T43" fmla="*/ 19 h 26"/>
                <a:gd name="T44" fmla="*/ 5 w 14"/>
                <a:gd name="T45" fmla="*/ 19 h 26"/>
                <a:gd name="T46" fmla="*/ 4 w 14"/>
                <a:gd name="T47" fmla="*/ 18 h 26"/>
                <a:gd name="T48" fmla="*/ 2 w 14"/>
                <a:gd name="T49" fmla="*/ 21 h 26"/>
                <a:gd name="T50" fmla="*/ 14 w 14"/>
                <a:gd name="T51" fmla="*/ 11 h 26"/>
                <a:gd name="T52" fmla="*/ 4 w 14"/>
                <a:gd name="T53" fmla="*/ 7 h 26"/>
                <a:gd name="T54" fmla="*/ 3 w 14"/>
                <a:gd name="T55" fmla="*/ 2 h 26"/>
                <a:gd name="T56" fmla="*/ 1 w 14"/>
                <a:gd name="T57" fmla="*/ 0 h 26"/>
                <a:gd name="T58" fmla="*/ 0 w 14"/>
                <a:gd name="T5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" h="26">
                  <a:moveTo>
                    <a:pt x="0" y="2"/>
                  </a:moveTo>
                  <a:cubicBezTo>
                    <a:pt x="0" y="5"/>
                    <a:pt x="1" y="9"/>
                    <a:pt x="2" y="12"/>
                  </a:cubicBezTo>
                  <a:cubicBezTo>
                    <a:pt x="2" y="13"/>
                    <a:pt x="5" y="13"/>
                    <a:pt x="5" y="1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8"/>
                    <a:pt x="7" y="8"/>
                  </a:cubicBezTo>
                  <a:cubicBezTo>
                    <a:pt x="7" y="8"/>
                    <a:pt x="7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9" y="9"/>
                    <a:pt x="9" y="9"/>
                    <a:pt x="10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0"/>
                    <a:pt x="10" y="10"/>
                    <a:pt x="10" y="11"/>
                  </a:cubicBezTo>
                  <a:cubicBezTo>
                    <a:pt x="10" y="11"/>
                    <a:pt x="10" y="11"/>
                    <a:pt x="11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3"/>
                    <a:pt x="10" y="14"/>
                    <a:pt x="9" y="15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8"/>
                    <a:pt x="6" y="18"/>
                    <a:pt x="6" y="18"/>
                  </a:cubicBezTo>
                  <a:cubicBezTo>
                    <a:pt x="6" y="19"/>
                    <a:pt x="6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4" y="19"/>
                    <a:pt x="4" y="18"/>
                  </a:cubicBezTo>
                  <a:cubicBezTo>
                    <a:pt x="3" y="17"/>
                    <a:pt x="1" y="19"/>
                    <a:pt x="2" y="21"/>
                  </a:cubicBezTo>
                  <a:cubicBezTo>
                    <a:pt x="7" y="26"/>
                    <a:pt x="14" y="15"/>
                    <a:pt x="14" y="11"/>
                  </a:cubicBezTo>
                  <a:cubicBezTo>
                    <a:pt x="13" y="5"/>
                    <a:pt x="7" y="4"/>
                    <a:pt x="4" y="7"/>
                  </a:cubicBezTo>
                  <a:cubicBezTo>
                    <a:pt x="3" y="5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634424" y="2102799"/>
            <a:ext cx="407990" cy="242075"/>
            <a:chOff x="4049583" y="2128837"/>
            <a:chExt cx="238125" cy="141288"/>
          </a:xfrm>
        </p:grpSpPr>
        <p:sp>
          <p:nvSpPr>
            <p:cNvPr id="33" name="Freeform 19"/>
            <p:cNvSpPr/>
            <p:nvPr/>
          </p:nvSpPr>
          <p:spPr bwMode="auto">
            <a:xfrm>
              <a:off x="4049583" y="2184400"/>
              <a:ext cx="73025" cy="85725"/>
            </a:xfrm>
            <a:custGeom>
              <a:avLst/>
              <a:gdLst>
                <a:gd name="T0" fmla="*/ 3 w 17"/>
                <a:gd name="T1" fmla="*/ 2 h 20"/>
                <a:gd name="T2" fmla="*/ 0 w 17"/>
                <a:gd name="T3" fmla="*/ 11 h 20"/>
                <a:gd name="T4" fmla="*/ 3 w 17"/>
                <a:gd name="T5" fmla="*/ 11 h 20"/>
                <a:gd name="T6" fmla="*/ 3 w 17"/>
                <a:gd name="T7" fmla="*/ 10 h 20"/>
                <a:gd name="T8" fmla="*/ 3 w 17"/>
                <a:gd name="T9" fmla="*/ 7 h 20"/>
                <a:gd name="T10" fmla="*/ 4 w 17"/>
                <a:gd name="T11" fmla="*/ 5 h 20"/>
                <a:gd name="T12" fmla="*/ 5 w 17"/>
                <a:gd name="T13" fmla="*/ 5 h 20"/>
                <a:gd name="T14" fmla="*/ 6 w 17"/>
                <a:gd name="T15" fmla="*/ 4 h 20"/>
                <a:gd name="T16" fmla="*/ 7 w 17"/>
                <a:gd name="T17" fmla="*/ 3 h 20"/>
                <a:gd name="T18" fmla="*/ 9 w 17"/>
                <a:gd name="T19" fmla="*/ 3 h 20"/>
                <a:gd name="T20" fmla="*/ 9 w 17"/>
                <a:gd name="T21" fmla="*/ 3 h 20"/>
                <a:gd name="T22" fmla="*/ 9 w 17"/>
                <a:gd name="T23" fmla="*/ 4 h 20"/>
                <a:gd name="T24" fmla="*/ 10 w 17"/>
                <a:gd name="T25" fmla="*/ 7 h 20"/>
                <a:gd name="T26" fmla="*/ 9 w 17"/>
                <a:gd name="T27" fmla="*/ 10 h 20"/>
                <a:gd name="T28" fmla="*/ 6 w 17"/>
                <a:gd name="T29" fmla="*/ 17 h 20"/>
                <a:gd name="T30" fmla="*/ 6 w 17"/>
                <a:gd name="T31" fmla="*/ 17 h 20"/>
                <a:gd name="T32" fmla="*/ 7 w 17"/>
                <a:gd name="T33" fmla="*/ 20 h 20"/>
                <a:gd name="T34" fmla="*/ 15 w 17"/>
                <a:gd name="T35" fmla="*/ 19 h 20"/>
                <a:gd name="T36" fmla="*/ 13 w 17"/>
                <a:gd name="T37" fmla="*/ 16 h 20"/>
                <a:gd name="T38" fmla="*/ 13 w 17"/>
                <a:gd name="T39" fmla="*/ 16 h 20"/>
                <a:gd name="T40" fmla="*/ 10 w 17"/>
                <a:gd name="T41" fmla="*/ 17 h 20"/>
                <a:gd name="T42" fmla="*/ 12 w 17"/>
                <a:gd name="T43" fmla="*/ 1 h 20"/>
                <a:gd name="T44" fmla="*/ 11 w 17"/>
                <a:gd name="T45" fmla="*/ 0 h 20"/>
                <a:gd name="T46" fmla="*/ 7 w 17"/>
                <a:gd name="T47" fmla="*/ 0 h 20"/>
                <a:gd name="T48" fmla="*/ 3 w 17"/>
                <a:gd name="T49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" h="20">
                  <a:moveTo>
                    <a:pt x="3" y="2"/>
                  </a:moveTo>
                  <a:cubicBezTo>
                    <a:pt x="0" y="5"/>
                    <a:pt x="0" y="8"/>
                    <a:pt x="0" y="11"/>
                  </a:cubicBezTo>
                  <a:cubicBezTo>
                    <a:pt x="0" y="13"/>
                    <a:pt x="3" y="13"/>
                    <a:pt x="3" y="11"/>
                  </a:cubicBezTo>
                  <a:cubicBezTo>
                    <a:pt x="3" y="11"/>
                    <a:pt x="3" y="10"/>
                    <a:pt x="3" y="10"/>
                  </a:cubicBezTo>
                  <a:cubicBezTo>
                    <a:pt x="3" y="9"/>
                    <a:pt x="3" y="8"/>
                    <a:pt x="3" y="7"/>
                  </a:cubicBezTo>
                  <a:cubicBezTo>
                    <a:pt x="4" y="6"/>
                    <a:pt x="4" y="6"/>
                    <a:pt x="4" y="5"/>
                  </a:cubicBezTo>
                  <a:cubicBezTo>
                    <a:pt x="4" y="5"/>
                    <a:pt x="5" y="5"/>
                    <a:pt x="5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6" y="4"/>
                    <a:pt x="6" y="4"/>
                    <a:pt x="7" y="3"/>
                  </a:cubicBezTo>
                  <a:cubicBezTo>
                    <a:pt x="7" y="3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10" y="5"/>
                    <a:pt x="10" y="6"/>
                    <a:pt x="10" y="7"/>
                  </a:cubicBezTo>
                  <a:cubicBezTo>
                    <a:pt x="10" y="8"/>
                    <a:pt x="9" y="9"/>
                    <a:pt x="9" y="10"/>
                  </a:cubicBezTo>
                  <a:cubicBezTo>
                    <a:pt x="8" y="12"/>
                    <a:pt x="7" y="15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5" y="19"/>
                    <a:pt x="6" y="20"/>
                    <a:pt x="7" y="20"/>
                  </a:cubicBezTo>
                  <a:cubicBezTo>
                    <a:pt x="10" y="20"/>
                    <a:pt x="12" y="20"/>
                    <a:pt x="15" y="19"/>
                  </a:cubicBezTo>
                  <a:cubicBezTo>
                    <a:pt x="17" y="18"/>
                    <a:pt x="15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2" y="16"/>
                    <a:pt x="11" y="17"/>
                    <a:pt x="10" y="17"/>
                  </a:cubicBezTo>
                  <a:cubicBezTo>
                    <a:pt x="12" y="12"/>
                    <a:pt x="14" y="7"/>
                    <a:pt x="12" y="1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4" y="1"/>
                    <a:pt x="3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20"/>
            <p:cNvSpPr/>
            <p:nvPr/>
          </p:nvSpPr>
          <p:spPr bwMode="auto">
            <a:xfrm>
              <a:off x="4198808" y="2209800"/>
              <a:ext cx="4763" cy="25400"/>
            </a:xfrm>
            <a:custGeom>
              <a:avLst/>
              <a:gdLst>
                <a:gd name="T0" fmla="*/ 1 w 1"/>
                <a:gd name="T1" fmla="*/ 6 h 6"/>
                <a:gd name="T2" fmla="*/ 0 w 1"/>
                <a:gd name="T3" fmla="*/ 0 h 6"/>
                <a:gd name="T4" fmla="*/ 0 w 1"/>
                <a:gd name="T5" fmla="*/ 0 h 6"/>
                <a:gd name="T6" fmla="*/ 1 w 1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cubicBezTo>
                    <a:pt x="1" y="4"/>
                    <a:pt x="1" y="2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4"/>
                    <a:pt x="1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21"/>
            <p:cNvSpPr>
              <a:spLocks noEditPoints="1"/>
            </p:cNvSpPr>
            <p:nvPr/>
          </p:nvSpPr>
          <p:spPr bwMode="auto">
            <a:xfrm>
              <a:off x="4228970" y="2128837"/>
              <a:ext cx="38100" cy="128588"/>
            </a:xfrm>
            <a:custGeom>
              <a:avLst/>
              <a:gdLst>
                <a:gd name="T0" fmla="*/ 6 w 9"/>
                <a:gd name="T1" fmla="*/ 2 h 30"/>
                <a:gd name="T2" fmla="*/ 2 w 9"/>
                <a:gd name="T3" fmla="*/ 24 h 30"/>
                <a:gd name="T4" fmla="*/ 1 w 9"/>
                <a:gd name="T5" fmla="*/ 27 h 30"/>
                <a:gd name="T6" fmla="*/ 4 w 9"/>
                <a:gd name="T7" fmla="*/ 28 h 30"/>
                <a:gd name="T8" fmla="*/ 9 w 9"/>
                <a:gd name="T9" fmla="*/ 2 h 30"/>
                <a:gd name="T10" fmla="*/ 7 w 9"/>
                <a:gd name="T11" fmla="*/ 0 h 30"/>
                <a:gd name="T12" fmla="*/ 6 w 9"/>
                <a:gd name="T13" fmla="*/ 2 h 30"/>
                <a:gd name="T14" fmla="*/ 2 w 9"/>
                <a:gd name="T15" fmla="*/ 25 h 30"/>
                <a:gd name="T16" fmla="*/ 2 w 9"/>
                <a:gd name="T17" fmla="*/ 25 h 30"/>
                <a:gd name="T18" fmla="*/ 2 w 9"/>
                <a:gd name="T19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0">
                  <a:moveTo>
                    <a:pt x="6" y="2"/>
                  </a:moveTo>
                  <a:cubicBezTo>
                    <a:pt x="4" y="9"/>
                    <a:pt x="4" y="17"/>
                    <a:pt x="2" y="24"/>
                  </a:cubicBezTo>
                  <a:cubicBezTo>
                    <a:pt x="2" y="25"/>
                    <a:pt x="1" y="26"/>
                    <a:pt x="1" y="27"/>
                  </a:cubicBezTo>
                  <a:cubicBezTo>
                    <a:pt x="0" y="28"/>
                    <a:pt x="3" y="30"/>
                    <a:pt x="4" y="28"/>
                  </a:cubicBezTo>
                  <a:cubicBezTo>
                    <a:pt x="7" y="19"/>
                    <a:pt x="7" y="11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ubicBezTo>
                    <a:pt x="6" y="0"/>
                    <a:pt x="6" y="1"/>
                    <a:pt x="6" y="2"/>
                  </a:cubicBezTo>
                  <a:moveTo>
                    <a:pt x="2" y="25"/>
                  </a:moveTo>
                  <a:cubicBezTo>
                    <a:pt x="2" y="25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6" name="Freeform 22"/>
            <p:cNvSpPr/>
            <p:nvPr/>
          </p:nvSpPr>
          <p:spPr bwMode="auto">
            <a:xfrm>
              <a:off x="4216270" y="2166937"/>
              <a:ext cx="20638" cy="12700"/>
            </a:xfrm>
            <a:custGeom>
              <a:avLst/>
              <a:gdLst>
                <a:gd name="T0" fmla="*/ 3 w 5"/>
                <a:gd name="T1" fmla="*/ 3 h 3"/>
                <a:gd name="T2" fmla="*/ 2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5" y="3"/>
                    <a:pt x="4" y="0"/>
                    <a:pt x="2" y="0"/>
                  </a:cubicBezTo>
                  <a:cubicBezTo>
                    <a:pt x="0" y="0"/>
                    <a:pt x="1" y="3"/>
                    <a:pt x="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7" name="Freeform 23"/>
            <p:cNvSpPr/>
            <p:nvPr/>
          </p:nvSpPr>
          <p:spPr bwMode="auto">
            <a:xfrm>
              <a:off x="4271833" y="2205037"/>
              <a:ext cx="15875" cy="12700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52"/>
            <p:cNvSpPr>
              <a:spLocks noEditPoints="1"/>
            </p:cNvSpPr>
            <p:nvPr/>
          </p:nvSpPr>
          <p:spPr bwMode="auto">
            <a:xfrm>
              <a:off x="4117845" y="2171700"/>
              <a:ext cx="98425" cy="98425"/>
            </a:xfrm>
            <a:custGeom>
              <a:avLst/>
              <a:gdLst>
                <a:gd name="T0" fmla="*/ 6 w 23"/>
                <a:gd name="T1" fmla="*/ 1 h 23"/>
                <a:gd name="T2" fmla="*/ 5 w 23"/>
                <a:gd name="T3" fmla="*/ 2 h 23"/>
                <a:gd name="T4" fmla="*/ 2 w 23"/>
                <a:gd name="T5" fmla="*/ 16 h 23"/>
                <a:gd name="T6" fmla="*/ 17 w 23"/>
                <a:gd name="T7" fmla="*/ 20 h 23"/>
                <a:gd name="T8" fmla="*/ 20 w 23"/>
                <a:gd name="T9" fmla="*/ 6 h 23"/>
                <a:gd name="T10" fmla="*/ 8 w 23"/>
                <a:gd name="T11" fmla="*/ 1 h 23"/>
                <a:gd name="T12" fmla="*/ 6 w 23"/>
                <a:gd name="T13" fmla="*/ 1 h 23"/>
                <a:gd name="T14" fmla="*/ 10 w 23"/>
                <a:gd name="T15" fmla="*/ 3 h 23"/>
                <a:gd name="T16" fmla="*/ 12 w 23"/>
                <a:gd name="T17" fmla="*/ 4 h 23"/>
                <a:gd name="T18" fmla="*/ 14 w 23"/>
                <a:gd name="T19" fmla="*/ 5 h 23"/>
                <a:gd name="T20" fmla="*/ 16 w 23"/>
                <a:gd name="T21" fmla="*/ 6 h 23"/>
                <a:gd name="T22" fmla="*/ 17 w 23"/>
                <a:gd name="T23" fmla="*/ 8 h 23"/>
                <a:gd name="T24" fmla="*/ 18 w 23"/>
                <a:gd name="T25" fmla="*/ 10 h 23"/>
                <a:gd name="T26" fmla="*/ 18 w 23"/>
                <a:gd name="T27" fmla="*/ 12 h 23"/>
                <a:gd name="T28" fmla="*/ 18 w 23"/>
                <a:gd name="T29" fmla="*/ 14 h 23"/>
                <a:gd name="T30" fmla="*/ 17 w 23"/>
                <a:gd name="T31" fmla="*/ 16 h 23"/>
                <a:gd name="T32" fmla="*/ 17 w 23"/>
                <a:gd name="T33" fmla="*/ 17 h 23"/>
                <a:gd name="T34" fmla="*/ 16 w 23"/>
                <a:gd name="T35" fmla="*/ 17 h 23"/>
                <a:gd name="T36" fmla="*/ 14 w 23"/>
                <a:gd name="T37" fmla="*/ 18 h 23"/>
                <a:gd name="T38" fmla="*/ 11 w 23"/>
                <a:gd name="T39" fmla="*/ 19 h 23"/>
                <a:gd name="T40" fmla="*/ 8 w 23"/>
                <a:gd name="T41" fmla="*/ 18 h 23"/>
                <a:gd name="T42" fmla="*/ 7 w 23"/>
                <a:gd name="T43" fmla="*/ 18 h 23"/>
                <a:gd name="T44" fmla="*/ 6 w 23"/>
                <a:gd name="T45" fmla="*/ 17 h 23"/>
                <a:gd name="T46" fmla="*/ 5 w 23"/>
                <a:gd name="T47" fmla="*/ 16 h 23"/>
                <a:gd name="T48" fmla="*/ 4 w 23"/>
                <a:gd name="T49" fmla="*/ 14 h 23"/>
                <a:gd name="T50" fmla="*/ 4 w 23"/>
                <a:gd name="T51" fmla="*/ 12 h 23"/>
                <a:gd name="T52" fmla="*/ 5 w 23"/>
                <a:gd name="T53" fmla="*/ 9 h 23"/>
                <a:gd name="T54" fmla="*/ 6 w 23"/>
                <a:gd name="T55" fmla="*/ 6 h 23"/>
                <a:gd name="T56" fmla="*/ 7 w 23"/>
                <a:gd name="T57" fmla="*/ 4 h 23"/>
                <a:gd name="T58" fmla="*/ 8 w 23"/>
                <a:gd name="T59" fmla="*/ 4 h 23"/>
                <a:gd name="T60" fmla="*/ 8 w 23"/>
                <a:gd name="T61" fmla="*/ 4 h 23"/>
                <a:gd name="T62" fmla="*/ 10 w 23"/>
                <a:gd name="T63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23">
                  <a:moveTo>
                    <a:pt x="6" y="1"/>
                  </a:moveTo>
                  <a:cubicBezTo>
                    <a:pt x="5" y="1"/>
                    <a:pt x="5" y="2"/>
                    <a:pt x="5" y="2"/>
                  </a:cubicBezTo>
                  <a:cubicBezTo>
                    <a:pt x="1" y="6"/>
                    <a:pt x="0" y="12"/>
                    <a:pt x="2" y="16"/>
                  </a:cubicBezTo>
                  <a:cubicBezTo>
                    <a:pt x="4" y="22"/>
                    <a:pt x="12" y="23"/>
                    <a:pt x="17" y="20"/>
                  </a:cubicBezTo>
                  <a:cubicBezTo>
                    <a:pt x="22" y="18"/>
                    <a:pt x="23" y="11"/>
                    <a:pt x="20" y="6"/>
                  </a:cubicBezTo>
                  <a:cubicBezTo>
                    <a:pt x="17" y="2"/>
                    <a:pt x="13" y="0"/>
                    <a:pt x="8" y="1"/>
                  </a:cubicBezTo>
                  <a:cubicBezTo>
                    <a:pt x="7" y="1"/>
                    <a:pt x="7" y="1"/>
                    <a:pt x="6" y="1"/>
                  </a:cubicBezTo>
                  <a:moveTo>
                    <a:pt x="10" y="3"/>
                  </a:moveTo>
                  <a:cubicBezTo>
                    <a:pt x="10" y="3"/>
                    <a:pt x="11" y="4"/>
                    <a:pt x="12" y="4"/>
                  </a:cubicBezTo>
                  <a:cubicBezTo>
                    <a:pt x="13" y="4"/>
                    <a:pt x="13" y="4"/>
                    <a:pt x="14" y="5"/>
                  </a:cubicBezTo>
                  <a:cubicBezTo>
                    <a:pt x="15" y="5"/>
                    <a:pt x="15" y="6"/>
                    <a:pt x="16" y="6"/>
                  </a:cubicBezTo>
                  <a:cubicBezTo>
                    <a:pt x="16" y="7"/>
                    <a:pt x="17" y="7"/>
                    <a:pt x="17" y="8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8" y="15"/>
                    <a:pt x="18" y="15"/>
                    <a:pt x="17" y="16"/>
                  </a:cubicBezTo>
                  <a:cubicBezTo>
                    <a:pt x="17" y="16"/>
                    <a:pt x="17" y="16"/>
                    <a:pt x="17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18"/>
                    <a:pt x="14" y="18"/>
                    <a:pt x="14" y="18"/>
                  </a:cubicBezTo>
                  <a:cubicBezTo>
                    <a:pt x="13" y="18"/>
                    <a:pt x="12" y="19"/>
                    <a:pt x="11" y="19"/>
                  </a:cubicBezTo>
                  <a:cubicBezTo>
                    <a:pt x="10" y="19"/>
                    <a:pt x="9" y="18"/>
                    <a:pt x="8" y="18"/>
                  </a:cubicBezTo>
                  <a:cubicBezTo>
                    <a:pt x="8" y="18"/>
                    <a:pt x="8" y="18"/>
                    <a:pt x="7" y="18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6" y="16"/>
                    <a:pt x="5" y="16"/>
                    <a:pt x="5" y="16"/>
                  </a:cubicBezTo>
                  <a:cubicBezTo>
                    <a:pt x="5" y="15"/>
                    <a:pt x="5" y="15"/>
                    <a:pt x="4" y="14"/>
                  </a:cubicBezTo>
                  <a:cubicBezTo>
                    <a:pt x="4" y="13"/>
                    <a:pt x="4" y="13"/>
                    <a:pt x="4" y="12"/>
                  </a:cubicBezTo>
                  <a:cubicBezTo>
                    <a:pt x="4" y="11"/>
                    <a:pt x="4" y="10"/>
                    <a:pt x="5" y="9"/>
                  </a:cubicBezTo>
                  <a:cubicBezTo>
                    <a:pt x="5" y="8"/>
                    <a:pt x="5" y="7"/>
                    <a:pt x="6" y="6"/>
                  </a:cubicBezTo>
                  <a:cubicBezTo>
                    <a:pt x="6" y="5"/>
                    <a:pt x="7" y="5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3"/>
                    <a:pt x="1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489960" y="3076711"/>
            <a:ext cx="416789" cy="279586"/>
            <a:chOff x="3905120" y="3001962"/>
            <a:chExt cx="255588" cy="171451"/>
          </a:xfrm>
        </p:grpSpPr>
        <p:sp>
          <p:nvSpPr>
            <p:cNvPr id="40" name="Freeform 24"/>
            <p:cNvSpPr/>
            <p:nvPr/>
          </p:nvSpPr>
          <p:spPr bwMode="auto">
            <a:xfrm>
              <a:off x="3913058" y="3067050"/>
              <a:ext cx="25400" cy="88900"/>
            </a:xfrm>
            <a:custGeom>
              <a:avLst/>
              <a:gdLst>
                <a:gd name="T0" fmla="*/ 0 w 6"/>
                <a:gd name="T1" fmla="*/ 1 h 21"/>
                <a:gd name="T2" fmla="*/ 3 w 6"/>
                <a:gd name="T3" fmla="*/ 19 h 21"/>
                <a:gd name="T4" fmla="*/ 6 w 6"/>
                <a:gd name="T5" fmla="*/ 18 h 21"/>
                <a:gd name="T6" fmla="*/ 4 w 6"/>
                <a:gd name="T7" fmla="*/ 1 h 21"/>
                <a:gd name="T8" fmla="*/ 2 w 6"/>
                <a:gd name="T9" fmla="*/ 0 h 21"/>
                <a:gd name="T10" fmla="*/ 0 w 6"/>
                <a:gd name="T11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1">
                  <a:moveTo>
                    <a:pt x="0" y="1"/>
                  </a:moveTo>
                  <a:cubicBezTo>
                    <a:pt x="1" y="7"/>
                    <a:pt x="2" y="13"/>
                    <a:pt x="3" y="19"/>
                  </a:cubicBezTo>
                  <a:cubicBezTo>
                    <a:pt x="3" y="21"/>
                    <a:pt x="6" y="20"/>
                    <a:pt x="6" y="18"/>
                  </a:cubicBezTo>
                  <a:cubicBezTo>
                    <a:pt x="5" y="13"/>
                    <a:pt x="5" y="7"/>
                    <a:pt x="4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25"/>
            <p:cNvSpPr/>
            <p:nvPr/>
          </p:nvSpPr>
          <p:spPr bwMode="auto">
            <a:xfrm>
              <a:off x="3905120" y="3062287"/>
              <a:ext cx="30163" cy="50800"/>
            </a:xfrm>
            <a:custGeom>
              <a:avLst/>
              <a:gdLst>
                <a:gd name="T0" fmla="*/ 4 w 7"/>
                <a:gd name="T1" fmla="*/ 1 h 12"/>
                <a:gd name="T2" fmla="*/ 2 w 7"/>
                <a:gd name="T3" fmla="*/ 5 h 12"/>
                <a:gd name="T4" fmla="*/ 1 w 7"/>
                <a:gd name="T5" fmla="*/ 9 h 12"/>
                <a:gd name="T6" fmla="*/ 4 w 7"/>
                <a:gd name="T7" fmla="*/ 10 h 12"/>
                <a:gd name="T8" fmla="*/ 6 w 7"/>
                <a:gd name="T9" fmla="*/ 3 h 12"/>
                <a:gd name="T10" fmla="*/ 7 w 7"/>
                <a:gd name="T11" fmla="*/ 2 h 12"/>
                <a:gd name="T12" fmla="*/ 6 w 7"/>
                <a:gd name="T13" fmla="*/ 1 h 12"/>
                <a:gd name="T14" fmla="*/ 5 w 7"/>
                <a:gd name="T15" fmla="*/ 0 h 12"/>
                <a:gd name="T16" fmla="*/ 4 w 7"/>
                <a:gd name="T17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12">
                  <a:moveTo>
                    <a:pt x="4" y="1"/>
                  </a:moveTo>
                  <a:cubicBezTo>
                    <a:pt x="3" y="2"/>
                    <a:pt x="3" y="3"/>
                    <a:pt x="2" y="5"/>
                  </a:cubicBezTo>
                  <a:cubicBezTo>
                    <a:pt x="2" y="6"/>
                    <a:pt x="1" y="8"/>
                    <a:pt x="1" y="9"/>
                  </a:cubicBezTo>
                  <a:cubicBezTo>
                    <a:pt x="0" y="11"/>
                    <a:pt x="3" y="12"/>
                    <a:pt x="4" y="10"/>
                  </a:cubicBezTo>
                  <a:cubicBezTo>
                    <a:pt x="4" y="8"/>
                    <a:pt x="5" y="5"/>
                    <a:pt x="6" y="3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26"/>
            <p:cNvSpPr/>
            <p:nvPr/>
          </p:nvSpPr>
          <p:spPr bwMode="auto">
            <a:xfrm>
              <a:off x="4082920" y="3001962"/>
              <a:ext cx="60325" cy="166688"/>
            </a:xfrm>
            <a:custGeom>
              <a:avLst/>
              <a:gdLst>
                <a:gd name="T0" fmla="*/ 11 w 14"/>
                <a:gd name="T1" fmla="*/ 1 h 39"/>
                <a:gd name="T2" fmla="*/ 8 w 14"/>
                <a:gd name="T3" fmla="*/ 19 h 39"/>
                <a:gd name="T4" fmla="*/ 3 w 14"/>
                <a:gd name="T5" fmla="*/ 33 h 39"/>
                <a:gd name="T6" fmla="*/ 1 w 14"/>
                <a:gd name="T7" fmla="*/ 35 h 39"/>
                <a:gd name="T8" fmla="*/ 3 w 14"/>
                <a:gd name="T9" fmla="*/ 37 h 39"/>
                <a:gd name="T10" fmla="*/ 14 w 14"/>
                <a:gd name="T11" fmla="*/ 2 h 39"/>
                <a:gd name="T12" fmla="*/ 12 w 14"/>
                <a:gd name="T13" fmla="*/ 0 h 39"/>
                <a:gd name="T14" fmla="*/ 11 w 14"/>
                <a:gd name="T1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39">
                  <a:moveTo>
                    <a:pt x="11" y="1"/>
                  </a:moveTo>
                  <a:cubicBezTo>
                    <a:pt x="11" y="7"/>
                    <a:pt x="10" y="13"/>
                    <a:pt x="8" y="19"/>
                  </a:cubicBezTo>
                  <a:cubicBezTo>
                    <a:pt x="7" y="24"/>
                    <a:pt x="5" y="28"/>
                    <a:pt x="3" y="33"/>
                  </a:cubicBezTo>
                  <a:cubicBezTo>
                    <a:pt x="2" y="34"/>
                    <a:pt x="2" y="34"/>
                    <a:pt x="1" y="35"/>
                  </a:cubicBezTo>
                  <a:cubicBezTo>
                    <a:pt x="0" y="37"/>
                    <a:pt x="2" y="39"/>
                    <a:pt x="3" y="37"/>
                  </a:cubicBezTo>
                  <a:cubicBezTo>
                    <a:pt x="11" y="27"/>
                    <a:pt x="14" y="14"/>
                    <a:pt x="14" y="2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2" y="0"/>
                    <a:pt x="11" y="1"/>
                    <a:pt x="1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27"/>
            <p:cNvSpPr/>
            <p:nvPr/>
          </p:nvSpPr>
          <p:spPr bwMode="auto">
            <a:xfrm>
              <a:off x="4092445" y="3062287"/>
              <a:ext cx="17463" cy="12700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0 h 3"/>
                <a:gd name="T4" fmla="*/ 2 w 4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4" y="3"/>
                    <a:pt x="4" y="0"/>
                    <a:pt x="2" y="0"/>
                  </a:cubicBezTo>
                  <a:cubicBezTo>
                    <a:pt x="0" y="0"/>
                    <a:pt x="0" y="3"/>
                    <a:pt x="2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28"/>
            <p:cNvSpPr/>
            <p:nvPr/>
          </p:nvSpPr>
          <p:spPr bwMode="auto">
            <a:xfrm>
              <a:off x="4143245" y="3117850"/>
              <a:ext cx="17463" cy="17463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1 h 4"/>
                <a:gd name="T4" fmla="*/ 2 w 4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4" y="3"/>
                    <a:pt x="4" y="0"/>
                    <a:pt x="2" y="1"/>
                  </a:cubicBezTo>
                  <a:cubicBezTo>
                    <a:pt x="0" y="1"/>
                    <a:pt x="0" y="4"/>
                    <a:pt x="2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53"/>
            <p:cNvSpPr/>
            <p:nvPr/>
          </p:nvSpPr>
          <p:spPr bwMode="auto">
            <a:xfrm>
              <a:off x="3943220" y="3054350"/>
              <a:ext cx="55563" cy="15875"/>
            </a:xfrm>
            <a:custGeom>
              <a:avLst/>
              <a:gdLst>
                <a:gd name="T0" fmla="*/ 3 w 13"/>
                <a:gd name="T1" fmla="*/ 4 h 4"/>
                <a:gd name="T2" fmla="*/ 11 w 13"/>
                <a:gd name="T3" fmla="*/ 3 h 4"/>
                <a:gd name="T4" fmla="*/ 10 w 13"/>
                <a:gd name="T5" fmla="*/ 0 h 4"/>
                <a:gd name="T6" fmla="*/ 2 w 13"/>
                <a:gd name="T7" fmla="*/ 1 h 4"/>
                <a:gd name="T8" fmla="*/ 2 w 13"/>
                <a:gd name="T9" fmla="*/ 1 h 4"/>
                <a:gd name="T10" fmla="*/ 3 w 13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4">
                  <a:moveTo>
                    <a:pt x="3" y="4"/>
                  </a:moveTo>
                  <a:cubicBezTo>
                    <a:pt x="6" y="4"/>
                    <a:pt x="8" y="3"/>
                    <a:pt x="11" y="3"/>
                  </a:cubicBezTo>
                  <a:cubicBezTo>
                    <a:pt x="13" y="3"/>
                    <a:pt x="12" y="0"/>
                    <a:pt x="10" y="0"/>
                  </a:cubicBezTo>
                  <a:cubicBezTo>
                    <a:pt x="8" y="0"/>
                    <a:pt x="5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1" y="4"/>
                    <a:pt x="3" y="4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54"/>
            <p:cNvSpPr>
              <a:spLocks noEditPoints="1"/>
            </p:cNvSpPr>
            <p:nvPr/>
          </p:nvSpPr>
          <p:spPr bwMode="auto">
            <a:xfrm>
              <a:off x="3947983" y="3070225"/>
              <a:ext cx="80963" cy="103188"/>
            </a:xfrm>
            <a:custGeom>
              <a:avLst/>
              <a:gdLst>
                <a:gd name="T0" fmla="*/ 0 w 19"/>
                <a:gd name="T1" fmla="*/ 1 h 24"/>
                <a:gd name="T2" fmla="*/ 1 w 19"/>
                <a:gd name="T3" fmla="*/ 8 h 24"/>
                <a:gd name="T4" fmla="*/ 4 w 19"/>
                <a:gd name="T5" fmla="*/ 8 h 24"/>
                <a:gd name="T6" fmla="*/ 5 w 19"/>
                <a:gd name="T7" fmla="*/ 8 h 24"/>
                <a:gd name="T8" fmla="*/ 6 w 19"/>
                <a:gd name="T9" fmla="*/ 6 h 24"/>
                <a:gd name="T10" fmla="*/ 8 w 19"/>
                <a:gd name="T11" fmla="*/ 5 h 24"/>
                <a:gd name="T12" fmla="*/ 10 w 19"/>
                <a:gd name="T13" fmla="*/ 4 h 24"/>
                <a:gd name="T14" fmla="*/ 11 w 19"/>
                <a:gd name="T15" fmla="*/ 4 h 24"/>
                <a:gd name="T16" fmla="*/ 12 w 19"/>
                <a:gd name="T17" fmla="*/ 4 h 24"/>
                <a:gd name="T18" fmla="*/ 13 w 19"/>
                <a:gd name="T19" fmla="*/ 4 h 24"/>
                <a:gd name="T20" fmla="*/ 14 w 19"/>
                <a:gd name="T21" fmla="*/ 5 h 24"/>
                <a:gd name="T22" fmla="*/ 15 w 19"/>
                <a:gd name="T23" fmla="*/ 6 h 24"/>
                <a:gd name="T24" fmla="*/ 16 w 19"/>
                <a:gd name="T25" fmla="*/ 8 h 24"/>
                <a:gd name="T26" fmla="*/ 16 w 19"/>
                <a:gd name="T27" fmla="*/ 9 h 24"/>
                <a:gd name="T28" fmla="*/ 16 w 19"/>
                <a:gd name="T29" fmla="*/ 10 h 24"/>
                <a:gd name="T30" fmla="*/ 15 w 19"/>
                <a:gd name="T31" fmla="*/ 12 h 24"/>
                <a:gd name="T32" fmla="*/ 14 w 19"/>
                <a:gd name="T33" fmla="*/ 14 h 24"/>
                <a:gd name="T34" fmla="*/ 11 w 19"/>
                <a:gd name="T35" fmla="*/ 16 h 24"/>
                <a:gd name="T36" fmla="*/ 9 w 19"/>
                <a:gd name="T37" fmla="*/ 16 h 24"/>
                <a:gd name="T38" fmla="*/ 7 w 19"/>
                <a:gd name="T39" fmla="*/ 17 h 24"/>
                <a:gd name="T40" fmla="*/ 6 w 19"/>
                <a:gd name="T41" fmla="*/ 16 h 24"/>
                <a:gd name="T42" fmla="*/ 6 w 19"/>
                <a:gd name="T43" fmla="*/ 16 h 24"/>
                <a:gd name="T44" fmla="*/ 5 w 19"/>
                <a:gd name="T45" fmla="*/ 16 h 24"/>
                <a:gd name="T46" fmla="*/ 5 w 19"/>
                <a:gd name="T47" fmla="*/ 15 h 24"/>
                <a:gd name="T48" fmla="*/ 2 w 19"/>
                <a:gd name="T49" fmla="*/ 17 h 24"/>
                <a:gd name="T50" fmla="*/ 19 w 19"/>
                <a:gd name="T51" fmla="*/ 9 h 24"/>
                <a:gd name="T52" fmla="*/ 12 w 19"/>
                <a:gd name="T53" fmla="*/ 1 h 24"/>
                <a:gd name="T54" fmla="*/ 4 w 19"/>
                <a:gd name="T55" fmla="*/ 4 h 24"/>
                <a:gd name="T56" fmla="*/ 4 w 19"/>
                <a:gd name="T57" fmla="*/ 1 h 24"/>
                <a:gd name="T58" fmla="*/ 2 w 19"/>
                <a:gd name="T59" fmla="*/ 0 h 24"/>
                <a:gd name="T60" fmla="*/ 0 w 19"/>
                <a:gd name="T61" fmla="*/ 1 h 24"/>
                <a:gd name="T62" fmla="*/ 15 w 19"/>
                <a:gd name="T63" fmla="*/ 6 h 24"/>
                <a:gd name="T64" fmla="*/ 15 w 19"/>
                <a:gd name="T65" fmla="*/ 6 h 24"/>
                <a:gd name="T66" fmla="*/ 15 w 19"/>
                <a:gd name="T67" fmla="*/ 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24">
                  <a:moveTo>
                    <a:pt x="0" y="1"/>
                  </a:moveTo>
                  <a:cubicBezTo>
                    <a:pt x="1" y="3"/>
                    <a:pt x="1" y="6"/>
                    <a:pt x="1" y="8"/>
                  </a:cubicBezTo>
                  <a:cubicBezTo>
                    <a:pt x="2" y="9"/>
                    <a:pt x="4" y="9"/>
                    <a:pt x="4" y="8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5" y="7"/>
                    <a:pt x="5" y="7"/>
                    <a:pt x="6" y="6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4"/>
                    <a:pt x="9" y="4"/>
                    <a:pt x="10" y="4"/>
                  </a:cubicBezTo>
                  <a:cubicBezTo>
                    <a:pt x="10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4"/>
                    <a:pt x="14" y="5"/>
                    <a:pt x="14" y="5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5" y="7"/>
                    <a:pt x="16" y="7"/>
                    <a:pt x="16" y="8"/>
                  </a:cubicBezTo>
                  <a:cubicBezTo>
                    <a:pt x="16" y="8"/>
                    <a:pt x="16" y="9"/>
                    <a:pt x="16" y="9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1"/>
                    <a:pt x="15" y="11"/>
                    <a:pt x="15" y="12"/>
                  </a:cubicBezTo>
                  <a:cubicBezTo>
                    <a:pt x="15" y="12"/>
                    <a:pt x="14" y="13"/>
                    <a:pt x="14" y="14"/>
                  </a:cubicBezTo>
                  <a:cubicBezTo>
                    <a:pt x="13" y="14"/>
                    <a:pt x="12" y="15"/>
                    <a:pt x="11" y="16"/>
                  </a:cubicBezTo>
                  <a:cubicBezTo>
                    <a:pt x="10" y="16"/>
                    <a:pt x="10" y="16"/>
                    <a:pt x="9" y="16"/>
                  </a:cubicBezTo>
                  <a:cubicBezTo>
                    <a:pt x="8" y="17"/>
                    <a:pt x="8" y="17"/>
                    <a:pt x="7" y="17"/>
                  </a:cubicBezTo>
                  <a:cubicBezTo>
                    <a:pt x="7" y="17"/>
                    <a:pt x="7" y="17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3" y="14"/>
                    <a:pt x="1" y="16"/>
                    <a:pt x="2" y="17"/>
                  </a:cubicBezTo>
                  <a:cubicBezTo>
                    <a:pt x="8" y="24"/>
                    <a:pt x="19" y="16"/>
                    <a:pt x="19" y="9"/>
                  </a:cubicBezTo>
                  <a:cubicBezTo>
                    <a:pt x="19" y="5"/>
                    <a:pt x="16" y="1"/>
                    <a:pt x="12" y="1"/>
                  </a:cubicBezTo>
                  <a:cubicBezTo>
                    <a:pt x="9" y="0"/>
                    <a:pt x="6" y="2"/>
                    <a:pt x="4" y="4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moveTo>
                    <a:pt x="15" y="6"/>
                  </a:move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893061" y="1989274"/>
            <a:ext cx="746125" cy="688975"/>
            <a:chOff x="3308220" y="1914525"/>
            <a:chExt cx="746125" cy="688975"/>
          </a:xfrm>
        </p:grpSpPr>
        <p:sp>
          <p:nvSpPr>
            <p:cNvPr id="48" name="Freeform 6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9" name="Freeform 7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0" name="Oval 8"/>
            <p:cNvSpPr>
              <a:spLocks noChangeArrowheads="1"/>
            </p:cNvSpPr>
            <p:nvPr/>
          </p:nvSpPr>
          <p:spPr bwMode="auto">
            <a:xfrm>
              <a:off x="3930520" y="2184400"/>
              <a:ext cx="1588" cy="1588"/>
            </a:xfrm>
            <a:prstGeom prst="ellipse">
              <a:avLst/>
            </a:pr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1" name="Freeform 9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2" name="Freeform 10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3" name="Freeform 11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4" name="Freeform 12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3930520" y="21844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14"/>
            <p:cNvSpPr>
              <a:spLocks noEditPoints="1"/>
            </p:cNvSpPr>
            <p:nvPr/>
          </p:nvSpPr>
          <p:spPr bwMode="auto">
            <a:xfrm>
              <a:off x="3308220" y="1914525"/>
              <a:ext cx="746125" cy="688975"/>
            </a:xfrm>
            <a:custGeom>
              <a:avLst/>
              <a:gdLst>
                <a:gd name="T0" fmla="*/ 174 w 175"/>
                <a:gd name="T1" fmla="*/ 136 h 161"/>
                <a:gd name="T2" fmla="*/ 168 w 175"/>
                <a:gd name="T3" fmla="*/ 105 h 161"/>
                <a:gd name="T4" fmla="*/ 157 w 175"/>
                <a:gd name="T5" fmla="*/ 76 h 161"/>
                <a:gd name="T6" fmla="*/ 142 w 175"/>
                <a:gd name="T7" fmla="*/ 50 h 161"/>
                <a:gd name="T8" fmla="*/ 108 w 175"/>
                <a:gd name="T9" fmla="*/ 20 h 161"/>
                <a:gd name="T10" fmla="*/ 68 w 175"/>
                <a:gd name="T11" fmla="*/ 0 h 161"/>
                <a:gd name="T12" fmla="*/ 67 w 175"/>
                <a:gd name="T13" fmla="*/ 0 h 161"/>
                <a:gd name="T14" fmla="*/ 66 w 175"/>
                <a:gd name="T15" fmla="*/ 2 h 161"/>
                <a:gd name="T16" fmla="*/ 65 w 175"/>
                <a:gd name="T17" fmla="*/ 2 h 161"/>
                <a:gd name="T18" fmla="*/ 36 w 175"/>
                <a:gd name="T19" fmla="*/ 61 h 161"/>
                <a:gd name="T20" fmla="*/ 12 w 175"/>
                <a:gd name="T21" fmla="*/ 120 h 161"/>
                <a:gd name="T22" fmla="*/ 1 w 175"/>
                <a:gd name="T23" fmla="*/ 143 h 161"/>
                <a:gd name="T24" fmla="*/ 1 w 175"/>
                <a:gd name="T25" fmla="*/ 144 h 161"/>
                <a:gd name="T26" fmla="*/ 1 w 175"/>
                <a:gd name="T27" fmla="*/ 145 h 161"/>
                <a:gd name="T28" fmla="*/ 1 w 175"/>
                <a:gd name="T29" fmla="*/ 145 h 161"/>
                <a:gd name="T30" fmla="*/ 1 w 175"/>
                <a:gd name="T31" fmla="*/ 145 h 161"/>
                <a:gd name="T32" fmla="*/ 0 w 175"/>
                <a:gd name="T33" fmla="*/ 145 h 161"/>
                <a:gd name="T34" fmla="*/ 0 w 175"/>
                <a:gd name="T35" fmla="*/ 145 h 161"/>
                <a:gd name="T36" fmla="*/ 0 w 175"/>
                <a:gd name="T37" fmla="*/ 147 h 161"/>
                <a:gd name="T38" fmla="*/ 2 w 175"/>
                <a:gd name="T39" fmla="*/ 148 h 161"/>
                <a:gd name="T40" fmla="*/ 8 w 175"/>
                <a:gd name="T41" fmla="*/ 147 h 161"/>
                <a:gd name="T42" fmla="*/ 73 w 175"/>
                <a:gd name="T43" fmla="*/ 154 h 161"/>
                <a:gd name="T44" fmla="*/ 140 w 175"/>
                <a:gd name="T45" fmla="*/ 158 h 161"/>
                <a:gd name="T46" fmla="*/ 174 w 175"/>
                <a:gd name="T47" fmla="*/ 161 h 161"/>
                <a:gd name="T48" fmla="*/ 174 w 175"/>
                <a:gd name="T49" fmla="*/ 160 h 161"/>
                <a:gd name="T50" fmla="*/ 174 w 175"/>
                <a:gd name="T51" fmla="*/ 160 h 161"/>
                <a:gd name="T52" fmla="*/ 175 w 175"/>
                <a:gd name="T53" fmla="*/ 158 h 161"/>
                <a:gd name="T54" fmla="*/ 174 w 175"/>
                <a:gd name="T55" fmla="*/ 158 h 161"/>
                <a:gd name="T56" fmla="*/ 174 w 175"/>
                <a:gd name="T57" fmla="*/ 136 h 161"/>
                <a:gd name="T58" fmla="*/ 113 w 175"/>
                <a:gd name="T59" fmla="*/ 154 h 161"/>
                <a:gd name="T60" fmla="*/ 80 w 175"/>
                <a:gd name="T61" fmla="*/ 152 h 161"/>
                <a:gd name="T62" fmla="*/ 46 w 175"/>
                <a:gd name="T63" fmla="*/ 148 h 161"/>
                <a:gd name="T64" fmla="*/ 24 w 175"/>
                <a:gd name="T65" fmla="*/ 145 h 161"/>
                <a:gd name="T66" fmla="*/ 4 w 175"/>
                <a:gd name="T67" fmla="*/ 144 h 161"/>
                <a:gd name="T68" fmla="*/ 27 w 175"/>
                <a:gd name="T69" fmla="*/ 91 h 161"/>
                <a:gd name="T70" fmla="*/ 54 w 175"/>
                <a:gd name="T71" fmla="*/ 32 h 161"/>
                <a:gd name="T72" fmla="*/ 68 w 175"/>
                <a:gd name="T73" fmla="*/ 4 h 161"/>
                <a:gd name="T74" fmla="*/ 68 w 175"/>
                <a:gd name="T75" fmla="*/ 3 h 161"/>
                <a:gd name="T76" fmla="*/ 72 w 175"/>
                <a:gd name="T77" fmla="*/ 4 h 161"/>
                <a:gd name="T78" fmla="*/ 88 w 175"/>
                <a:gd name="T79" fmla="*/ 11 h 161"/>
                <a:gd name="T80" fmla="*/ 111 w 175"/>
                <a:gd name="T81" fmla="*/ 26 h 161"/>
                <a:gd name="T82" fmla="*/ 132 w 175"/>
                <a:gd name="T83" fmla="*/ 44 h 161"/>
                <a:gd name="T84" fmla="*/ 146 w 175"/>
                <a:gd name="T85" fmla="*/ 63 h 161"/>
                <a:gd name="T86" fmla="*/ 146 w 175"/>
                <a:gd name="T87" fmla="*/ 63 h 161"/>
                <a:gd name="T88" fmla="*/ 146 w 175"/>
                <a:gd name="T89" fmla="*/ 63 h 161"/>
                <a:gd name="T90" fmla="*/ 146 w 175"/>
                <a:gd name="T91" fmla="*/ 63 h 161"/>
                <a:gd name="T92" fmla="*/ 146 w 175"/>
                <a:gd name="T93" fmla="*/ 63 h 161"/>
                <a:gd name="T94" fmla="*/ 146 w 175"/>
                <a:gd name="T95" fmla="*/ 63 h 161"/>
                <a:gd name="T96" fmla="*/ 146 w 175"/>
                <a:gd name="T97" fmla="*/ 63 h 161"/>
                <a:gd name="T98" fmla="*/ 146 w 175"/>
                <a:gd name="T99" fmla="*/ 63 h 161"/>
                <a:gd name="T100" fmla="*/ 146 w 175"/>
                <a:gd name="T101" fmla="*/ 63 h 161"/>
                <a:gd name="T102" fmla="*/ 146 w 175"/>
                <a:gd name="T103" fmla="*/ 63 h 161"/>
                <a:gd name="T104" fmla="*/ 146 w 175"/>
                <a:gd name="T105" fmla="*/ 63 h 161"/>
                <a:gd name="T106" fmla="*/ 146 w 175"/>
                <a:gd name="T107" fmla="*/ 63 h 161"/>
                <a:gd name="T108" fmla="*/ 146 w 175"/>
                <a:gd name="T109" fmla="*/ 63 h 161"/>
                <a:gd name="T110" fmla="*/ 146 w 175"/>
                <a:gd name="T111" fmla="*/ 63 h 161"/>
                <a:gd name="T112" fmla="*/ 146 w 175"/>
                <a:gd name="T113" fmla="*/ 63 h 161"/>
                <a:gd name="T114" fmla="*/ 146 w 175"/>
                <a:gd name="T115" fmla="*/ 63 h 161"/>
                <a:gd name="T116" fmla="*/ 167 w 175"/>
                <a:gd name="T117" fmla="*/ 112 h 161"/>
                <a:gd name="T118" fmla="*/ 172 w 175"/>
                <a:gd name="T119" fmla="*/ 150 h 161"/>
                <a:gd name="T120" fmla="*/ 171 w 175"/>
                <a:gd name="T121" fmla="*/ 157 h 161"/>
                <a:gd name="T122" fmla="*/ 146 w 175"/>
                <a:gd name="T123" fmla="*/ 155 h 161"/>
                <a:gd name="T124" fmla="*/ 113 w 175"/>
                <a:gd name="T125" fmla="*/ 154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75" h="161">
                  <a:moveTo>
                    <a:pt x="174" y="136"/>
                  </a:moveTo>
                  <a:cubicBezTo>
                    <a:pt x="173" y="125"/>
                    <a:pt x="171" y="115"/>
                    <a:pt x="168" y="105"/>
                  </a:cubicBezTo>
                  <a:cubicBezTo>
                    <a:pt x="165" y="95"/>
                    <a:pt x="161" y="86"/>
                    <a:pt x="157" y="76"/>
                  </a:cubicBezTo>
                  <a:cubicBezTo>
                    <a:pt x="153" y="67"/>
                    <a:pt x="148" y="58"/>
                    <a:pt x="142" y="50"/>
                  </a:cubicBezTo>
                  <a:cubicBezTo>
                    <a:pt x="133" y="38"/>
                    <a:pt x="120" y="29"/>
                    <a:pt x="108" y="20"/>
                  </a:cubicBezTo>
                  <a:cubicBezTo>
                    <a:pt x="96" y="12"/>
                    <a:pt x="83" y="1"/>
                    <a:pt x="6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6" y="0"/>
                    <a:pt x="66" y="1"/>
                    <a:pt x="66" y="2"/>
                  </a:cubicBezTo>
                  <a:cubicBezTo>
                    <a:pt x="66" y="2"/>
                    <a:pt x="65" y="2"/>
                    <a:pt x="65" y="2"/>
                  </a:cubicBezTo>
                  <a:cubicBezTo>
                    <a:pt x="56" y="22"/>
                    <a:pt x="45" y="41"/>
                    <a:pt x="36" y="61"/>
                  </a:cubicBezTo>
                  <a:cubicBezTo>
                    <a:pt x="28" y="81"/>
                    <a:pt x="20" y="101"/>
                    <a:pt x="12" y="120"/>
                  </a:cubicBezTo>
                  <a:cubicBezTo>
                    <a:pt x="9" y="128"/>
                    <a:pt x="5" y="136"/>
                    <a:pt x="1" y="143"/>
                  </a:cubicBezTo>
                  <a:cubicBezTo>
                    <a:pt x="1" y="143"/>
                    <a:pt x="1" y="143"/>
                    <a:pt x="1" y="144"/>
                  </a:cubicBezTo>
                  <a:cubicBezTo>
                    <a:pt x="1" y="144"/>
                    <a:pt x="1" y="144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0" y="146"/>
                    <a:pt x="0" y="146"/>
                    <a:pt x="0" y="147"/>
                  </a:cubicBezTo>
                  <a:cubicBezTo>
                    <a:pt x="0" y="147"/>
                    <a:pt x="1" y="148"/>
                    <a:pt x="2" y="148"/>
                  </a:cubicBezTo>
                  <a:cubicBezTo>
                    <a:pt x="4" y="148"/>
                    <a:pt x="6" y="147"/>
                    <a:pt x="8" y="147"/>
                  </a:cubicBezTo>
                  <a:cubicBezTo>
                    <a:pt x="30" y="148"/>
                    <a:pt x="51" y="152"/>
                    <a:pt x="73" y="154"/>
                  </a:cubicBezTo>
                  <a:cubicBezTo>
                    <a:pt x="95" y="157"/>
                    <a:pt x="117" y="157"/>
                    <a:pt x="140" y="158"/>
                  </a:cubicBezTo>
                  <a:cubicBezTo>
                    <a:pt x="151" y="159"/>
                    <a:pt x="162" y="159"/>
                    <a:pt x="174" y="161"/>
                  </a:cubicBezTo>
                  <a:cubicBezTo>
                    <a:pt x="174" y="161"/>
                    <a:pt x="174" y="161"/>
                    <a:pt x="174" y="160"/>
                  </a:cubicBezTo>
                  <a:cubicBezTo>
                    <a:pt x="174" y="160"/>
                    <a:pt x="174" y="160"/>
                    <a:pt x="174" y="160"/>
                  </a:cubicBezTo>
                  <a:cubicBezTo>
                    <a:pt x="174" y="159"/>
                    <a:pt x="174" y="158"/>
                    <a:pt x="175" y="158"/>
                  </a:cubicBezTo>
                  <a:cubicBezTo>
                    <a:pt x="174" y="158"/>
                    <a:pt x="174" y="158"/>
                    <a:pt x="174" y="158"/>
                  </a:cubicBezTo>
                  <a:cubicBezTo>
                    <a:pt x="175" y="150"/>
                    <a:pt x="175" y="143"/>
                    <a:pt x="174" y="136"/>
                  </a:cubicBezTo>
                  <a:close/>
                  <a:moveTo>
                    <a:pt x="113" y="154"/>
                  </a:moveTo>
                  <a:cubicBezTo>
                    <a:pt x="102" y="154"/>
                    <a:pt x="91" y="153"/>
                    <a:pt x="80" y="152"/>
                  </a:cubicBezTo>
                  <a:cubicBezTo>
                    <a:pt x="68" y="151"/>
                    <a:pt x="57" y="149"/>
                    <a:pt x="46" y="148"/>
                  </a:cubicBezTo>
                  <a:cubicBezTo>
                    <a:pt x="39" y="147"/>
                    <a:pt x="31" y="146"/>
                    <a:pt x="24" y="145"/>
                  </a:cubicBezTo>
                  <a:cubicBezTo>
                    <a:pt x="17" y="145"/>
                    <a:pt x="11" y="144"/>
                    <a:pt x="4" y="144"/>
                  </a:cubicBezTo>
                  <a:cubicBezTo>
                    <a:pt x="13" y="127"/>
                    <a:pt x="20" y="109"/>
                    <a:pt x="27" y="91"/>
                  </a:cubicBezTo>
                  <a:cubicBezTo>
                    <a:pt x="35" y="71"/>
                    <a:pt x="44" y="51"/>
                    <a:pt x="54" y="32"/>
                  </a:cubicBezTo>
                  <a:cubicBezTo>
                    <a:pt x="59" y="23"/>
                    <a:pt x="63" y="13"/>
                    <a:pt x="68" y="4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9" y="3"/>
                    <a:pt x="71" y="3"/>
                    <a:pt x="72" y="4"/>
                  </a:cubicBezTo>
                  <a:cubicBezTo>
                    <a:pt x="78" y="5"/>
                    <a:pt x="83" y="8"/>
                    <a:pt x="88" y="11"/>
                  </a:cubicBezTo>
                  <a:cubicBezTo>
                    <a:pt x="96" y="15"/>
                    <a:pt x="103" y="21"/>
                    <a:pt x="111" y="26"/>
                  </a:cubicBezTo>
                  <a:cubicBezTo>
                    <a:pt x="118" y="32"/>
                    <a:pt x="126" y="38"/>
                    <a:pt x="132" y="44"/>
                  </a:cubicBezTo>
                  <a:cubicBezTo>
                    <a:pt x="138" y="50"/>
                    <a:pt x="142" y="56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46" y="63"/>
                    <a:pt x="146" y="63"/>
                    <a:pt x="146" y="63"/>
                  </a:cubicBezTo>
                  <a:cubicBezTo>
                    <a:pt x="155" y="78"/>
                    <a:pt x="162" y="95"/>
                    <a:pt x="167" y="112"/>
                  </a:cubicBezTo>
                  <a:cubicBezTo>
                    <a:pt x="170" y="124"/>
                    <a:pt x="172" y="137"/>
                    <a:pt x="172" y="150"/>
                  </a:cubicBezTo>
                  <a:cubicBezTo>
                    <a:pt x="172" y="153"/>
                    <a:pt x="172" y="155"/>
                    <a:pt x="171" y="157"/>
                  </a:cubicBezTo>
                  <a:cubicBezTo>
                    <a:pt x="163" y="156"/>
                    <a:pt x="154" y="156"/>
                    <a:pt x="146" y="155"/>
                  </a:cubicBezTo>
                  <a:cubicBezTo>
                    <a:pt x="135" y="155"/>
                    <a:pt x="124" y="155"/>
                    <a:pt x="113" y="154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3354258" y="2441575"/>
              <a:ext cx="38100" cy="101600"/>
            </a:xfrm>
            <a:custGeom>
              <a:avLst/>
              <a:gdLst>
                <a:gd name="T0" fmla="*/ 0 w 9"/>
                <a:gd name="T1" fmla="*/ 2 h 24"/>
                <a:gd name="T2" fmla="*/ 5 w 9"/>
                <a:gd name="T3" fmla="*/ 22 h 24"/>
                <a:gd name="T4" fmla="*/ 8 w 9"/>
                <a:gd name="T5" fmla="*/ 21 h 24"/>
                <a:gd name="T6" fmla="*/ 4 w 9"/>
                <a:gd name="T7" fmla="*/ 7 h 24"/>
                <a:gd name="T8" fmla="*/ 3 w 9"/>
                <a:gd name="T9" fmla="*/ 2 h 24"/>
                <a:gd name="T10" fmla="*/ 1 w 9"/>
                <a:gd name="T11" fmla="*/ 0 h 24"/>
                <a:gd name="T12" fmla="*/ 0 w 9"/>
                <a:gd name="T1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24">
                  <a:moveTo>
                    <a:pt x="0" y="2"/>
                  </a:moveTo>
                  <a:cubicBezTo>
                    <a:pt x="1" y="9"/>
                    <a:pt x="3" y="15"/>
                    <a:pt x="5" y="22"/>
                  </a:cubicBezTo>
                  <a:cubicBezTo>
                    <a:pt x="6" y="24"/>
                    <a:pt x="9" y="23"/>
                    <a:pt x="8" y="21"/>
                  </a:cubicBezTo>
                  <a:cubicBezTo>
                    <a:pt x="7" y="16"/>
                    <a:pt x="5" y="12"/>
                    <a:pt x="4" y="7"/>
                  </a:cubicBezTo>
                  <a:cubicBezTo>
                    <a:pt x="4" y="5"/>
                    <a:pt x="3" y="3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56"/>
            <p:cNvSpPr/>
            <p:nvPr/>
          </p:nvSpPr>
          <p:spPr bwMode="auto">
            <a:xfrm>
              <a:off x="3389183" y="2363787"/>
              <a:ext cx="80963" cy="188913"/>
            </a:xfrm>
            <a:custGeom>
              <a:avLst/>
              <a:gdLst>
                <a:gd name="T0" fmla="*/ 0 w 19"/>
                <a:gd name="T1" fmla="*/ 2 h 44"/>
                <a:gd name="T2" fmla="*/ 15 w 19"/>
                <a:gd name="T3" fmla="*/ 42 h 44"/>
                <a:gd name="T4" fmla="*/ 18 w 19"/>
                <a:gd name="T5" fmla="*/ 41 h 44"/>
                <a:gd name="T6" fmla="*/ 4 w 19"/>
                <a:gd name="T7" fmla="*/ 8 h 44"/>
                <a:gd name="T8" fmla="*/ 3 w 19"/>
                <a:gd name="T9" fmla="*/ 2 h 44"/>
                <a:gd name="T10" fmla="*/ 1 w 19"/>
                <a:gd name="T11" fmla="*/ 0 h 44"/>
                <a:gd name="T12" fmla="*/ 0 w 19"/>
                <a:gd name="T13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4">
                  <a:moveTo>
                    <a:pt x="0" y="2"/>
                  </a:moveTo>
                  <a:cubicBezTo>
                    <a:pt x="1" y="16"/>
                    <a:pt x="9" y="29"/>
                    <a:pt x="15" y="42"/>
                  </a:cubicBezTo>
                  <a:cubicBezTo>
                    <a:pt x="16" y="44"/>
                    <a:pt x="19" y="43"/>
                    <a:pt x="18" y="41"/>
                  </a:cubicBezTo>
                  <a:cubicBezTo>
                    <a:pt x="13" y="30"/>
                    <a:pt x="7" y="20"/>
                    <a:pt x="4" y="8"/>
                  </a:cubicBezTo>
                  <a:cubicBezTo>
                    <a:pt x="4" y="6"/>
                    <a:pt x="3" y="4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3427283" y="2270125"/>
              <a:ext cx="149225" cy="290513"/>
            </a:xfrm>
            <a:custGeom>
              <a:avLst/>
              <a:gdLst>
                <a:gd name="T0" fmla="*/ 0 w 35"/>
                <a:gd name="T1" fmla="*/ 2 h 68"/>
                <a:gd name="T2" fmla="*/ 6 w 35"/>
                <a:gd name="T3" fmla="*/ 18 h 68"/>
                <a:gd name="T4" fmla="*/ 14 w 35"/>
                <a:gd name="T5" fmla="*/ 33 h 68"/>
                <a:gd name="T6" fmla="*/ 23 w 35"/>
                <a:gd name="T7" fmla="*/ 51 h 68"/>
                <a:gd name="T8" fmla="*/ 31 w 35"/>
                <a:gd name="T9" fmla="*/ 66 h 68"/>
                <a:gd name="T10" fmla="*/ 34 w 35"/>
                <a:gd name="T11" fmla="*/ 64 h 68"/>
                <a:gd name="T12" fmla="*/ 31 w 35"/>
                <a:gd name="T13" fmla="*/ 60 h 68"/>
                <a:gd name="T14" fmla="*/ 16 w 35"/>
                <a:gd name="T15" fmla="*/ 32 h 68"/>
                <a:gd name="T16" fmla="*/ 4 w 35"/>
                <a:gd name="T17" fmla="*/ 5 h 68"/>
                <a:gd name="T18" fmla="*/ 3 w 35"/>
                <a:gd name="T19" fmla="*/ 1 h 68"/>
                <a:gd name="T20" fmla="*/ 2 w 35"/>
                <a:gd name="T21" fmla="*/ 0 h 68"/>
                <a:gd name="T22" fmla="*/ 0 w 35"/>
                <a:gd name="T23" fmla="*/ 2 h 68"/>
                <a:gd name="T24" fmla="*/ 31 w 35"/>
                <a:gd name="T25" fmla="*/ 60 h 68"/>
                <a:gd name="T26" fmla="*/ 31 w 35"/>
                <a:gd name="T27" fmla="*/ 61 h 68"/>
                <a:gd name="T28" fmla="*/ 31 w 35"/>
                <a:gd name="T29" fmla="*/ 6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68">
                  <a:moveTo>
                    <a:pt x="0" y="2"/>
                  </a:moveTo>
                  <a:cubicBezTo>
                    <a:pt x="1" y="7"/>
                    <a:pt x="3" y="13"/>
                    <a:pt x="6" y="18"/>
                  </a:cubicBezTo>
                  <a:cubicBezTo>
                    <a:pt x="8" y="23"/>
                    <a:pt x="11" y="28"/>
                    <a:pt x="14" y="33"/>
                  </a:cubicBezTo>
                  <a:cubicBezTo>
                    <a:pt x="16" y="39"/>
                    <a:pt x="19" y="45"/>
                    <a:pt x="23" y="51"/>
                  </a:cubicBezTo>
                  <a:cubicBezTo>
                    <a:pt x="26" y="56"/>
                    <a:pt x="28" y="61"/>
                    <a:pt x="31" y="66"/>
                  </a:cubicBezTo>
                  <a:cubicBezTo>
                    <a:pt x="32" y="68"/>
                    <a:pt x="35" y="66"/>
                    <a:pt x="34" y="64"/>
                  </a:cubicBezTo>
                  <a:cubicBezTo>
                    <a:pt x="33" y="63"/>
                    <a:pt x="32" y="62"/>
                    <a:pt x="31" y="60"/>
                  </a:cubicBezTo>
                  <a:cubicBezTo>
                    <a:pt x="26" y="51"/>
                    <a:pt x="21" y="42"/>
                    <a:pt x="16" y="32"/>
                  </a:cubicBezTo>
                  <a:cubicBezTo>
                    <a:pt x="12" y="23"/>
                    <a:pt x="7" y="15"/>
                    <a:pt x="4" y="5"/>
                  </a:cubicBezTo>
                  <a:cubicBezTo>
                    <a:pt x="4" y="4"/>
                    <a:pt x="3" y="3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moveTo>
                    <a:pt x="31" y="60"/>
                  </a:move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1" y="6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58"/>
            <p:cNvSpPr/>
            <p:nvPr/>
          </p:nvSpPr>
          <p:spPr bwMode="auto">
            <a:xfrm>
              <a:off x="3473320" y="2154237"/>
              <a:ext cx="234950" cy="423863"/>
            </a:xfrm>
            <a:custGeom>
              <a:avLst/>
              <a:gdLst>
                <a:gd name="T0" fmla="*/ 1 w 55"/>
                <a:gd name="T1" fmla="*/ 2 h 99"/>
                <a:gd name="T2" fmla="*/ 11 w 55"/>
                <a:gd name="T3" fmla="*/ 27 h 99"/>
                <a:gd name="T4" fmla="*/ 24 w 55"/>
                <a:gd name="T5" fmla="*/ 52 h 99"/>
                <a:gd name="T6" fmla="*/ 37 w 55"/>
                <a:gd name="T7" fmla="*/ 76 h 99"/>
                <a:gd name="T8" fmla="*/ 51 w 55"/>
                <a:gd name="T9" fmla="*/ 98 h 99"/>
                <a:gd name="T10" fmla="*/ 54 w 55"/>
                <a:gd name="T11" fmla="*/ 96 h 99"/>
                <a:gd name="T12" fmla="*/ 34 w 55"/>
                <a:gd name="T13" fmla="*/ 66 h 99"/>
                <a:gd name="T14" fmla="*/ 18 w 55"/>
                <a:gd name="T15" fmla="*/ 34 h 99"/>
                <a:gd name="T16" fmla="*/ 3 w 55"/>
                <a:gd name="T17" fmla="*/ 1 h 99"/>
                <a:gd name="T18" fmla="*/ 2 w 55"/>
                <a:gd name="T19" fmla="*/ 0 h 99"/>
                <a:gd name="T20" fmla="*/ 1 w 55"/>
                <a:gd name="T21" fmla="*/ 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5" h="99">
                  <a:moveTo>
                    <a:pt x="1" y="2"/>
                  </a:moveTo>
                  <a:cubicBezTo>
                    <a:pt x="3" y="11"/>
                    <a:pt x="7" y="19"/>
                    <a:pt x="11" y="27"/>
                  </a:cubicBezTo>
                  <a:cubicBezTo>
                    <a:pt x="15" y="35"/>
                    <a:pt x="20" y="44"/>
                    <a:pt x="24" y="52"/>
                  </a:cubicBezTo>
                  <a:cubicBezTo>
                    <a:pt x="28" y="60"/>
                    <a:pt x="32" y="68"/>
                    <a:pt x="37" y="76"/>
                  </a:cubicBezTo>
                  <a:cubicBezTo>
                    <a:pt x="41" y="84"/>
                    <a:pt x="46" y="91"/>
                    <a:pt x="51" y="98"/>
                  </a:cubicBezTo>
                  <a:cubicBezTo>
                    <a:pt x="53" y="99"/>
                    <a:pt x="55" y="98"/>
                    <a:pt x="54" y="96"/>
                  </a:cubicBezTo>
                  <a:cubicBezTo>
                    <a:pt x="46" y="87"/>
                    <a:pt x="40" y="76"/>
                    <a:pt x="34" y="66"/>
                  </a:cubicBezTo>
                  <a:cubicBezTo>
                    <a:pt x="28" y="55"/>
                    <a:pt x="23" y="44"/>
                    <a:pt x="18" y="34"/>
                  </a:cubicBezTo>
                  <a:cubicBezTo>
                    <a:pt x="13" y="23"/>
                    <a:pt x="7" y="1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59"/>
            <p:cNvSpPr>
              <a:spLocks noEditPoints="1"/>
            </p:cNvSpPr>
            <p:nvPr/>
          </p:nvSpPr>
          <p:spPr bwMode="auto">
            <a:xfrm>
              <a:off x="3528883" y="2051050"/>
              <a:ext cx="323850" cy="531813"/>
            </a:xfrm>
            <a:custGeom>
              <a:avLst/>
              <a:gdLst>
                <a:gd name="T0" fmla="*/ 0 w 76"/>
                <a:gd name="T1" fmla="*/ 2 h 124"/>
                <a:gd name="T2" fmla="*/ 13 w 76"/>
                <a:gd name="T3" fmla="*/ 22 h 124"/>
                <a:gd name="T4" fmla="*/ 25 w 76"/>
                <a:gd name="T5" fmla="*/ 41 h 124"/>
                <a:gd name="T6" fmla="*/ 47 w 76"/>
                <a:gd name="T7" fmla="*/ 82 h 124"/>
                <a:gd name="T8" fmla="*/ 72 w 76"/>
                <a:gd name="T9" fmla="*/ 122 h 124"/>
                <a:gd name="T10" fmla="*/ 72 w 76"/>
                <a:gd name="T11" fmla="*/ 122 h 124"/>
                <a:gd name="T12" fmla="*/ 72 w 76"/>
                <a:gd name="T13" fmla="*/ 122 h 124"/>
                <a:gd name="T14" fmla="*/ 75 w 76"/>
                <a:gd name="T15" fmla="*/ 121 h 124"/>
                <a:gd name="T16" fmla="*/ 46 w 76"/>
                <a:gd name="T17" fmla="*/ 75 h 124"/>
                <a:gd name="T18" fmla="*/ 27 w 76"/>
                <a:gd name="T19" fmla="*/ 38 h 124"/>
                <a:gd name="T20" fmla="*/ 15 w 76"/>
                <a:gd name="T21" fmla="*/ 20 h 124"/>
                <a:gd name="T22" fmla="*/ 3 w 76"/>
                <a:gd name="T23" fmla="*/ 0 h 124"/>
                <a:gd name="T24" fmla="*/ 2 w 76"/>
                <a:gd name="T25" fmla="*/ 0 h 124"/>
                <a:gd name="T26" fmla="*/ 0 w 76"/>
                <a:gd name="T27" fmla="*/ 2 h 124"/>
                <a:gd name="T28" fmla="*/ 46 w 76"/>
                <a:gd name="T29" fmla="*/ 75 h 124"/>
                <a:gd name="T30" fmla="*/ 46 w 76"/>
                <a:gd name="T31" fmla="*/ 75 h 124"/>
                <a:gd name="T32" fmla="*/ 46 w 76"/>
                <a:gd name="T33" fmla="*/ 75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6" h="124">
                  <a:moveTo>
                    <a:pt x="0" y="2"/>
                  </a:moveTo>
                  <a:cubicBezTo>
                    <a:pt x="4" y="9"/>
                    <a:pt x="8" y="15"/>
                    <a:pt x="13" y="22"/>
                  </a:cubicBezTo>
                  <a:cubicBezTo>
                    <a:pt x="17" y="28"/>
                    <a:pt x="21" y="35"/>
                    <a:pt x="25" y="41"/>
                  </a:cubicBezTo>
                  <a:cubicBezTo>
                    <a:pt x="33" y="55"/>
                    <a:pt x="39" y="69"/>
                    <a:pt x="47" y="82"/>
                  </a:cubicBezTo>
                  <a:cubicBezTo>
                    <a:pt x="55" y="96"/>
                    <a:pt x="64" y="108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2" y="122"/>
                    <a:pt x="72" y="122"/>
                    <a:pt x="72" y="122"/>
                  </a:cubicBezTo>
                  <a:cubicBezTo>
                    <a:pt x="73" y="124"/>
                    <a:pt x="76" y="123"/>
                    <a:pt x="75" y="121"/>
                  </a:cubicBezTo>
                  <a:cubicBezTo>
                    <a:pt x="66" y="105"/>
                    <a:pt x="55" y="91"/>
                    <a:pt x="46" y="75"/>
                  </a:cubicBezTo>
                  <a:cubicBezTo>
                    <a:pt x="39" y="63"/>
                    <a:pt x="34" y="50"/>
                    <a:pt x="27" y="38"/>
                  </a:cubicBezTo>
                  <a:cubicBezTo>
                    <a:pt x="23" y="32"/>
                    <a:pt x="19" y="26"/>
                    <a:pt x="15" y="20"/>
                  </a:cubicBezTo>
                  <a:cubicBezTo>
                    <a:pt x="11" y="13"/>
                    <a:pt x="7" y="7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moveTo>
                    <a:pt x="46" y="75"/>
                  </a:move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60"/>
            <p:cNvSpPr/>
            <p:nvPr/>
          </p:nvSpPr>
          <p:spPr bwMode="auto">
            <a:xfrm>
              <a:off x="3576508" y="1952625"/>
              <a:ext cx="473075" cy="650875"/>
            </a:xfrm>
            <a:custGeom>
              <a:avLst/>
              <a:gdLst>
                <a:gd name="T0" fmla="*/ 1 w 111"/>
                <a:gd name="T1" fmla="*/ 2 h 152"/>
                <a:gd name="T2" fmla="*/ 19 w 111"/>
                <a:gd name="T3" fmla="*/ 28 h 152"/>
                <a:gd name="T4" fmla="*/ 40 w 111"/>
                <a:gd name="T5" fmla="*/ 55 h 152"/>
                <a:gd name="T6" fmla="*/ 78 w 111"/>
                <a:gd name="T7" fmla="*/ 110 h 152"/>
                <a:gd name="T8" fmla="*/ 91 w 111"/>
                <a:gd name="T9" fmla="*/ 131 h 152"/>
                <a:gd name="T10" fmla="*/ 98 w 111"/>
                <a:gd name="T11" fmla="*/ 140 h 152"/>
                <a:gd name="T12" fmla="*/ 106 w 111"/>
                <a:gd name="T13" fmla="*/ 147 h 152"/>
                <a:gd name="T14" fmla="*/ 108 w 111"/>
                <a:gd name="T15" fmla="*/ 150 h 152"/>
                <a:gd name="T16" fmla="*/ 110 w 111"/>
                <a:gd name="T17" fmla="*/ 148 h 152"/>
                <a:gd name="T18" fmla="*/ 102 w 111"/>
                <a:gd name="T19" fmla="*/ 140 h 152"/>
                <a:gd name="T20" fmla="*/ 84 w 111"/>
                <a:gd name="T21" fmla="*/ 115 h 152"/>
                <a:gd name="T22" fmla="*/ 67 w 111"/>
                <a:gd name="T23" fmla="*/ 88 h 152"/>
                <a:gd name="T24" fmla="*/ 47 w 111"/>
                <a:gd name="T25" fmla="*/ 60 h 152"/>
                <a:gd name="T26" fmla="*/ 27 w 111"/>
                <a:gd name="T27" fmla="*/ 33 h 152"/>
                <a:gd name="T28" fmla="*/ 15 w 111"/>
                <a:gd name="T29" fmla="*/ 17 h 152"/>
                <a:gd name="T30" fmla="*/ 3 w 111"/>
                <a:gd name="T31" fmla="*/ 0 h 152"/>
                <a:gd name="T32" fmla="*/ 2 w 111"/>
                <a:gd name="T33" fmla="*/ 0 h 152"/>
                <a:gd name="T34" fmla="*/ 1 w 111"/>
                <a:gd name="T35" fmla="*/ 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1" h="152">
                  <a:moveTo>
                    <a:pt x="1" y="2"/>
                  </a:moveTo>
                  <a:cubicBezTo>
                    <a:pt x="6" y="11"/>
                    <a:pt x="13" y="19"/>
                    <a:pt x="19" y="28"/>
                  </a:cubicBezTo>
                  <a:cubicBezTo>
                    <a:pt x="26" y="37"/>
                    <a:pt x="32" y="46"/>
                    <a:pt x="40" y="55"/>
                  </a:cubicBezTo>
                  <a:cubicBezTo>
                    <a:pt x="53" y="73"/>
                    <a:pt x="66" y="91"/>
                    <a:pt x="78" y="110"/>
                  </a:cubicBezTo>
                  <a:cubicBezTo>
                    <a:pt x="82" y="117"/>
                    <a:pt x="86" y="124"/>
                    <a:pt x="91" y="131"/>
                  </a:cubicBezTo>
                  <a:cubicBezTo>
                    <a:pt x="93" y="134"/>
                    <a:pt x="95" y="137"/>
                    <a:pt x="98" y="140"/>
                  </a:cubicBezTo>
                  <a:cubicBezTo>
                    <a:pt x="100" y="143"/>
                    <a:pt x="103" y="145"/>
                    <a:pt x="106" y="147"/>
                  </a:cubicBezTo>
                  <a:cubicBezTo>
                    <a:pt x="106" y="148"/>
                    <a:pt x="107" y="149"/>
                    <a:pt x="108" y="150"/>
                  </a:cubicBezTo>
                  <a:cubicBezTo>
                    <a:pt x="109" y="152"/>
                    <a:pt x="111" y="150"/>
                    <a:pt x="110" y="148"/>
                  </a:cubicBezTo>
                  <a:cubicBezTo>
                    <a:pt x="108" y="145"/>
                    <a:pt x="105" y="142"/>
                    <a:pt x="102" y="140"/>
                  </a:cubicBezTo>
                  <a:cubicBezTo>
                    <a:pt x="95" y="133"/>
                    <a:pt x="90" y="124"/>
                    <a:pt x="84" y="115"/>
                  </a:cubicBezTo>
                  <a:cubicBezTo>
                    <a:pt x="79" y="106"/>
                    <a:pt x="73" y="97"/>
                    <a:pt x="67" y="88"/>
                  </a:cubicBezTo>
                  <a:cubicBezTo>
                    <a:pt x="61" y="78"/>
                    <a:pt x="54" y="69"/>
                    <a:pt x="47" y="60"/>
                  </a:cubicBezTo>
                  <a:cubicBezTo>
                    <a:pt x="41" y="51"/>
                    <a:pt x="33" y="42"/>
                    <a:pt x="27" y="33"/>
                  </a:cubicBezTo>
                  <a:cubicBezTo>
                    <a:pt x="23" y="28"/>
                    <a:pt x="19" y="22"/>
                    <a:pt x="15" y="17"/>
                  </a:cubicBezTo>
                  <a:cubicBezTo>
                    <a:pt x="11" y="11"/>
                    <a:pt x="6" y="6"/>
                    <a:pt x="3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61"/>
            <p:cNvSpPr/>
            <p:nvPr/>
          </p:nvSpPr>
          <p:spPr bwMode="auto">
            <a:xfrm>
              <a:off x="3811458" y="2051050"/>
              <a:ext cx="200025" cy="287338"/>
            </a:xfrm>
            <a:custGeom>
              <a:avLst/>
              <a:gdLst>
                <a:gd name="T0" fmla="*/ 0 w 47"/>
                <a:gd name="T1" fmla="*/ 3 h 67"/>
                <a:gd name="T2" fmla="*/ 21 w 47"/>
                <a:gd name="T3" fmla="*/ 33 h 67"/>
                <a:gd name="T4" fmla="*/ 32 w 47"/>
                <a:gd name="T5" fmla="*/ 48 h 67"/>
                <a:gd name="T6" fmla="*/ 42 w 47"/>
                <a:gd name="T7" fmla="*/ 62 h 67"/>
                <a:gd name="T8" fmla="*/ 43 w 47"/>
                <a:gd name="T9" fmla="*/ 65 h 67"/>
                <a:gd name="T10" fmla="*/ 46 w 47"/>
                <a:gd name="T11" fmla="*/ 64 h 67"/>
                <a:gd name="T12" fmla="*/ 37 w 47"/>
                <a:gd name="T13" fmla="*/ 50 h 67"/>
                <a:gd name="T14" fmla="*/ 25 w 47"/>
                <a:gd name="T15" fmla="*/ 34 h 67"/>
                <a:gd name="T16" fmla="*/ 3 w 47"/>
                <a:gd name="T17" fmla="*/ 1 h 67"/>
                <a:gd name="T18" fmla="*/ 2 w 47"/>
                <a:gd name="T19" fmla="*/ 0 h 67"/>
                <a:gd name="T20" fmla="*/ 0 w 47"/>
                <a:gd name="T21" fmla="*/ 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0" y="3"/>
                  </a:moveTo>
                  <a:cubicBezTo>
                    <a:pt x="7" y="13"/>
                    <a:pt x="14" y="23"/>
                    <a:pt x="21" y="33"/>
                  </a:cubicBezTo>
                  <a:cubicBezTo>
                    <a:pt x="25" y="38"/>
                    <a:pt x="28" y="43"/>
                    <a:pt x="32" y="48"/>
                  </a:cubicBezTo>
                  <a:cubicBezTo>
                    <a:pt x="35" y="53"/>
                    <a:pt x="39" y="57"/>
                    <a:pt x="42" y="62"/>
                  </a:cubicBezTo>
                  <a:cubicBezTo>
                    <a:pt x="42" y="63"/>
                    <a:pt x="43" y="64"/>
                    <a:pt x="43" y="65"/>
                  </a:cubicBezTo>
                  <a:cubicBezTo>
                    <a:pt x="44" y="67"/>
                    <a:pt x="47" y="66"/>
                    <a:pt x="46" y="64"/>
                  </a:cubicBezTo>
                  <a:cubicBezTo>
                    <a:pt x="44" y="58"/>
                    <a:pt x="40" y="54"/>
                    <a:pt x="37" y="50"/>
                  </a:cubicBezTo>
                  <a:cubicBezTo>
                    <a:pt x="33" y="44"/>
                    <a:pt x="29" y="39"/>
                    <a:pt x="25" y="34"/>
                  </a:cubicBezTo>
                  <a:cubicBezTo>
                    <a:pt x="18" y="23"/>
                    <a:pt x="10" y="12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62"/>
            <p:cNvSpPr/>
            <p:nvPr/>
          </p:nvSpPr>
          <p:spPr bwMode="auto">
            <a:xfrm>
              <a:off x="3798758" y="2038350"/>
              <a:ext cx="41275" cy="50800"/>
            </a:xfrm>
            <a:custGeom>
              <a:avLst/>
              <a:gdLst>
                <a:gd name="T0" fmla="*/ 1 w 10"/>
                <a:gd name="T1" fmla="*/ 2 h 12"/>
                <a:gd name="T2" fmla="*/ 6 w 10"/>
                <a:gd name="T3" fmla="*/ 8 h 12"/>
                <a:gd name="T4" fmla="*/ 6 w 10"/>
                <a:gd name="T5" fmla="*/ 10 h 12"/>
                <a:gd name="T6" fmla="*/ 6 w 10"/>
                <a:gd name="T7" fmla="*/ 10 h 12"/>
                <a:gd name="T8" fmla="*/ 9 w 10"/>
                <a:gd name="T9" fmla="*/ 10 h 12"/>
                <a:gd name="T10" fmla="*/ 4 w 10"/>
                <a:gd name="T11" fmla="*/ 1 h 12"/>
                <a:gd name="T12" fmla="*/ 4 w 10"/>
                <a:gd name="T13" fmla="*/ 0 h 12"/>
                <a:gd name="T14" fmla="*/ 2 w 10"/>
                <a:gd name="T15" fmla="*/ 0 h 12"/>
                <a:gd name="T16" fmla="*/ 1 w 10"/>
                <a:gd name="T17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2">
                  <a:moveTo>
                    <a:pt x="1" y="2"/>
                  </a:moveTo>
                  <a:cubicBezTo>
                    <a:pt x="2" y="4"/>
                    <a:pt x="4" y="6"/>
                    <a:pt x="6" y="8"/>
                  </a:cubicBezTo>
                  <a:cubicBezTo>
                    <a:pt x="6" y="9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2"/>
                    <a:pt x="10" y="12"/>
                    <a:pt x="9" y="10"/>
                  </a:cubicBezTo>
                  <a:cubicBezTo>
                    <a:pt x="8" y="6"/>
                    <a:pt x="6" y="4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1"/>
                    <a:pt x="1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65" name="TextBox 12"/>
          <p:cNvSpPr txBox="1"/>
          <p:nvPr/>
        </p:nvSpPr>
        <p:spPr>
          <a:xfrm>
            <a:off x="4857601" y="2237193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66" name="TextBox 14"/>
          <p:cNvSpPr txBox="1"/>
          <p:nvPr/>
        </p:nvSpPr>
        <p:spPr>
          <a:xfrm>
            <a:off x="4858264" y="1804817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</a:t>
            </a:r>
          </a:p>
        </p:txBody>
      </p:sp>
      <p:sp>
        <p:nvSpPr>
          <p:cNvPr id="67" name="TextBox 12"/>
          <p:cNvSpPr txBox="1"/>
          <p:nvPr/>
        </p:nvSpPr>
        <p:spPr>
          <a:xfrm>
            <a:off x="4868359" y="2885141"/>
            <a:ext cx="259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68" name="任意多边形: 形状 86"/>
          <p:cNvSpPr/>
          <p:nvPr/>
        </p:nvSpPr>
        <p:spPr>
          <a:xfrm>
            <a:off x="4858264" y="2133478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9" name="TextBox 12"/>
          <p:cNvSpPr txBox="1"/>
          <p:nvPr/>
        </p:nvSpPr>
        <p:spPr>
          <a:xfrm>
            <a:off x="4858264" y="3590788"/>
            <a:ext cx="259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349"/>
                            </p:stCondLst>
                            <p:childTnLst>
                              <p:par>
                                <p:cTn id="4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849"/>
                            </p:stCondLst>
                            <p:childTnLst>
                              <p:par>
                                <p:cTn id="5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49"/>
                            </p:stCondLst>
                            <p:childTnLst>
                              <p:par>
                                <p:cTn id="5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49"/>
                            </p:stCondLst>
                            <p:childTnLst>
                              <p:par>
                                <p:cTn id="6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 animBg="1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8"/>
          <p:cNvSpPr/>
          <p:nvPr/>
        </p:nvSpPr>
        <p:spPr bwMode="auto">
          <a:xfrm>
            <a:off x="1894613" y="1511294"/>
            <a:ext cx="410765" cy="447675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reeform 52"/>
          <p:cNvSpPr/>
          <p:nvPr/>
        </p:nvSpPr>
        <p:spPr bwMode="auto">
          <a:xfrm>
            <a:off x="2263707" y="2328063"/>
            <a:ext cx="411956" cy="446484"/>
          </a:xfrm>
          <a:custGeom>
            <a:avLst/>
            <a:gdLst>
              <a:gd name="T0" fmla="*/ 2147483646 w 187"/>
              <a:gd name="T1" fmla="*/ 2147483646 h 203"/>
              <a:gd name="T2" fmla="*/ 2147483646 w 187"/>
              <a:gd name="T3" fmla="*/ 2147483646 h 203"/>
              <a:gd name="T4" fmla="*/ 2147483646 w 187"/>
              <a:gd name="T5" fmla="*/ 2147483646 h 203"/>
              <a:gd name="T6" fmla="*/ 2147483646 w 187"/>
              <a:gd name="T7" fmla="*/ 2147483646 h 203"/>
              <a:gd name="T8" fmla="*/ 2147483646 w 187"/>
              <a:gd name="T9" fmla="*/ 2147483646 h 203"/>
              <a:gd name="T10" fmla="*/ 2147483646 w 187"/>
              <a:gd name="T11" fmla="*/ 2147483646 h 203"/>
              <a:gd name="T12" fmla="*/ 2147483646 w 187"/>
              <a:gd name="T13" fmla="*/ 2147483646 h 203"/>
              <a:gd name="T14" fmla="*/ 2147483646 w 187"/>
              <a:gd name="T15" fmla="*/ 2147483646 h 203"/>
              <a:gd name="T16" fmla="*/ 2147483646 w 187"/>
              <a:gd name="T17" fmla="*/ 2147483646 h 203"/>
              <a:gd name="T18" fmla="*/ 2147483646 w 187"/>
              <a:gd name="T19" fmla="*/ 2147483646 h 203"/>
              <a:gd name="T20" fmla="*/ 2147483646 w 187"/>
              <a:gd name="T21" fmla="*/ 2147483646 h 203"/>
              <a:gd name="T22" fmla="*/ 2147483646 w 187"/>
              <a:gd name="T23" fmla="*/ 2147483646 h 203"/>
              <a:gd name="T24" fmla="*/ 2147483646 w 187"/>
              <a:gd name="T25" fmla="*/ 2147483646 h 203"/>
              <a:gd name="T26" fmla="*/ 2147483646 w 187"/>
              <a:gd name="T27" fmla="*/ 2147483646 h 203"/>
              <a:gd name="T28" fmla="*/ 2147483646 w 187"/>
              <a:gd name="T29" fmla="*/ 2147483646 h 203"/>
              <a:gd name="T30" fmla="*/ 2147483646 w 187"/>
              <a:gd name="T31" fmla="*/ 2147483646 h 203"/>
              <a:gd name="T32" fmla="*/ 2147483646 w 187"/>
              <a:gd name="T33" fmla="*/ 2147483646 h 203"/>
              <a:gd name="T34" fmla="*/ 2147483646 w 187"/>
              <a:gd name="T35" fmla="*/ 2147483646 h 203"/>
              <a:gd name="T36" fmla="*/ 2147483646 w 187"/>
              <a:gd name="T37" fmla="*/ 2147483646 h 203"/>
              <a:gd name="T38" fmla="*/ 2147483646 w 187"/>
              <a:gd name="T39" fmla="*/ 2147483646 h 20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Freeform 56"/>
          <p:cNvSpPr/>
          <p:nvPr/>
        </p:nvSpPr>
        <p:spPr bwMode="auto">
          <a:xfrm>
            <a:off x="1894613" y="3144831"/>
            <a:ext cx="410765" cy="446484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Freeform 60"/>
          <p:cNvSpPr/>
          <p:nvPr/>
        </p:nvSpPr>
        <p:spPr bwMode="auto">
          <a:xfrm>
            <a:off x="2263707" y="3960409"/>
            <a:ext cx="411956" cy="447675"/>
          </a:xfrm>
          <a:custGeom>
            <a:avLst/>
            <a:gdLst>
              <a:gd name="T0" fmla="*/ 74 w 187"/>
              <a:gd name="T1" fmla="*/ 97 h 203"/>
              <a:gd name="T2" fmla="*/ 72 w 187"/>
              <a:gd name="T3" fmla="*/ 128 h 203"/>
              <a:gd name="T4" fmla="*/ 113 w 187"/>
              <a:gd name="T5" fmla="*/ 115 h 203"/>
              <a:gd name="T6" fmla="*/ 48 w 187"/>
              <a:gd name="T7" fmla="*/ 64 h 203"/>
              <a:gd name="T8" fmla="*/ 27 w 187"/>
              <a:gd name="T9" fmla="*/ 145 h 203"/>
              <a:gd name="T10" fmla="*/ 85 w 187"/>
              <a:gd name="T11" fmla="*/ 179 h 203"/>
              <a:gd name="T12" fmla="*/ 153 w 187"/>
              <a:gd name="T13" fmla="*/ 59 h 203"/>
              <a:gd name="T14" fmla="*/ 66 w 187"/>
              <a:gd name="T15" fmla="*/ 20 h 203"/>
              <a:gd name="T16" fmla="*/ 11 w 187"/>
              <a:gd name="T17" fmla="*/ 39 h 203"/>
              <a:gd name="T18" fmla="*/ 103 w 187"/>
              <a:gd name="T19" fmla="*/ 10 h 203"/>
              <a:gd name="T20" fmla="*/ 151 w 187"/>
              <a:gd name="T21" fmla="*/ 33 h 203"/>
              <a:gd name="T22" fmla="*/ 177 w 187"/>
              <a:gd name="T23" fmla="*/ 123 h 203"/>
              <a:gd name="T24" fmla="*/ 127 w 187"/>
              <a:gd name="T25" fmla="*/ 186 h 203"/>
              <a:gd name="T26" fmla="*/ 7 w 187"/>
              <a:gd name="T27" fmla="*/ 135 h 203"/>
              <a:gd name="T28" fmla="*/ 54 w 187"/>
              <a:gd name="T29" fmla="*/ 51 h 203"/>
              <a:gd name="T30" fmla="*/ 127 w 187"/>
              <a:gd name="T31" fmla="*/ 83 h 203"/>
              <a:gd name="T32" fmla="*/ 105 w 187"/>
              <a:gd name="T33" fmla="*/ 140 h 203"/>
              <a:gd name="T34" fmla="*/ 68 w 187"/>
              <a:gd name="T35" fmla="*/ 142 h 203"/>
              <a:gd name="T36" fmla="*/ 53 w 187"/>
              <a:gd name="T37" fmla="*/ 100 h 203"/>
              <a:gd name="T38" fmla="*/ 74 w 187"/>
              <a:gd name="T39" fmla="*/ 97 h 2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87" h="203">
                <a:moveTo>
                  <a:pt x="74" y="97"/>
                </a:moveTo>
                <a:cubicBezTo>
                  <a:pt x="60" y="105"/>
                  <a:pt x="62" y="122"/>
                  <a:pt x="72" y="128"/>
                </a:cubicBezTo>
                <a:cubicBezTo>
                  <a:pt x="83" y="136"/>
                  <a:pt x="106" y="137"/>
                  <a:pt x="113" y="115"/>
                </a:cubicBezTo>
                <a:cubicBezTo>
                  <a:pt x="128" y="73"/>
                  <a:pt x="81" y="52"/>
                  <a:pt x="48" y="64"/>
                </a:cubicBezTo>
                <a:cubicBezTo>
                  <a:pt x="30" y="71"/>
                  <a:pt x="6" y="105"/>
                  <a:pt x="27" y="145"/>
                </a:cubicBezTo>
                <a:cubicBezTo>
                  <a:pt x="36" y="162"/>
                  <a:pt x="57" y="178"/>
                  <a:pt x="85" y="179"/>
                </a:cubicBezTo>
                <a:cubicBezTo>
                  <a:pt x="144" y="181"/>
                  <a:pt x="183" y="110"/>
                  <a:pt x="153" y="59"/>
                </a:cubicBezTo>
                <a:cubicBezTo>
                  <a:pt x="132" y="23"/>
                  <a:pt x="89" y="18"/>
                  <a:pt x="66" y="20"/>
                </a:cubicBezTo>
                <a:cubicBezTo>
                  <a:pt x="50" y="20"/>
                  <a:pt x="28" y="29"/>
                  <a:pt x="11" y="39"/>
                </a:cubicBezTo>
                <a:cubicBezTo>
                  <a:pt x="33" y="12"/>
                  <a:pt x="65" y="0"/>
                  <a:pt x="103" y="10"/>
                </a:cubicBezTo>
                <a:cubicBezTo>
                  <a:pt x="120" y="14"/>
                  <a:pt x="136" y="22"/>
                  <a:pt x="151" y="33"/>
                </a:cubicBezTo>
                <a:cubicBezTo>
                  <a:pt x="168" y="47"/>
                  <a:pt x="187" y="78"/>
                  <a:pt x="177" y="123"/>
                </a:cubicBezTo>
                <a:cubicBezTo>
                  <a:pt x="171" y="151"/>
                  <a:pt x="154" y="176"/>
                  <a:pt x="127" y="186"/>
                </a:cubicBezTo>
                <a:cubicBezTo>
                  <a:pt x="83" y="203"/>
                  <a:pt x="17" y="186"/>
                  <a:pt x="7" y="135"/>
                </a:cubicBezTo>
                <a:cubicBezTo>
                  <a:pt x="0" y="103"/>
                  <a:pt x="19" y="62"/>
                  <a:pt x="54" y="51"/>
                </a:cubicBezTo>
                <a:cubicBezTo>
                  <a:pt x="83" y="43"/>
                  <a:pt x="118" y="54"/>
                  <a:pt x="127" y="83"/>
                </a:cubicBezTo>
                <a:cubicBezTo>
                  <a:pt x="133" y="103"/>
                  <a:pt x="126" y="127"/>
                  <a:pt x="105" y="140"/>
                </a:cubicBezTo>
                <a:cubicBezTo>
                  <a:pt x="98" y="144"/>
                  <a:pt x="83" y="148"/>
                  <a:pt x="68" y="142"/>
                </a:cubicBezTo>
                <a:cubicBezTo>
                  <a:pt x="40" y="130"/>
                  <a:pt x="44" y="109"/>
                  <a:pt x="53" y="100"/>
                </a:cubicBezTo>
                <a:cubicBezTo>
                  <a:pt x="60" y="93"/>
                  <a:pt x="69" y="95"/>
                  <a:pt x="74" y="97"/>
                </a:cubicBezTo>
                <a:close/>
              </a:path>
            </a:pathLst>
          </a:custGeom>
          <a:solidFill>
            <a:srgbClr val="696969"/>
          </a:solidFill>
          <a:ln>
            <a:noFill/>
          </a:ln>
        </p:spPr>
        <p:txBody>
          <a:bodyPr/>
          <a:lstStyle/>
          <a:p>
            <a:pPr>
              <a:defRPr/>
            </a:pPr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2379160" y="1451062"/>
            <a:ext cx="2918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2627155" y="2334546"/>
            <a:ext cx="2918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2305378" y="3132692"/>
            <a:ext cx="2918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2683019" y="3938476"/>
            <a:ext cx="29180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grpSp>
        <p:nvGrpSpPr>
          <p:cNvPr id="10" name="PA_组合 5"/>
          <p:cNvGrpSpPr/>
          <p:nvPr/>
        </p:nvGrpSpPr>
        <p:grpSpPr>
          <a:xfrm>
            <a:off x="5580992" y="1451062"/>
            <a:ext cx="3071929" cy="4626854"/>
            <a:chOff x="5580992" y="1451062"/>
            <a:chExt cx="3071929" cy="4626854"/>
          </a:xfrm>
        </p:grpSpPr>
        <p:sp>
          <p:nvSpPr>
            <p:cNvPr id="11" name="任意多边形: 形状 4"/>
            <p:cNvSpPr/>
            <p:nvPr/>
          </p:nvSpPr>
          <p:spPr>
            <a:xfrm>
              <a:off x="5580992" y="1451062"/>
              <a:ext cx="3071929" cy="4626854"/>
            </a:xfrm>
            <a:custGeom>
              <a:avLst/>
              <a:gdLst/>
              <a:ahLst/>
              <a:cxnLst/>
              <a:rect l="0" t="0" r="0" b="0"/>
              <a:pathLst>
                <a:path w="3071929" h="4626854">
                  <a:moveTo>
                    <a:pt x="0" y="0"/>
                  </a:moveTo>
                  <a:lnTo>
                    <a:pt x="3071928" y="0"/>
                  </a:lnTo>
                  <a:lnTo>
                    <a:pt x="3071928" y="4626853"/>
                  </a:lnTo>
                  <a:lnTo>
                    <a:pt x="0" y="4626853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12" name="PA_组合 3"/>
            <p:cNvGrpSpPr/>
            <p:nvPr/>
          </p:nvGrpSpPr>
          <p:grpSpPr>
            <a:xfrm>
              <a:off x="5580992" y="1451062"/>
              <a:ext cx="1954328" cy="2391653"/>
              <a:chOff x="5580992" y="1451062"/>
              <a:chExt cx="1954328" cy="2391653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361" r="6528" b="38674"/>
              <a:stretch>
                <a:fillRect/>
              </a:stretch>
            </p:blipFill>
            <p:spPr>
              <a:xfrm flipH="1">
                <a:off x="5580992" y="1451062"/>
                <a:ext cx="1954328" cy="2391653"/>
              </a:xfrm>
              <a:prstGeom prst="rect">
                <a:avLst/>
              </a:prstGeom>
            </p:spPr>
          </p:pic>
          <p:sp>
            <p:nvSpPr>
              <p:cNvPr id="14" name="TextBox 12"/>
              <p:cNvSpPr txBox="1"/>
              <p:nvPr/>
            </p:nvSpPr>
            <p:spPr>
              <a:xfrm>
                <a:off x="6008603" y="2188688"/>
                <a:ext cx="100888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Click here</a:t>
                </a:r>
                <a:endPara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endParaRPr>
              </a:p>
              <a:p>
                <a:pPr algn="ctr"/>
                <a:r>
                  <a: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  <a:cs typeface="+mn-ea"/>
                    <a:sym typeface="+mn-lt"/>
                  </a:rPr>
                  <a:t>Add text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4452" y="3260186"/>
            <a:ext cx="541567" cy="702032"/>
          </a:xfrm>
          <a:prstGeom prst="rect">
            <a:avLst/>
          </a:prstGeom>
        </p:spPr>
      </p:pic>
      <p:pic>
        <p:nvPicPr>
          <p:cNvPr id="4" name="图形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141" y="3237372"/>
            <a:ext cx="541567" cy="702032"/>
          </a:xfrm>
          <a:prstGeom prst="rect">
            <a:avLst/>
          </a:prstGeom>
        </p:spPr>
      </p:pic>
      <p:pic>
        <p:nvPicPr>
          <p:cNvPr id="5" name="图形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284" y="3204779"/>
            <a:ext cx="541567" cy="702032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029347" y="2068968"/>
            <a:ext cx="1421905" cy="995702"/>
            <a:chOff x="1966285" y="1785189"/>
            <a:chExt cx="1421905" cy="995702"/>
          </a:xfrm>
        </p:grpSpPr>
        <p:sp>
          <p:nvSpPr>
            <p:cNvPr id="7" name="矩形: 圆角 2"/>
            <p:cNvSpPr/>
            <p:nvPr/>
          </p:nvSpPr>
          <p:spPr>
            <a:xfrm>
              <a:off x="1983840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1966285" y="1919117"/>
              <a:ext cx="1421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 to add a description of the text color, size, font can be changed according to need</a:t>
              </a:r>
              <a:endParaRPr lang="zh-CN" alt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932290" y="2068968"/>
            <a:ext cx="1421905" cy="978432"/>
            <a:chOff x="3869228" y="1785189"/>
            <a:chExt cx="1421905" cy="978432"/>
          </a:xfrm>
        </p:grpSpPr>
        <p:sp>
          <p:nvSpPr>
            <p:cNvPr id="10" name="矩形: 圆角 31"/>
            <p:cNvSpPr/>
            <p:nvPr/>
          </p:nvSpPr>
          <p:spPr>
            <a:xfrm>
              <a:off x="3874627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869228" y="1883239"/>
              <a:ext cx="1421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 to add a description of the text color, size, font can be changed according to need</a:t>
              </a:r>
              <a:endParaRPr lang="zh-CN" alt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825875" y="2068968"/>
            <a:ext cx="1421905" cy="984243"/>
            <a:chOff x="5762813" y="1785189"/>
            <a:chExt cx="1421905" cy="984243"/>
          </a:xfrm>
        </p:grpSpPr>
        <p:sp>
          <p:nvSpPr>
            <p:cNvPr id="13" name="矩形: 圆角 32"/>
            <p:cNvSpPr/>
            <p:nvPr/>
          </p:nvSpPr>
          <p:spPr>
            <a:xfrm>
              <a:off x="5765414" y="1785189"/>
              <a:ext cx="1404350" cy="97843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696969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762813" y="1907658"/>
              <a:ext cx="1421905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 to add a description of the text color, size, font can be changed according to need</a:t>
              </a:r>
              <a:endParaRPr lang="zh-CN" altLang="en-US" sz="10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42" y="629971"/>
            <a:ext cx="7047587" cy="33319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006" y="102111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3466" y="4511079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0391" y="4160529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929686" y="2645324"/>
            <a:ext cx="3288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88604" y="1486944"/>
            <a:ext cx="1209458" cy="1108534"/>
            <a:chOff x="3967269" y="995155"/>
            <a:chExt cx="1209458" cy="1108534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69" y="1053240"/>
              <a:ext cx="1209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03</a:t>
              </a:r>
              <a:endPara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93691" y="3147407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420816" y="3029315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rot="424945">
            <a:off x="4842398" y="3194217"/>
            <a:ext cx="298450" cy="230188"/>
            <a:chOff x="3419476" y="3182938"/>
            <a:chExt cx="298450" cy="230188"/>
          </a:xfrm>
        </p:grpSpPr>
        <p:sp>
          <p:nvSpPr>
            <p:cNvPr id="3" name="Freeform 9"/>
            <p:cNvSpPr/>
            <p:nvPr/>
          </p:nvSpPr>
          <p:spPr bwMode="auto">
            <a:xfrm>
              <a:off x="3419476" y="3182938"/>
              <a:ext cx="298450" cy="200025"/>
            </a:xfrm>
            <a:custGeom>
              <a:avLst/>
              <a:gdLst>
                <a:gd name="T0" fmla="*/ 2 w 70"/>
                <a:gd name="T1" fmla="*/ 7 h 47"/>
                <a:gd name="T2" fmla="*/ 1 w 70"/>
                <a:gd name="T3" fmla="*/ 9 h 47"/>
                <a:gd name="T4" fmla="*/ 6 w 70"/>
                <a:gd name="T5" fmla="*/ 45 h 47"/>
                <a:gd name="T6" fmla="*/ 9 w 70"/>
                <a:gd name="T7" fmla="*/ 45 h 47"/>
                <a:gd name="T8" fmla="*/ 4 w 70"/>
                <a:gd name="T9" fmla="*/ 10 h 47"/>
                <a:gd name="T10" fmla="*/ 35 w 70"/>
                <a:gd name="T11" fmla="*/ 6 h 47"/>
                <a:gd name="T12" fmla="*/ 62 w 70"/>
                <a:gd name="T13" fmla="*/ 4 h 47"/>
                <a:gd name="T14" fmla="*/ 66 w 70"/>
                <a:gd name="T15" fmla="*/ 39 h 47"/>
                <a:gd name="T16" fmla="*/ 69 w 70"/>
                <a:gd name="T17" fmla="*/ 38 h 47"/>
                <a:gd name="T18" fmla="*/ 65 w 70"/>
                <a:gd name="T19" fmla="*/ 2 h 47"/>
                <a:gd name="T20" fmla="*/ 63 w 70"/>
                <a:gd name="T21" fmla="*/ 0 h 47"/>
                <a:gd name="T22" fmla="*/ 35 w 70"/>
                <a:gd name="T23" fmla="*/ 3 h 47"/>
                <a:gd name="T24" fmla="*/ 8 w 70"/>
                <a:gd name="T25" fmla="*/ 6 h 47"/>
                <a:gd name="T26" fmla="*/ 2 w 70"/>
                <a:gd name="T27" fmla="*/ 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0" h="47">
                  <a:moveTo>
                    <a:pt x="2" y="7"/>
                  </a:moveTo>
                  <a:cubicBezTo>
                    <a:pt x="1" y="7"/>
                    <a:pt x="0" y="8"/>
                    <a:pt x="1" y="9"/>
                  </a:cubicBezTo>
                  <a:cubicBezTo>
                    <a:pt x="2" y="21"/>
                    <a:pt x="3" y="33"/>
                    <a:pt x="6" y="45"/>
                  </a:cubicBezTo>
                  <a:cubicBezTo>
                    <a:pt x="6" y="47"/>
                    <a:pt x="9" y="47"/>
                    <a:pt x="9" y="45"/>
                  </a:cubicBezTo>
                  <a:cubicBezTo>
                    <a:pt x="6" y="33"/>
                    <a:pt x="5" y="21"/>
                    <a:pt x="4" y="10"/>
                  </a:cubicBezTo>
                  <a:cubicBezTo>
                    <a:pt x="14" y="8"/>
                    <a:pt x="25" y="7"/>
                    <a:pt x="35" y="6"/>
                  </a:cubicBezTo>
                  <a:cubicBezTo>
                    <a:pt x="44" y="6"/>
                    <a:pt x="53" y="5"/>
                    <a:pt x="62" y="4"/>
                  </a:cubicBezTo>
                  <a:cubicBezTo>
                    <a:pt x="64" y="15"/>
                    <a:pt x="65" y="27"/>
                    <a:pt x="66" y="39"/>
                  </a:cubicBezTo>
                  <a:cubicBezTo>
                    <a:pt x="67" y="41"/>
                    <a:pt x="70" y="40"/>
                    <a:pt x="69" y="38"/>
                  </a:cubicBezTo>
                  <a:cubicBezTo>
                    <a:pt x="68" y="26"/>
                    <a:pt x="67" y="14"/>
                    <a:pt x="65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54" y="2"/>
                    <a:pt x="44" y="2"/>
                    <a:pt x="35" y="3"/>
                  </a:cubicBezTo>
                  <a:cubicBezTo>
                    <a:pt x="26" y="4"/>
                    <a:pt x="17" y="5"/>
                    <a:pt x="8" y="6"/>
                  </a:cubicBezTo>
                  <a:cubicBezTo>
                    <a:pt x="6" y="6"/>
                    <a:pt x="4" y="7"/>
                    <a:pt x="2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17"/>
            <p:cNvSpPr/>
            <p:nvPr/>
          </p:nvSpPr>
          <p:spPr bwMode="auto">
            <a:xfrm>
              <a:off x="3444876" y="3367088"/>
              <a:ext cx="273050" cy="46038"/>
            </a:xfrm>
            <a:custGeom>
              <a:avLst/>
              <a:gdLst>
                <a:gd name="T0" fmla="*/ 0 w 64"/>
                <a:gd name="T1" fmla="*/ 8 h 11"/>
                <a:gd name="T2" fmla="*/ 1 w 64"/>
                <a:gd name="T3" fmla="*/ 11 h 11"/>
                <a:gd name="T4" fmla="*/ 64 w 64"/>
                <a:gd name="T5" fmla="*/ 3 h 11"/>
                <a:gd name="T6" fmla="*/ 64 w 64"/>
                <a:gd name="T7" fmla="*/ 0 h 11"/>
                <a:gd name="T8" fmla="*/ 0 w 64"/>
                <a:gd name="T9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11">
                  <a:moveTo>
                    <a:pt x="0" y="8"/>
                  </a:moveTo>
                  <a:cubicBezTo>
                    <a:pt x="0" y="9"/>
                    <a:pt x="1" y="10"/>
                    <a:pt x="1" y="11"/>
                  </a:cubicBezTo>
                  <a:cubicBezTo>
                    <a:pt x="22" y="9"/>
                    <a:pt x="43" y="6"/>
                    <a:pt x="64" y="3"/>
                  </a:cubicBezTo>
                  <a:cubicBezTo>
                    <a:pt x="64" y="2"/>
                    <a:pt x="64" y="1"/>
                    <a:pt x="64" y="0"/>
                  </a:cubicBezTo>
                  <a:cubicBezTo>
                    <a:pt x="43" y="3"/>
                    <a:pt x="22" y="6"/>
                    <a:pt x="0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Freeform 18"/>
            <p:cNvSpPr/>
            <p:nvPr/>
          </p:nvSpPr>
          <p:spPr bwMode="auto">
            <a:xfrm>
              <a:off x="3436938" y="3341688"/>
              <a:ext cx="25400" cy="71438"/>
            </a:xfrm>
            <a:custGeom>
              <a:avLst/>
              <a:gdLst>
                <a:gd name="T0" fmla="*/ 0 w 6"/>
                <a:gd name="T1" fmla="*/ 1 h 17"/>
                <a:gd name="T2" fmla="*/ 2 w 6"/>
                <a:gd name="T3" fmla="*/ 14 h 17"/>
                <a:gd name="T4" fmla="*/ 3 w 6"/>
                <a:gd name="T5" fmla="*/ 15 h 17"/>
                <a:gd name="T6" fmla="*/ 6 w 6"/>
                <a:gd name="T7" fmla="*/ 15 h 17"/>
                <a:gd name="T8" fmla="*/ 3 w 6"/>
                <a:gd name="T9" fmla="*/ 2 h 17"/>
                <a:gd name="T10" fmla="*/ 1 w 6"/>
                <a:gd name="T11" fmla="*/ 0 h 17"/>
                <a:gd name="T12" fmla="*/ 0 w 6"/>
                <a:gd name="T13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17">
                  <a:moveTo>
                    <a:pt x="0" y="1"/>
                  </a:moveTo>
                  <a:cubicBezTo>
                    <a:pt x="1" y="6"/>
                    <a:pt x="2" y="10"/>
                    <a:pt x="2" y="14"/>
                  </a:cubicBezTo>
                  <a:cubicBezTo>
                    <a:pt x="2" y="15"/>
                    <a:pt x="2" y="15"/>
                    <a:pt x="3" y="15"/>
                  </a:cubicBezTo>
                  <a:cubicBezTo>
                    <a:pt x="3" y="17"/>
                    <a:pt x="6" y="17"/>
                    <a:pt x="6" y="15"/>
                  </a:cubicBezTo>
                  <a:cubicBezTo>
                    <a:pt x="5" y="11"/>
                    <a:pt x="4" y="6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Freeform 19"/>
            <p:cNvSpPr/>
            <p:nvPr/>
          </p:nvSpPr>
          <p:spPr bwMode="auto">
            <a:xfrm>
              <a:off x="3700463" y="3311526"/>
              <a:ext cx="17463" cy="71438"/>
            </a:xfrm>
            <a:custGeom>
              <a:avLst/>
              <a:gdLst>
                <a:gd name="T0" fmla="*/ 0 w 4"/>
                <a:gd name="T1" fmla="*/ 2 h 17"/>
                <a:gd name="T2" fmla="*/ 1 w 4"/>
                <a:gd name="T3" fmla="*/ 15 h 17"/>
                <a:gd name="T4" fmla="*/ 4 w 4"/>
                <a:gd name="T5" fmla="*/ 14 h 17"/>
                <a:gd name="T6" fmla="*/ 3 w 4"/>
                <a:gd name="T7" fmla="*/ 2 h 17"/>
                <a:gd name="T8" fmla="*/ 1 w 4"/>
                <a:gd name="T9" fmla="*/ 1 h 17"/>
                <a:gd name="T10" fmla="*/ 0 w 4"/>
                <a:gd name="T11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7">
                  <a:moveTo>
                    <a:pt x="0" y="2"/>
                  </a:moveTo>
                  <a:cubicBezTo>
                    <a:pt x="0" y="6"/>
                    <a:pt x="0" y="10"/>
                    <a:pt x="1" y="15"/>
                  </a:cubicBezTo>
                  <a:cubicBezTo>
                    <a:pt x="1" y="17"/>
                    <a:pt x="4" y="16"/>
                    <a:pt x="4" y="14"/>
                  </a:cubicBezTo>
                  <a:cubicBezTo>
                    <a:pt x="4" y="10"/>
                    <a:pt x="3" y="6"/>
                    <a:pt x="3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Freeform 27"/>
            <p:cNvSpPr>
              <a:spLocks noEditPoints="1"/>
            </p:cNvSpPr>
            <p:nvPr/>
          </p:nvSpPr>
          <p:spPr bwMode="auto">
            <a:xfrm>
              <a:off x="3429001" y="3213101"/>
              <a:ext cx="58738" cy="63500"/>
            </a:xfrm>
            <a:custGeom>
              <a:avLst/>
              <a:gdLst>
                <a:gd name="T0" fmla="*/ 11 w 14"/>
                <a:gd name="T1" fmla="*/ 1 h 15"/>
                <a:gd name="T2" fmla="*/ 7 w 14"/>
                <a:gd name="T3" fmla="*/ 5 h 15"/>
                <a:gd name="T4" fmla="*/ 1 w 14"/>
                <a:gd name="T5" fmla="*/ 11 h 15"/>
                <a:gd name="T6" fmla="*/ 3 w 14"/>
                <a:gd name="T7" fmla="*/ 13 h 15"/>
                <a:gd name="T8" fmla="*/ 7 w 14"/>
                <a:gd name="T9" fmla="*/ 8 h 15"/>
                <a:gd name="T10" fmla="*/ 13 w 14"/>
                <a:gd name="T11" fmla="*/ 3 h 15"/>
                <a:gd name="T12" fmla="*/ 11 w 14"/>
                <a:gd name="T13" fmla="*/ 0 h 15"/>
                <a:gd name="T14" fmla="*/ 11 w 14"/>
                <a:gd name="T15" fmla="*/ 1 h 15"/>
                <a:gd name="T16" fmla="*/ 7 w 14"/>
                <a:gd name="T17" fmla="*/ 8 h 15"/>
                <a:gd name="T18" fmla="*/ 7 w 14"/>
                <a:gd name="T19" fmla="*/ 8 h 15"/>
                <a:gd name="T20" fmla="*/ 7 w 14"/>
                <a:gd name="T21" fmla="*/ 8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5">
                  <a:moveTo>
                    <a:pt x="11" y="1"/>
                  </a:moveTo>
                  <a:cubicBezTo>
                    <a:pt x="9" y="2"/>
                    <a:pt x="8" y="4"/>
                    <a:pt x="7" y="5"/>
                  </a:cubicBezTo>
                  <a:cubicBezTo>
                    <a:pt x="5" y="7"/>
                    <a:pt x="3" y="9"/>
                    <a:pt x="1" y="11"/>
                  </a:cubicBezTo>
                  <a:cubicBezTo>
                    <a:pt x="0" y="13"/>
                    <a:pt x="2" y="15"/>
                    <a:pt x="3" y="13"/>
                  </a:cubicBezTo>
                  <a:cubicBezTo>
                    <a:pt x="5" y="11"/>
                    <a:pt x="6" y="10"/>
                    <a:pt x="7" y="8"/>
                  </a:cubicBezTo>
                  <a:cubicBezTo>
                    <a:pt x="9" y="6"/>
                    <a:pt x="11" y="5"/>
                    <a:pt x="13" y="3"/>
                  </a:cubicBezTo>
                  <a:cubicBezTo>
                    <a:pt x="14" y="1"/>
                    <a:pt x="13" y="0"/>
                    <a:pt x="11" y="0"/>
                  </a:cubicBezTo>
                  <a:cubicBezTo>
                    <a:pt x="11" y="0"/>
                    <a:pt x="11" y="0"/>
                    <a:pt x="11" y="1"/>
                  </a:cubicBezTo>
                  <a:moveTo>
                    <a:pt x="7" y="8"/>
                  </a:move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Freeform 28"/>
            <p:cNvSpPr>
              <a:spLocks noEditPoints="1"/>
            </p:cNvSpPr>
            <p:nvPr/>
          </p:nvSpPr>
          <p:spPr bwMode="auto">
            <a:xfrm>
              <a:off x="3436938" y="3203576"/>
              <a:ext cx="106363" cy="111125"/>
            </a:xfrm>
            <a:custGeom>
              <a:avLst/>
              <a:gdLst>
                <a:gd name="T0" fmla="*/ 22 w 25"/>
                <a:gd name="T1" fmla="*/ 0 h 26"/>
                <a:gd name="T2" fmla="*/ 18 w 25"/>
                <a:gd name="T3" fmla="*/ 4 h 26"/>
                <a:gd name="T4" fmla="*/ 13 w 25"/>
                <a:gd name="T5" fmla="*/ 10 h 26"/>
                <a:gd name="T6" fmla="*/ 2 w 25"/>
                <a:gd name="T7" fmla="*/ 22 h 26"/>
                <a:gd name="T8" fmla="*/ 1 w 25"/>
                <a:gd name="T9" fmla="*/ 23 h 26"/>
                <a:gd name="T10" fmla="*/ 3 w 25"/>
                <a:gd name="T11" fmla="*/ 25 h 26"/>
                <a:gd name="T12" fmla="*/ 23 w 25"/>
                <a:gd name="T13" fmla="*/ 3 h 26"/>
                <a:gd name="T14" fmla="*/ 24 w 25"/>
                <a:gd name="T15" fmla="*/ 2 h 26"/>
                <a:gd name="T16" fmla="*/ 23 w 25"/>
                <a:gd name="T17" fmla="*/ 0 h 26"/>
                <a:gd name="T18" fmla="*/ 22 w 25"/>
                <a:gd name="T19" fmla="*/ 0 h 26"/>
                <a:gd name="T20" fmla="*/ 23 w 25"/>
                <a:gd name="T21" fmla="*/ 3 h 26"/>
                <a:gd name="T22" fmla="*/ 23 w 25"/>
                <a:gd name="T23" fmla="*/ 3 h 26"/>
                <a:gd name="T24" fmla="*/ 23 w 25"/>
                <a:gd name="T2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6">
                  <a:moveTo>
                    <a:pt x="22" y="0"/>
                  </a:moveTo>
                  <a:cubicBezTo>
                    <a:pt x="21" y="1"/>
                    <a:pt x="20" y="3"/>
                    <a:pt x="18" y="4"/>
                  </a:cubicBezTo>
                  <a:cubicBezTo>
                    <a:pt x="17" y="6"/>
                    <a:pt x="15" y="8"/>
                    <a:pt x="13" y="10"/>
                  </a:cubicBezTo>
                  <a:cubicBezTo>
                    <a:pt x="10" y="14"/>
                    <a:pt x="6" y="18"/>
                    <a:pt x="2" y="22"/>
                  </a:cubicBezTo>
                  <a:cubicBezTo>
                    <a:pt x="2" y="22"/>
                    <a:pt x="1" y="22"/>
                    <a:pt x="1" y="23"/>
                  </a:cubicBezTo>
                  <a:cubicBezTo>
                    <a:pt x="0" y="24"/>
                    <a:pt x="1" y="26"/>
                    <a:pt x="3" y="25"/>
                  </a:cubicBezTo>
                  <a:cubicBezTo>
                    <a:pt x="10" y="18"/>
                    <a:pt x="16" y="10"/>
                    <a:pt x="23" y="3"/>
                  </a:cubicBezTo>
                  <a:cubicBezTo>
                    <a:pt x="24" y="3"/>
                    <a:pt x="24" y="3"/>
                    <a:pt x="24" y="2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0"/>
                    <a:pt x="23" y="0"/>
                    <a:pt x="22" y="0"/>
                  </a:cubicBezTo>
                  <a:moveTo>
                    <a:pt x="23" y="3"/>
                  </a:moveTo>
                  <a:cubicBezTo>
                    <a:pt x="23" y="3"/>
                    <a:pt x="23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Freeform 29"/>
            <p:cNvSpPr/>
            <p:nvPr/>
          </p:nvSpPr>
          <p:spPr bwMode="auto">
            <a:xfrm>
              <a:off x="3436938" y="3195638"/>
              <a:ext cx="169863" cy="187325"/>
            </a:xfrm>
            <a:custGeom>
              <a:avLst/>
              <a:gdLst>
                <a:gd name="T0" fmla="*/ 37 w 40"/>
                <a:gd name="T1" fmla="*/ 1 h 44"/>
                <a:gd name="T2" fmla="*/ 19 w 40"/>
                <a:gd name="T3" fmla="*/ 20 h 44"/>
                <a:gd name="T4" fmla="*/ 1 w 40"/>
                <a:gd name="T5" fmla="*/ 41 h 44"/>
                <a:gd name="T6" fmla="*/ 3 w 40"/>
                <a:gd name="T7" fmla="*/ 43 h 44"/>
                <a:gd name="T8" fmla="*/ 20 w 40"/>
                <a:gd name="T9" fmla="*/ 23 h 44"/>
                <a:gd name="T10" fmla="*/ 37 w 40"/>
                <a:gd name="T11" fmla="*/ 4 h 44"/>
                <a:gd name="T12" fmla="*/ 39 w 40"/>
                <a:gd name="T13" fmla="*/ 3 h 44"/>
                <a:gd name="T14" fmla="*/ 38 w 40"/>
                <a:gd name="T15" fmla="*/ 0 h 44"/>
                <a:gd name="T16" fmla="*/ 37 w 40"/>
                <a:gd name="T17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44">
                  <a:moveTo>
                    <a:pt x="37" y="1"/>
                  </a:moveTo>
                  <a:cubicBezTo>
                    <a:pt x="30" y="7"/>
                    <a:pt x="25" y="14"/>
                    <a:pt x="19" y="20"/>
                  </a:cubicBezTo>
                  <a:cubicBezTo>
                    <a:pt x="13" y="27"/>
                    <a:pt x="7" y="34"/>
                    <a:pt x="1" y="41"/>
                  </a:cubicBezTo>
                  <a:cubicBezTo>
                    <a:pt x="0" y="43"/>
                    <a:pt x="2" y="44"/>
                    <a:pt x="3" y="43"/>
                  </a:cubicBezTo>
                  <a:cubicBezTo>
                    <a:pt x="9" y="36"/>
                    <a:pt x="14" y="30"/>
                    <a:pt x="20" y="23"/>
                  </a:cubicBezTo>
                  <a:cubicBezTo>
                    <a:pt x="26" y="17"/>
                    <a:pt x="31" y="10"/>
                    <a:pt x="37" y="4"/>
                  </a:cubicBezTo>
                  <a:cubicBezTo>
                    <a:pt x="38" y="4"/>
                    <a:pt x="38" y="3"/>
                    <a:pt x="39" y="3"/>
                  </a:cubicBezTo>
                  <a:cubicBezTo>
                    <a:pt x="40" y="2"/>
                    <a:pt x="39" y="0"/>
                    <a:pt x="38" y="0"/>
                  </a:cubicBezTo>
                  <a:cubicBezTo>
                    <a:pt x="37" y="0"/>
                    <a:pt x="37" y="0"/>
                    <a:pt x="3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30"/>
            <p:cNvSpPr>
              <a:spLocks noEditPoints="1"/>
            </p:cNvSpPr>
            <p:nvPr/>
          </p:nvSpPr>
          <p:spPr bwMode="auto">
            <a:xfrm>
              <a:off x="3449638" y="3187701"/>
              <a:ext cx="230188" cy="222250"/>
            </a:xfrm>
            <a:custGeom>
              <a:avLst/>
              <a:gdLst>
                <a:gd name="T0" fmla="*/ 51 w 54"/>
                <a:gd name="T1" fmla="*/ 1 h 52"/>
                <a:gd name="T2" fmla="*/ 43 w 54"/>
                <a:gd name="T3" fmla="*/ 9 h 52"/>
                <a:gd name="T4" fmla="*/ 32 w 54"/>
                <a:gd name="T5" fmla="*/ 20 h 52"/>
                <a:gd name="T6" fmla="*/ 12 w 54"/>
                <a:gd name="T7" fmla="*/ 40 h 52"/>
                <a:gd name="T8" fmla="*/ 1 w 54"/>
                <a:gd name="T9" fmla="*/ 49 h 52"/>
                <a:gd name="T10" fmla="*/ 3 w 54"/>
                <a:gd name="T11" fmla="*/ 52 h 52"/>
                <a:gd name="T12" fmla="*/ 25 w 54"/>
                <a:gd name="T13" fmla="*/ 31 h 52"/>
                <a:gd name="T14" fmla="*/ 49 w 54"/>
                <a:gd name="T15" fmla="*/ 6 h 52"/>
                <a:gd name="T16" fmla="*/ 53 w 54"/>
                <a:gd name="T17" fmla="*/ 3 h 52"/>
                <a:gd name="T18" fmla="*/ 52 w 54"/>
                <a:gd name="T19" fmla="*/ 0 h 52"/>
                <a:gd name="T20" fmla="*/ 51 w 54"/>
                <a:gd name="T21" fmla="*/ 1 h 52"/>
                <a:gd name="T22" fmla="*/ 12 w 54"/>
                <a:gd name="T23" fmla="*/ 40 h 52"/>
                <a:gd name="T24" fmla="*/ 12 w 54"/>
                <a:gd name="T25" fmla="*/ 40 h 52"/>
                <a:gd name="T26" fmla="*/ 12 w 54"/>
                <a:gd name="T27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4" h="52">
                  <a:moveTo>
                    <a:pt x="51" y="1"/>
                  </a:moveTo>
                  <a:cubicBezTo>
                    <a:pt x="48" y="3"/>
                    <a:pt x="45" y="6"/>
                    <a:pt x="43" y="9"/>
                  </a:cubicBezTo>
                  <a:cubicBezTo>
                    <a:pt x="39" y="13"/>
                    <a:pt x="35" y="16"/>
                    <a:pt x="32" y="20"/>
                  </a:cubicBezTo>
                  <a:cubicBezTo>
                    <a:pt x="25" y="27"/>
                    <a:pt x="19" y="34"/>
                    <a:pt x="12" y="40"/>
                  </a:cubicBezTo>
                  <a:cubicBezTo>
                    <a:pt x="9" y="44"/>
                    <a:pt x="5" y="47"/>
                    <a:pt x="1" y="49"/>
                  </a:cubicBezTo>
                  <a:cubicBezTo>
                    <a:pt x="0" y="50"/>
                    <a:pt x="1" y="52"/>
                    <a:pt x="3" y="52"/>
                  </a:cubicBezTo>
                  <a:cubicBezTo>
                    <a:pt x="12" y="46"/>
                    <a:pt x="18" y="38"/>
                    <a:pt x="25" y="31"/>
                  </a:cubicBezTo>
                  <a:cubicBezTo>
                    <a:pt x="33" y="23"/>
                    <a:pt x="41" y="14"/>
                    <a:pt x="49" y="6"/>
                  </a:cubicBezTo>
                  <a:cubicBezTo>
                    <a:pt x="50" y="5"/>
                    <a:pt x="52" y="4"/>
                    <a:pt x="53" y="3"/>
                  </a:cubicBezTo>
                  <a:cubicBezTo>
                    <a:pt x="54" y="2"/>
                    <a:pt x="53" y="0"/>
                    <a:pt x="52" y="0"/>
                  </a:cubicBezTo>
                  <a:cubicBezTo>
                    <a:pt x="52" y="0"/>
                    <a:pt x="52" y="0"/>
                    <a:pt x="51" y="1"/>
                  </a:cubicBezTo>
                  <a:moveTo>
                    <a:pt x="12" y="40"/>
                  </a:move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Freeform 31"/>
            <p:cNvSpPr/>
            <p:nvPr/>
          </p:nvSpPr>
          <p:spPr bwMode="auto">
            <a:xfrm>
              <a:off x="3535363" y="3243263"/>
              <a:ext cx="169863" cy="157163"/>
            </a:xfrm>
            <a:custGeom>
              <a:avLst/>
              <a:gdLst>
                <a:gd name="T0" fmla="*/ 37 w 40"/>
                <a:gd name="T1" fmla="*/ 1 h 37"/>
                <a:gd name="T2" fmla="*/ 29 w 40"/>
                <a:gd name="T3" fmla="*/ 8 h 37"/>
                <a:gd name="T4" fmla="*/ 2 w 40"/>
                <a:gd name="T5" fmla="*/ 34 h 37"/>
                <a:gd name="T6" fmla="*/ 3 w 40"/>
                <a:gd name="T7" fmla="*/ 36 h 37"/>
                <a:gd name="T8" fmla="*/ 35 w 40"/>
                <a:gd name="T9" fmla="*/ 7 h 37"/>
                <a:gd name="T10" fmla="*/ 39 w 40"/>
                <a:gd name="T11" fmla="*/ 3 h 37"/>
                <a:gd name="T12" fmla="*/ 38 w 40"/>
                <a:gd name="T13" fmla="*/ 0 h 37"/>
                <a:gd name="T14" fmla="*/ 37 w 40"/>
                <a:gd name="T1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0" h="37">
                  <a:moveTo>
                    <a:pt x="37" y="1"/>
                  </a:moveTo>
                  <a:cubicBezTo>
                    <a:pt x="34" y="3"/>
                    <a:pt x="32" y="6"/>
                    <a:pt x="29" y="8"/>
                  </a:cubicBezTo>
                  <a:cubicBezTo>
                    <a:pt x="20" y="17"/>
                    <a:pt x="11" y="25"/>
                    <a:pt x="2" y="34"/>
                  </a:cubicBezTo>
                  <a:cubicBezTo>
                    <a:pt x="0" y="35"/>
                    <a:pt x="2" y="37"/>
                    <a:pt x="3" y="36"/>
                  </a:cubicBezTo>
                  <a:cubicBezTo>
                    <a:pt x="14" y="26"/>
                    <a:pt x="24" y="17"/>
                    <a:pt x="35" y="7"/>
                  </a:cubicBezTo>
                  <a:cubicBezTo>
                    <a:pt x="36" y="5"/>
                    <a:pt x="37" y="4"/>
                    <a:pt x="39" y="3"/>
                  </a:cubicBezTo>
                  <a:cubicBezTo>
                    <a:pt x="40" y="2"/>
                    <a:pt x="39" y="0"/>
                    <a:pt x="38" y="0"/>
                  </a:cubicBezTo>
                  <a:cubicBezTo>
                    <a:pt x="37" y="0"/>
                    <a:pt x="37" y="1"/>
                    <a:pt x="3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32"/>
            <p:cNvSpPr/>
            <p:nvPr/>
          </p:nvSpPr>
          <p:spPr bwMode="auto">
            <a:xfrm>
              <a:off x="3629026" y="3311526"/>
              <a:ext cx="79375" cy="76200"/>
            </a:xfrm>
            <a:custGeom>
              <a:avLst/>
              <a:gdLst>
                <a:gd name="T0" fmla="*/ 16 w 19"/>
                <a:gd name="T1" fmla="*/ 0 h 18"/>
                <a:gd name="T2" fmla="*/ 11 w 19"/>
                <a:gd name="T3" fmla="*/ 5 h 18"/>
                <a:gd name="T4" fmla="*/ 12 w 19"/>
                <a:gd name="T5" fmla="*/ 5 h 18"/>
                <a:gd name="T6" fmla="*/ 1 w 19"/>
                <a:gd name="T7" fmla="*/ 15 h 18"/>
                <a:gd name="T8" fmla="*/ 3 w 19"/>
                <a:gd name="T9" fmla="*/ 17 h 18"/>
                <a:gd name="T10" fmla="*/ 18 w 19"/>
                <a:gd name="T11" fmla="*/ 2 h 18"/>
                <a:gd name="T12" fmla="*/ 17 w 19"/>
                <a:gd name="T13" fmla="*/ 0 h 18"/>
                <a:gd name="T14" fmla="*/ 16 w 1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8">
                  <a:moveTo>
                    <a:pt x="16" y="0"/>
                  </a:moveTo>
                  <a:cubicBezTo>
                    <a:pt x="15" y="2"/>
                    <a:pt x="13" y="4"/>
                    <a:pt x="11" y="5"/>
                  </a:cubicBezTo>
                  <a:cubicBezTo>
                    <a:pt x="11" y="5"/>
                    <a:pt x="12" y="5"/>
                    <a:pt x="12" y="5"/>
                  </a:cubicBezTo>
                  <a:cubicBezTo>
                    <a:pt x="8" y="8"/>
                    <a:pt x="5" y="12"/>
                    <a:pt x="1" y="15"/>
                  </a:cubicBezTo>
                  <a:cubicBezTo>
                    <a:pt x="0" y="16"/>
                    <a:pt x="1" y="18"/>
                    <a:pt x="3" y="17"/>
                  </a:cubicBezTo>
                  <a:cubicBezTo>
                    <a:pt x="8" y="12"/>
                    <a:pt x="13" y="7"/>
                    <a:pt x="18" y="2"/>
                  </a:cubicBezTo>
                  <a:cubicBezTo>
                    <a:pt x="19" y="1"/>
                    <a:pt x="18" y="0"/>
                    <a:pt x="17" y="0"/>
                  </a:cubicBezTo>
                  <a:cubicBezTo>
                    <a:pt x="17" y="0"/>
                    <a:pt x="16" y="0"/>
                    <a:pt x="16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 rot="424945">
            <a:off x="5283280" y="3077362"/>
            <a:ext cx="309563" cy="346076"/>
            <a:chOff x="3849688" y="3011488"/>
            <a:chExt cx="309563" cy="346076"/>
          </a:xfrm>
        </p:grpSpPr>
        <p:sp>
          <p:nvSpPr>
            <p:cNvPr id="14" name="Freeform 5"/>
            <p:cNvSpPr/>
            <p:nvPr/>
          </p:nvSpPr>
          <p:spPr bwMode="auto">
            <a:xfrm>
              <a:off x="3849688" y="3011488"/>
              <a:ext cx="306388" cy="307975"/>
            </a:xfrm>
            <a:custGeom>
              <a:avLst/>
              <a:gdLst>
                <a:gd name="T0" fmla="*/ 61 w 72"/>
                <a:gd name="T1" fmla="*/ 0 h 72"/>
                <a:gd name="T2" fmla="*/ 59 w 72"/>
                <a:gd name="T3" fmla="*/ 1 h 72"/>
                <a:gd name="T4" fmla="*/ 17 w 72"/>
                <a:gd name="T5" fmla="*/ 8 h 72"/>
                <a:gd name="T6" fmla="*/ 2 w 72"/>
                <a:gd name="T7" fmla="*/ 10 h 72"/>
                <a:gd name="T8" fmla="*/ 0 w 72"/>
                <a:gd name="T9" fmla="*/ 11 h 72"/>
                <a:gd name="T10" fmla="*/ 7 w 72"/>
                <a:gd name="T11" fmla="*/ 72 h 72"/>
                <a:gd name="T12" fmla="*/ 10 w 72"/>
                <a:gd name="T13" fmla="*/ 72 h 72"/>
                <a:gd name="T14" fmla="*/ 4 w 72"/>
                <a:gd name="T15" fmla="*/ 12 h 72"/>
                <a:gd name="T16" fmla="*/ 18 w 72"/>
                <a:gd name="T17" fmla="*/ 11 h 72"/>
                <a:gd name="T18" fmla="*/ 60 w 72"/>
                <a:gd name="T19" fmla="*/ 4 h 72"/>
                <a:gd name="T20" fmla="*/ 69 w 72"/>
                <a:gd name="T21" fmla="*/ 61 h 72"/>
                <a:gd name="T22" fmla="*/ 72 w 72"/>
                <a:gd name="T23" fmla="*/ 60 h 72"/>
                <a:gd name="T24" fmla="*/ 63 w 72"/>
                <a:gd name="T25" fmla="*/ 1 h 72"/>
                <a:gd name="T26" fmla="*/ 61 w 72"/>
                <a:gd name="T27" fmla="*/ 0 h 72"/>
                <a:gd name="T28" fmla="*/ 61 w 72"/>
                <a:gd name="T2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2">
                  <a:moveTo>
                    <a:pt x="61" y="0"/>
                  </a:moveTo>
                  <a:cubicBezTo>
                    <a:pt x="60" y="0"/>
                    <a:pt x="60" y="1"/>
                    <a:pt x="59" y="1"/>
                  </a:cubicBezTo>
                  <a:cubicBezTo>
                    <a:pt x="46" y="4"/>
                    <a:pt x="31" y="6"/>
                    <a:pt x="17" y="8"/>
                  </a:cubicBezTo>
                  <a:cubicBezTo>
                    <a:pt x="12" y="8"/>
                    <a:pt x="7" y="9"/>
                    <a:pt x="2" y="10"/>
                  </a:cubicBezTo>
                  <a:cubicBezTo>
                    <a:pt x="1" y="10"/>
                    <a:pt x="0" y="10"/>
                    <a:pt x="0" y="11"/>
                  </a:cubicBezTo>
                  <a:cubicBezTo>
                    <a:pt x="3" y="32"/>
                    <a:pt x="6" y="52"/>
                    <a:pt x="7" y="72"/>
                  </a:cubicBezTo>
                  <a:cubicBezTo>
                    <a:pt x="8" y="72"/>
                    <a:pt x="9" y="72"/>
                    <a:pt x="10" y="72"/>
                  </a:cubicBezTo>
                  <a:cubicBezTo>
                    <a:pt x="9" y="52"/>
                    <a:pt x="6" y="32"/>
                    <a:pt x="4" y="12"/>
                  </a:cubicBezTo>
                  <a:cubicBezTo>
                    <a:pt x="8" y="12"/>
                    <a:pt x="13" y="11"/>
                    <a:pt x="18" y="11"/>
                  </a:cubicBezTo>
                  <a:cubicBezTo>
                    <a:pt x="32" y="9"/>
                    <a:pt x="46" y="7"/>
                    <a:pt x="60" y="4"/>
                  </a:cubicBezTo>
                  <a:cubicBezTo>
                    <a:pt x="63" y="23"/>
                    <a:pt x="65" y="42"/>
                    <a:pt x="69" y="61"/>
                  </a:cubicBezTo>
                  <a:cubicBezTo>
                    <a:pt x="70" y="60"/>
                    <a:pt x="71" y="60"/>
                    <a:pt x="72" y="60"/>
                  </a:cubicBezTo>
                  <a:cubicBezTo>
                    <a:pt x="67" y="41"/>
                    <a:pt x="66" y="21"/>
                    <a:pt x="63" y="1"/>
                  </a:cubicBezTo>
                  <a:cubicBezTo>
                    <a:pt x="63" y="1"/>
                    <a:pt x="62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3883026" y="3311526"/>
              <a:ext cx="276225" cy="46038"/>
            </a:xfrm>
            <a:custGeom>
              <a:avLst/>
              <a:gdLst>
                <a:gd name="T0" fmla="*/ 11 w 65"/>
                <a:gd name="T1" fmla="*/ 7 h 11"/>
                <a:gd name="T2" fmla="*/ 0 w 65"/>
                <a:gd name="T3" fmla="*/ 8 h 11"/>
                <a:gd name="T4" fmla="*/ 1 w 65"/>
                <a:gd name="T5" fmla="*/ 11 h 11"/>
                <a:gd name="T6" fmla="*/ 65 w 65"/>
                <a:gd name="T7" fmla="*/ 3 h 11"/>
                <a:gd name="T8" fmla="*/ 65 w 65"/>
                <a:gd name="T9" fmla="*/ 0 h 11"/>
                <a:gd name="T10" fmla="*/ 11 w 65"/>
                <a:gd name="T11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1">
                  <a:moveTo>
                    <a:pt x="11" y="7"/>
                  </a:moveTo>
                  <a:cubicBezTo>
                    <a:pt x="8" y="7"/>
                    <a:pt x="4" y="8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2" y="9"/>
                    <a:pt x="44" y="6"/>
                    <a:pt x="65" y="3"/>
                  </a:cubicBezTo>
                  <a:cubicBezTo>
                    <a:pt x="65" y="2"/>
                    <a:pt x="65" y="1"/>
                    <a:pt x="65" y="0"/>
                  </a:cubicBezTo>
                  <a:cubicBezTo>
                    <a:pt x="47" y="2"/>
                    <a:pt x="29" y="5"/>
                    <a:pt x="11" y="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20"/>
            <p:cNvSpPr/>
            <p:nvPr/>
          </p:nvSpPr>
          <p:spPr bwMode="auto">
            <a:xfrm>
              <a:off x="3875088" y="3271838"/>
              <a:ext cx="25400" cy="85725"/>
            </a:xfrm>
            <a:custGeom>
              <a:avLst/>
              <a:gdLst>
                <a:gd name="T0" fmla="*/ 0 w 6"/>
                <a:gd name="T1" fmla="*/ 1 h 20"/>
                <a:gd name="T2" fmla="*/ 2 w 6"/>
                <a:gd name="T3" fmla="*/ 14 h 20"/>
                <a:gd name="T4" fmla="*/ 2 w 6"/>
                <a:gd name="T5" fmla="*/ 14 h 20"/>
                <a:gd name="T6" fmla="*/ 3 w 6"/>
                <a:gd name="T7" fmla="*/ 19 h 20"/>
                <a:gd name="T8" fmla="*/ 5 w 6"/>
                <a:gd name="T9" fmla="*/ 18 h 20"/>
                <a:gd name="T10" fmla="*/ 3 w 6"/>
                <a:gd name="T11" fmla="*/ 1 h 20"/>
                <a:gd name="T12" fmla="*/ 2 w 6"/>
                <a:gd name="T13" fmla="*/ 0 h 20"/>
                <a:gd name="T14" fmla="*/ 0 w 6"/>
                <a:gd name="T1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0">
                  <a:moveTo>
                    <a:pt x="0" y="1"/>
                  </a:moveTo>
                  <a:cubicBezTo>
                    <a:pt x="1" y="6"/>
                    <a:pt x="2" y="10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6"/>
                    <a:pt x="2" y="17"/>
                    <a:pt x="3" y="19"/>
                  </a:cubicBezTo>
                  <a:cubicBezTo>
                    <a:pt x="3" y="20"/>
                    <a:pt x="5" y="20"/>
                    <a:pt x="5" y="18"/>
                  </a:cubicBezTo>
                  <a:cubicBezTo>
                    <a:pt x="6" y="12"/>
                    <a:pt x="4" y="7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21"/>
            <p:cNvSpPr/>
            <p:nvPr/>
          </p:nvSpPr>
          <p:spPr bwMode="auto">
            <a:xfrm>
              <a:off x="4129088" y="3216276"/>
              <a:ext cx="30163" cy="103188"/>
            </a:xfrm>
            <a:custGeom>
              <a:avLst/>
              <a:gdLst>
                <a:gd name="T0" fmla="*/ 0 w 7"/>
                <a:gd name="T1" fmla="*/ 1 h 24"/>
                <a:gd name="T2" fmla="*/ 3 w 7"/>
                <a:gd name="T3" fmla="*/ 12 h 24"/>
                <a:gd name="T4" fmla="*/ 4 w 7"/>
                <a:gd name="T5" fmla="*/ 23 h 24"/>
                <a:gd name="T6" fmla="*/ 7 w 7"/>
                <a:gd name="T7" fmla="*/ 22 h 24"/>
                <a:gd name="T8" fmla="*/ 5 w 7"/>
                <a:gd name="T9" fmla="*/ 12 h 24"/>
                <a:gd name="T10" fmla="*/ 3 w 7"/>
                <a:gd name="T11" fmla="*/ 1 h 24"/>
                <a:gd name="T12" fmla="*/ 1 w 7"/>
                <a:gd name="T13" fmla="*/ 0 h 24"/>
                <a:gd name="T14" fmla="*/ 0 w 7"/>
                <a:gd name="T15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24">
                  <a:moveTo>
                    <a:pt x="0" y="1"/>
                  </a:moveTo>
                  <a:cubicBezTo>
                    <a:pt x="1" y="5"/>
                    <a:pt x="2" y="9"/>
                    <a:pt x="3" y="12"/>
                  </a:cubicBezTo>
                  <a:cubicBezTo>
                    <a:pt x="3" y="16"/>
                    <a:pt x="4" y="19"/>
                    <a:pt x="4" y="23"/>
                  </a:cubicBezTo>
                  <a:cubicBezTo>
                    <a:pt x="4" y="24"/>
                    <a:pt x="7" y="24"/>
                    <a:pt x="7" y="22"/>
                  </a:cubicBezTo>
                  <a:cubicBezTo>
                    <a:pt x="7" y="19"/>
                    <a:pt x="6" y="15"/>
                    <a:pt x="5" y="12"/>
                  </a:cubicBezTo>
                  <a:cubicBezTo>
                    <a:pt x="5" y="8"/>
                    <a:pt x="4" y="4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33"/>
            <p:cNvSpPr/>
            <p:nvPr/>
          </p:nvSpPr>
          <p:spPr bwMode="auto">
            <a:xfrm>
              <a:off x="3862388" y="3046413"/>
              <a:ext cx="71438" cy="85725"/>
            </a:xfrm>
            <a:custGeom>
              <a:avLst/>
              <a:gdLst>
                <a:gd name="T0" fmla="*/ 14 w 17"/>
                <a:gd name="T1" fmla="*/ 0 h 20"/>
                <a:gd name="T2" fmla="*/ 1 w 17"/>
                <a:gd name="T3" fmla="*/ 17 h 20"/>
                <a:gd name="T4" fmla="*/ 3 w 17"/>
                <a:gd name="T5" fmla="*/ 19 h 20"/>
                <a:gd name="T6" fmla="*/ 17 w 17"/>
                <a:gd name="T7" fmla="*/ 2 h 20"/>
                <a:gd name="T8" fmla="*/ 15 w 17"/>
                <a:gd name="T9" fmla="*/ 0 h 20"/>
                <a:gd name="T10" fmla="*/ 14 w 17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0">
                  <a:moveTo>
                    <a:pt x="14" y="0"/>
                  </a:moveTo>
                  <a:cubicBezTo>
                    <a:pt x="9" y="6"/>
                    <a:pt x="6" y="12"/>
                    <a:pt x="1" y="17"/>
                  </a:cubicBezTo>
                  <a:cubicBezTo>
                    <a:pt x="0" y="19"/>
                    <a:pt x="2" y="20"/>
                    <a:pt x="3" y="19"/>
                  </a:cubicBezTo>
                  <a:cubicBezTo>
                    <a:pt x="8" y="14"/>
                    <a:pt x="12" y="7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34"/>
            <p:cNvSpPr/>
            <p:nvPr/>
          </p:nvSpPr>
          <p:spPr bwMode="auto">
            <a:xfrm>
              <a:off x="3870326" y="3036888"/>
              <a:ext cx="128588" cy="153988"/>
            </a:xfrm>
            <a:custGeom>
              <a:avLst/>
              <a:gdLst>
                <a:gd name="T0" fmla="*/ 27 w 30"/>
                <a:gd name="T1" fmla="*/ 0 h 36"/>
                <a:gd name="T2" fmla="*/ 22 w 30"/>
                <a:gd name="T3" fmla="*/ 7 h 36"/>
                <a:gd name="T4" fmla="*/ 15 w 30"/>
                <a:gd name="T5" fmla="*/ 15 h 36"/>
                <a:gd name="T6" fmla="*/ 1 w 30"/>
                <a:gd name="T7" fmla="*/ 32 h 36"/>
                <a:gd name="T8" fmla="*/ 3 w 30"/>
                <a:gd name="T9" fmla="*/ 34 h 36"/>
                <a:gd name="T10" fmla="*/ 16 w 30"/>
                <a:gd name="T11" fmla="*/ 18 h 36"/>
                <a:gd name="T12" fmla="*/ 23 w 30"/>
                <a:gd name="T13" fmla="*/ 10 h 36"/>
                <a:gd name="T14" fmla="*/ 29 w 30"/>
                <a:gd name="T15" fmla="*/ 3 h 36"/>
                <a:gd name="T16" fmla="*/ 29 w 30"/>
                <a:gd name="T17" fmla="*/ 2 h 36"/>
                <a:gd name="T18" fmla="*/ 28 w 30"/>
                <a:gd name="T19" fmla="*/ 0 h 36"/>
                <a:gd name="T20" fmla="*/ 27 w 30"/>
                <a:gd name="T21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0" h="36">
                  <a:moveTo>
                    <a:pt x="27" y="0"/>
                  </a:moveTo>
                  <a:cubicBezTo>
                    <a:pt x="25" y="2"/>
                    <a:pt x="24" y="5"/>
                    <a:pt x="22" y="7"/>
                  </a:cubicBezTo>
                  <a:cubicBezTo>
                    <a:pt x="20" y="10"/>
                    <a:pt x="17" y="13"/>
                    <a:pt x="15" y="15"/>
                  </a:cubicBezTo>
                  <a:cubicBezTo>
                    <a:pt x="10" y="21"/>
                    <a:pt x="5" y="26"/>
                    <a:pt x="1" y="32"/>
                  </a:cubicBezTo>
                  <a:cubicBezTo>
                    <a:pt x="0" y="34"/>
                    <a:pt x="2" y="36"/>
                    <a:pt x="3" y="34"/>
                  </a:cubicBezTo>
                  <a:cubicBezTo>
                    <a:pt x="7" y="28"/>
                    <a:pt x="12" y="23"/>
                    <a:pt x="16" y="18"/>
                  </a:cubicBezTo>
                  <a:cubicBezTo>
                    <a:pt x="19" y="15"/>
                    <a:pt x="21" y="12"/>
                    <a:pt x="23" y="10"/>
                  </a:cubicBezTo>
                  <a:cubicBezTo>
                    <a:pt x="25" y="7"/>
                    <a:pt x="26" y="5"/>
                    <a:pt x="29" y="3"/>
                  </a:cubicBezTo>
                  <a:cubicBezTo>
                    <a:pt x="29" y="3"/>
                    <a:pt x="29" y="2"/>
                    <a:pt x="29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35"/>
            <p:cNvSpPr/>
            <p:nvPr/>
          </p:nvSpPr>
          <p:spPr bwMode="auto">
            <a:xfrm>
              <a:off x="3875088" y="3024188"/>
              <a:ext cx="203200" cy="234950"/>
            </a:xfrm>
            <a:custGeom>
              <a:avLst/>
              <a:gdLst>
                <a:gd name="T0" fmla="*/ 45 w 48"/>
                <a:gd name="T1" fmla="*/ 1 h 55"/>
                <a:gd name="T2" fmla="*/ 36 w 48"/>
                <a:gd name="T3" fmla="*/ 11 h 55"/>
                <a:gd name="T4" fmla="*/ 24 w 48"/>
                <a:gd name="T5" fmla="*/ 25 h 55"/>
                <a:gd name="T6" fmla="*/ 3 w 48"/>
                <a:gd name="T7" fmla="*/ 50 h 55"/>
                <a:gd name="T8" fmla="*/ 1 w 48"/>
                <a:gd name="T9" fmla="*/ 51 h 55"/>
                <a:gd name="T10" fmla="*/ 3 w 48"/>
                <a:gd name="T11" fmla="*/ 53 h 55"/>
                <a:gd name="T12" fmla="*/ 25 w 48"/>
                <a:gd name="T13" fmla="*/ 28 h 55"/>
                <a:gd name="T14" fmla="*/ 37 w 48"/>
                <a:gd name="T15" fmla="*/ 14 h 55"/>
                <a:gd name="T16" fmla="*/ 47 w 48"/>
                <a:gd name="T17" fmla="*/ 2 h 55"/>
                <a:gd name="T18" fmla="*/ 46 w 48"/>
                <a:gd name="T19" fmla="*/ 0 h 55"/>
                <a:gd name="T20" fmla="*/ 45 w 4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55">
                  <a:moveTo>
                    <a:pt x="45" y="1"/>
                  </a:moveTo>
                  <a:cubicBezTo>
                    <a:pt x="43" y="5"/>
                    <a:pt x="39" y="8"/>
                    <a:pt x="36" y="11"/>
                  </a:cubicBezTo>
                  <a:cubicBezTo>
                    <a:pt x="32" y="16"/>
                    <a:pt x="28" y="20"/>
                    <a:pt x="24" y="25"/>
                  </a:cubicBezTo>
                  <a:cubicBezTo>
                    <a:pt x="17" y="33"/>
                    <a:pt x="10" y="42"/>
                    <a:pt x="3" y="50"/>
                  </a:cubicBezTo>
                  <a:cubicBezTo>
                    <a:pt x="2" y="50"/>
                    <a:pt x="2" y="51"/>
                    <a:pt x="1" y="51"/>
                  </a:cubicBezTo>
                  <a:cubicBezTo>
                    <a:pt x="0" y="52"/>
                    <a:pt x="2" y="55"/>
                    <a:pt x="3" y="53"/>
                  </a:cubicBezTo>
                  <a:cubicBezTo>
                    <a:pt x="11" y="46"/>
                    <a:pt x="18" y="36"/>
                    <a:pt x="25" y="28"/>
                  </a:cubicBezTo>
                  <a:cubicBezTo>
                    <a:pt x="29" y="23"/>
                    <a:pt x="33" y="18"/>
                    <a:pt x="37" y="14"/>
                  </a:cubicBezTo>
                  <a:cubicBezTo>
                    <a:pt x="40" y="10"/>
                    <a:pt x="45" y="7"/>
                    <a:pt x="47" y="2"/>
                  </a:cubicBezTo>
                  <a:cubicBezTo>
                    <a:pt x="48" y="1"/>
                    <a:pt x="47" y="0"/>
                    <a:pt x="46" y="0"/>
                  </a:cubicBezTo>
                  <a:cubicBezTo>
                    <a:pt x="46" y="0"/>
                    <a:pt x="45" y="0"/>
                    <a:pt x="45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36"/>
            <p:cNvSpPr>
              <a:spLocks noEditPoints="1"/>
            </p:cNvSpPr>
            <p:nvPr/>
          </p:nvSpPr>
          <p:spPr bwMode="auto">
            <a:xfrm>
              <a:off x="3883026" y="3079751"/>
              <a:ext cx="242888" cy="247650"/>
            </a:xfrm>
            <a:custGeom>
              <a:avLst/>
              <a:gdLst>
                <a:gd name="T0" fmla="*/ 54 w 57"/>
                <a:gd name="T1" fmla="*/ 0 h 58"/>
                <a:gd name="T2" fmla="*/ 40 w 57"/>
                <a:gd name="T3" fmla="*/ 14 h 58"/>
                <a:gd name="T4" fmla="*/ 40 w 57"/>
                <a:gd name="T5" fmla="*/ 14 h 58"/>
                <a:gd name="T6" fmla="*/ 20 w 57"/>
                <a:gd name="T7" fmla="*/ 33 h 58"/>
                <a:gd name="T8" fmla="*/ 1 w 57"/>
                <a:gd name="T9" fmla="*/ 54 h 58"/>
                <a:gd name="T10" fmla="*/ 3 w 57"/>
                <a:gd name="T11" fmla="*/ 56 h 58"/>
                <a:gd name="T12" fmla="*/ 32 w 57"/>
                <a:gd name="T13" fmla="*/ 25 h 58"/>
                <a:gd name="T14" fmla="*/ 32 w 57"/>
                <a:gd name="T15" fmla="*/ 25 h 58"/>
                <a:gd name="T16" fmla="*/ 47 w 57"/>
                <a:gd name="T17" fmla="*/ 10 h 58"/>
                <a:gd name="T18" fmla="*/ 56 w 57"/>
                <a:gd name="T19" fmla="*/ 2 h 58"/>
                <a:gd name="T20" fmla="*/ 55 w 57"/>
                <a:gd name="T21" fmla="*/ 0 h 58"/>
                <a:gd name="T22" fmla="*/ 54 w 57"/>
                <a:gd name="T23" fmla="*/ 0 h 58"/>
                <a:gd name="T24" fmla="*/ 48 w 57"/>
                <a:gd name="T25" fmla="*/ 10 h 58"/>
                <a:gd name="T26" fmla="*/ 48 w 57"/>
                <a:gd name="T27" fmla="*/ 10 h 58"/>
                <a:gd name="T28" fmla="*/ 48 w 57"/>
                <a:gd name="T29" fmla="*/ 1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58">
                  <a:moveTo>
                    <a:pt x="54" y="0"/>
                  </a:moveTo>
                  <a:cubicBezTo>
                    <a:pt x="49" y="4"/>
                    <a:pt x="44" y="9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33" y="20"/>
                    <a:pt x="27" y="26"/>
                    <a:pt x="20" y="33"/>
                  </a:cubicBezTo>
                  <a:cubicBezTo>
                    <a:pt x="14" y="40"/>
                    <a:pt x="7" y="47"/>
                    <a:pt x="1" y="54"/>
                  </a:cubicBezTo>
                  <a:cubicBezTo>
                    <a:pt x="0" y="56"/>
                    <a:pt x="2" y="58"/>
                    <a:pt x="3" y="56"/>
                  </a:cubicBezTo>
                  <a:cubicBezTo>
                    <a:pt x="13" y="45"/>
                    <a:pt x="22" y="3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7" y="20"/>
                    <a:pt x="42" y="15"/>
                    <a:pt x="47" y="10"/>
                  </a:cubicBezTo>
                  <a:cubicBezTo>
                    <a:pt x="50" y="7"/>
                    <a:pt x="53" y="5"/>
                    <a:pt x="56" y="2"/>
                  </a:cubicBezTo>
                  <a:cubicBezTo>
                    <a:pt x="57" y="1"/>
                    <a:pt x="56" y="0"/>
                    <a:pt x="55" y="0"/>
                  </a:cubicBezTo>
                  <a:cubicBezTo>
                    <a:pt x="55" y="0"/>
                    <a:pt x="54" y="0"/>
                    <a:pt x="54" y="0"/>
                  </a:cubicBezTo>
                  <a:moveTo>
                    <a:pt x="48" y="10"/>
                  </a:moveTo>
                  <a:cubicBezTo>
                    <a:pt x="48" y="10"/>
                    <a:pt x="48" y="10"/>
                    <a:pt x="48" y="10"/>
                  </a:cubicBezTo>
                  <a:cubicBezTo>
                    <a:pt x="48" y="10"/>
                    <a:pt x="48" y="10"/>
                    <a:pt x="48" y="1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37"/>
            <p:cNvSpPr>
              <a:spLocks noEditPoints="1"/>
            </p:cNvSpPr>
            <p:nvPr/>
          </p:nvSpPr>
          <p:spPr bwMode="auto">
            <a:xfrm>
              <a:off x="3956051" y="3160713"/>
              <a:ext cx="182563" cy="188913"/>
            </a:xfrm>
            <a:custGeom>
              <a:avLst/>
              <a:gdLst>
                <a:gd name="T0" fmla="*/ 41 w 43"/>
                <a:gd name="T1" fmla="*/ 0 h 44"/>
                <a:gd name="T2" fmla="*/ 32 w 43"/>
                <a:gd name="T3" fmla="*/ 8 h 44"/>
                <a:gd name="T4" fmla="*/ 22 w 43"/>
                <a:gd name="T5" fmla="*/ 18 h 44"/>
                <a:gd name="T6" fmla="*/ 1 w 43"/>
                <a:gd name="T7" fmla="*/ 41 h 44"/>
                <a:gd name="T8" fmla="*/ 3 w 43"/>
                <a:gd name="T9" fmla="*/ 43 h 44"/>
                <a:gd name="T10" fmla="*/ 37 w 43"/>
                <a:gd name="T11" fmla="*/ 7 h 44"/>
                <a:gd name="T12" fmla="*/ 42 w 43"/>
                <a:gd name="T13" fmla="*/ 3 h 44"/>
                <a:gd name="T14" fmla="*/ 42 w 43"/>
                <a:gd name="T15" fmla="*/ 3 h 44"/>
                <a:gd name="T16" fmla="*/ 41 w 43"/>
                <a:gd name="T17" fmla="*/ 0 h 44"/>
                <a:gd name="T18" fmla="*/ 41 w 43"/>
                <a:gd name="T19" fmla="*/ 0 h 44"/>
                <a:gd name="T20" fmla="*/ 37 w 43"/>
                <a:gd name="T21" fmla="*/ 6 h 44"/>
                <a:gd name="T22" fmla="*/ 37 w 43"/>
                <a:gd name="T23" fmla="*/ 7 h 44"/>
                <a:gd name="T24" fmla="*/ 37 w 43"/>
                <a:gd name="T25" fmla="*/ 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44">
                  <a:moveTo>
                    <a:pt x="41" y="0"/>
                  </a:moveTo>
                  <a:cubicBezTo>
                    <a:pt x="37" y="2"/>
                    <a:pt x="35" y="5"/>
                    <a:pt x="32" y="8"/>
                  </a:cubicBezTo>
                  <a:cubicBezTo>
                    <a:pt x="29" y="12"/>
                    <a:pt x="25" y="15"/>
                    <a:pt x="22" y="18"/>
                  </a:cubicBezTo>
                  <a:cubicBezTo>
                    <a:pt x="14" y="26"/>
                    <a:pt x="7" y="33"/>
                    <a:pt x="1" y="41"/>
                  </a:cubicBezTo>
                  <a:cubicBezTo>
                    <a:pt x="0" y="43"/>
                    <a:pt x="2" y="44"/>
                    <a:pt x="3" y="43"/>
                  </a:cubicBezTo>
                  <a:cubicBezTo>
                    <a:pt x="13" y="30"/>
                    <a:pt x="25" y="18"/>
                    <a:pt x="37" y="7"/>
                  </a:cubicBezTo>
                  <a:cubicBezTo>
                    <a:pt x="38" y="5"/>
                    <a:pt x="40" y="4"/>
                    <a:pt x="42" y="3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3" y="2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moveTo>
                    <a:pt x="37" y="6"/>
                  </a:move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38"/>
            <p:cNvSpPr/>
            <p:nvPr/>
          </p:nvSpPr>
          <p:spPr bwMode="auto">
            <a:xfrm>
              <a:off x="4057651" y="3238501"/>
              <a:ext cx="98425" cy="98425"/>
            </a:xfrm>
            <a:custGeom>
              <a:avLst/>
              <a:gdLst>
                <a:gd name="T0" fmla="*/ 20 w 23"/>
                <a:gd name="T1" fmla="*/ 1 h 23"/>
                <a:gd name="T2" fmla="*/ 11 w 23"/>
                <a:gd name="T3" fmla="*/ 10 h 23"/>
                <a:gd name="T4" fmla="*/ 2 w 23"/>
                <a:gd name="T5" fmla="*/ 20 h 23"/>
                <a:gd name="T6" fmla="*/ 4 w 23"/>
                <a:gd name="T7" fmla="*/ 22 h 23"/>
                <a:gd name="T8" fmla="*/ 20 w 23"/>
                <a:gd name="T9" fmla="*/ 4 h 23"/>
                <a:gd name="T10" fmla="*/ 21 w 23"/>
                <a:gd name="T11" fmla="*/ 3 h 23"/>
                <a:gd name="T12" fmla="*/ 20 w 23"/>
                <a:gd name="T13" fmla="*/ 0 h 23"/>
                <a:gd name="T14" fmla="*/ 20 w 23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0" y="1"/>
                  </a:moveTo>
                  <a:cubicBezTo>
                    <a:pt x="17" y="3"/>
                    <a:pt x="14" y="7"/>
                    <a:pt x="11" y="10"/>
                  </a:cubicBezTo>
                  <a:cubicBezTo>
                    <a:pt x="8" y="13"/>
                    <a:pt x="4" y="16"/>
                    <a:pt x="2" y="20"/>
                  </a:cubicBezTo>
                  <a:cubicBezTo>
                    <a:pt x="0" y="21"/>
                    <a:pt x="3" y="23"/>
                    <a:pt x="4" y="22"/>
                  </a:cubicBezTo>
                  <a:cubicBezTo>
                    <a:pt x="9" y="16"/>
                    <a:pt x="14" y="10"/>
                    <a:pt x="20" y="4"/>
                  </a:cubicBezTo>
                  <a:cubicBezTo>
                    <a:pt x="20" y="4"/>
                    <a:pt x="21" y="3"/>
                    <a:pt x="21" y="3"/>
                  </a:cubicBezTo>
                  <a:cubicBezTo>
                    <a:pt x="23" y="2"/>
                    <a:pt x="22" y="0"/>
                    <a:pt x="20" y="0"/>
                  </a:cubicBezTo>
                  <a:cubicBezTo>
                    <a:pt x="20" y="0"/>
                    <a:pt x="20" y="0"/>
                    <a:pt x="2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 rot="424945">
            <a:off x="5749793" y="2882998"/>
            <a:ext cx="330201" cy="539750"/>
            <a:chOff x="4300538" y="2759076"/>
            <a:chExt cx="330201" cy="539750"/>
          </a:xfrm>
        </p:grpSpPr>
        <p:sp>
          <p:nvSpPr>
            <p:cNvPr id="25" name="Freeform 8"/>
            <p:cNvSpPr/>
            <p:nvPr/>
          </p:nvSpPr>
          <p:spPr bwMode="auto">
            <a:xfrm>
              <a:off x="4300538" y="2759076"/>
              <a:ext cx="327025" cy="484188"/>
            </a:xfrm>
            <a:custGeom>
              <a:avLst/>
              <a:gdLst>
                <a:gd name="T0" fmla="*/ 1 w 77"/>
                <a:gd name="T1" fmla="*/ 13 h 113"/>
                <a:gd name="T2" fmla="*/ 0 w 77"/>
                <a:gd name="T3" fmla="*/ 15 h 113"/>
                <a:gd name="T4" fmla="*/ 10 w 77"/>
                <a:gd name="T5" fmla="*/ 113 h 113"/>
                <a:gd name="T6" fmla="*/ 13 w 77"/>
                <a:gd name="T7" fmla="*/ 112 h 113"/>
                <a:gd name="T8" fmla="*/ 3 w 77"/>
                <a:gd name="T9" fmla="*/ 16 h 113"/>
                <a:gd name="T10" fmla="*/ 65 w 77"/>
                <a:gd name="T11" fmla="*/ 4 h 113"/>
                <a:gd name="T12" fmla="*/ 74 w 77"/>
                <a:gd name="T13" fmla="*/ 106 h 113"/>
                <a:gd name="T14" fmla="*/ 77 w 77"/>
                <a:gd name="T15" fmla="*/ 105 h 113"/>
                <a:gd name="T16" fmla="*/ 68 w 77"/>
                <a:gd name="T17" fmla="*/ 2 h 113"/>
                <a:gd name="T18" fmla="*/ 66 w 77"/>
                <a:gd name="T19" fmla="*/ 0 h 113"/>
                <a:gd name="T20" fmla="*/ 61 w 77"/>
                <a:gd name="T21" fmla="*/ 1 h 113"/>
                <a:gd name="T22" fmla="*/ 1 w 77"/>
                <a:gd name="T23" fmla="*/ 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7" h="113">
                  <a:moveTo>
                    <a:pt x="1" y="13"/>
                  </a:moveTo>
                  <a:cubicBezTo>
                    <a:pt x="0" y="13"/>
                    <a:pt x="0" y="14"/>
                    <a:pt x="0" y="15"/>
                  </a:cubicBezTo>
                  <a:cubicBezTo>
                    <a:pt x="3" y="47"/>
                    <a:pt x="5" y="80"/>
                    <a:pt x="10" y="113"/>
                  </a:cubicBezTo>
                  <a:cubicBezTo>
                    <a:pt x="11" y="113"/>
                    <a:pt x="12" y="112"/>
                    <a:pt x="13" y="112"/>
                  </a:cubicBezTo>
                  <a:cubicBezTo>
                    <a:pt x="8" y="80"/>
                    <a:pt x="6" y="48"/>
                    <a:pt x="3" y="16"/>
                  </a:cubicBezTo>
                  <a:cubicBezTo>
                    <a:pt x="24" y="13"/>
                    <a:pt x="44" y="5"/>
                    <a:pt x="65" y="4"/>
                  </a:cubicBezTo>
                  <a:cubicBezTo>
                    <a:pt x="70" y="37"/>
                    <a:pt x="71" y="72"/>
                    <a:pt x="74" y="106"/>
                  </a:cubicBezTo>
                  <a:cubicBezTo>
                    <a:pt x="75" y="105"/>
                    <a:pt x="76" y="105"/>
                    <a:pt x="77" y="105"/>
                  </a:cubicBezTo>
                  <a:cubicBezTo>
                    <a:pt x="74" y="71"/>
                    <a:pt x="73" y="36"/>
                    <a:pt x="68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4" y="0"/>
                    <a:pt x="62" y="1"/>
                    <a:pt x="61" y="1"/>
                  </a:cubicBezTo>
                  <a:cubicBezTo>
                    <a:pt x="40" y="3"/>
                    <a:pt x="21" y="10"/>
                    <a:pt x="1" y="1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15"/>
            <p:cNvSpPr/>
            <p:nvPr/>
          </p:nvSpPr>
          <p:spPr bwMode="auto">
            <a:xfrm>
              <a:off x="4346576" y="3246438"/>
              <a:ext cx="284163" cy="52388"/>
            </a:xfrm>
            <a:custGeom>
              <a:avLst/>
              <a:gdLst>
                <a:gd name="T0" fmla="*/ 28 w 67"/>
                <a:gd name="T1" fmla="*/ 5 h 12"/>
                <a:gd name="T2" fmla="*/ 0 w 67"/>
                <a:gd name="T3" fmla="*/ 9 h 12"/>
                <a:gd name="T4" fmla="*/ 0 w 67"/>
                <a:gd name="T5" fmla="*/ 12 h 12"/>
                <a:gd name="T6" fmla="*/ 17 w 67"/>
                <a:gd name="T7" fmla="*/ 10 h 12"/>
                <a:gd name="T8" fmla="*/ 67 w 67"/>
                <a:gd name="T9" fmla="*/ 3 h 12"/>
                <a:gd name="T10" fmla="*/ 67 w 67"/>
                <a:gd name="T11" fmla="*/ 0 h 12"/>
                <a:gd name="T12" fmla="*/ 28 w 67"/>
                <a:gd name="T1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12">
                  <a:moveTo>
                    <a:pt x="28" y="5"/>
                  </a:moveTo>
                  <a:cubicBezTo>
                    <a:pt x="18" y="7"/>
                    <a:pt x="9" y="8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6" y="11"/>
                    <a:pt x="11" y="11"/>
                    <a:pt x="17" y="10"/>
                  </a:cubicBezTo>
                  <a:cubicBezTo>
                    <a:pt x="33" y="8"/>
                    <a:pt x="50" y="5"/>
                    <a:pt x="67" y="3"/>
                  </a:cubicBezTo>
                  <a:cubicBezTo>
                    <a:pt x="67" y="2"/>
                    <a:pt x="67" y="1"/>
                    <a:pt x="67" y="0"/>
                  </a:cubicBezTo>
                  <a:cubicBezTo>
                    <a:pt x="54" y="2"/>
                    <a:pt x="41" y="4"/>
                    <a:pt x="28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22"/>
            <p:cNvSpPr/>
            <p:nvPr/>
          </p:nvSpPr>
          <p:spPr bwMode="auto">
            <a:xfrm>
              <a:off x="4333876" y="3200401"/>
              <a:ext cx="25400" cy="98425"/>
            </a:xfrm>
            <a:custGeom>
              <a:avLst/>
              <a:gdLst>
                <a:gd name="T0" fmla="*/ 0 w 6"/>
                <a:gd name="T1" fmla="*/ 1 h 23"/>
                <a:gd name="T2" fmla="*/ 3 w 6"/>
                <a:gd name="T3" fmla="*/ 19 h 23"/>
                <a:gd name="T4" fmla="*/ 3 w 6"/>
                <a:gd name="T5" fmla="*/ 23 h 23"/>
                <a:gd name="T6" fmla="*/ 6 w 6"/>
                <a:gd name="T7" fmla="*/ 22 h 23"/>
                <a:gd name="T8" fmla="*/ 5 w 6"/>
                <a:gd name="T9" fmla="*/ 13 h 23"/>
                <a:gd name="T10" fmla="*/ 3 w 6"/>
                <a:gd name="T11" fmla="*/ 1 h 23"/>
                <a:gd name="T12" fmla="*/ 1 w 6"/>
                <a:gd name="T13" fmla="*/ 0 h 23"/>
                <a:gd name="T14" fmla="*/ 0 w 6"/>
                <a:gd name="T15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3">
                  <a:moveTo>
                    <a:pt x="0" y="1"/>
                  </a:moveTo>
                  <a:cubicBezTo>
                    <a:pt x="1" y="7"/>
                    <a:pt x="3" y="13"/>
                    <a:pt x="3" y="19"/>
                  </a:cubicBezTo>
                  <a:cubicBezTo>
                    <a:pt x="3" y="20"/>
                    <a:pt x="3" y="22"/>
                    <a:pt x="3" y="23"/>
                  </a:cubicBezTo>
                  <a:cubicBezTo>
                    <a:pt x="4" y="23"/>
                    <a:pt x="5" y="23"/>
                    <a:pt x="6" y="22"/>
                  </a:cubicBezTo>
                  <a:cubicBezTo>
                    <a:pt x="6" y="19"/>
                    <a:pt x="5" y="16"/>
                    <a:pt x="5" y="13"/>
                  </a:cubicBezTo>
                  <a:cubicBezTo>
                    <a:pt x="4" y="9"/>
                    <a:pt x="4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23"/>
            <p:cNvSpPr/>
            <p:nvPr/>
          </p:nvSpPr>
          <p:spPr bwMode="auto">
            <a:xfrm>
              <a:off x="4610101" y="3160713"/>
              <a:ext cx="20638" cy="98425"/>
            </a:xfrm>
            <a:custGeom>
              <a:avLst/>
              <a:gdLst>
                <a:gd name="T0" fmla="*/ 0 w 5"/>
                <a:gd name="T1" fmla="*/ 2 h 23"/>
                <a:gd name="T2" fmla="*/ 2 w 5"/>
                <a:gd name="T3" fmla="*/ 21 h 23"/>
                <a:gd name="T4" fmla="*/ 5 w 5"/>
                <a:gd name="T5" fmla="*/ 21 h 23"/>
                <a:gd name="T6" fmla="*/ 3 w 5"/>
                <a:gd name="T7" fmla="*/ 1 h 23"/>
                <a:gd name="T8" fmla="*/ 1 w 5"/>
                <a:gd name="T9" fmla="*/ 0 h 23"/>
                <a:gd name="T10" fmla="*/ 0 w 5"/>
                <a:gd name="T11" fmla="*/ 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3">
                  <a:moveTo>
                    <a:pt x="0" y="2"/>
                  </a:moveTo>
                  <a:cubicBezTo>
                    <a:pt x="1" y="8"/>
                    <a:pt x="2" y="15"/>
                    <a:pt x="2" y="21"/>
                  </a:cubicBezTo>
                  <a:cubicBezTo>
                    <a:pt x="2" y="23"/>
                    <a:pt x="5" y="23"/>
                    <a:pt x="5" y="21"/>
                  </a:cubicBezTo>
                  <a:cubicBezTo>
                    <a:pt x="5" y="14"/>
                    <a:pt x="4" y="8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39"/>
            <p:cNvSpPr/>
            <p:nvPr/>
          </p:nvSpPr>
          <p:spPr bwMode="auto">
            <a:xfrm>
              <a:off x="4308476" y="2789238"/>
              <a:ext cx="127000" cy="149225"/>
            </a:xfrm>
            <a:custGeom>
              <a:avLst/>
              <a:gdLst>
                <a:gd name="T0" fmla="*/ 27 w 30"/>
                <a:gd name="T1" fmla="*/ 0 h 35"/>
                <a:gd name="T2" fmla="*/ 15 w 30"/>
                <a:gd name="T3" fmla="*/ 15 h 35"/>
                <a:gd name="T4" fmla="*/ 1 w 30"/>
                <a:gd name="T5" fmla="*/ 31 h 35"/>
                <a:gd name="T6" fmla="*/ 3 w 30"/>
                <a:gd name="T7" fmla="*/ 33 h 35"/>
                <a:gd name="T8" fmla="*/ 16 w 30"/>
                <a:gd name="T9" fmla="*/ 18 h 35"/>
                <a:gd name="T10" fmla="*/ 28 w 30"/>
                <a:gd name="T11" fmla="*/ 3 h 35"/>
                <a:gd name="T12" fmla="*/ 28 w 30"/>
                <a:gd name="T13" fmla="*/ 3 h 35"/>
                <a:gd name="T14" fmla="*/ 27 w 30"/>
                <a:gd name="T15" fmla="*/ 0 h 35"/>
                <a:gd name="T16" fmla="*/ 27 w 30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" h="35">
                  <a:moveTo>
                    <a:pt x="27" y="0"/>
                  </a:moveTo>
                  <a:cubicBezTo>
                    <a:pt x="22" y="4"/>
                    <a:pt x="19" y="10"/>
                    <a:pt x="15" y="15"/>
                  </a:cubicBezTo>
                  <a:cubicBezTo>
                    <a:pt x="10" y="20"/>
                    <a:pt x="6" y="26"/>
                    <a:pt x="1" y="31"/>
                  </a:cubicBezTo>
                  <a:cubicBezTo>
                    <a:pt x="0" y="33"/>
                    <a:pt x="2" y="35"/>
                    <a:pt x="3" y="33"/>
                  </a:cubicBezTo>
                  <a:cubicBezTo>
                    <a:pt x="7" y="28"/>
                    <a:pt x="12" y="23"/>
                    <a:pt x="16" y="18"/>
                  </a:cubicBezTo>
                  <a:cubicBezTo>
                    <a:pt x="20" y="13"/>
                    <a:pt x="23" y="8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30" y="2"/>
                    <a:pt x="29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40"/>
            <p:cNvSpPr>
              <a:spLocks noEditPoints="1"/>
            </p:cNvSpPr>
            <p:nvPr/>
          </p:nvSpPr>
          <p:spPr bwMode="auto">
            <a:xfrm>
              <a:off x="4316413" y="2763838"/>
              <a:ext cx="234950" cy="269875"/>
            </a:xfrm>
            <a:custGeom>
              <a:avLst/>
              <a:gdLst>
                <a:gd name="T0" fmla="*/ 52 w 55"/>
                <a:gd name="T1" fmla="*/ 1 h 63"/>
                <a:gd name="T2" fmla="*/ 40 w 55"/>
                <a:gd name="T3" fmla="*/ 14 h 63"/>
                <a:gd name="T4" fmla="*/ 27 w 55"/>
                <a:gd name="T5" fmla="*/ 29 h 63"/>
                <a:gd name="T6" fmla="*/ 14 w 55"/>
                <a:gd name="T7" fmla="*/ 44 h 63"/>
                <a:gd name="T8" fmla="*/ 7 w 55"/>
                <a:gd name="T9" fmla="*/ 52 h 63"/>
                <a:gd name="T10" fmla="*/ 2 w 55"/>
                <a:gd name="T11" fmla="*/ 59 h 63"/>
                <a:gd name="T12" fmla="*/ 2 w 55"/>
                <a:gd name="T13" fmla="*/ 59 h 63"/>
                <a:gd name="T14" fmla="*/ 3 w 55"/>
                <a:gd name="T15" fmla="*/ 61 h 63"/>
                <a:gd name="T16" fmla="*/ 14 w 55"/>
                <a:gd name="T17" fmla="*/ 48 h 63"/>
                <a:gd name="T18" fmla="*/ 27 w 55"/>
                <a:gd name="T19" fmla="*/ 34 h 63"/>
                <a:gd name="T20" fmla="*/ 40 w 55"/>
                <a:gd name="T21" fmla="*/ 19 h 63"/>
                <a:gd name="T22" fmla="*/ 52 w 55"/>
                <a:gd name="T23" fmla="*/ 5 h 63"/>
                <a:gd name="T24" fmla="*/ 54 w 55"/>
                <a:gd name="T25" fmla="*/ 3 h 63"/>
                <a:gd name="T26" fmla="*/ 53 w 55"/>
                <a:gd name="T27" fmla="*/ 1 h 63"/>
                <a:gd name="T28" fmla="*/ 52 w 55"/>
                <a:gd name="T29" fmla="*/ 1 h 63"/>
                <a:gd name="T30" fmla="*/ 52 w 55"/>
                <a:gd name="T31" fmla="*/ 5 h 63"/>
                <a:gd name="T32" fmla="*/ 52 w 55"/>
                <a:gd name="T33" fmla="*/ 5 h 63"/>
                <a:gd name="T34" fmla="*/ 52 w 55"/>
                <a:gd name="T35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63">
                  <a:moveTo>
                    <a:pt x="52" y="1"/>
                  </a:moveTo>
                  <a:cubicBezTo>
                    <a:pt x="48" y="5"/>
                    <a:pt x="44" y="10"/>
                    <a:pt x="40" y="14"/>
                  </a:cubicBezTo>
                  <a:cubicBezTo>
                    <a:pt x="36" y="19"/>
                    <a:pt x="31" y="24"/>
                    <a:pt x="27" y="29"/>
                  </a:cubicBezTo>
                  <a:cubicBezTo>
                    <a:pt x="23" y="34"/>
                    <a:pt x="18" y="39"/>
                    <a:pt x="14" y="44"/>
                  </a:cubicBezTo>
                  <a:cubicBezTo>
                    <a:pt x="12" y="47"/>
                    <a:pt x="9" y="49"/>
                    <a:pt x="7" y="52"/>
                  </a:cubicBezTo>
                  <a:cubicBezTo>
                    <a:pt x="6" y="54"/>
                    <a:pt x="4" y="56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0" y="60"/>
                    <a:pt x="2" y="63"/>
                    <a:pt x="3" y="61"/>
                  </a:cubicBezTo>
                  <a:cubicBezTo>
                    <a:pt x="7" y="58"/>
                    <a:pt x="10" y="53"/>
                    <a:pt x="14" y="48"/>
                  </a:cubicBezTo>
                  <a:cubicBezTo>
                    <a:pt x="18" y="43"/>
                    <a:pt x="22" y="38"/>
                    <a:pt x="27" y="34"/>
                  </a:cubicBezTo>
                  <a:cubicBezTo>
                    <a:pt x="31" y="29"/>
                    <a:pt x="35" y="24"/>
                    <a:pt x="40" y="19"/>
                  </a:cubicBezTo>
                  <a:cubicBezTo>
                    <a:pt x="44" y="14"/>
                    <a:pt x="48" y="9"/>
                    <a:pt x="52" y="5"/>
                  </a:cubicBezTo>
                  <a:cubicBezTo>
                    <a:pt x="53" y="4"/>
                    <a:pt x="53" y="4"/>
                    <a:pt x="54" y="3"/>
                  </a:cubicBezTo>
                  <a:cubicBezTo>
                    <a:pt x="55" y="2"/>
                    <a:pt x="54" y="0"/>
                    <a:pt x="53" y="1"/>
                  </a:cubicBezTo>
                  <a:cubicBezTo>
                    <a:pt x="53" y="1"/>
                    <a:pt x="52" y="1"/>
                    <a:pt x="52" y="1"/>
                  </a:cubicBezTo>
                  <a:moveTo>
                    <a:pt x="52" y="5"/>
                  </a:moveTo>
                  <a:cubicBezTo>
                    <a:pt x="52" y="5"/>
                    <a:pt x="52" y="5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1" name="Freeform 41"/>
            <p:cNvSpPr/>
            <p:nvPr/>
          </p:nvSpPr>
          <p:spPr bwMode="auto">
            <a:xfrm>
              <a:off x="4321176" y="2854326"/>
              <a:ext cx="276225" cy="250825"/>
            </a:xfrm>
            <a:custGeom>
              <a:avLst/>
              <a:gdLst>
                <a:gd name="T0" fmla="*/ 62 w 65"/>
                <a:gd name="T1" fmla="*/ 0 h 59"/>
                <a:gd name="T2" fmla="*/ 59 w 65"/>
                <a:gd name="T3" fmla="*/ 4 h 59"/>
                <a:gd name="T4" fmla="*/ 46 w 65"/>
                <a:gd name="T5" fmla="*/ 14 h 59"/>
                <a:gd name="T6" fmla="*/ 31 w 65"/>
                <a:gd name="T7" fmla="*/ 28 h 59"/>
                <a:gd name="T8" fmla="*/ 2 w 65"/>
                <a:gd name="T9" fmla="*/ 56 h 59"/>
                <a:gd name="T10" fmla="*/ 4 w 65"/>
                <a:gd name="T11" fmla="*/ 58 h 59"/>
                <a:gd name="T12" fmla="*/ 15 w 65"/>
                <a:gd name="T13" fmla="*/ 47 h 59"/>
                <a:gd name="T14" fmla="*/ 15 w 65"/>
                <a:gd name="T15" fmla="*/ 47 h 59"/>
                <a:gd name="T16" fmla="*/ 40 w 65"/>
                <a:gd name="T17" fmla="*/ 23 h 59"/>
                <a:gd name="T18" fmla="*/ 53 w 65"/>
                <a:gd name="T19" fmla="*/ 12 h 59"/>
                <a:gd name="T20" fmla="*/ 64 w 65"/>
                <a:gd name="T21" fmla="*/ 2 h 59"/>
                <a:gd name="T22" fmla="*/ 63 w 65"/>
                <a:gd name="T23" fmla="*/ 0 h 59"/>
                <a:gd name="T24" fmla="*/ 62 w 65"/>
                <a:gd name="T25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59">
                  <a:moveTo>
                    <a:pt x="62" y="0"/>
                  </a:moveTo>
                  <a:cubicBezTo>
                    <a:pt x="61" y="2"/>
                    <a:pt x="60" y="3"/>
                    <a:pt x="59" y="4"/>
                  </a:cubicBezTo>
                  <a:cubicBezTo>
                    <a:pt x="55" y="7"/>
                    <a:pt x="50" y="10"/>
                    <a:pt x="46" y="14"/>
                  </a:cubicBezTo>
                  <a:cubicBezTo>
                    <a:pt x="41" y="18"/>
                    <a:pt x="36" y="23"/>
                    <a:pt x="31" y="28"/>
                  </a:cubicBezTo>
                  <a:cubicBezTo>
                    <a:pt x="21" y="37"/>
                    <a:pt x="11" y="46"/>
                    <a:pt x="2" y="56"/>
                  </a:cubicBezTo>
                  <a:cubicBezTo>
                    <a:pt x="0" y="57"/>
                    <a:pt x="3" y="59"/>
                    <a:pt x="4" y="58"/>
                  </a:cubicBezTo>
                  <a:cubicBezTo>
                    <a:pt x="7" y="54"/>
                    <a:pt x="11" y="50"/>
                    <a:pt x="15" y="47"/>
                  </a:cubicBezTo>
                  <a:cubicBezTo>
                    <a:pt x="15" y="47"/>
                    <a:pt x="15" y="47"/>
                    <a:pt x="15" y="47"/>
                  </a:cubicBezTo>
                  <a:cubicBezTo>
                    <a:pt x="23" y="39"/>
                    <a:pt x="31" y="31"/>
                    <a:pt x="40" y="23"/>
                  </a:cubicBezTo>
                  <a:cubicBezTo>
                    <a:pt x="44" y="19"/>
                    <a:pt x="49" y="15"/>
                    <a:pt x="53" y="12"/>
                  </a:cubicBezTo>
                  <a:cubicBezTo>
                    <a:pt x="57" y="9"/>
                    <a:pt x="61" y="6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2" name="Freeform 42"/>
            <p:cNvSpPr>
              <a:spLocks noEditPoints="1"/>
            </p:cNvSpPr>
            <p:nvPr/>
          </p:nvSpPr>
          <p:spPr bwMode="auto">
            <a:xfrm>
              <a:off x="4333876" y="2947988"/>
              <a:ext cx="276225" cy="239713"/>
            </a:xfrm>
            <a:custGeom>
              <a:avLst/>
              <a:gdLst>
                <a:gd name="T0" fmla="*/ 62 w 65"/>
                <a:gd name="T1" fmla="*/ 0 h 56"/>
                <a:gd name="T2" fmla="*/ 61 w 65"/>
                <a:gd name="T3" fmla="*/ 1 h 56"/>
                <a:gd name="T4" fmla="*/ 47 w 65"/>
                <a:gd name="T5" fmla="*/ 13 h 56"/>
                <a:gd name="T6" fmla="*/ 31 w 65"/>
                <a:gd name="T7" fmla="*/ 26 h 56"/>
                <a:gd name="T8" fmla="*/ 16 w 65"/>
                <a:gd name="T9" fmla="*/ 40 h 56"/>
                <a:gd name="T10" fmla="*/ 2 w 65"/>
                <a:gd name="T11" fmla="*/ 53 h 56"/>
                <a:gd name="T12" fmla="*/ 3 w 65"/>
                <a:gd name="T13" fmla="*/ 55 h 56"/>
                <a:gd name="T14" fmla="*/ 18 w 65"/>
                <a:gd name="T15" fmla="*/ 42 h 56"/>
                <a:gd name="T16" fmla="*/ 34 w 65"/>
                <a:gd name="T17" fmla="*/ 28 h 56"/>
                <a:gd name="T18" fmla="*/ 49 w 65"/>
                <a:gd name="T19" fmla="*/ 14 h 56"/>
                <a:gd name="T20" fmla="*/ 57 w 65"/>
                <a:gd name="T21" fmla="*/ 8 h 56"/>
                <a:gd name="T22" fmla="*/ 64 w 65"/>
                <a:gd name="T23" fmla="*/ 2 h 56"/>
                <a:gd name="T24" fmla="*/ 63 w 65"/>
                <a:gd name="T25" fmla="*/ 0 h 56"/>
                <a:gd name="T26" fmla="*/ 62 w 65"/>
                <a:gd name="T27" fmla="*/ 0 h 56"/>
                <a:gd name="T28" fmla="*/ 61 w 65"/>
                <a:gd name="T29" fmla="*/ 1 h 56"/>
                <a:gd name="T30" fmla="*/ 61 w 65"/>
                <a:gd name="T31" fmla="*/ 1 h 56"/>
                <a:gd name="T32" fmla="*/ 61 w 65"/>
                <a:gd name="T33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" h="56">
                  <a:moveTo>
                    <a:pt x="62" y="0"/>
                  </a:moveTo>
                  <a:cubicBezTo>
                    <a:pt x="62" y="1"/>
                    <a:pt x="61" y="1"/>
                    <a:pt x="61" y="1"/>
                  </a:cubicBezTo>
                  <a:cubicBezTo>
                    <a:pt x="56" y="5"/>
                    <a:pt x="51" y="9"/>
                    <a:pt x="47" y="13"/>
                  </a:cubicBezTo>
                  <a:cubicBezTo>
                    <a:pt x="42" y="18"/>
                    <a:pt x="36" y="22"/>
                    <a:pt x="31" y="26"/>
                  </a:cubicBezTo>
                  <a:cubicBezTo>
                    <a:pt x="26" y="31"/>
                    <a:pt x="21" y="35"/>
                    <a:pt x="16" y="40"/>
                  </a:cubicBezTo>
                  <a:cubicBezTo>
                    <a:pt x="12" y="44"/>
                    <a:pt x="7" y="49"/>
                    <a:pt x="2" y="53"/>
                  </a:cubicBezTo>
                  <a:cubicBezTo>
                    <a:pt x="0" y="54"/>
                    <a:pt x="2" y="56"/>
                    <a:pt x="3" y="55"/>
                  </a:cubicBezTo>
                  <a:cubicBezTo>
                    <a:pt x="9" y="51"/>
                    <a:pt x="13" y="46"/>
                    <a:pt x="18" y="42"/>
                  </a:cubicBezTo>
                  <a:cubicBezTo>
                    <a:pt x="23" y="37"/>
                    <a:pt x="28" y="33"/>
                    <a:pt x="34" y="28"/>
                  </a:cubicBezTo>
                  <a:cubicBezTo>
                    <a:pt x="39" y="24"/>
                    <a:pt x="44" y="19"/>
                    <a:pt x="49" y="14"/>
                  </a:cubicBezTo>
                  <a:cubicBezTo>
                    <a:pt x="52" y="12"/>
                    <a:pt x="55" y="10"/>
                    <a:pt x="57" y="8"/>
                  </a:cubicBezTo>
                  <a:cubicBezTo>
                    <a:pt x="59" y="6"/>
                    <a:pt x="62" y="4"/>
                    <a:pt x="64" y="2"/>
                  </a:cubicBezTo>
                  <a:cubicBezTo>
                    <a:pt x="65" y="1"/>
                    <a:pt x="64" y="0"/>
                    <a:pt x="63" y="0"/>
                  </a:cubicBezTo>
                  <a:cubicBezTo>
                    <a:pt x="62" y="0"/>
                    <a:pt x="62" y="0"/>
                    <a:pt x="62" y="0"/>
                  </a:cubicBezTo>
                  <a:moveTo>
                    <a:pt x="61" y="1"/>
                  </a:moveTo>
                  <a:cubicBezTo>
                    <a:pt x="61" y="1"/>
                    <a:pt x="61" y="1"/>
                    <a:pt x="61" y="1"/>
                  </a:cubicBezTo>
                  <a:cubicBezTo>
                    <a:pt x="61" y="1"/>
                    <a:pt x="61" y="1"/>
                    <a:pt x="6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3" name="Freeform 43"/>
            <p:cNvSpPr/>
            <p:nvPr/>
          </p:nvSpPr>
          <p:spPr bwMode="auto">
            <a:xfrm>
              <a:off x="4341813" y="3036888"/>
              <a:ext cx="268288" cy="239713"/>
            </a:xfrm>
            <a:custGeom>
              <a:avLst/>
              <a:gdLst>
                <a:gd name="T0" fmla="*/ 61 w 63"/>
                <a:gd name="T1" fmla="*/ 0 h 56"/>
                <a:gd name="T2" fmla="*/ 2 w 63"/>
                <a:gd name="T3" fmla="*/ 52 h 56"/>
                <a:gd name="T4" fmla="*/ 3 w 63"/>
                <a:gd name="T5" fmla="*/ 55 h 56"/>
                <a:gd name="T6" fmla="*/ 62 w 63"/>
                <a:gd name="T7" fmla="*/ 2 h 56"/>
                <a:gd name="T8" fmla="*/ 61 w 63"/>
                <a:gd name="T9" fmla="*/ 0 h 56"/>
                <a:gd name="T10" fmla="*/ 61 w 63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6">
                  <a:moveTo>
                    <a:pt x="61" y="0"/>
                  </a:moveTo>
                  <a:cubicBezTo>
                    <a:pt x="41" y="18"/>
                    <a:pt x="21" y="34"/>
                    <a:pt x="2" y="52"/>
                  </a:cubicBezTo>
                  <a:cubicBezTo>
                    <a:pt x="0" y="54"/>
                    <a:pt x="2" y="56"/>
                    <a:pt x="3" y="55"/>
                  </a:cubicBezTo>
                  <a:cubicBezTo>
                    <a:pt x="22" y="37"/>
                    <a:pt x="43" y="20"/>
                    <a:pt x="62" y="2"/>
                  </a:cubicBezTo>
                  <a:cubicBezTo>
                    <a:pt x="63" y="1"/>
                    <a:pt x="63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Freeform 44"/>
            <p:cNvSpPr/>
            <p:nvPr/>
          </p:nvSpPr>
          <p:spPr bwMode="auto">
            <a:xfrm>
              <a:off x="4440238" y="3119438"/>
              <a:ext cx="182563" cy="169863"/>
            </a:xfrm>
            <a:custGeom>
              <a:avLst/>
              <a:gdLst>
                <a:gd name="T0" fmla="*/ 40 w 43"/>
                <a:gd name="T1" fmla="*/ 1 h 40"/>
                <a:gd name="T2" fmla="*/ 21 w 43"/>
                <a:gd name="T3" fmla="*/ 19 h 40"/>
                <a:gd name="T4" fmla="*/ 1 w 43"/>
                <a:gd name="T5" fmla="*/ 37 h 40"/>
                <a:gd name="T6" fmla="*/ 3 w 43"/>
                <a:gd name="T7" fmla="*/ 39 h 40"/>
                <a:gd name="T8" fmla="*/ 22 w 43"/>
                <a:gd name="T9" fmla="*/ 21 h 40"/>
                <a:gd name="T10" fmla="*/ 42 w 43"/>
                <a:gd name="T11" fmla="*/ 3 h 40"/>
                <a:gd name="T12" fmla="*/ 41 w 43"/>
                <a:gd name="T13" fmla="*/ 0 h 40"/>
                <a:gd name="T14" fmla="*/ 40 w 43"/>
                <a:gd name="T15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40">
                  <a:moveTo>
                    <a:pt x="40" y="1"/>
                  </a:moveTo>
                  <a:cubicBezTo>
                    <a:pt x="34" y="7"/>
                    <a:pt x="27" y="12"/>
                    <a:pt x="21" y="19"/>
                  </a:cubicBezTo>
                  <a:cubicBezTo>
                    <a:pt x="15" y="25"/>
                    <a:pt x="8" y="31"/>
                    <a:pt x="1" y="37"/>
                  </a:cubicBezTo>
                  <a:cubicBezTo>
                    <a:pt x="0" y="38"/>
                    <a:pt x="2" y="40"/>
                    <a:pt x="3" y="39"/>
                  </a:cubicBezTo>
                  <a:cubicBezTo>
                    <a:pt x="10" y="33"/>
                    <a:pt x="16" y="27"/>
                    <a:pt x="22" y="21"/>
                  </a:cubicBezTo>
                  <a:cubicBezTo>
                    <a:pt x="29" y="15"/>
                    <a:pt x="36" y="9"/>
                    <a:pt x="42" y="3"/>
                  </a:cubicBezTo>
                  <a:cubicBezTo>
                    <a:pt x="43" y="2"/>
                    <a:pt x="42" y="0"/>
                    <a:pt x="41" y="0"/>
                  </a:cubicBezTo>
                  <a:cubicBezTo>
                    <a:pt x="41" y="0"/>
                    <a:pt x="41" y="0"/>
                    <a:pt x="4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5" name="Freeform 45"/>
            <p:cNvSpPr>
              <a:spLocks noEditPoints="1"/>
            </p:cNvSpPr>
            <p:nvPr/>
          </p:nvSpPr>
          <p:spPr bwMode="auto">
            <a:xfrm>
              <a:off x="4559301" y="3200401"/>
              <a:ext cx="68263" cy="71438"/>
            </a:xfrm>
            <a:custGeom>
              <a:avLst/>
              <a:gdLst>
                <a:gd name="T0" fmla="*/ 13 w 16"/>
                <a:gd name="T1" fmla="*/ 0 h 17"/>
                <a:gd name="T2" fmla="*/ 13 w 16"/>
                <a:gd name="T3" fmla="*/ 1 h 17"/>
                <a:gd name="T4" fmla="*/ 7 w 16"/>
                <a:gd name="T5" fmla="*/ 9 h 17"/>
                <a:gd name="T6" fmla="*/ 1 w 16"/>
                <a:gd name="T7" fmla="*/ 14 h 17"/>
                <a:gd name="T8" fmla="*/ 3 w 16"/>
                <a:gd name="T9" fmla="*/ 16 h 17"/>
                <a:gd name="T10" fmla="*/ 16 w 16"/>
                <a:gd name="T11" fmla="*/ 2 h 17"/>
                <a:gd name="T12" fmla="*/ 14 w 16"/>
                <a:gd name="T13" fmla="*/ 0 h 17"/>
                <a:gd name="T14" fmla="*/ 13 w 16"/>
                <a:gd name="T15" fmla="*/ 0 h 17"/>
                <a:gd name="T16" fmla="*/ 13 w 16"/>
                <a:gd name="T17" fmla="*/ 1 h 17"/>
                <a:gd name="T18" fmla="*/ 13 w 16"/>
                <a:gd name="T19" fmla="*/ 1 h 17"/>
                <a:gd name="T20" fmla="*/ 13 w 16"/>
                <a:gd name="T21" fmla="*/ 1 h 17"/>
                <a:gd name="T22" fmla="*/ 7 w 16"/>
                <a:gd name="T23" fmla="*/ 8 h 17"/>
                <a:gd name="T24" fmla="*/ 7 w 16"/>
                <a:gd name="T25" fmla="*/ 9 h 17"/>
                <a:gd name="T26" fmla="*/ 7 w 16"/>
                <a:gd name="T27" fmla="*/ 8 h 17"/>
                <a:gd name="T28" fmla="*/ 7 w 16"/>
                <a:gd name="T29" fmla="*/ 9 h 17"/>
                <a:gd name="T30" fmla="*/ 7 w 16"/>
                <a:gd name="T31" fmla="*/ 9 h 17"/>
                <a:gd name="T32" fmla="*/ 7 w 16"/>
                <a:gd name="T33" fmla="*/ 9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17">
                  <a:moveTo>
                    <a:pt x="13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1" y="4"/>
                    <a:pt x="9" y="6"/>
                    <a:pt x="7" y="9"/>
                  </a:cubicBezTo>
                  <a:cubicBezTo>
                    <a:pt x="5" y="10"/>
                    <a:pt x="3" y="12"/>
                    <a:pt x="1" y="14"/>
                  </a:cubicBezTo>
                  <a:cubicBezTo>
                    <a:pt x="0" y="15"/>
                    <a:pt x="2" y="17"/>
                    <a:pt x="3" y="16"/>
                  </a:cubicBezTo>
                  <a:cubicBezTo>
                    <a:pt x="8" y="12"/>
                    <a:pt x="13" y="7"/>
                    <a:pt x="16" y="2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moveTo>
                    <a:pt x="13" y="1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7" y="8"/>
                  </a:moveTo>
                  <a:cubicBezTo>
                    <a:pt x="7" y="8"/>
                    <a:pt x="7" y="8"/>
                    <a:pt x="7" y="9"/>
                  </a:cubicBezTo>
                  <a:cubicBezTo>
                    <a:pt x="7" y="8"/>
                    <a:pt x="7" y="8"/>
                    <a:pt x="7" y="8"/>
                  </a:cubicBezTo>
                  <a:moveTo>
                    <a:pt x="7" y="9"/>
                  </a:move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 rot="424945">
            <a:off x="6342561" y="2655470"/>
            <a:ext cx="387350" cy="752475"/>
            <a:chOff x="4873626" y="2455863"/>
            <a:chExt cx="387350" cy="752475"/>
          </a:xfrm>
        </p:grpSpPr>
        <p:sp>
          <p:nvSpPr>
            <p:cNvPr id="37" name="Freeform 6"/>
            <p:cNvSpPr/>
            <p:nvPr/>
          </p:nvSpPr>
          <p:spPr bwMode="auto">
            <a:xfrm>
              <a:off x="4873626" y="2455863"/>
              <a:ext cx="387350" cy="722313"/>
            </a:xfrm>
            <a:custGeom>
              <a:avLst/>
              <a:gdLst>
                <a:gd name="T0" fmla="*/ 67 w 91"/>
                <a:gd name="T1" fmla="*/ 0 h 169"/>
                <a:gd name="T2" fmla="*/ 2 w 91"/>
                <a:gd name="T3" fmla="*/ 9 h 169"/>
                <a:gd name="T4" fmla="*/ 0 w 91"/>
                <a:gd name="T5" fmla="*/ 10 h 169"/>
                <a:gd name="T6" fmla="*/ 15 w 91"/>
                <a:gd name="T7" fmla="*/ 144 h 169"/>
                <a:gd name="T8" fmla="*/ 18 w 91"/>
                <a:gd name="T9" fmla="*/ 169 h 169"/>
                <a:gd name="T10" fmla="*/ 21 w 91"/>
                <a:gd name="T11" fmla="*/ 168 h 169"/>
                <a:gd name="T12" fmla="*/ 7 w 91"/>
                <a:gd name="T13" fmla="*/ 45 h 169"/>
                <a:gd name="T14" fmla="*/ 3 w 91"/>
                <a:gd name="T15" fmla="*/ 11 h 169"/>
                <a:gd name="T16" fmla="*/ 66 w 91"/>
                <a:gd name="T17" fmla="*/ 3 h 169"/>
                <a:gd name="T18" fmla="*/ 85 w 91"/>
                <a:gd name="T19" fmla="*/ 136 h 169"/>
                <a:gd name="T20" fmla="*/ 88 w 91"/>
                <a:gd name="T21" fmla="*/ 160 h 169"/>
                <a:gd name="T22" fmla="*/ 91 w 91"/>
                <a:gd name="T23" fmla="*/ 159 h 169"/>
                <a:gd name="T24" fmla="*/ 72 w 91"/>
                <a:gd name="T25" fmla="*/ 25 h 169"/>
                <a:gd name="T26" fmla="*/ 69 w 91"/>
                <a:gd name="T27" fmla="*/ 1 h 169"/>
                <a:gd name="T28" fmla="*/ 67 w 91"/>
                <a:gd name="T29" fmla="*/ 0 h 169"/>
                <a:gd name="T30" fmla="*/ 67 w 91"/>
                <a:gd name="T3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1" h="169">
                  <a:moveTo>
                    <a:pt x="67" y="0"/>
                  </a:moveTo>
                  <a:cubicBezTo>
                    <a:pt x="45" y="3"/>
                    <a:pt x="23" y="6"/>
                    <a:pt x="2" y="9"/>
                  </a:cubicBezTo>
                  <a:cubicBezTo>
                    <a:pt x="1" y="9"/>
                    <a:pt x="0" y="9"/>
                    <a:pt x="0" y="10"/>
                  </a:cubicBezTo>
                  <a:cubicBezTo>
                    <a:pt x="4" y="55"/>
                    <a:pt x="10" y="100"/>
                    <a:pt x="15" y="144"/>
                  </a:cubicBezTo>
                  <a:cubicBezTo>
                    <a:pt x="16" y="152"/>
                    <a:pt x="17" y="161"/>
                    <a:pt x="18" y="169"/>
                  </a:cubicBezTo>
                  <a:cubicBezTo>
                    <a:pt x="19" y="169"/>
                    <a:pt x="20" y="169"/>
                    <a:pt x="21" y="168"/>
                  </a:cubicBezTo>
                  <a:cubicBezTo>
                    <a:pt x="16" y="127"/>
                    <a:pt x="11" y="86"/>
                    <a:pt x="7" y="45"/>
                  </a:cubicBezTo>
                  <a:cubicBezTo>
                    <a:pt x="5" y="34"/>
                    <a:pt x="4" y="23"/>
                    <a:pt x="3" y="11"/>
                  </a:cubicBezTo>
                  <a:cubicBezTo>
                    <a:pt x="24" y="9"/>
                    <a:pt x="45" y="6"/>
                    <a:pt x="66" y="3"/>
                  </a:cubicBezTo>
                  <a:cubicBezTo>
                    <a:pt x="72" y="47"/>
                    <a:pt x="79" y="92"/>
                    <a:pt x="85" y="136"/>
                  </a:cubicBezTo>
                  <a:cubicBezTo>
                    <a:pt x="86" y="144"/>
                    <a:pt x="87" y="152"/>
                    <a:pt x="88" y="160"/>
                  </a:cubicBezTo>
                  <a:cubicBezTo>
                    <a:pt x="89" y="160"/>
                    <a:pt x="90" y="159"/>
                    <a:pt x="91" y="159"/>
                  </a:cubicBezTo>
                  <a:cubicBezTo>
                    <a:pt x="85" y="114"/>
                    <a:pt x="78" y="70"/>
                    <a:pt x="72" y="25"/>
                  </a:cubicBezTo>
                  <a:cubicBezTo>
                    <a:pt x="71" y="17"/>
                    <a:pt x="70" y="9"/>
                    <a:pt x="69" y="1"/>
                  </a:cubicBezTo>
                  <a:cubicBezTo>
                    <a:pt x="69" y="0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Freeform 14"/>
            <p:cNvSpPr/>
            <p:nvPr/>
          </p:nvSpPr>
          <p:spPr bwMode="auto">
            <a:xfrm>
              <a:off x="4949826" y="3135313"/>
              <a:ext cx="311150" cy="73025"/>
            </a:xfrm>
            <a:custGeom>
              <a:avLst/>
              <a:gdLst>
                <a:gd name="T0" fmla="*/ 9 w 73"/>
                <a:gd name="T1" fmla="*/ 12 h 17"/>
                <a:gd name="T2" fmla="*/ 0 w 73"/>
                <a:gd name="T3" fmla="*/ 14 h 17"/>
                <a:gd name="T4" fmla="*/ 1 w 73"/>
                <a:gd name="T5" fmla="*/ 17 h 17"/>
                <a:gd name="T6" fmla="*/ 73 w 73"/>
                <a:gd name="T7" fmla="*/ 3 h 17"/>
                <a:gd name="T8" fmla="*/ 73 w 73"/>
                <a:gd name="T9" fmla="*/ 0 h 17"/>
                <a:gd name="T10" fmla="*/ 9 w 73"/>
                <a:gd name="T11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7">
                  <a:moveTo>
                    <a:pt x="9" y="12"/>
                  </a:moveTo>
                  <a:cubicBezTo>
                    <a:pt x="6" y="13"/>
                    <a:pt x="3" y="13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25" y="13"/>
                    <a:pt x="49" y="8"/>
                    <a:pt x="73" y="3"/>
                  </a:cubicBezTo>
                  <a:cubicBezTo>
                    <a:pt x="73" y="2"/>
                    <a:pt x="73" y="1"/>
                    <a:pt x="73" y="0"/>
                  </a:cubicBezTo>
                  <a:cubicBezTo>
                    <a:pt x="52" y="4"/>
                    <a:pt x="30" y="8"/>
                    <a:pt x="9" y="1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4945063" y="3148013"/>
              <a:ext cx="22225" cy="60325"/>
            </a:xfrm>
            <a:custGeom>
              <a:avLst/>
              <a:gdLst>
                <a:gd name="T0" fmla="*/ 0 w 5"/>
                <a:gd name="T1" fmla="*/ 2 h 14"/>
                <a:gd name="T2" fmla="*/ 2 w 5"/>
                <a:gd name="T3" fmla="*/ 12 h 14"/>
                <a:gd name="T4" fmla="*/ 4 w 5"/>
                <a:gd name="T5" fmla="*/ 12 h 14"/>
                <a:gd name="T6" fmla="*/ 3 w 5"/>
                <a:gd name="T7" fmla="*/ 2 h 14"/>
                <a:gd name="T8" fmla="*/ 2 w 5"/>
                <a:gd name="T9" fmla="*/ 1 h 14"/>
                <a:gd name="T10" fmla="*/ 0 w 5"/>
                <a:gd name="T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4">
                  <a:moveTo>
                    <a:pt x="0" y="2"/>
                  </a:moveTo>
                  <a:cubicBezTo>
                    <a:pt x="1" y="6"/>
                    <a:pt x="2" y="9"/>
                    <a:pt x="2" y="12"/>
                  </a:cubicBezTo>
                  <a:cubicBezTo>
                    <a:pt x="2" y="14"/>
                    <a:pt x="5" y="14"/>
                    <a:pt x="4" y="12"/>
                  </a:cubicBezTo>
                  <a:cubicBezTo>
                    <a:pt x="4" y="9"/>
                    <a:pt x="4" y="5"/>
                    <a:pt x="3" y="2"/>
                  </a:cubicBezTo>
                  <a:cubicBezTo>
                    <a:pt x="3" y="1"/>
                    <a:pt x="2" y="0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0" name="Freeform 46"/>
            <p:cNvSpPr/>
            <p:nvPr/>
          </p:nvSpPr>
          <p:spPr bwMode="auto">
            <a:xfrm>
              <a:off x="4881563" y="2486026"/>
              <a:ext cx="77788" cy="80963"/>
            </a:xfrm>
            <a:custGeom>
              <a:avLst/>
              <a:gdLst>
                <a:gd name="T0" fmla="*/ 16 w 18"/>
                <a:gd name="T1" fmla="*/ 1 h 19"/>
                <a:gd name="T2" fmla="*/ 1 w 18"/>
                <a:gd name="T3" fmla="*/ 16 h 19"/>
                <a:gd name="T4" fmla="*/ 3 w 18"/>
                <a:gd name="T5" fmla="*/ 17 h 19"/>
                <a:gd name="T6" fmla="*/ 11 w 18"/>
                <a:gd name="T7" fmla="*/ 7 h 19"/>
                <a:gd name="T8" fmla="*/ 16 w 18"/>
                <a:gd name="T9" fmla="*/ 4 h 19"/>
                <a:gd name="T10" fmla="*/ 17 w 18"/>
                <a:gd name="T11" fmla="*/ 3 h 19"/>
                <a:gd name="T12" fmla="*/ 16 w 18"/>
                <a:gd name="T13" fmla="*/ 0 h 19"/>
                <a:gd name="T14" fmla="*/ 16 w 18"/>
                <a:gd name="T15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9">
                  <a:moveTo>
                    <a:pt x="16" y="1"/>
                  </a:moveTo>
                  <a:cubicBezTo>
                    <a:pt x="9" y="4"/>
                    <a:pt x="5" y="10"/>
                    <a:pt x="1" y="16"/>
                  </a:cubicBezTo>
                  <a:cubicBezTo>
                    <a:pt x="0" y="17"/>
                    <a:pt x="2" y="19"/>
                    <a:pt x="3" y="17"/>
                  </a:cubicBezTo>
                  <a:cubicBezTo>
                    <a:pt x="6" y="14"/>
                    <a:pt x="8" y="11"/>
                    <a:pt x="11" y="7"/>
                  </a:cubicBezTo>
                  <a:cubicBezTo>
                    <a:pt x="13" y="6"/>
                    <a:pt x="14" y="5"/>
                    <a:pt x="16" y="4"/>
                  </a:cubicBezTo>
                  <a:cubicBezTo>
                    <a:pt x="16" y="3"/>
                    <a:pt x="17" y="3"/>
                    <a:pt x="17" y="3"/>
                  </a:cubicBezTo>
                  <a:cubicBezTo>
                    <a:pt x="18" y="3"/>
                    <a:pt x="18" y="0"/>
                    <a:pt x="16" y="0"/>
                  </a:cubicBezTo>
                  <a:cubicBezTo>
                    <a:pt x="16" y="0"/>
                    <a:pt x="16" y="1"/>
                    <a:pt x="16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4886326" y="2473326"/>
              <a:ext cx="169863" cy="158750"/>
            </a:xfrm>
            <a:custGeom>
              <a:avLst/>
              <a:gdLst>
                <a:gd name="T0" fmla="*/ 37 w 40"/>
                <a:gd name="T1" fmla="*/ 0 h 37"/>
                <a:gd name="T2" fmla="*/ 2 w 40"/>
                <a:gd name="T3" fmla="*/ 34 h 37"/>
                <a:gd name="T4" fmla="*/ 4 w 40"/>
                <a:gd name="T5" fmla="*/ 36 h 37"/>
                <a:gd name="T6" fmla="*/ 10 w 40"/>
                <a:gd name="T7" fmla="*/ 30 h 37"/>
                <a:gd name="T8" fmla="*/ 10 w 40"/>
                <a:gd name="T9" fmla="*/ 30 h 37"/>
                <a:gd name="T10" fmla="*/ 39 w 40"/>
                <a:gd name="T11" fmla="*/ 2 h 37"/>
                <a:gd name="T12" fmla="*/ 38 w 40"/>
                <a:gd name="T13" fmla="*/ 0 h 37"/>
                <a:gd name="T14" fmla="*/ 37 w 40"/>
                <a:gd name="T15" fmla="*/ 0 h 37"/>
                <a:gd name="T16" fmla="*/ 10 w 40"/>
                <a:gd name="T17" fmla="*/ 30 h 37"/>
                <a:gd name="T18" fmla="*/ 10 w 40"/>
                <a:gd name="T19" fmla="*/ 30 h 37"/>
                <a:gd name="T20" fmla="*/ 10 w 40"/>
                <a:gd name="T2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7">
                  <a:moveTo>
                    <a:pt x="37" y="0"/>
                  </a:moveTo>
                  <a:cubicBezTo>
                    <a:pt x="25" y="11"/>
                    <a:pt x="13" y="22"/>
                    <a:pt x="2" y="34"/>
                  </a:cubicBezTo>
                  <a:cubicBezTo>
                    <a:pt x="0" y="35"/>
                    <a:pt x="3" y="37"/>
                    <a:pt x="4" y="36"/>
                  </a:cubicBezTo>
                  <a:cubicBezTo>
                    <a:pt x="6" y="34"/>
                    <a:pt x="8" y="32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9" y="21"/>
                    <a:pt x="29" y="11"/>
                    <a:pt x="39" y="2"/>
                  </a:cubicBezTo>
                  <a:cubicBezTo>
                    <a:pt x="40" y="1"/>
                    <a:pt x="39" y="0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moveTo>
                    <a:pt x="10" y="30"/>
                  </a:moveTo>
                  <a:cubicBezTo>
                    <a:pt x="10" y="30"/>
                    <a:pt x="10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2" name="Freeform 48"/>
            <p:cNvSpPr/>
            <p:nvPr/>
          </p:nvSpPr>
          <p:spPr bwMode="auto">
            <a:xfrm>
              <a:off x="4894263" y="2486026"/>
              <a:ext cx="276225" cy="227013"/>
            </a:xfrm>
            <a:custGeom>
              <a:avLst/>
              <a:gdLst>
                <a:gd name="T0" fmla="*/ 62 w 65"/>
                <a:gd name="T1" fmla="*/ 0 h 53"/>
                <a:gd name="T2" fmla="*/ 33 w 65"/>
                <a:gd name="T3" fmla="*/ 23 h 53"/>
                <a:gd name="T4" fmla="*/ 2 w 65"/>
                <a:gd name="T5" fmla="*/ 50 h 53"/>
                <a:gd name="T6" fmla="*/ 4 w 65"/>
                <a:gd name="T7" fmla="*/ 52 h 53"/>
                <a:gd name="T8" fmla="*/ 33 w 65"/>
                <a:gd name="T9" fmla="*/ 26 h 53"/>
                <a:gd name="T10" fmla="*/ 63 w 65"/>
                <a:gd name="T11" fmla="*/ 3 h 53"/>
                <a:gd name="T12" fmla="*/ 63 w 65"/>
                <a:gd name="T13" fmla="*/ 3 h 53"/>
                <a:gd name="T14" fmla="*/ 63 w 65"/>
                <a:gd name="T15" fmla="*/ 0 h 53"/>
                <a:gd name="T16" fmla="*/ 62 w 65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" h="53">
                  <a:moveTo>
                    <a:pt x="62" y="0"/>
                  </a:moveTo>
                  <a:cubicBezTo>
                    <a:pt x="51" y="6"/>
                    <a:pt x="42" y="14"/>
                    <a:pt x="33" y="23"/>
                  </a:cubicBezTo>
                  <a:cubicBezTo>
                    <a:pt x="23" y="32"/>
                    <a:pt x="12" y="41"/>
                    <a:pt x="2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13" y="43"/>
                    <a:pt x="24" y="35"/>
                    <a:pt x="33" y="26"/>
                  </a:cubicBezTo>
                  <a:cubicBezTo>
                    <a:pt x="43" y="17"/>
                    <a:pt x="52" y="9"/>
                    <a:pt x="63" y="3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0"/>
                    <a:pt x="62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3" name="Freeform 49"/>
            <p:cNvSpPr/>
            <p:nvPr/>
          </p:nvSpPr>
          <p:spPr bwMode="auto">
            <a:xfrm>
              <a:off x="4906963" y="2576513"/>
              <a:ext cx="276225" cy="230188"/>
            </a:xfrm>
            <a:custGeom>
              <a:avLst/>
              <a:gdLst>
                <a:gd name="T0" fmla="*/ 62 w 65"/>
                <a:gd name="T1" fmla="*/ 1 h 54"/>
                <a:gd name="T2" fmla="*/ 47 w 65"/>
                <a:gd name="T3" fmla="*/ 13 h 54"/>
                <a:gd name="T4" fmla="*/ 30 w 65"/>
                <a:gd name="T5" fmla="*/ 25 h 54"/>
                <a:gd name="T6" fmla="*/ 1 w 65"/>
                <a:gd name="T7" fmla="*/ 51 h 54"/>
                <a:gd name="T8" fmla="*/ 3 w 65"/>
                <a:gd name="T9" fmla="*/ 52 h 54"/>
                <a:gd name="T10" fmla="*/ 5 w 65"/>
                <a:gd name="T11" fmla="*/ 50 h 54"/>
                <a:gd name="T12" fmla="*/ 5 w 65"/>
                <a:gd name="T13" fmla="*/ 51 h 54"/>
                <a:gd name="T14" fmla="*/ 33 w 65"/>
                <a:gd name="T15" fmla="*/ 26 h 54"/>
                <a:gd name="T16" fmla="*/ 48 w 65"/>
                <a:gd name="T17" fmla="*/ 15 h 54"/>
                <a:gd name="T18" fmla="*/ 64 w 65"/>
                <a:gd name="T19" fmla="*/ 3 h 54"/>
                <a:gd name="T20" fmla="*/ 62 w 65"/>
                <a:gd name="T21" fmla="*/ 1 h 54"/>
                <a:gd name="T22" fmla="*/ 62 w 65"/>
                <a:gd name="T23" fmla="*/ 1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54">
                  <a:moveTo>
                    <a:pt x="62" y="1"/>
                  </a:moveTo>
                  <a:cubicBezTo>
                    <a:pt x="56" y="4"/>
                    <a:pt x="52" y="9"/>
                    <a:pt x="47" y="13"/>
                  </a:cubicBezTo>
                  <a:cubicBezTo>
                    <a:pt x="41" y="17"/>
                    <a:pt x="36" y="21"/>
                    <a:pt x="30" y="25"/>
                  </a:cubicBezTo>
                  <a:cubicBezTo>
                    <a:pt x="20" y="33"/>
                    <a:pt x="10" y="41"/>
                    <a:pt x="1" y="51"/>
                  </a:cubicBezTo>
                  <a:cubicBezTo>
                    <a:pt x="0" y="52"/>
                    <a:pt x="2" y="54"/>
                    <a:pt x="3" y="52"/>
                  </a:cubicBezTo>
                  <a:cubicBezTo>
                    <a:pt x="4" y="52"/>
                    <a:pt x="5" y="51"/>
                    <a:pt x="5" y="50"/>
                  </a:cubicBezTo>
                  <a:cubicBezTo>
                    <a:pt x="5" y="50"/>
                    <a:pt x="5" y="51"/>
                    <a:pt x="5" y="51"/>
                  </a:cubicBezTo>
                  <a:cubicBezTo>
                    <a:pt x="14" y="42"/>
                    <a:pt x="24" y="34"/>
                    <a:pt x="33" y="26"/>
                  </a:cubicBezTo>
                  <a:cubicBezTo>
                    <a:pt x="38" y="22"/>
                    <a:pt x="43" y="19"/>
                    <a:pt x="48" y="15"/>
                  </a:cubicBezTo>
                  <a:cubicBezTo>
                    <a:pt x="53" y="11"/>
                    <a:pt x="58" y="7"/>
                    <a:pt x="64" y="3"/>
                  </a:cubicBezTo>
                  <a:cubicBezTo>
                    <a:pt x="65" y="2"/>
                    <a:pt x="64" y="0"/>
                    <a:pt x="62" y="1"/>
                  </a:cubicBezTo>
                  <a:cubicBezTo>
                    <a:pt x="62" y="1"/>
                    <a:pt x="62" y="1"/>
                    <a:pt x="6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Freeform 50"/>
            <p:cNvSpPr/>
            <p:nvPr/>
          </p:nvSpPr>
          <p:spPr bwMode="auto">
            <a:xfrm>
              <a:off x="4919663" y="2647951"/>
              <a:ext cx="276225" cy="234950"/>
            </a:xfrm>
            <a:custGeom>
              <a:avLst/>
              <a:gdLst>
                <a:gd name="T0" fmla="*/ 62 w 65"/>
                <a:gd name="T1" fmla="*/ 0 h 55"/>
                <a:gd name="T2" fmla="*/ 48 w 65"/>
                <a:gd name="T3" fmla="*/ 11 h 55"/>
                <a:gd name="T4" fmla="*/ 33 w 65"/>
                <a:gd name="T5" fmla="*/ 24 h 55"/>
                <a:gd name="T6" fmla="*/ 1 w 65"/>
                <a:gd name="T7" fmla="*/ 52 h 55"/>
                <a:gd name="T8" fmla="*/ 3 w 65"/>
                <a:gd name="T9" fmla="*/ 54 h 55"/>
                <a:gd name="T10" fmla="*/ 33 w 65"/>
                <a:gd name="T11" fmla="*/ 28 h 55"/>
                <a:gd name="T12" fmla="*/ 48 w 65"/>
                <a:gd name="T13" fmla="*/ 15 h 55"/>
                <a:gd name="T14" fmla="*/ 63 w 65"/>
                <a:gd name="T15" fmla="*/ 3 h 55"/>
                <a:gd name="T16" fmla="*/ 62 w 65"/>
                <a:gd name="T17" fmla="*/ 3 h 55"/>
                <a:gd name="T18" fmla="*/ 64 w 65"/>
                <a:gd name="T19" fmla="*/ 3 h 55"/>
                <a:gd name="T20" fmla="*/ 63 w 65"/>
                <a:gd name="T21" fmla="*/ 0 h 55"/>
                <a:gd name="T22" fmla="*/ 62 w 65"/>
                <a:gd name="T2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5" h="55">
                  <a:moveTo>
                    <a:pt x="62" y="0"/>
                  </a:moveTo>
                  <a:cubicBezTo>
                    <a:pt x="57" y="3"/>
                    <a:pt x="53" y="8"/>
                    <a:pt x="48" y="11"/>
                  </a:cubicBezTo>
                  <a:cubicBezTo>
                    <a:pt x="43" y="16"/>
                    <a:pt x="38" y="20"/>
                    <a:pt x="33" y="24"/>
                  </a:cubicBezTo>
                  <a:cubicBezTo>
                    <a:pt x="22" y="33"/>
                    <a:pt x="11" y="42"/>
                    <a:pt x="1" y="52"/>
                  </a:cubicBezTo>
                  <a:cubicBezTo>
                    <a:pt x="0" y="53"/>
                    <a:pt x="1" y="55"/>
                    <a:pt x="3" y="54"/>
                  </a:cubicBezTo>
                  <a:cubicBezTo>
                    <a:pt x="12" y="45"/>
                    <a:pt x="23" y="36"/>
                    <a:pt x="33" y="28"/>
                  </a:cubicBezTo>
                  <a:cubicBezTo>
                    <a:pt x="38" y="24"/>
                    <a:pt x="43" y="19"/>
                    <a:pt x="48" y="15"/>
                  </a:cubicBezTo>
                  <a:cubicBezTo>
                    <a:pt x="53" y="11"/>
                    <a:pt x="57" y="6"/>
                    <a:pt x="63" y="3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3" y="3"/>
                    <a:pt x="63" y="3"/>
                    <a:pt x="64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0"/>
                    <a:pt x="63" y="0"/>
                    <a:pt x="62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4929188" y="2713038"/>
              <a:ext cx="276225" cy="252413"/>
            </a:xfrm>
            <a:custGeom>
              <a:avLst/>
              <a:gdLst>
                <a:gd name="T0" fmla="*/ 62 w 65"/>
                <a:gd name="T1" fmla="*/ 1 h 59"/>
                <a:gd name="T2" fmla="*/ 46 w 65"/>
                <a:gd name="T3" fmla="*/ 15 h 59"/>
                <a:gd name="T4" fmla="*/ 30 w 65"/>
                <a:gd name="T5" fmla="*/ 28 h 59"/>
                <a:gd name="T6" fmla="*/ 1 w 65"/>
                <a:gd name="T7" fmla="*/ 56 h 59"/>
                <a:gd name="T8" fmla="*/ 3 w 65"/>
                <a:gd name="T9" fmla="*/ 58 h 59"/>
                <a:gd name="T10" fmla="*/ 14 w 65"/>
                <a:gd name="T11" fmla="*/ 47 h 59"/>
                <a:gd name="T12" fmla="*/ 38 w 65"/>
                <a:gd name="T13" fmla="*/ 26 h 59"/>
                <a:gd name="T14" fmla="*/ 50 w 65"/>
                <a:gd name="T15" fmla="*/ 15 h 59"/>
                <a:gd name="T16" fmla="*/ 64 w 65"/>
                <a:gd name="T17" fmla="*/ 3 h 59"/>
                <a:gd name="T18" fmla="*/ 63 w 65"/>
                <a:gd name="T19" fmla="*/ 0 h 59"/>
                <a:gd name="T20" fmla="*/ 62 w 65"/>
                <a:gd name="T21" fmla="*/ 1 h 59"/>
                <a:gd name="T22" fmla="*/ 14 w 65"/>
                <a:gd name="T23" fmla="*/ 47 h 59"/>
                <a:gd name="T24" fmla="*/ 13 w 65"/>
                <a:gd name="T25" fmla="*/ 47 h 59"/>
                <a:gd name="T26" fmla="*/ 14 w 65"/>
                <a:gd name="T27" fmla="*/ 4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62" y="1"/>
                  </a:moveTo>
                  <a:cubicBezTo>
                    <a:pt x="56" y="5"/>
                    <a:pt x="51" y="10"/>
                    <a:pt x="46" y="15"/>
                  </a:cubicBezTo>
                  <a:cubicBezTo>
                    <a:pt x="41" y="20"/>
                    <a:pt x="36" y="24"/>
                    <a:pt x="30" y="28"/>
                  </a:cubicBezTo>
                  <a:cubicBezTo>
                    <a:pt x="20" y="37"/>
                    <a:pt x="10" y="46"/>
                    <a:pt x="1" y="56"/>
                  </a:cubicBezTo>
                  <a:cubicBezTo>
                    <a:pt x="0" y="58"/>
                    <a:pt x="2" y="59"/>
                    <a:pt x="3" y="58"/>
                  </a:cubicBezTo>
                  <a:cubicBezTo>
                    <a:pt x="7" y="54"/>
                    <a:pt x="10" y="50"/>
                    <a:pt x="14" y="47"/>
                  </a:cubicBezTo>
                  <a:cubicBezTo>
                    <a:pt x="21" y="39"/>
                    <a:pt x="30" y="32"/>
                    <a:pt x="38" y="26"/>
                  </a:cubicBezTo>
                  <a:cubicBezTo>
                    <a:pt x="42" y="22"/>
                    <a:pt x="46" y="19"/>
                    <a:pt x="50" y="15"/>
                  </a:cubicBezTo>
                  <a:cubicBezTo>
                    <a:pt x="55" y="11"/>
                    <a:pt x="59" y="7"/>
                    <a:pt x="64" y="3"/>
                  </a:cubicBezTo>
                  <a:cubicBezTo>
                    <a:pt x="65" y="2"/>
                    <a:pt x="64" y="0"/>
                    <a:pt x="63" y="0"/>
                  </a:cubicBezTo>
                  <a:cubicBezTo>
                    <a:pt x="63" y="1"/>
                    <a:pt x="62" y="1"/>
                    <a:pt x="62" y="1"/>
                  </a:cubicBezTo>
                  <a:moveTo>
                    <a:pt x="14" y="47"/>
                  </a:moveTo>
                  <a:cubicBezTo>
                    <a:pt x="14" y="47"/>
                    <a:pt x="14" y="47"/>
                    <a:pt x="13" y="47"/>
                  </a:cubicBezTo>
                  <a:cubicBezTo>
                    <a:pt x="14" y="47"/>
                    <a:pt x="14" y="47"/>
                    <a:pt x="14" y="47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6" name="Freeform 52"/>
            <p:cNvSpPr/>
            <p:nvPr/>
          </p:nvSpPr>
          <p:spPr bwMode="auto">
            <a:xfrm>
              <a:off x="4932363" y="2827338"/>
              <a:ext cx="290513" cy="219075"/>
            </a:xfrm>
            <a:custGeom>
              <a:avLst/>
              <a:gdLst>
                <a:gd name="T0" fmla="*/ 65 w 68"/>
                <a:gd name="T1" fmla="*/ 0 h 51"/>
                <a:gd name="T2" fmla="*/ 51 w 68"/>
                <a:gd name="T3" fmla="*/ 12 h 51"/>
                <a:gd name="T4" fmla="*/ 35 w 68"/>
                <a:gd name="T5" fmla="*/ 23 h 51"/>
                <a:gd name="T6" fmla="*/ 20 w 68"/>
                <a:gd name="T7" fmla="*/ 35 h 51"/>
                <a:gd name="T8" fmla="*/ 4 w 68"/>
                <a:gd name="T9" fmla="*/ 46 h 51"/>
                <a:gd name="T10" fmla="*/ 1 w 68"/>
                <a:gd name="T11" fmla="*/ 47 h 51"/>
                <a:gd name="T12" fmla="*/ 3 w 68"/>
                <a:gd name="T13" fmla="*/ 50 h 51"/>
                <a:gd name="T14" fmla="*/ 18 w 68"/>
                <a:gd name="T15" fmla="*/ 39 h 51"/>
                <a:gd name="T16" fmla="*/ 34 w 68"/>
                <a:gd name="T17" fmla="*/ 27 h 51"/>
                <a:gd name="T18" fmla="*/ 51 w 68"/>
                <a:gd name="T19" fmla="*/ 15 h 51"/>
                <a:gd name="T20" fmla="*/ 67 w 68"/>
                <a:gd name="T21" fmla="*/ 2 h 51"/>
                <a:gd name="T22" fmla="*/ 65 w 68"/>
                <a:gd name="T23" fmla="*/ 0 h 51"/>
                <a:gd name="T24" fmla="*/ 65 w 68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cubicBezTo>
                    <a:pt x="60" y="3"/>
                    <a:pt x="56" y="8"/>
                    <a:pt x="51" y="12"/>
                  </a:cubicBezTo>
                  <a:cubicBezTo>
                    <a:pt x="46" y="16"/>
                    <a:pt x="41" y="20"/>
                    <a:pt x="35" y="23"/>
                  </a:cubicBezTo>
                  <a:cubicBezTo>
                    <a:pt x="30" y="27"/>
                    <a:pt x="25" y="31"/>
                    <a:pt x="20" y="35"/>
                  </a:cubicBezTo>
                  <a:cubicBezTo>
                    <a:pt x="15" y="39"/>
                    <a:pt x="10" y="43"/>
                    <a:pt x="4" y="46"/>
                  </a:cubicBezTo>
                  <a:cubicBezTo>
                    <a:pt x="3" y="46"/>
                    <a:pt x="2" y="47"/>
                    <a:pt x="1" y="47"/>
                  </a:cubicBezTo>
                  <a:cubicBezTo>
                    <a:pt x="0" y="48"/>
                    <a:pt x="1" y="51"/>
                    <a:pt x="3" y="50"/>
                  </a:cubicBezTo>
                  <a:cubicBezTo>
                    <a:pt x="8" y="47"/>
                    <a:pt x="13" y="43"/>
                    <a:pt x="18" y="39"/>
                  </a:cubicBezTo>
                  <a:cubicBezTo>
                    <a:pt x="24" y="35"/>
                    <a:pt x="29" y="31"/>
                    <a:pt x="34" y="27"/>
                  </a:cubicBezTo>
                  <a:cubicBezTo>
                    <a:pt x="40" y="23"/>
                    <a:pt x="46" y="19"/>
                    <a:pt x="51" y="15"/>
                  </a:cubicBezTo>
                  <a:cubicBezTo>
                    <a:pt x="56" y="11"/>
                    <a:pt x="61" y="6"/>
                    <a:pt x="67" y="2"/>
                  </a:cubicBezTo>
                  <a:cubicBezTo>
                    <a:pt x="68" y="2"/>
                    <a:pt x="67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Freeform 53"/>
            <p:cNvSpPr/>
            <p:nvPr/>
          </p:nvSpPr>
          <p:spPr bwMode="auto">
            <a:xfrm>
              <a:off x="4949826" y="2922588"/>
              <a:ext cx="285750" cy="212725"/>
            </a:xfrm>
            <a:custGeom>
              <a:avLst/>
              <a:gdLst>
                <a:gd name="T0" fmla="*/ 64 w 67"/>
                <a:gd name="T1" fmla="*/ 0 h 50"/>
                <a:gd name="T2" fmla="*/ 33 w 67"/>
                <a:gd name="T3" fmla="*/ 23 h 50"/>
                <a:gd name="T4" fmla="*/ 2 w 67"/>
                <a:gd name="T5" fmla="*/ 46 h 50"/>
                <a:gd name="T6" fmla="*/ 4 w 67"/>
                <a:gd name="T7" fmla="*/ 49 h 50"/>
                <a:gd name="T8" fmla="*/ 35 w 67"/>
                <a:gd name="T9" fmla="*/ 25 h 50"/>
                <a:gd name="T10" fmla="*/ 66 w 67"/>
                <a:gd name="T11" fmla="*/ 3 h 50"/>
                <a:gd name="T12" fmla="*/ 65 w 67"/>
                <a:gd name="T13" fmla="*/ 0 h 50"/>
                <a:gd name="T14" fmla="*/ 64 w 6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7" h="50">
                  <a:moveTo>
                    <a:pt x="64" y="0"/>
                  </a:moveTo>
                  <a:cubicBezTo>
                    <a:pt x="54" y="9"/>
                    <a:pt x="43" y="16"/>
                    <a:pt x="33" y="23"/>
                  </a:cubicBezTo>
                  <a:cubicBezTo>
                    <a:pt x="22" y="30"/>
                    <a:pt x="12" y="38"/>
                    <a:pt x="2" y="46"/>
                  </a:cubicBezTo>
                  <a:cubicBezTo>
                    <a:pt x="0" y="48"/>
                    <a:pt x="2" y="50"/>
                    <a:pt x="4" y="49"/>
                  </a:cubicBezTo>
                  <a:cubicBezTo>
                    <a:pt x="14" y="41"/>
                    <a:pt x="24" y="33"/>
                    <a:pt x="35" y="25"/>
                  </a:cubicBezTo>
                  <a:cubicBezTo>
                    <a:pt x="45" y="18"/>
                    <a:pt x="56" y="11"/>
                    <a:pt x="66" y="3"/>
                  </a:cubicBezTo>
                  <a:cubicBezTo>
                    <a:pt x="67" y="2"/>
                    <a:pt x="66" y="0"/>
                    <a:pt x="65" y="0"/>
                  </a:cubicBezTo>
                  <a:cubicBezTo>
                    <a:pt x="65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8" name="Freeform 54"/>
            <p:cNvSpPr/>
            <p:nvPr/>
          </p:nvSpPr>
          <p:spPr bwMode="auto">
            <a:xfrm>
              <a:off x="5013326" y="3016251"/>
              <a:ext cx="234950" cy="179388"/>
            </a:xfrm>
            <a:custGeom>
              <a:avLst/>
              <a:gdLst>
                <a:gd name="T0" fmla="*/ 52 w 55"/>
                <a:gd name="T1" fmla="*/ 1 h 42"/>
                <a:gd name="T2" fmla="*/ 28 w 55"/>
                <a:gd name="T3" fmla="*/ 20 h 42"/>
                <a:gd name="T4" fmla="*/ 16 w 55"/>
                <a:gd name="T5" fmla="*/ 29 h 42"/>
                <a:gd name="T6" fmla="*/ 4 w 55"/>
                <a:gd name="T7" fmla="*/ 37 h 42"/>
                <a:gd name="T8" fmla="*/ 1 w 55"/>
                <a:gd name="T9" fmla="*/ 39 h 42"/>
                <a:gd name="T10" fmla="*/ 3 w 55"/>
                <a:gd name="T11" fmla="*/ 41 h 42"/>
                <a:gd name="T12" fmla="*/ 15 w 55"/>
                <a:gd name="T13" fmla="*/ 33 h 42"/>
                <a:gd name="T14" fmla="*/ 28 w 55"/>
                <a:gd name="T15" fmla="*/ 23 h 42"/>
                <a:gd name="T16" fmla="*/ 41 w 55"/>
                <a:gd name="T17" fmla="*/ 13 h 42"/>
                <a:gd name="T18" fmla="*/ 54 w 55"/>
                <a:gd name="T19" fmla="*/ 3 h 42"/>
                <a:gd name="T20" fmla="*/ 53 w 55"/>
                <a:gd name="T21" fmla="*/ 0 h 42"/>
                <a:gd name="T22" fmla="*/ 52 w 55"/>
                <a:gd name="T23" fmla="*/ 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42">
                  <a:moveTo>
                    <a:pt x="52" y="1"/>
                  </a:moveTo>
                  <a:cubicBezTo>
                    <a:pt x="44" y="6"/>
                    <a:pt x="36" y="13"/>
                    <a:pt x="28" y="20"/>
                  </a:cubicBezTo>
                  <a:cubicBezTo>
                    <a:pt x="24" y="23"/>
                    <a:pt x="20" y="26"/>
                    <a:pt x="16" y="29"/>
                  </a:cubicBezTo>
                  <a:cubicBezTo>
                    <a:pt x="12" y="32"/>
                    <a:pt x="9" y="35"/>
                    <a:pt x="4" y="37"/>
                  </a:cubicBezTo>
                  <a:cubicBezTo>
                    <a:pt x="3" y="38"/>
                    <a:pt x="2" y="38"/>
                    <a:pt x="1" y="39"/>
                  </a:cubicBezTo>
                  <a:cubicBezTo>
                    <a:pt x="0" y="39"/>
                    <a:pt x="1" y="42"/>
                    <a:pt x="3" y="41"/>
                  </a:cubicBezTo>
                  <a:cubicBezTo>
                    <a:pt x="7" y="39"/>
                    <a:pt x="11" y="36"/>
                    <a:pt x="15" y="33"/>
                  </a:cubicBezTo>
                  <a:cubicBezTo>
                    <a:pt x="19" y="30"/>
                    <a:pt x="24" y="27"/>
                    <a:pt x="28" y="23"/>
                  </a:cubicBezTo>
                  <a:cubicBezTo>
                    <a:pt x="33" y="20"/>
                    <a:pt x="37" y="16"/>
                    <a:pt x="41" y="13"/>
                  </a:cubicBezTo>
                  <a:cubicBezTo>
                    <a:pt x="45" y="9"/>
                    <a:pt x="49" y="6"/>
                    <a:pt x="54" y="3"/>
                  </a:cubicBezTo>
                  <a:cubicBezTo>
                    <a:pt x="55" y="2"/>
                    <a:pt x="54" y="0"/>
                    <a:pt x="53" y="0"/>
                  </a:cubicBezTo>
                  <a:cubicBezTo>
                    <a:pt x="53" y="0"/>
                    <a:pt x="52" y="0"/>
                    <a:pt x="52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862926" y="1835965"/>
            <a:ext cx="2086466" cy="1487487"/>
            <a:chOff x="4736802" y="1678310"/>
            <a:chExt cx="2086466" cy="1487487"/>
          </a:xfrm>
        </p:grpSpPr>
        <p:grpSp>
          <p:nvGrpSpPr>
            <p:cNvPr id="50" name="组合 49"/>
            <p:cNvGrpSpPr/>
            <p:nvPr/>
          </p:nvGrpSpPr>
          <p:grpSpPr>
            <a:xfrm rot="424945">
              <a:off x="4736802" y="1678310"/>
              <a:ext cx="2032000" cy="1487487"/>
              <a:chOff x="3343276" y="1720851"/>
              <a:chExt cx="2032000" cy="1487487"/>
            </a:xfrm>
          </p:grpSpPr>
          <p:sp>
            <p:nvSpPr>
              <p:cNvPr id="52" name="Freeform 10"/>
              <p:cNvSpPr>
                <a:spLocks noEditPoints="1"/>
              </p:cNvSpPr>
              <p:nvPr/>
            </p:nvSpPr>
            <p:spPr bwMode="auto">
              <a:xfrm>
                <a:off x="3343276" y="1773238"/>
                <a:ext cx="2006600" cy="1435100"/>
              </a:xfrm>
              <a:custGeom>
                <a:avLst/>
                <a:gdLst>
                  <a:gd name="T0" fmla="*/ 469 w 472"/>
                  <a:gd name="T1" fmla="*/ 2 h 336"/>
                  <a:gd name="T2" fmla="*/ 469 w 472"/>
                  <a:gd name="T3" fmla="*/ 4 h 336"/>
                  <a:gd name="T4" fmla="*/ 464 w 472"/>
                  <a:gd name="T5" fmla="*/ 37 h 336"/>
                  <a:gd name="T6" fmla="*/ 464 w 472"/>
                  <a:gd name="T7" fmla="*/ 37 h 336"/>
                  <a:gd name="T8" fmla="*/ 450 w 472"/>
                  <a:gd name="T9" fmla="*/ 69 h 336"/>
                  <a:gd name="T10" fmla="*/ 418 w 472"/>
                  <a:gd name="T11" fmla="*/ 109 h 336"/>
                  <a:gd name="T12" fmla="*/ 365 w 472"/>
                  <a:gd name="T13" fmla="*/ 153 h 336"/>
                  <a:gd name="T14" fmla="*/ 292 w 472"/>
                  <a:gd name="T15" fmla="*/ 200 h 336"/>
                  <a:gd name="T16" fmla="*/ 292 w 472"/>
                  <a:gd name="T17" fmla="*/ 200 h 336"/>
                  <a:gd name="T18" fmla="*/ 120 w 472"/>
                  <a:gd name="T19" fmla="*/ 281 h 336"/>
                  <a:gd name="T20" fmla="*/ 2 w 472"/>
                  <a:gd name="T21" fmla="*/ 332 h 336"/>
                  <a:gd name="T22" fmla="*/ 3 w 472"/>
                  <a:gd name="T23" fmla="*/ 335 h 336"/>
                  <a:gd name="T24" fmla="*/ 179 w 472"/>
                  <a:gd name="T25" fmla="*/ 260 h 336"/>
                  <a:gd name="T26" fmla="*/ 346 w 472"/>
                  <a:gd name="T27" fmla="*/ 170 h 336"/>
                  <a:gd name="T28" fmla="*/ 449 w 472"/>
                  <a:gd name="T29" fmla="*/ 77 h 336"/>
                  <a:gd name="T30" fmla="*/ 472 w 472"/>
                  <a:gd name="T31" fmla="*/ 2 h 336"/>
                  <a:gd name="T32" fmla="*/ 471 w 472"/>
                  <a:gd name="T33" fmla="*/ 1 h 336"/>
                  <a:gd name="T34" fmla="*/ 469 w 472"/>
                  <a:gd name="T35" fmla="*/ 2 h 336"/>
                  <a:gd name="T36" fmla="*/ 450 w 472"/>
                  <a:gd name="T37" fmla="*/ 69 h 336"/>
                  <a:gd name="T38" fmla="*/ 450 w 472"/>
                  <a:gd name="T39" fmla="*/ 69 h 336"/>
                  <a:gd name="T40" fmla="*/ 450 w 472"/>
                  <a:gd name="T41" fmla="*/ 6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72" h="336">
                    <a:moveTo>
                      <a:pt x="469" y="2"/>
                    </a:moveTo>
                    <a:cubicBezTo>
                      <a:pt x="469" y="3"/>
                      <a:pt x="469" y="4"/>
                      <a:pt x="469" y="4"/>
                    </a:cubicBezTo>
                    <a:cubicBezTo>
                      <a:pt x="469" y="16"/>
                      <a:pt x="467" y="27"/>
                      <a:pt x="464" y="37"/>
                    </a:cubicBezTo>
                    <a:cubicBezTo>
                      <a:pt x="464" y="37"/>
                      <a:pt x="464" y="37"/>
                      <a:pt x="464" y="37"/>
                    </a:cubicBezTo>
                    <a:cubicBezTo>
                      <a:pt x="461" y="48"/>
                      <a:pt x="456" y="59"/>
                      <a:pt x="450" y="69"/>
                    </a:cubicBezTo>
                    <a:cubicBezTo>
                      <a:pt x="442" y="84"/>
                      <a:pt x="430" y="97"/>
                      <a:pt x="418" y="109"/>
                    </a:cubicBezTo>
                    <a:cubicBezTo>
                      <a:pt x="402" y="125"/>
                      <a:pt x="383" y="140"/>
                      <a:pt x="365" y="153"/>
                    </a:cubicBezTo>
                    <a:cubicBezTo>
                      <a:pt x="341" y="170"/>
                      <a:pt x="317" y="185"/>
                      <a:pt x="292" y="200"/>
                    </a:cubicBezTo>
                    <a:cubicBezTo>
                      <a:pt x="292" y="200"/>
                      <a:pt x="292" y="200"/>
                      <a:pt x="292" y="200"/>
                    </a:cubicBezTo>
                    <a:cubicBezTo>
                      <a:pt x="237" y="231"/>
                      <a:pt x="179" y="257"/>
                      <a:pt x="120" y="281"/>
                    </a:cubicBezTo>
                    <a:cubicBezTo>
                      <a:pt x="80" y="297"/>
                      <a:pt x="40" y="313"/>
                      <a:pt x="2" y="332"/>
                    </a:cubicBezTo>
                    <a:cubicBezTo>
                      <a:pt x="0" y="333"/>
                      <a:pt x="1" y="336"/>
                      <a:pt x="3" y="335"/>
                    </a:cubicBezTo>
                    <a:cubicBezTo>
                      <a:pt x="60" y="306"/>
                      <a:pt x="121" y="286"/>
                      <a:pt x="179" y="260"/>
                    </a:cubicBezTo>
                    <a:cubicBezTo>
                      <a:pt x="236" y="234"/>
                      <a:pt x="293" y="205"/>
                      <a:pt x="346" y="170"/>
                    </a:cubicBezTo>
                    <a:cubicBezTo>
                      <a:pt x="384" y="144"/>
                      <a:pt x="424" y="116"/>
                      <a:pt x="449" y="77"/>
                    </a:cubicBezTo>
                    <a:cubicBezTo>
                      <a:pt x="464" y="54"/>
                      <a:pt x="472" y="29"/>
                      <a:pt x="472" y="2"/>
                    </a:cubicBezTo>
                    <a:cubicBezTo>
                      <a:pt x="472" y="1"/>
                      <a:pt x="471" y="0"/>
                      <a:pt x="471" y="1"/>
                    </a:cubicBezTo>
                    <a:cubicBezTo>
                      <a:pt x="470" y="1"/>
                      <a:pt x="469" y="1"/>
                      <a:pt x="469" y="2"/>
                    </a:cubicBezTo>
                    <a:moveTo>
                      <a:pt x="450" y="69"/>
                    </a:moveTo>
                    <a:cubicBezTo>
                      <a:pt x="450" y="69"/>
                      <a:pt x="450" y="69"/>
                      <a:pt x="450" y="69"/>
                    </a:cubicBezTo>
                    <a:cubicBezTo>
                      <a:pt x="450" y="69"/>
                      <a:pt x="450" y="69"/>
                      <a:pt x="450" y="69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3" name="Freeform 12"/>
              <p:cNvSpPr/>
              <p:nvPr/>
            </p:nvSpPr>
            <p:spPr bwMode="auto">
              <a:xfrm>
                <a:off x="5340351" y="1720851"/>
                <a:ext cx="34925" cy="136525"/>
              </a:xfrm>
              <a:custGeom>
                <a:avLst/>
                <a:gdLst>
                  <a:gd name="T0" fmla="*/ 0 w 8"/>
                  <a:gd name="T1" fmla="*/ 2 h 32"/>
                  <a:gd name="T2" fmla="*/ 4 w 8"/>
                  <a:gd name="T3" fmla="*/ 30 h 32"/>
                  <a:gd name="T4" fmla="*/ 7 w 8"/>
                  <a:gd name="T5" fmla="*/ 29 h 32"/>
                  <a:gd name="T6" fmla="*/ 6 w 8"/>
                  <a:gd name="T7" fmla="*/ 25 h 32"/>
                  <a:gd name="T8" fmla="*/ 3 w 8"/>
                  <a:gd name="T9" fmla="*/ 2 h 32"/>
                  <a:gd name="T10" fmla="*/ 2 w 8"/>
                  <a:gd name="T11" fmla="*/ 0 h 32"/>
                  <a:gd name="T12" fmla="*/ 0 w 8"/>
                  <a:gd name="T1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32">
                    <a:moveTo>
                      <a:pt x="0" y="2"/>
                    </a:moveTo>
                    <a:cubicBezTo>
                      <a:pt x="1" y="11"/>
                      <a:pt x="1" y="21"/>
                      <a:pt x="4" y="30"/>
                    </a:cubicBezTo>
                    <a:cubicBezTo>
                      <a:pt x="5" y="32"/>
                      <a:pt x="8" y="30"/>
                      <a:pt x="7" y="29"/>
                    </a:cubicBezTo>
                    <a:cubicBezTo>
                      <a:pt x="7" y="27"/>
                      <a:pt x="6" y="26"/>
                      <a:pt x="6" y="25"/>
                    </a:cubicBezTo>
                    <a:cubicBezTo>
                      <a:pt x="4" y="17"/>
                      <a:pt x="4" y="9"/>
                      <a:pt x="3" y="2"/>
                    </a:cubicBezTo>
                    <a:cubicBezTo>
                      <a:pt x="3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89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51" name="Freeform 11"/>
            <p:cNvSpPr>
              <a:spLocks noEditPoints="1"/>
            </p:cNvSpPr>
            <p:nvPr/>
          </p:nvSpPr>
          <p:spPr bwMode="auto">
            <a:xfrm rot="424945">
              <a:off x="6769293" y="1802714"/>
              <a:ext cx="53975" cy="123825"/>
            </a:xfrm>
            <a:custGeom>
              <a:avLst/>
              <a:gdLst>
                <a:gd name="T0" fmla="*/ 9 w 13"/>
                <a:gd name="T1" fmla="*/ 2 h 29"/>
                <a:gd name="T2" fmla="*/ 8 w 13"/>
                <a:gd name="T3" fmla="*/ 10 h 29"/>
                <a:gd name="T4" fmla="*/ 1 w 13"/>
                <a:gd name="T5" fmla="*/ 26 h 29"/>
                <a:gd name="T6" fmla="*/ 4 w 13"/>
                <a:gd name="T7" fmla="*/ 27 h 29"/>
                <a:gd name="T8" fmla="*/ 13 w 13"/>
                <a:gd name="T9" fmla="*/ 2 h 29"/>
                <a:gd name="T10" fmla="*/ 11 w 13"/>
                <a:gd name="T11" fmla="*/ 0 h 29"/>
                <a:gd name="T12" fmla="*/ 9 w 13"/>
                <a:gd name="T13" fmla="*/ 2 h 29"/>
                <a:gd name="T14" fmla="*/ 8 w 13"/>
                <a:gd name="T15" fmla="*/ 10 h 29"/>
                <a:gd name="T16" fmla="*/ 8 w 13"/>
                <a:gd name="T17" fmla="*/ 10 h 29"/>
                <a:gd name="T18" fmla="*/ 8 w 13"/>
                <a:gd name="T19" fmla="*/ 1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29">
                  <a:moveTo>
                    <a:pt x="9" y="2"/>
                  </a:moveTo>
                  <a:cubicBezTo>
                    <a:pt x="9" y="4"/>
                    <a:pt x="9" y="7"/>
                    <a:pt x="8" y="10"/>
                  </a:cubicBezTo>
                  <a:cubicBezTo>
                    <a:pt x="6" y="15"/>
                    <a:pt x="4" y="21"/>
                    <a:pt x="1" y="26"/>
                  </a:cubicBezTo>
                  <a:cubicBezTo>
                    <a:pt x="0" y="28"/>
                    <a:pt x="3" y="29"/>
                    <a:pt x="4" y="27"/>
                  </a:cubicBezTo>
                  <a:cubicBezTo>
                    <a:pt x="8" y="19"/>
                    <a:pt x="11" y="11"/>
                    <a:pt x="13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10" y="1"/>
                    <a:pt x="9" y="2"/>
                  </a:cubicBezTo>
                  <a:moveTo>
                    <a:pt x="8" y="10"/>
                  </a:move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6817771" y="2308705"/>
            <a:ext cx="481013" cy="1062620"/>
            <a:chOff x="6691647" y="2151050"/>
            <a:chExt cx="481013" cy="1062620"/>
          </a:xfrm>
        </p:grpSpPr>
        <p:sp>
          <p:nvSpPr>
            <p:cNvPr id="55" name="Freeform 7"/>
            <p:cNvSpPr/>
            <p:nvPr/>
          </p:nvSpPr>
          <p:spPr bwMode="auto">
            <a:xfrm rot="424945">
              <a:off x="6691647" y="2151050"/>
              <a:ext cx="481013" cy="1038225"/>
            </a:xfrm>
            <a:custGeom>
              <a:avLst/>
              <a:gdLst>
                <a:gd name="T0" fmla="*/ 40 w 113"/>
                <a:gd name="T1" fmla="*/ 6 h 243"/>
                <a:gd name="T2" fmla="*/ 1 w 113"/>
                <a:gd name="T3" fmla="*/ 13 h 243"/>
                <a:gd name="T4" fmla="*/ 0 w 113"/>
                <a:gd name="T5" fmla="*/ 14 h 243"/>
                <a:gd name="T6" fmla="*/ 8 w 113"/>
                <a:gd name="T7" fmla="*/ 81 h 243"/>
                <a:gd name="T8" fmla="*/ 21 w 113"/>
                <a:gd name="T9" fmla="*/ 145 h 243"/>
                <a:gd name="T10" fmla="*/ 40 w 113"/>
                <a:gd name="T11" fmla="*/ 243 h 243"/>
                <a:gd name="T12" fmla="*/ 43 w 113"/>
                <a:gd name="T13" fmla="*/ 243 h 243"/>
                <a:gd name="T14" fmla="*/ 22 w 113"/>
                <a:gd name="T15" fmla="*/ 138 h 243"/>
                <a:gd name="T16" fmla="*/ 11 w 113"/>
                <a:gd name="T17" fmla="*/ 78 h 243"/>
                <a:gd name="T18" fmla="*/ 3 w 113"/>
                <a:gd name="T19" fmla="*/ 16 h 243"/>
                <a:gd name="T20" fmla="*/ 40 w 113"/>
                <a:gd name="T21" fmla="*/ 9 h 243"/>
                <a:gd name="T22" fmla="*/ 72 w 113"/>
                <a:gd name="T23" fmla="*/ 4 h 243"/>
                <a:gd name="T24" fmla="*/ 94 w 113"/>
                <a:gd name="T25" fmla="*/ 135 h 243"/>
                <a:gd name="T26" fmla="*/ 110 w 113"/>
                <a:gd name="T27" fmla="*/ 231 h 243"/>
                <a:gd name="T28" fmla="*/ 113 w 113"/>
                <a:gd name="T29" fmla="*/ 230 h 243"/>
                <a:gd name="T30" fmla="*/ 113 w 113"/>
                <a:gd name="T31" fmla="*/ 230 h 243"/>
                <a:gd name="T32" fmla="*/ 94 w 113"/>
                <a:gd name="T33" fmla="*/ 117 h 243"/>
                <a:gd name="T34" fmla="*/ 75 w 113"/>
                <a:gd name="T35" fmla="*/ 2 h 243"/>
                <a:gd name="T36" fmla="*/ 73 w 113"/>
                <a:gd name="T37" fmla="*/ 0 h 243"/>
                <a:gd name="T38" fmla="*/ 71 w 113"/>
                <a:gd name="T39" fmla="*/ 1 h 243"/>
                <a:gd name="T40" fmla="*/ 40 w 113"/>
                <a:gd name="T41" fmla="*/ 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3" h="243">
                  <a:moveTo>
                    <a:pt x="40" y="6"/>
                  </a:moveTo>
                  <a:cubicBezTo>
                    <a:pt x="27" y="9"/>
                    <a:pt x="14" y="12"/>
                    <a:pt x="1" y="13"/>
                  </a:cubicBezTo>
                  <a:cubicBezTo>
                    <a:pt x="0" y="13"/>
                    <a:pt x="0" y="14"/>
                    <a:pt x="0" y="14"/>
                  </a:cubicBezTo>
                  <a:cubicBezTo>
                    <a:pt x="3" y="37"/>
                    <a:pt x="5" y="59"/>
                    <a:pt x="8" y="81"/>
                  </a:cubicBezTo>
                  <a:cubicBezTo>
                    <a:pt x="11" y="103"/>
                    <a:pt x="15" y="124"/>
                    <a:pt x="21" y="145"/>
                  </a:cubicBezTo>
                  <a:cubicBezTo>
                    <a:pt x="29" y="177"/>
                    <a:pt x="38" y="210"/>
                    <a:pt x="40" y="243"/>
                  </a:cubicBezTo>
                  <a:cubicBezTo>
                    <a:pt x="41" y="243"/>
                    <a:pt x="42" y="243"/>
                    <a:pt x="43" y="243"/>
                  </a:cubicBezTo>
                  <a:cubicBezTo>
                    <a:pt x="41" y="207"/>
                    <a:pt x="31" y="173"/>
                    <a:pt x="22" y="138"/>
                  </a:cubicBezTo>
                  <a:cubicBezTo>
                    <a:pt x="17" y="118"/>
                    <a:pt x="13" y="98"/>
                    <a:pt x="11" y="78"/>
                  </a:cubicBezTo>
                  <a:cubicBezTo>
                    <a:pt x="8" y="57"/>
                    <a:pt x="6" y="36"/>
                    <a:pt x="3" y="16"/>
                  </a:cubicBezTo>
                  <a:cubicBezTo>
                    <a:pt x="16" y="14"/>
                    <a:pt x="28" y="12"/>
                    <a:pt x="40" y="9"/>
                  </a:cubicBezTo>
                  <a:cubicBezTo>
                    <a:pt x="51" y="7"/>
                    <a:pt x="61" y="5"/>
                    <a:pt x="72" y="4"/>
                  </a:cubicBezTo>
                  <a:cubicBezTo>
                    <a:pt x="78" y="48"/>
                    <a:pt x="86" y="91"/>
                    <a:pt x="94" y="135"/>
                  </a:cubicBezTo>
                  <a:cubicBezTo>
                    <a:pt x="100" y="167"/>
                    <a:pt x="106" y="199"/>
                    <a:pt x="110" y="231"/>
                  </a:cubicBezTo>
                  <a:cubicBezTo>
                    <a:pt x="111" y="231"/>
                    <a:pt x="112" y="230"/>
                    <a:pt x="113" y="230"/>
                  </a:cubicBezTo>
                  <a:cubicBezTo>
                    <a:pt x="113" y="230"/>
                    <a:pt x="113" y="230"/>
                    <a:pt x="113" y="230"/>
                  </a:cubicBezTo>
                  <a:cubicBezTo>
                    <a:pt x="108" y="192"/>
                    <a:pt x="101" y="154"/>
                    <a:pt x="94" y="117"/>
                  </a:cubicBezTo>
                  <a:cubicBezTo>
                    <a:pt x="87" y="79"/>
                    <a:pt x="80" y="40"/>
                    <a:pt x="75" y="2"/>
                  </a:cubicBezTo>
                  <a:cubicBezTo>
                    <a:pt x="75" y="1"/>
                    <a:pt x="74" y="0"/>
                    <a:pt x="73" y="0"/>
                  </a:cubicBezTo>
                  <a:cubicBezTo>
                    <a:pt x="73" y="0"/>
                    <a:pt x="72" y="1"/>
                    <a:pt x="71" y="1"/>
                  </a:cubicBezTo>
                  <a:cubicBezTo>
                    <a:pt x="61" y="2"/>
                    <a:pt x="50" y="4"/>
                    <a:pt x="40" y="6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6" name="Freeform 13"/>
            <p:cNvSpPr/>
            <p:nvPr/>
          </p:nvSpPr>
          <p:spPr bwMode="auto">
            <a:xfrm rot="424945">
              <a:off x="6803656" y="3145407"/>
              <a:ext cx="306388" cy="68263"/>
            </a:xfrm>
            <a:custGeom>
              <a:avLst/>
              <a:gdLst>
                <a:gd name="T0" fmla="*/ 0 w 72"/>
                <a:gd name="T1" fmla="*/ 13 h 16"/>
                <a:gd name="T2" fmla="*/ 0 w 72"/>
                <a:gd name="T3" fmla="*/ 16 h 16"/>
                <a:gd name="T4" fmla="*/ 72 w 72"/>
                <a:gd name="T5" fmla="*/ 3 h 16"/>
                <a:gd name="T6" fmla="*/ 72 w 72"/>
                <a:gd name="T7" fmla="*/ 0 h 16"/>
                <a:gd name="T8" fmla="*/ 0 w 72"/>
                <a:gd name="T9" fmla="*/ 13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6">
                  <a:moveTo>
                    <a:pt x="0" y="13"/>
                  </a:moveTo>
                  <a:cubicBezTo>
                    <a:pt x="0" y="14"/>
                    <a:pt x="0" y="15"/>
                    <a:pt x="0" y="16"/>
                  </a:cubicBezTo>
                  <a:cubicBezTo>
                    <a:pt x="24" y="12"/>
                    <a:pt x="48" y="7"/>
                    <a:pt x="72" y="3"/>
                  </a:cubicBezTo>
                  <a:cubicBezTo>
                    <a:pt x="72" y="2"/>
                    <a:pt x="72" y="1"/>
                    <a:pt x="72" y="0"/>
                  </a:cubicBezTo>
                  <a:cubicBezTo>
                    <a:pt x="48" y="4"/>
                    <a:pt x="24" y="9"/>
                    <a:pt x="0" y="13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7" name="Freeform 25"/>
            <p:cNvSpPr/>
            <p:nvPr/>
          </p:nvSpPr>
          <p:spPr bwMode="auto">
            <a:xfrm rot="424945">
              <a:off x="6797781" y="3160207"/>
              <a:ext cx="17463" cy="38100"/>
            </a:xfrm>
            <a:custGeom>
              <a:avLst/>
              <a:gdLst>
                <a:gd name="T0" fmla="*/ 0 w 4"/>
                <a:gd name="T1" fmla="*/ 2 h 9"/>
                <a:gd name="T2" fmla="*/ 1 w 4"/>
                <a:gd name="T3" fmla="*/ 6 h 9"/>
                <a:gd name="T4" fmla="*/ 1 w 4"/>
                <a:gd name="T5" fmla="*/ 8 h 9"/>
                <a:gd name="T6" fmla="*/ 3 w 4"/>
                <a:gd name="T7" fmla="*/ 7 h 9"/>
                <a:gd name="T8" fmla="*/ 3 w 4"/>
                <a:gd name="T9" fmla="*/ 1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1" y="3"/>
                    <a:pt x="1" y="4"/>
                    <a:pt x="1" y="6"/>
                  </a:cubicBezTo>
                  <a:cubicBezTo>
                    <a:pt x="1" y="6"/>
                    <a:pt x="1" y="7"/>
                    <a:pt x="1" y="8"/>
                  </a:cubicBezTo>
                  <a:cubicBezTo>
                    <a:pt x="2" y="9"/>
                    <a:pt x="4" y="8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8" name="Freeform 26"/>
            <p:cNvSpPr/>
            <p:nvPr/>
          </p:nvSpPr>
          <p:spPr bwMode="auto">
            <a:xfrm rot="424945">
              <a:off x="7100823" y="3141572"/>
              <a:ext cx="12700" cy="38100"/>
            </a:xfrm>
            <a:custGeom>
              <a:avLst/>
              <a:gdLst>
                <a:gd name="T0" fmla="*/ 0 w 3"/>
                <a:gd name="T1" fmla="*/ 1 h 9"/>
                <a:gd name="T2" fmla="*/ 1 w 3"/>
                <a:gd name="T3" fmla="*/ 7 h 9"/>
                <a:gd name="T4" fmla="*/ 3 w 3"/>
                <a:gd name="T5" fmla="*/ 8 h 9"/>
                <a:gd name="T6" fmla="*/ 3 w 3"/>
                <a:gd name="T7" fmla="*/ 5 h 9"/>
                <a:gd name="T8" fmla="*/ 3 w 3"/>
                <a:gd name="T9" fmla="*/ 1 h 9"/>
                <a:gd name="T10" fmla="*/ 1 w 3"/>
                <a:gd name="T11" fmla="*/ 0 h 9"/>
                <a:gd name="T12" fmla="*/ 0 w 3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9">
                  <a:moveTo>
                    <a:pt x="0" y="1"/>
                  </a:moveTo>
                  <a:cubicBezTo>
                    <a:pt x="0" y="3"/>
                    <a:pt x="0" y="6"/>
                    <a:pt x="1" y="7"/>
                  </a:cubicBezTo>
                  <a:cubicBezTo>
                    <a:pt x="1" y="9"/>
                    <a:pt x="3" y="9"/>
                    <a:pt x="3" y="8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4"/>
                    <a:pt x="3" y="2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9" name="Freeform 55"/>
            <p:cNvSpPr/>
            <p:nvPr/>
          </p:nvSpPr>
          <p:spPr bwMode="auto">
            <a:xfrm rot="424945">
              <a:off x="6753068" y="2171044"/>
              <a:ext cx="119063" cy="115888"/>
            </a:xfrm>
            <a:custGeom>
              <a:avLst/>
              <a:gdLst>
                <a:gd name="T0" fmla="*/ 25 w 28"/>
                <a:gd name="T1" fmla="*/ 0 h 27"/>
                <a:gd name="T2" fmla="*/ 17 w 28"/>
                <a:gd name="T3" fmla="*/ 9 h 27"/>
                <a:gd name="T4" fmla="*/ 7 w 28"/>
                <a:gd name="T5" fmla="*/ 18 h 27"/>
                <a:gd name="T6" fmla="*/ 8 w 28"/>
                <a:gd name="T7" fmla="*/ 18 h 27"/>
                <a:gd name="T8" fmla="*/ 2 w 28"/>
                <a:gd name="T9" fmla="*/ 23 h 27"/>
                <a:gd name="T10" fmla="*/ 3 w 28"/>
                <a:gd name="T11" fmla="*/ 26 h 27"/>
                <a:gd name="T12" fmla="*/ 23 w 28"/>
                <a:gd name="T13" fmla="*/ 6 h 27"/>
                <a:gd name="T14" fmla="*/ 27 w 28"/>
                <a:gd name="T15" fmla="*/ 2 h 27"/>
                <a:gd name="T16" fmla="*/ 26 w 28"/>
                <a:gd name="T17" fmla="*/ 0 h 27"/>
                <a:gd name="T18" fmla="*/ 25 w 28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27">
                  <a:moveTo>
                    <a:pt x="25" y="0"/>
                  </a:moveTo>
                  <a:cubicBezTo>
                    <a:pt x="22" y="2"/>
                    <a:pt x="19" y="6"/>
                    <a:pt x="17" y="9"/>
                  </a:cubicBezTo>
                  <a:cubicBezTo>
                    <a:pt x="14" y="12"/>
                    <a:pt x="11" y="15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6" y="20"/>
                    <a:pt x="4" y="22"/>
                    <a:pt x="2" y="23"/>
                  </a:cubicBezTo>
                  <a:cubicBezTo>
                    <a:pt x="0" y="25"/>
                    <a:pt x="2" y="27"/>
                    <a:pt x="3" y="26"/>
                  </a:cubicBezTo>
                  <a:cubicBezTo>
                    <a:pt x="10" y="19"/>
                    <a:pt x="17" y="12"/>
                    <a:pt x="23" y="6"/>
                  </a:cubicBezTo>
                  <a:cubicBezTo>
                    <a:pt x="24" y="4"/>
                    <a:pt x="26" y="3"/>
                    <a:pt x="27" y="2"/>
                  </a:cubicBezTo>
                  <a:cubicBezTo>
                    <a:pt x="28" y="1"/>
                    <a:pt x="27" y="0"/>
                    <a:pt x="26" y="0"/>
                  </a:cubicBezTo>
                  <a:cubicBezTo>
                    <a:pt x="26" y="0"/>
                    <a:pt x="25" y="0"/>
                    <a:pt x="2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0" name="Freeform 56"/>
            <p:cNvSpPr/>
            <p:nvPr/>
          </p:nvSpPr>
          <p:spPr bwMode="auto">
            <a:xfrm rot="424945">
              <a:off x="6760518" y="2157450"/>
              <a:ext cx="212725" cy="234950"/>
            </a:xfrm>
            <a:custGeom>
              <a:avLst/>
              <a:gdLst>
                <a:gd name="T0" fmla="*/ 47 w 50"/>
                <a:gd name="T1" fmla="*/ 0 h 55"/>
                <a:gd name="T2" fmla="*/ 1 w 50"/>
                <a:gd name="T3" fmla="*/ 52 h 55"/>
                <a:gd name="T4" fmla="*/ 3 w 50"/>
                <a:gd name="T5" fmla="*/ 54 h 55"/>
                <a:gd name="T6" fmla="*/ 49 w 50"/>
                <a:gd name="T7" fmla="*/ 2 h 55"/>
                <a:gd name="T8" fmla="*/ 47 w 50"/>
                <a:gd name="T9" fmla="*/ 0 h 55"/>
                <a:gd name="T10" fmla="*/ 47 w 50"/>
                <a:gd name="T11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55">
                  <a:moveTo>
                    <a:pt x="47" y="0"/>
                  </a:moveTo>
                  <a:cubicBezTo>
                    <a:pt x="30" y="17"/>
                    <a:pt x="17" y="36"/>
                    <a:pt x="1" y="52"/>
                  </a:cubicBezTo>
                  <a:cubicBezTo>
                    <a:pt x="0" y="53"/>
                    <a:pt x="2" y="55"/>
                    <a:pt x="3" y="54"/>
                  </a:cubicBezTo>
                  <a:cubicBezTo>
                    <a:pt x="19" y="37"/>
                    <a:pt x="33" y="19"/>
                    <a:pt x="49" y="2"/>
                  </a:cubicBezTo>
                  <a:cubicBezTo>
                    <a:pt x="50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1" name="Freeform 57"/>
            <p:cNvSpPr/>
            <p:nvPr/>
          </p:nvSpPr>
          <p:spPr bwMode="auto">
            <a:xfrm rot="424945">
              <a:off x="6762635" y="2222114"/>
              <a:ext cx="293688" cy="282575"/>
            </a:xfrm>
            <a:custGeom>
              <a:avLst/>
              <a:gdLst>
                <a:gd name="T0" fmla="*/ 67 w 69"/>
                <a:gd name="T1" fmla="*/ 0 h 66"/>
                <a:gd name="T2" fmla="*/ 1 w 69"/>
                <a:gd name="T3" fmla="*/ 63 h 66"/>
                <a:gd name="T4" fmla="*/ 4 w 69"/>
                <a:gd name="T5" fmla="*/ 65 h 66"/>
                <a:gd name="T6" fmla="*/ 20 w 69"/>
                <a:gd name="T7" fmla="*/ 46 h 66"/>
                <a:gd name="T8" fmla="*/ 68 w 69"/>
                <a:gd name="T9" fmla="*/ 3 h 66"/>
                <a:gd name="T10" fmla="*/ 67 w 69"/>
                <a:gd name="T11" fmla="*/ 0 h 66"/>
                <a:gd name="T12" fmla="*/ 67 w 6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66">
                  <a:moveTo>
                    <a:pt x="67" y="0"/>
                  </a:moveTo>
                  <a:cubicBezTo>
                    <a:pt x="45" y="21"/>
                    <a:pt x="21" y="40"/>
                    <a:pt x="1" y="63"/>
                  </a:cubicBezTo>
                  <a:cubicBezTo>
                    <a:pt x="0" y="64"/>
                    <a:pt x="2" y="66"/>
                    <a:pt x="4" y="65"/>
                  </a:cubicBezTo>
                  <a:cubicBezTo>
                    <a:pt x="9" y="58"/>
                    <a:pt x="15" y="52"/>
                    <a:pt x="20" y="46"/>
                  </a:cubicBezTo>
                  <a:cubicBezTo>
                    <a:pt x="36" y="31"/>
                    <a:pt x="53" y="17"/>
                    <a:pt x="68" y="3"/>
                  </a:cubicBezTo>
                  <a:cubicBezTo>
                    <a:pt x="69" y="1"/>
                    <a:pt x="68" y="0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2" name="Freeform 58"/>
            <p:cNvSpPr/>
            <p:nvPr/>
          </p:nvSpPr>
          <p:spPr bwMode="auto">
            <a:xfrm rot="424945">
              <a:off x="6766836" y="2308885"/>
              <a:ext cx="292100" cy="273050"/>
            </a:xfrm>
            <a:custGeom>
              <a:avLst/>
              <a:gdLst>
                <a:gd name="T0" fmla="*/ 67 w 69"/>
                <a:gd name="T1" fmla="*/ 1 h 64"/>
                <a:gd name="T2" fmla="*/ 40 w 69"/>
                <a:gd name="T3" fmla="*/ 24 h 64"/>
                <a:gd name="T4" fmla="*/ 14 w 69"/>
                <a:gd name="T5" fmla="*/ 49 h 64"/>
                <a:gd name="T6" fmla="*/ 14 w 69"/>
                <a:gd name="T7" fmla="*/ 49 h 64"/>
                <a:gd name="T8" fmla="*/ 1 w 69"/>
                <a:gd name="T9" fmla="*/ 60 h 64"/>
                <a:gd name="T10" fmla="*/ 3 w 69"/>
                <a:gd name="T11" fmla="*/ 63 h 64"/>
                <a:gd name="T12" fmla="*/ 22 w 69"/>
                <a:gd name="T13" fmla="*/ 45 h 64"/>
                <a:gd name="T14" fmla="*/ 22 w 69"/>
                <a:gd name="T15" fmla="*/ 45 h 64"/>
                <a:gd name="T16" fmla="*/ 46 w 69"/>
                <a:gd name="T17" fmla="*/ 23 h 64"/>
                <a:gd name="T18" fmla="*/ 68 w 69"/>
                <a:gd name="T19" fmla="*/ 3 h 64"/>
                <a:gd name="T20" fmla="*/ 67 w 69"/>
                <a:gd name="T21" fmla="*/ 0 h 64"/>
                <a:gd name="T22" fmla="*/ 67 w 69"/>
                <a:gd name="T23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9" h="64">
                  <a:moveTo>
                    <a:pt x="67" y="1"/>
                  </a:moveTo>
                  <a:cubicBezTo>
                    <a:pt x="57" y="8"/>
                    <a:pt x="49" y="16"/>
                    <a:pt x="40" y="24"/>
                  </a:cubicBezTo>
                  <a:cubicBezTo>
                    <a:pt x="31" y="32"/>
                    <a:pt x="22" y="40"/>
                    <a:pt x="14" y="49"/>
                  </a:cubicBezTo>
                  <a:cubicBezTo>
                    <a:pt x="14" y="49"/>
                    <a:pt x="14" y="49"/>
                    <a:pt x="14" y="49"/>
                  </a:cubicBezTo>
                  <a:cubicBezTo>
                    <a:pt x="10" y="53"/>
                    <a:pt x="6" y="57"/>
                    <a:pt x="1" y="60"/>
                  </a:cubicBezTo>
                  <a:cubicBezTo>
                    <a:pt x="0" y="61"/>
                    <a:pt x="1" y="64"/>
                    <a:pt x="3" y="63"/>
                  </a:cubicBezTo>
                  <a:cubicBezTo>
                    <a:pt x="10" y="57"/>
                    <a:pt x="16" y="51"/>
                    <a:pt x="22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30" y="37"/>
                    <a:pt x="38" y="30"/>
                    <a:pt x="46" y="23"/>
                  </a:cubicBezTo>
                  <a:cubicBezTo>
                    <a:pt x="53" y="17"/>
                    <a:pt x="60" y="9"/>
                    <a:pt x="68" y="3"/>
                  </a:cubicBezTo>
                  <a:cubicBezTo>
                    <a:pt x="69" y="2"/>
                    <a:pt x="68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3" name="Freeform 59"/>
            <p:cNvSpPr/>
            <p:nvPr/>
          </p:nvSpPr>
          <p:spPr bwMode="auto">
            <a:xfrm rot="424945">
              <a:off x="6767267" y="2416650"/>
              <a:ext cx="301625" cy="257175"/>
            </a:xfrm>
            <a:custGeom>
              <a:avLst/>
              <a:gdLst>
                <a:gd name="T0" fmla="*/ 68 w 71"/>
                <a:gd name="T1" fmla="*/ 0 h 60"/>
                <a:gd name="T2" fmla="*/ 66 w 71"/>
                <a:gd name="T3" fmla="*/ 1 h 60"/>
                <a:gd name="T4" fmla="*/ 34 w 71"/>
                <a:gd name="T5" fmla="*/ 28 h 60"/>
                <a:gd name="T6" fmla="*/ 2 w 71"/>
                <a:gd name="T7" fmla="*/ 56 h 60"/>
                <a:gd name="T8" fmla="*/ 4 w 71"/>
                <a:gd name="T9" fmla="*/ 59 h 60"/>
                <a:gd name="T10" fmla="*/ 37 w 71"/>
                <a:gd name="T11" fmla="*/ 30 h 60"/>
                <a:gd name="T12" fmla="*/ 70 w 71"/>
                <a:gd name="T13" fmla="*/ 2 h 60"/>
                <a:gd name="T14" fmla="*/ 69 w 71"/>
                <a:gd name="T15" fmla="*/ 0 h 60"/>
                <a:gd name="T16" fmla="*/ 68 w 71"/>
                <a:gd name="T17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60">
                  <a:moveTo>
                    <a:pt x="68" y="0"/>
                  </a:moveTo>
                  <a:cubicBezTo>
                    <a:pt x="67" y="1"/>
                    <a:pt x="67" y="1"/>
                    <a:pt x="66" y="1"/>
                  </a:cubicBezTo>
                  <a:cubicBezTo>
                    <a:pt x="56" y="11"/>
                    <a:pt x="45" y="19"/>
                    <a:pt x="34" y="28"/>
                  </a:cubicBezTo>
                  <a:cubicBezTo>
                    <a:pt x="23" y="37"/>
                    <a:pt x="13" y="47"/>
                    <a:pt x="2" y="56"/>
                  </a:cubicBezTo>
                  <a:cubicBezTo>
                    <a:pt x="0" y="57"/>
                    <a:pt x="2" y="60"/>
                    <a:pt x="4" y="59"/>
                  </a:cubicBezTo>
                  <a:cubicBezTo>
                    <a:pt x="15" y="49"/>
                    <a:pt x="26" y="39"/>
                    <a:pt x="37" y="30"/>
                  </a:cubicBezTo>
                  <a:cubicBezTo>
                    <a:pt x="48" y="20"/>
                    <a:pt x="60" y="12"/>
                    <a:pt x="70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68" y="0"/>
                    <a:pt x="68" y="0"/>
                    <a:pt x="68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4" name="Freeform 60"/>
            <p:cNvSpPr/>
            <p:nvPr/>
          </p:nvSpPr>
          <p:spPr bwMode="auto">
            <a:xfrm rot="424945">
              <a:off x="6780374" y="2526394"/>
              <a:ext cx="292100" cy="238125"/>
            </a:xfrm>
            <a:custGeom>
              <a:avLst/>
              <a:gdLst>
                <a:gd name="T0" fmla="*/ 67 w 69"/>
                <a:gd name="T1" fmla="*/ 1 h 56"/>
                <a:gd name="T2" fmla="*/ 1 w 69"/>
                <a:gd name="T3" fmla="*/ 53 h 56"/>
                <a:gd name="T4" fmla="*/ 3 w 69"/>
                <a:gd name="T5" fmla="*/ 55 h 56"/>
                <a:gd name="T6" fmla="*/ 68 w 69"/>
                <a:gd name="T7" fmla="*/ 3 h 56"/>
                <a:gd name="T8" fmla="*/ 67 w 69"/>
                <a:gd name="T9" fmla="*/ 0 h 56"/>
                <a:gd name="T10" fmla="*/ 67 w 69"/>
                <a:gd name="T11" fmla="*/ 1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56">
                  <a:moveTo>
                    <a:pt x="67" y="1"/>
                  </a:moveTo>
                  <a:cubicBezTo>
                    <a:pt x="44" y="18"/>
                    <a:pt x="22" y="34"/>
                    <a:pt x="1" y="53"/>
                  </a:cubicBezTo>
                  <a:cubicBezTo>
                    <a:pt x="0" y="54"/>
                    <a:pt x="1" y="56"/>
                    <a:pt x="3" y="55"/>
                  </a:cubicBezTo>
                  <a:cubicBezTo>
                    <a:pt x="24" y="37"/>
                    <a:pt x="46" y="20"/>
                    <a:pt x="68" y="3"/>
                  </a:cubicBezTo>
                  <a:cubicBezTo>
                    <a:pt x="69" y="2"/>
                    <a:pt x="68" y="0"/>
                    <a:pt x="67" y="0"/>
                  </a:cubicBezTo>
                  <a:cubicBezTo>
                    <a:pt x="67" y="0"/>
                    <a:pt x="67" y="0"/>
                    <a:pt x="67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5" name="Freeform 61"/>
            <p:cNvSpPr/>
            <p:nvPr/>
          </p:nvSpPr>
          <p:spPr bwMode="auto">
            <a:xfrm rot="424945">
              <a:off x="6792968" y="2642848"/>
              <a:ext cx="288925" cy="214313"/>
            </a:xfrm>
            <a:custGeom>
              <a:avLst/>
              <a:gdLst>
                <a:gd name="T0" fmla="*/ 65 w 68"/>
                <a:gd name="T1" fmla="*/ 0 h 50"/>
                <a:gd name="T2" fmla="*/ 1 w 68"/>
                <a:gd name="T3" fmla="*/ 47 h 50"/>
                <a:gd name="T4" fmla="*/ 3 w 68"/>
                <a:gd name="T5" fmla="*/ 49 h 50"/>
                <a:gd name="T6" fmla="*/ 67 w 68"/>
                <a:gd name="T7" fmla="*/ 2 h 50"/>
                <a:gd name="T8" fmla="*/ 66 w 68"/>
                <a:gd name="T9" fmla="*/ 0 h 50"/>
                <a:gd name="T10" fmla="*/ 65 w 68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50">
                  <a:moveTo>
                    <a:pt x="65" y="0"/>
                  </a:moveTo>
                  <a:cubicBezTo>
                    <a:pt x="45" y="17"/>
                    <a:pt x="22" y="31"/>
                    <a:pt x="1" y="47"/>
                  </a:cubicBezTo>
                  <a:cubicBezTo>
                    <a:pt x="0" y="48"/>
                    <a:pt x="1" y="50"/>
                    <a:pt x="3" y="49"/>
                  </a:cubicBezTo>
                  <a:cubicBezTo>
                    <a:pt x="24" y="33"/>
                    <a:pt x="46" y="19"/>
                    <a:pt x="67" y="2"/>
                  </a:cubicBezTo>
                  <a:cubicBezTo>
                    <a:pt x="68" y="1"/>
                    <a:pt x="67" y="0"/>
                    <a:pt x="66" y="0"/>
                  </a:cubicBezTo>
                  <a:cubicBezTo>
                    <a:pt x="66" y="0"/>
                    <a:pt x="66" y="0"/>
                    <a:pt x="65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6" name="Freeform 62"/>
            <p:cNvSpPr/>
            <p:nvPr/>
          </p:nvSpPr>
          <p:spPr bwMode="auto">
            <a:xfrm rot="424945">
              <a:off x="6801539" y="2734652"/>
              <a:ext cx="280988" cy="227013"/>
            </a:xfrm>
            <a:custGeom>
              <a:avLst/>
              <a:gdLst>
                <a:gd name="T0" fmla="*/ 64 w 66"/>
                <a:gd name="T1" fmla="*/ 0 h 53"/>
                <a:gd name="T2" fmla="*/ 49 w 66"/>
                <a:gd name="T3" fmla="*/ 12 h 53"/>
                <a:gd name="T4" fmla="*/ 32 w 66"/>
                <a:gd name="T5" fmla="*/ 24 h 53"/>
                <a:gd name="T6" fmla="*/ 1 w 66"/>
                <a:gd name="T7" fmla="*/ 49 h 53"/>
                <a:gd name="T8" fmla="*/ 3 w 66"/>
                <a:gd name="T9" fmla="*/ 52 h 53"/>
                <a:gd name="T10" fmla="*/ 34 w 66"/>
                <a:gd name="T11" fmla="*/ 26 h 53"/>
                <a:gd name="T12" fmla="*/ 50 w 66"/>
                <a:gd name="T13" fmla="*/ 15 h 53"/>
                <a:gd name="T14" fmla="*/ 65 w 66"/>
                <a:gd name="T15" fmla="*/ 3 h 53"/>
                <a:gd name="T16" fmla="*/ 64 w 66"/>
                <a:gd name="T17" fmla="*/ 0 h 53"/>
                <a:gd name="T18" fmla="*/ 64 w 66"/>
                <a:gd name="T19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53">
                  <a:moveTo>
                    <a:pt x="64" y="0"/>
                  </a:moveTo>
                  <a:cubicBezTo>
                    <a:pt x="59" y="5"/>
                    <a:pt x="54" y="8"/>
                    <a:pt x="49" y="12"/>
                  </a:cubicBezTo>
                  <a:cubicBezTo>
                    <a:pt x="43" y="16"/>
                    <a:pt x="38" y="20"/>
                    <a:pt x="32" y="24"/>
                  </a:cubicBezTo>
                  <a:cubicBezTo>
                    <a:pt x="21" y="32"/>
                    <a:pt x="11" y="40"/>
                    <a:pt x="1" y="49"/>
                  </a:cubicBezTo>
                  <a:cubicBezTo>
                    <a:pt x="0" y="51"/>
                    <a:pt x="1" y="53"/>
                    <a:pt x="3" y="52"/>
                  </a:cubicBezTo>
                  <a:cubicBezTo>
                    <a:pt x="12" y="42"/>
                    <a:pt x="23" y="34"/>
                    <a:pt x="34" y="26"/>
                  </a:cubicBezTo>
                  <a:cubicBezTo>
                    <a:pt x="39" y="23"/>
                    <a:pt x="44" y="19"/>
                    <a:pt x="50" y="15"/>
                  </a:cubicBezTo>
                  <a:cubicBezTo>
                    <a:pt x="55" y="11"/>
                    <a:pt x="61" y="7"/>
                    <a:pt x="65" y="3"/>
                  </a:cubicBezTo>
                  <a:cubicBezTo>
                    <a:pt x="66" y="2"/>
                    <a:pt x="65" y="0"/>
                    <a:pt x="64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7" name="Freeform 63"/>
            <p:cNvSpPr/>
            <p:nvPr/>
          </p:nvSpPr>
          <p:spPr bwMode="auto">
            <a:xfrm rot="424945">
              <a:off x="6809363" y="2822138"/>
              <a:ext cx="284163" cy="209550"/>
            </a:xfrm>
            <a:custGeom>
              <a:avLst/>
              <a:gdLst>
                <a:gd name="T0" fmla="*/ 64 w 67"/>
                <a:gd name="T1" fmla="*/ 0 h 49"/>
                <a:gd name="T2" fmla="*/ 34 w 67"/>
                <a:gd name="T3" fmla="*/ 23 h 49"/>
                <a:gd name="T4" fmla="*/ 1 w 67"/>
                <a:gd name="T5" fmla="*/ 46 h 49"/>
                <a:gd name="T6" fmla="*/ 3 w 67"/>
                <a:gd name="T7" fmla="*/ 48 h 49"/>
                <a:gd name="T8" fmla="*/ 35 w 67"/>
                <a:gd name="T9" fmla="*/ 26 h 49"/>
                <a:gd name="T10" fmla="*/ 50 w 67"/>
                <a:gd name="T11" fmla="*/ 14 h 49"/>
                <a:gd name="T12" fmla="*/ 66 w 67"/>
                <a:gd name="T13" fmla="*/ 2 h 49"/>
                <a:gd name="T14" fmla="*/ 65 w 67"/>
                <a:gd name="T15" fmla="*/ 0 h 49"/>
                <a:gd name="T16" fmla="*/ 64 w 67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7" h="49">
                  <a:moveTo>
                    <a:pt x="64" y="0"/>
                  </a:moveTo>
                  <a:cubicBezTo>
                    <a:pt x="55" y="9"/>
                    <a:pt x="44" y="16"/>
                    <a:pt x="34" y="23"/>
                  </a:cubicBezTo>
                  <a:cubicBezTo>
                    <a:pt x="23" y="31"/>
                    <a:pt x="12" y="39"/>
                    <a:pt x="1" y="46"/>
                  </a:cubicBezTo>
                  <a:cubicBezTo>
                    <a:pt x="0" y="47"/>
                    <a:pt x="1" y="49"/>
                    <a:pt x="3" y="48"/>
                  </a:cubicBezTo>
                  <a:cubicBezTo>
                    <a:pt x="14" y="41"/>
                    <a:pt x="24" y="34"/>
                    <a:pt x="35" y="26"/>
                  </a:cubicBezTo>
                  <a:cubicBezTo>
                    <a:pt x="40" y="22"/>
                    <a:pt x="45" y="18"/>
                    <a:pt x="50" y="14"/>
                  </a:cubicBezTo>
                  <a:cubicBezTo>
                    <a:pt x="56" y="11"/>
                    <a:pt x="61" y="7"/>
                    <a:pt x="66" y="2"/>
                  </a:cubicBezTo>
                  <a:cubicBezTo>
                    <a:pt x="67" y="1"/>
                    <a:pt x="66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8" name="Freeform 64"/>
            <p:cNvSpPr/>
            <p:nvPr/>
          </p:nvSpPr>
          <p:spPr bwMode="auto">
            <a:xfrm rot="424945">
              <a:off x="6811983" y="2896111"/>
              <a:ext cx="284163" cy="225425"/>
            </a:xfrm>
            <a:custGeom>
              <a:avLst/>
              <a:gdLst>
                <a:gd name="T0" fmla="*/ 64 w 67"/>
                <a:gd name="T1" fmla="*/ 0 h 53"/>
                <a:gd name="T2" fmla="*/ 2 w 67"/>
                <a:gd name="T3" fmla="*/ 50 h 53"/>
                <a:gd name="T4" fmla="*/ 4 w 67"/>
                <a:gd name="T5" fmla="*/ 52 h 53"/>
                <a:gd name="T6" fmla="*/ 66 w 67"/>
                <a:gd name="T7" fmla="*/ 3 h 53"/>
                <a:gd name="T8" fmla="*/ 65 w 67"/>
                <a:gd name="T9" fmla="*/ 0 h 53"/>
                <a:gd name="T10" fmla="*/ 64 w 67"/>
                <a:gd name="T11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53">
                  <a:moveTo>
                    <a:pt x="64" y="0"/>
                  </a:moveTo>
                  <a:cubicBezTo>
                    <a:pt x="44" y="17"/>
                    <a:pt x="23" y="34"/>
                    <a:pt x="2" y="50"/>
                  </a:cubicBezTo>
                  <a:cubicBezTo>
                    <a:pt x="0" y="51"/>
                    <a:pt x="2" y="53"/>
                    <a:pt x="4" y="52"/>
                  </a:cubicBezTo>
                  <a:cubicBezTo>
                    <a:pt x="25" y="36"/>
                    <a:pt x="45" y="20"/>
                    <a:pt x="66" y="3"/>
                  </a:cubicBezTo>
                  <a:cubicBezTo>
                    <a:pt x="67" y="2"/>
                    <a:pt x="66" y="0"/>
                    <a:pt x="65" y="0"/>
                  </a:cubicBezTo>
                  <a:cubicBezTo>
                    <a:pt x="64" y="0"/>
                    <a:pt x="64" y="0"/>
                    <a:pt x="64" y="0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9" name="Freeform 65"/>
            <p:cNvSpPr/>
            <p:nvPr/>
          </p:nvSpPr>
          <p:spPr bwMode="auto">
            <a:xfrm rot="424945">
              <a:off x="6871534" y="3007240"/>
              <a:ext cx="230188" cy="200025"/>
            </a:xfrm>
            <a:custGeom>
              <a:avLst/>
              <a:gdLst>
                <a:gd name="T0" fmla="*/ 51 w 54"/>
                <a:gd name="T1" fmla="*/ 1 h 47"/>
                <a:gd name="T2" fmla="*/ 26 w 54"/>
                <a:gd name="T3" fmla="*/ 23 h 47"/>
                <a:gd name="T4" fmla="*/ 2 w 54"/>
                <a:gd name="T5" fmla="*/ 43 h 47"/>
                <a:gd name="T6" fmla="*/ 1 w 54"/>
                <a:gd name="T7" fmla="*/ 43 h 47"/>
                <a:gd name="T8" fmla="*/ 2 w 54"/>
                <a:gd name="T9" fmla="*/ 46 h 47"/>
                <a:gd name="T10" fmla="*/ 27 w 54"/>
                <a:gd name="T11" fmla="*/ 26 h 47"/>
                <a:gd name="T12" fmla="*/ 52 w 54"/>
                <a:gd name="T13" fmla="*/ 3 h 47"/>
                <a:gd name="T14" fmla="*/ 51 w 54"/>
                <a:gd name="T15" fmla="*/ 0 h 47"/>
                <a:gd name="T16" fmla="*/ 51 w 54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7">
                  <a:moveTo>
                    <a:pt x="51" y="1"/>
                  </a:moveTo>
                  <a:cubicBezTo>
                    <a:pt x="42" y="8"/>
                    <a:pt x="34" y="15"/>
                    <a:pt x="26" y="23"/>
                  </a:cubicBezTo>
                  <a:cubicBezTo>
                    <a:pt x="19" y="30"/>
                    <a:pt x="11" y="37"/>
                    <a:pt x="2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0" y="44"/>
                    <a:pt x="1" y="47"/>
                    <a:pt x="2" y="46"/>
                  </a:cubicBezTo>
                  <a:cubicBezTo>
                    <a:pt x="12" y="40"/>
                    <a:pt x="20" y="33"/>
                    <a:pt x="27" y="26"/>
                  </a:cubicBezTo>
                  <a:cubicBezTo>
                    <a:pt x="36" y="18"/>
                    <a:pt x="44" y="11"/>
                    <a:pt x="52" y="3"/>
                  </a:cubicBezTo>
                  <a:cubicBezTo>
                    <a:pt x="54" y="2"/>
                    <a:pt x="53" y="0"/>
                    <a:pt x="51" y="0"/>
                  </a:cubicBezTo>
                  <a:cubicBezTo>
                    <a:pt x="51" y="0"/>
                    <a:pt x="51" y="1"/>
                    <a:pt x="51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0" name="Freeform 66"/>
            <p:cNvSpPr>
              <a:spLocks noEditPoints="1"/>
            </p:cNvSpPr>
            <p:nvPr/>
          </p:nvSpPr>
          <p:spPr bwMode="auto">
            <a:xfrm rot="424945">
              <a:off x="7037256" y="3112238"/>
              <a:ext cx="77788" cy="68263"/>
            </a:xfrm>
            <a:custGeom>
              <a:avLst/>
              <a:gdLst>
                <a:gd name="T0" fmla="*/ 14 w 18"/>
                <a:gd name="T1" fmla="*/ 0 h 16"/>
                <a:gd name="T2" fmla="*/ 13 w 18"/>
                <a:gd name="T3" fmla="*/ 1 h 16"/>
                <a:gd name="T4" fmla="*/ 1 w 18"/>
                <a:gd name="T5" fmla="*/ 13 h 16"/>
                <a:gd name="T6" fmla="*/ 3 w 18"/>
                <a:gd name="T7" fmla="*/ 15 h 16"/>
                <a:gd name="T8" fmla="*/ 17 w 18"/>
                <a:gd name="T9" fmla="*/ 2 h 16"/>
                <a:gd name="T10" fmla="*/ 15 w 18"/>
                <a:gd name="T11" fmla="*/ 0 h 16"/>
                <a:gd name="T12" fmla="*/ 14 w 18"/>
                <a:gd name="T13" fmla="*/ 0 h 16"/>
                <a:gd name="T14" fmla="*/ 14 w 18"/>
                <a:gd name="T15" fmla="*/ 1 h 16"/>
                <a:gd name="T16" fmla="*/ 13 w 18"/>
                <a:gd name="T17" fmla="*/ 1 h 16"/>
                <a:gd name="T18" fmla="*/ 14 w 18"/>
                <a:gd name="T1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" h="16">
                  <a:moveTo>
                    <a:pt x="14" y="0"/>
                  </a:moveTo>
                  <a:cubicBezTo>
                    <a:pt x="14" y="0"/>
                    <a:pt x="14" y="1"/>
                    <a:pt x="13" y="1"/>
                  </a:cubicBezTo>
                  <a:cubicBezTo>
                    <a:pt x="9" y="5"/>
                    <a:pt x="5" y="9"/>
                    <a:pt x="1" y="13"/>
                  </a:cubicBezTo>
                  <a:cubicBezTo>
                    <a:pt x="0" y="14"/>
                    <a:pt x="1" y="16"/>
                    <a:pt x="3" y="15"/>
                  </a:cubicBezTo>
                  <a:cubicBezTo>
                    <a:pt x="7" y="10"/>
                    <a:pt x="12" y="6"/>
                    <a:pt x="17" y="2"/>
                  </a:cubicBezTo>
                  <a:cubicBezTo>
                    <a:pt x="18" y="1"/>
                    <a:pt x="16" y="0"/>
                    <a:pt x="15" y="0"/>
                  </a:cubicBezTo>
                  <a:cubicBezTo>
                    <a:pt x="15" y="0"/>
                    <a:pt x="15" y="0"/>
                    <a:pt x="14" y="0"/>
                  </a:cubicBezTo>
                  <a:moveTo>
                    <a:pt x="14" y="1"/>
                  </a:moveTo>
                  <a:cubicBezTo>
                    <a:pt x="14" y="1"/>
                    <a:pt x="14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71" name="TextBox 12"/>
          <p:cNvSpPr txBox="1"/>
          <p:nvPr/>
        </p:nvSpPr>
        <p:spPr>
          <a:xfrm>
            <a:off x="1867385" y="2442176"/>
            <a:ext cx="2497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2" name="TextBox 14"/>
          <p:cNvSpPr txBox="1"/>
          <p:nvPr/>
        </p:nvSpPr>
        <p:spPr>
          <a:xfrm>
            <a:off x="1867384" y="1956184"/>
            <a:ext cx="2267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text</a:t>
            </a:r>
          </a:p>
        </p:txBody>
      </p:sp>
      <p:sp>
        <p:nvSpPr>
          <p:cNvPr id="73" name="TextBox 12"/>
          <p:cNvSpPr txBox="1"/>
          <p:nvPr/>
        </p:nvSpPr>
        <p:spPr>
          <a:xfrm>
            <a:off x="1867384" y="3105152"/>
            <a:ext cx="25902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74" name="任意多边形: 形状 95"/>
          <p:cNvSpPr/>
          <p:nvPr/>
        </p:nvSpPr>
        <p:spPr>
          <a:xfrm>
            <a:off x="1890788" y="2284845"/>
            <a:ext cx="1857375" cy="48353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5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" decel="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5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471670" y="2621367"/>
            <a:ext cx="803691" cy="803692"/>
            <a:chOff x="3471670" y="2474222"/>
            <a:chExt cx="803691" cy="803692"/>
          </a:xfrm>
        </p:grpSpPr>
        <p:sp>
          <p:nvSpPr>
            <p:cNvPr id="4" name="MH_Other_2"/>
            <p:cNvSpPr/>
            <p:nvPr/>
          </p:nvSpPr>
          <p:spPr>
            <a:xfrm>
              <a:off x="3471670" y="2474222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MH_Other_5"/>
            <p:cNvSpPr/>
            <p:nvPr/>
          </p:nvSpPr>
          <p:spPr bwMode="auto">
            <a:xfrm>
              <a:off x="3739566" y="2800688"/>
              <a:ext cx="267898" cy="190890"/>
            </a:xfrm>
            <a:custGeom>
              <a:avLst/>
              <a:gdLst>
                <a:gd name="connsiteX0" fmla="*/ 0 w 393194"/>
                <a:gd name="connsiteY0" fmla="*/ 52565 h 279649"/>
                <a:gd name="connsiteX1" fmla="*/ 197648 w 393194"/>
                <a:gd name="connsiteY1" fmla="*/ 193441 h 279649"/>
                <a:gd name="connsiteX2" fmla="*/ 393194 w 393194"/>
                <a:gd name="connsiteY2" fmla="*/ 52565 h 279649"/>
                <a:gd name="connsiteX3" fmla="*/ 393194 w 393194"/>
                <a:gd name="connsiteY3" fmla="*/ 279649 h 279649"/>
                <a:gd name="connsiteX4" fmla="*/ 0 w 393194"/>
                <a:gd name="connsiteY4" fmla="*/ 279649 h 279649"/>
                <a:gd name="connsiteX5" fmla="*/ 0 w 393194"/>
                <a:gd name="connsiteY5" fmla="*/ 0 h 279649"/>
                <a:gd name="connsiteX6" fmla="*/ 393194 w 393194"/>
                <a:gd name="connsiteY6" fmla="*/ 0 h 279649"/>
                <a:gd name="connsiteX7" fmla="*/ 393194 w 393194"/>
                <a:gd name="connsiteY7" fmla="*/ 18924 h 279649"/>
                <a:gd name="connsiteX8" fmla="*/ 197648 w 393194"/>
                <a:gd name="connsiteY8" fmla="*/ 161903 h 279649"/>
                <a:gd name="connsiteX9" fmla="*/ 0 w 393194"/>
                <a:gd name="connsiteY9" fmla="*/ 21026 h 279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3194" h="279649">
                  <a:moveTo>
                    <a:pt x="0" y="52565"/>
                  </a:moveTo>
                  <a:lnTo>
                    <a:pt x="197648" y="193441"/>
                  </a:lnTo>
                  <a:lnTo>
                    <a:pt x="393194" y="52565"/>
                  </a:lnTo>
                  <a:lnTo>
                    <a:pt x="393194" y="279649"/>
                  </a:lnTo>
                  <a:lnTo>
                    <a:pt x="0" y="279649"/>
                  </a:lnTo>
                  <a:close/>
                  <a:moveTo>
                    <a:pt x="0" y="0"/>
                  </a:moveTo>
                  <a:lnTo>
                    <a:pt x="393194" y="0"/>
                  </a:lnTo>
                  <a:lnTo>
                    <a:pt x="393194" y="18924"/>
                  </a:lnTo>
                  <a:lnTo>
                    <a:pt x="197648" y="161903"/>
                  </a:lnTo>
                  <a:lnTo>
                    <a:pt x="0" y="21026"/>
                  </a:ln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2022639" y="2246094"/>
            <a:ext cx="803691" cy="803692"/>
            <a:chOff x="2022639" y="2098949"/>
            <a:chExt cx="803691" cy="803692"/>
          </a:xfrm>
        </p:grpSpPr>
        <p:sp>
          <p:nvSpPr>
            <p:cNvPr id="7" name="MH_Other_1"/>
            <p:cNvSpPr/>
            <p:nvPr/>
          </p:nvSpPr>
          <p:spPr>
            <a:xfrm>
              <a:off x="2022639" y="2098949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276437" y="2359254"/>
              <a:ext cx="296096" cy="283082"/>
              <a:chOff x="2276437" y="2359254"/>
              <a:chExt cx="296096" cy="283082"/>
            </a:xfrm>
            <a:solidFill>
              <a:srgbClr val="696969"/>
            </a:solidFill>
          </p:grpSpPr>
          <p:sp>
            <p:nvSpPr>
              <p:cNvPr id="9" name="MH_Other_6"/>
              <p:cNvSpPr>
                <a:spLocks noEditPoints="1"/>
              </p:cNvSpPr>
              <p:nvPr/>
            </p:nvSpPr>
            <p:spPr bwMode="auto">
              <a:xfrm>
                <a:off x="2276437" y="2359254"/>
                <a:ext cx="296096" cy="283082"/>
              </a:xfrm>
              <a:custGeom>
                <a:avLst/>
                <a:gdLst>
                  <a:gd name="T0" fmla="*/ 125 w 133"/>
                  <a:gd name="T1" fmla="*/ 0 h 127"/>
                  <a:gd name="T2" fmla="*/ 9 w 133"/>
                  <a:gd name="T3" fmla="*/ 0 h 127"/>
                  <a:gd name="T4" fmla="*/ 0 w 133"/>
                  <a:gd name="T5" fmla="*/ 9 h 127"/>
                  <a:gd name="T6" fmla="*/ 0 w 133"/>
                  <a:gd name="T7" fmla="*/ 91 h 127"/>
                  <a:gd name="T8" fmla="*/ 9 w 133"/>
                  <a:gd name="T9" fmla="*/ 100 h 127"/>
                  <a:gd name="T10" fmla="*/ 53 w 133"/>
                  <a:gd name="T11" fmla="*/ 100 h 127"/>
                  <a:gd name="T12" fmla="*/ 40 w 133"/>
                  <a:gd name="T13" fmla="*/ 118 h 127"/>
                  <a:gd name="T14" fmla="*/ 40 w 133"/>
                  <a:gd name="T15" fmla="*/ 127 h 127"/>
                  <a:gd name="T16" fmla="*/ 53 w 133"/>
                  <a:gd name="T17" fmla="*/ 127 h 127"/>
                  <a:gd name="T18" fmla="*/ 80 w 133"/>
                  <a:gd name="T19" fmla="*/ 127 h 127"/>
                  <a:gd name="T20" fmla="*/ 94 w 133"/>
                  <a:gd name="T21" fmla="*/ 127 h 127"/>
                  <a:gd name="T22" fmla="*/ 94 w 133"/>
                  <a:gd name="T23" fmla="*/ 118 h 127"/>
                  <a:gd name="T24" fmla="*/ 80 w 133"/>
                  <a:gd name="T25" fmla="*/ 100 h 127"/>
                  <a:gd name="T26" fmla="*/ 125 w 133"/>
                  <a:gd name="T27" fmla="*/ 100 h 127"/>
                  <a:gd name="T28" fmla="*/ 133 w 133"/>
                  <a:gd name="T29" fmla="*/ 91 h 127"/>
                  <a:gd name="T30" fmla="*/ 133 w 133"/>
                  <a:gd name="T31" fmla="*/ 9 h 127"/>
                  <a:gd name="T32" fmla="*/ 125 w 133"/>
                  <a:gd name="T33" fmla="*/ 0 h 127"/>
                  <a:gd name="T34" fmla="*/ 60 w 133"/>
                  <a:gd name="T35" fmla="*/ 89 h 127"/>
                  <a:gd name="T36" fmla="*/ 67 w 133"/>
                  <a:gd name="T37" fmla="*/ 82 h 127"/>
                  <a:gd name="T38" fmla="*/ 75 w 133"/>
                  <a:gd name="T39" fmla="*/ 89 h 127"/>
                  <a:gd name="T40" fmla="*/ 67 w 133"/>
                  <a:gd name="T41" fmla="*/ 97 h 127"/>
                  <a:gd name="T42" fmla="*/ 60 w 133"/>
                  <a:gd name="T43" fmla="*/ 89 h 127"/>
                  <a:gd name="T44" fmla="*/ 124 w 133"/>
                  <a:gd name="T45" fmla="*/ 79 h 127"/>
                  <a:gd name="T46" fmla="*/ 10 w 133"/>
                  <a:gd name="T47" fmla="*/ 79 h 127"/>
                  <a:gd name="T48" fmla="*/ 10 w 133"/>
                  <a:gd name="T49" fmla="*/ 10 h 127"/>
                  <a:gd name="T50" fmla="*/ 124 w 133"/>
                  <a:gd name="T51" fmla="*/ 10 h 127"/>
                  <a:gd name="T52" fmla="*/ 124 w 133"/>
                  <a:gd name="T53" fmla="*/ 79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3" h="127">
                    <a:moveTo>
                      <a:pt x="125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6"/>
                      <a:pt x="4" y="100"/>
                      <a:pt x="9" y="100"/>
                    </a:cubicBezTo>
                    <a:cubicBezTo>
                      <a:pt x="53" y="100"/>
                      <a:pt x="53" y="100"/>
                      <a:pt x="53" y="100"/>
                    </a:cubicBezTo>
                    <a:cubicBezTo>
                      <a:pt x="53" y="100"/>
                      <a:pt x="55" y="118"/>
                      <a:pt x="40" y="118"/>
                    </a:cubicBezTo>
                    <a:cubicBezTo>
                      <a:pt x="40" y="127"/>
                      <a:pt x="40" y="127"/>
                      <a:pt x="40" y="127"/>
                    </a:cubicBezTo>
                    <a:cubicBezTo>
                      <a:pt x="53" y="127"/>
                      <a:pt x="53" y="127"/>
                      <a:pt x="53" y="127"/>
                    </a:cubicBezTo>
                    <a:cubicBezTo>
                      <a:pt x="80" y="127"/>
                      <a:pt x="80" y="127"/>
                      <a:pt x="80" y="127"/>
                    </a:cubicBezTo>
                    <a:cubicBezTo>
                      <a:pt x="94" y="127"/>
                      <a:pt x="94" y="127"/>
                      <a:pt x="94" y="127"/>
                    </a:cubicBezTo>
                    <a:cubicBezTo>
                      <a:pt x="94" y="118"/>
                      <a:pt x="94" y="118"/>
                      <a:pt x="94" y="118"/>
                    </a:cubicBezTo>
                    <a:cubicBezTo>
                      <a:pt x="78" y="118"/>
                      <a:pt x="80" y="100"/>
                      <a:pt x="80" y="100"/>
                    </a:cubicBezTo>
                    <a:cubicBezTo>
                      <a:pt x="125" y="100"/>
                      <a:pt x="125" y="100"/>
                      <a:pt x="125" y="100"/>
                    </a:cubicBezTo>
                    <a:cubicBezTo>
                      <a:pt x="129" y="100"/>
                      <a:pt x="133" y="96"/>
                      <a:pt x="133" y="91"/>
                    </a:cubicBezTo>
                    <a:cubicBezTo>
                      <a:pt x="133" y="9"/>
                      <a:pt x="133" y="9"/>
                      <a:pt x="133" y="9"/>
                    </a:cubicBezTo>
                    <a:cubicBezTo>
                      <a:pt x="133" y="4"/>
                      <a:pt x="129" y="0"/>
                      <a:pt x="125" y="0"/>
                    </a:cubicBezTo>
                    <a:close/>
                    <a:moveTo>
                      <a:pt x="60" y="89"/>
                    </a:moveTo>
                    <a:cubicBezTo>
                      <a:pt x="60" y="85"/>
                      <a:pt x="63" y="82"/>
                      <a:pt x="67" y="82"/>
                    </a:cubicBezTo>
                    <a:cubicBezTo>
                      <a:pt x="72" y="82"/>
                      <a:pt x="75" y="85"/>
                      <a:pt x="75" y="89"/>
                    </a:cubicBezTo>
                    <a:cubicBezTo>
                      <a:pt x="75" y="94"/>
                      <a:pt x="72" y="97"/>
                      <a:pt x="67" y="97"/>
                    </a:cubicBezTo>
                    <a:cubicBezTo>
                      <a:pt x="63" y="97"/>
                      <a:pt x="60" y="94"/>
                      <a:pt x="60" y="89"/>
                    </a:cubicBezTo>
                    <a:close/>
                    <a:moveTo>
                      <a:pt x="124" y="79"/>
                    </a:moveTo>
                    <a:cubicBezTo>
                      <a:pt x="10" y="79"/>
                      <a:pt x="10" y="79"/>
                      <a:pt x="10" y="79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24" y="10"/>
                      <a:pt x="124" y="10"/>
                      <a:pt x="124" y="10"/>
                    </a:cubicBezTo>
                    <a:lnTo>
                      <a:pt x="124" y="79"/>
                    </a:lnTo>
                    <a:close/>
                  </a:path>
                </a:pathLst>
              </a:custGeom>
              <a:grp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10" name="MH_Other_7"/>
              <p:cNvSpPr>
                <a:spLocks noChangeArrowheads="1"/>
              </p:cNvSpPr>
              <p:nvPr/>
            </p:nvSpPr>
            <p:spPr bwMode="auto">
              <a:xfrm>
                <a:off x="2417435" y="2546891"/>
                <a:ext cx="19523" cy="21693"/>
              </a:xfrm>
              <a:prstGeom prst="ellipse">
                <a:avLst/>
              </a:prstGeom>
              <a:grpFill/>
              <a:ln w="2857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317670" y="2621367"/>
            <a:ext cx="803691" cy="803692"/>
            <a:chOff x="6317670" y="2474222"/>
            <a:chExt cx="803691" cy="803692"/>
          </a:xfrm>
        </p:grpSpPr>
        <p:sp>
          <p:nvSpPr>
            <p:cNvPr id="12" name="MH_Other_4"/>
            <p:cNvSpPr/>
            <p:nvPr/>
          </p:nvSpPr>
          <p:spPr>
            <a:xfrm>
              <a:off x="6317670" y="2474222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MH_Other_10"/>
            <p:cNvSpPr/>
            <p:nvPr/>
          </p:nvSpPr>
          <p:spPr bwMode="auto">
            <a:xfrm>
              <a:off x="6545436" y="2763812"/>
              <a:ext cx="372019" cy="250543"/>
            </a:xfrm>
            <a:custGeom>
              <a:avLst/>
              <a:gdLst>
                <a:gd name="connsiteX0" fmla="*/ 273659 w 544214"/>
                <a:gd name="connsiteY0" fmla="*/ 254521 h 366260"/>
                <a:gd name="connsiteX1" fmla="*/ 348643 w 544214"/>
                <a:gd name="connsiteY1" fmla="*/ 283490 h 366260"/>
                <a:gd name="connsiteX2" fmla="*/ 344478 w 544214"/>
                <a:gd name="connsiteY2" fmla="*/ 295906 h 366260"/>
                <a:gd name="connsiteX3" fmla="*/ 273659 w 544214"/>
                <a:gd name="connsiteY3" fmla="*/ 366260 h 366260"/>
                <a:gd name="connsiteX4" fmla="*/ 198675 w 544214"/>
                <a:gd name="connsiteY4" fmla="*/ 295906 h 366260"/>
                <a:gd name="connsiteX5" fmla="*/ 198675 w 544214"/>
                <a:gd name="connsiteY5" fmla="*/ 287629 h 366260"/>
                <a:gd name="connsiteX6" fmla="*/ 273659 w 544214"/>
                <a:gd name="connsiteY6" fmla="*/ 254521 h 366260"/>
                <a:gd name="connsiteX7" fmla="*/ 271596 w 544214"/>
                <a:gd name="connsiteY7" fmla="*/ 126744 h 366260"/>
                <a:gd name="connsiteX8" fmla="*/ 451110 w 544214"/>
                <a:gd name="connsiteY8" fmla="*/ 197616 h 366260"/>
                <a:gd name="connsiteX9" fmla="*/ 455237 w 544214"/>
                <a:gd name="connsiteY9" fmla="*/ 201755 h 366260"/>
                <a:gd name="connsiteX10" fmla="*/ 455237 w 544214"/>
                <a:gd name="connsiteY10" fmla="*/ 210032 h 366260"/>
                <a:gd name="connsiteX11" fmla="*/ 401589 w 544214"/>
                <a:gd name="connsiteY11" fmla="*/ 259695 h 366260"/>
                <a:gd name="connsiteX12" fmla="*/ 393336 w 544214"/>
                <a:gd name="connsiteY12" fmla="*/ 259695 h 366260"/>
                <a:gd name="connsiteX13" fmla="*/ 153982 w 544214"/>
                <a:gd name="connsiteY13" fmla="*/ 259695 h 366260"/>
                <a:gd name="connsiteX14" fmla="*/ 145729 w 544214"/>
                <a:gd name="connsiteY14" fmla="*/ 259695 h 366260"/>
                <a:gd name="connsiteX15" fmla="*/ 92081 w 544214"/>
                <a:gd name="connsiteY15" fmla="*/ 210032 h 366260"/>
                <a:gd name="connsiteX16" fmla="*/ 92081 w 544214"/>
                <a:gd name="connsiteY16" fmla="*/ 201755 h 366260"/>
                <a:gd name="connsiteX17" fmla="*/ 271596 w 544214"/>
                <a:gd name="connsiteY17" fmla="*/ 126744 h 366260"/>
                <a:gd name="connsiteX18" fmla="*/ 272107 w 544214"/>
                <a:gd name="connsiteY18" fmla="*/ 0 h 366260"/>
                <a:gd name="connsiteX19" fmla="*/ 541111 w 544214"/>
                <a:gd name="connsiteY19" fmla="*/ 111740 h 366260"/>
                <a:gd name="connsiteX20" fmla="*/ 541111 w 544214"/>
                <a:gd name="connsiteY20" fmla="*/ 120017 h 366260"/>
                <a:gd name="connsiteX21" fmla="*/ 487310 w 544214"/>
                <a:gd name="connsiteY21" fmla="*/ 173818 h 366260"/>
                <a:gd name="connsiteX22" fmla="*/ 479033 w 544214"/>
                <a:gd name="connsiteY22" fmla="*/ 173818 h 366260"/>
                <a:gd name="connsiteX23" fmla="*/ 65181 w 544214"/>
                <a:gd name="connsiteY23" fmla="*/ 173818 h 366260"/>
                <a:gd name="connsiteX24" fmla="*/ 56904 w 544214"/>
                <a:gd name="connsiteY24" fmla="*/ 173818 h 366260"/>
                <a:gd name="connsiteX25" fmla="*/ 3103 w 544214"/>
                <a:gd name="connsiteY25" fmla="*/ 120017 h 366260"/>
                <a:gd name="connsiteX26" fmla="*/ 3103 w 544214"/>
                <a:gd name="connsiteY26" fmla="*/ 111740 h 366260"/>
                <a:gd name="connsiteX27" fmla="*/ 272107 w 544214"/>
                <a:gd name="connsiteY27" fmla="*/ 0 h 366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4214" h="366260">
                  <a:moveTo>
                    <a:pt x="273659" y="254521"/>
                  </a:moveTo>
                  <a:cubicBezTo>
                    <a:pt x="299695" y="254521"/>
                    <a:pt x="325732" y="264867"/>
                    <a:pt x="348643" y="283490"/>
                  </a:cubicBezTo>
                  <a:cubicBezTo>
                    <a:pt x="348643" y="287629"/>
                    <a:pt x="352809" y="287629"/>
                    <a:pt x="344478" y="295906"/>
                  </a:cubicBezTo>
                  <a:cubicBezTo>
                    <a:pt x="344478" y="295906"/>
                    <a:pt x="344478" y="295906"/>
                    <a:pt x="273659" y="366260"/>
                  </a:cubicBezTo>
                  <a:cubicBezTo>
                    <a:pt x="273659" y="366260"/>
                    <a:pt x="273659" y="366260"/>
                    <a:pt x="198675" y="295906"/>
                  </a:cubicBezTo>
                  <a:cubicBezTo>
                    <a:pt x="194509" y="291767"/>
                    <a:pt x="198675" y="287629"/>
                    <a:pt x="198675" y="287629"/>
                  </a:cubicBezTo>
                  <a:cubicBezTo>
                    <a:pt x="221587" y="264867"/>
                    <a:pt x="247623" y="254521"/>
                    <a:pt x="273659" y="254521"/>
                  </a:cubicBezTo>
                  <a:close/>
                  <a:moveTo>
                    <a:pt x="271596" y="126744"/>
                  </a:moveTo>
                  <a:cubicBezTo>
                    <a:pt x="336592" y="126227"/>
                    <a:pt x="401589" y="150023"/>
                    <a:pt x="451110" y="197616"/>
                  </a:cubicBezTo>
                  <a:lnTo>
                    <a:pt x="455237" y="201755"/>
                  </a:lnTo>
                  <a:cubicBezTo>
                    <a:pt x="455237" y="201755"/>
                    <a:pt x="455237" y="205893"/>
                    <a:pt x="455237" y="210032"/>
                  </a:cubicBezTo>
                  <a:cubicBezTo>
                    <a:pt x="455237" y="210032"/>
                    <a:pt x="455237" y="210032"/>
                    <a:pt x="401589" y="259695"/>
                  </a:cubicBezTo>
                  <a:cubicBezTo>
                    <a:pt x="401589" y="263833"/>
                    <a:pt x="397462" y="263833"/>
                    <a:pt x="393336" y="259695"/>
                  </a:cubicBezTo>
                  <a:cubicBezTo>
                    <a:pt x="327307" y="193478"/>
                    <a:pt x="220011" y="193478"/>
                    <a:pt x="153982" y="259695"/>
                  </a:cubicBezTo>
                  <a:cubicBezTo>
                    <a:pt x="149856" y="263833"/>
                    <a:pt x="145729" y="263833"/>
                    <a:pt x="145729" y="259695"/>
                  </a:cubicBezTo>
                  <a:cubicBezTo>
                    <a:pt x="145729" y="259695"/>
                    <a:pt x="145729" y="259695"/>
                    <a:pt x="92081" y="210032"/>
                  </a:cubicBezTo>
                  <a:cubicBezTo>
                    <a:pt x="92081" y="205893"/>
                    <a:pt x="92081" y="201755"/>
                    <a:pt x="92081" y="201755"/>
                  </a:cubicBezTo>
                  <a:cubicBezTo>
                    <a:pt x="141602" y="152092"/>
                    <a:pt x="206599" y="127261"/>
                    <a:pt x="271596" y="126744"/>
                  </a:cubicBezTo>
                  <a:close/>
                  <a:moveTo>
                    <a:pt x="272107" y="0"/>
                  </a:moveTo>
                  <a:cubicBezTo>
                    <a:pt x="369362" y="0"/>
                    <a:pt x="466618" y="37247"/>
                    <a:pt x="541111" y="111740"/>
                  </a:cubicBezTo>
                  <a:cubicBezTo>
                    <a:pt x="545249" y="111740"/>
                    <a:pt x="545249" y="115879"/>
                    <a:pt x="541111" y="120017"/>
                  </a:cubicBezTo>
                  <a:cubicBezTo>
                    <a:pt x="541111" y="120017"/>
                    <a:pt x="541111" y="120017"/>
                    <a:pt x="487310" y="173818"/>
                  </a:cubicBezTo>
                  <a:cubicBezTo>
                    <a:pt x="487310" y="173818"/>
                    <a:pt x="483172" y="173818"/>
                    <a:pt x="479033" y="173818"/>
                  </a:cubicBezTo>
                  <a:cubicBezTo>
                    <a:pt x="367293" y="57940"/>
                    <a:pt x="176921" y="57940"/>
                    <a:pt x="65181" y="173818"/>
                  </a:cubicBezTo>
                  <a:cubicBezTo>
                    <a:pt x="61042" y="173818"/>
                    <a:pt x="56904" y="173818"/>
                    <a:pt x="56904" y="173818"/>
                  </a:cubicBezTo>
                  <a:cubicBezTo>
                    <a:pt x="56904" y="173818"/>
                    <a:pt x="56904" y="173818"/>
                    <a:pt x="3103" y="120017"/>
                  </a:cubicBezTo>
                  <a:cubicBezTo>
                    <a:pt x="-1035" y="115879"/>
                    <a:pt x="-1035" y="115879"/>
                    <a:pt x="3103" y="111740"/>
                  </a:cubicBezTo>
                  <a:cubicBezTo>
                    <a:pt x="77597" y="37247"/>
                    <a:pt x="174852" y="0"/>
                    <a:pt x="272107" y="0"/>
                  </a:cubicBezTo>
                  <a:close/>
                </a:path>
              </a:pathLst>
            </a:custGeom>
            <a:solidFill>
              <a:srgbClr val="696969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350" kern="0">
                <a:solidFill>
                  <a:srgbClr val="4D4D4D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4" name="MH_Other_11"/>
          <p:cNvSpPr/>
          <p:nvPr/>
        </p:nvSpPr>
        <p:spPr>
          <a:xfrm>
            <a:off x="1923940" y="2147396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MH_Other_12"/>
          <p:cNvSpPr/>
          <p:nvPr/>
        </p:nvSpPr>
        <p:spPr>
          <a:xfrm>
            <a:off x="3372971" y="2522669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MH_Other_13"/>
          <p:cNvSpPr/>
          <p:nvPr/>
        </p:nvSpPr>
        <p:spPr>
          <a:xfrm>
            <a:off x="4780786" y="2147396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MH_Other_14"/>
          <p:cNvSpPr/>
          <p:nvPr/>
        </p:nvSpPr>
        <p:spPr>
          <a:xfrm>
            <a:off x="6218971" y="2522669"/>
            <a:ext cx="1001089" cy="1001089"/>
          </a:xfrm>
          <a:prstGeom prst="ellipse">
            <a:avLst/>
          </a:prstGeom>
          <a:noFill/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dashDot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zh-CN" altLang="en-US" sz="1350" ker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cxnSp>
        <p:nvCxnSpPr>
          <p:cNvPr id="18" name="MH_Other_15"/>
          <p:cNvCxnSpPr>
            <a:cxnSpLocks noChangeShapeType="1"/>
          </p:cNvCxnSpPr>
          <p:nvPr/>
        </p:nvCxnSpPr>
        <p:spPr bwMode="auto">
          <a:xfrm flipV="1">
            <a:off x="4363214" y="2881673"/>
            <a:ext cx="469633" cy="167029"/>
          </a:xfrm>
          <a:prstGeom prst="line">
            <a:avLst/>
          </a:prstGeom>
          <a:noFill/>
          <a:ln w="19050" cap="rnd" algn="ctr">
            <a:solidFill>
              <a:schemeClr val="tx1">
                <a:lumMod val="50000"/>
                <a:lumOff val="50000"/>
              </a:schemeClr>
            </a:solidFill>
            <a:miter lim="800000"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9" name="组合 18"/>
          <p:cNvGrpSpPr/>
          <p:nvPr/>
        </p:nvGrpSpPr>
        <p:grpSpPr>
          <a:xfrm>
            <a:off x="4879485" y="2246094"/>
            <a:ext cx="803691" cy="803692"/>
            <a:chOff x="4879485" y="2098949"/>
            <a:chExt cx="803691" cy="803692"/>
          </a:xfrm>
        </p:grpSpPr>
        <p:sp>
          <p:nvSpPr>
            <p:cNvPr id="20" name="MH_Other_3"/>
            <p:cNvSpPr/>
            <p:nvPr/>
          </p:nvSpPr>
          <p:spPr>
            <a:xfrm>
              <a:off x="4879485" y="2098949"/>
              <a:ext cx="803691" cy="803692"/>
            </a:xfrm>
            <a:prstGeom prst="ellipse">
              <a:avLst/>
            </a:prstGeom>
            <a:noFill/>
            <a:ln w="2857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350" ker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140875" y="2370101"/>
              <a:ext cx="280912" cy="272235"/>
              <a:chOff x="5140875" y="2370101"/>
              <a:chExt cx="280912" cy="272235"/>
            </a:xfrm>
          </p:grpSpPr>
          <p:sp>
            <p:nvSpPr>
              <p:cNvPr id="22" name="MH_Other_8"/>
              <p:cNvSpPr>
                <a:spLocks noEditPoints="1"/>
              </p:cNvSpPr>
              <p:nvPr/>
            </p:nvSpPr>
            <p:spPr bwMode="auto">
              <a:xfrm>
                <a:off x="5140875" y="2389623"/>
                <a:ext cx="280912" cy="252713"/>
              </a:xfrm>
              <a:custGeom>
                <a:avLst/>
                <a:gdLst>
                  <a:gd name="T0" fmla="*/ 174 w 176"/>
                  <a:gd name="T1" fmla="*/ 0 h 158"/>
                  <a:gd name="T2" fmla="*/ 150 w 176"/>
                  <a:gd name="T3" fmla="*/ 0 h 158"/>
                  <a:gd name="T4" fmla="*/ 150 w 176"/>
                  <a:gd name="T5" fmla="*/ 16 h 158"/>
                  <a:gd name="T6" fmla="*/ 126 w 176"/>
                  <a:gd name="T7" fmla="*/ 16 h 158"/>
                  <a:gd name="T8" fmla="*/ 126 w 176"/>
                  <a:gd name="T9" fmla="*/ 0 h 158"/>
                  <a:gd name="T10" fmla="*/ 52 w 176"/>
                  <a:gd name="T11" fmla="*/ 0 h 158"/>
                  <a:gd name="T12" fmla="*/ 52 w 176"/>
                  <a:gd name="T13" fmla="*/ 16 h 158"/>
                  <a:gd name="T14" fmla="*/ 28 w 176"/>
                  <a:gd name="T15" fmla="*/ 16 h 158"/>
                  <a:gd name="T16" fmla="*/ 28 w 176"/>
                  <a:gd name="T17" fmla="*/ 0 h 158"/>
                  <a:gd name="T18" fmla="*/ 0 w 176"/>
                  <a:gd name="T19" fmla="*/ 0 h 158"/>
                  <a:gd name="T20" fmla="*/ 0 w 176"/>
                  <a:gd name="T21" fmla="*/ 158 h 158"/>
                  <a:gd name="T22" fmla="*/ 13 w 176"/>
                  <a:gd name="T23" fmla="*/ 158 h 158"/>
                  <a:gd name="T24" fmla="*/ 162 w 176"/>
                  <a:gd name="T25" fmla="*/ 158 h 158"/>
                  <a:gd name="T26" fmla="*/ 176 w 176"/>
                  <a:gd name="T27" fmla="*/ 158 h 158"/>
                  <a:gd name="T28" fmla="*/ 174 w 176"/>
                  <a:gd name="T29" fmla="*/ 0 h 158"/>
                  <a:gd name="T30" fmla="*/ 162 w 176"/>
                  <a:gd name="T31" fmla="*/ 144 h 158"/>
                  <a:gd name="T32" fmla="*/ 13 w 176"/>
                  <a:gd name="T33" fmla="*/ 144 h 158"/>
                  <a:gd name="T34" fmla="*/ 13 w 176"/>
                  <a:gd name="T35" fmla="*/ 44 h 158"/>
                  <a:gd name="T36" fmla="*/ 162 w 176"/>
                  <a:gd name="T37" fmla="*/ 44 h 158"/>
                  <a:gd name="T38" fmla="*/ 162 w 176"/>
                  <a:gd name="T39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6" h="158">
                    <a:moveTo>
                      <a:pt x="174" y="0"/>
                    </a:moveTo>
                    <a:lnTo>
                      <a:pt x="150" y="0"/>
                    </a:lnTo>
                    <a:lnTo>
                      <a:pt x="150" y="16"/>
                    </a:lnTo>
                    <a:lnTo>
                      <a:pt x="126" y="16"/>
                    </a:lnTo>
                    <a:lnTo>
                      <a:pt x="126" y="0"/>
                    </a:lnTo>
                    <a:lnTo>
                      <a:pt x="52" y="0"/>
                    </a:lnTo>
                    <a:lnTo>
                      <a:pt x="52" y="16"/>
                    </a:lnTo>
                    <a:lnTo>
                      <a:pt x="28" y="16"/>
                    </a:lnTo>
                    <a:lnTo>
                      <a:pt x="28" y="0"/>
                    </a:lnTo>
                    <a:lnTo>
                      <a:pt x="0" y="0"/>
                    </a:lnTo>
                    <a:lnTo>
                      <a:pt x="0" y="158"/>
                    </a:lnTo>
                    <a:lnTo>
                      <a:pt x="13" y="158"/>
                    </a:lnTo>
                    <a:lnTo>
                      <a:pt x="162" y="158"/>
                    </a:lnTo>
                    <a:lnTo>
                      <a:pt x="176" y="158"/>
                    </a:lnTo>
                    <a:lnTo>
                      <a:pt x="174" y="0"/>
                    </a:lnTo>
                    <a:close/>
                    <a:moveTo>
                      <a:pt x="162" y="144"/>
                    </a:moveTo>
                    <a:lnTo>
                      <a:pt x="13" y="144"/>
                    </a:lnTo>
                    <a:lnTo>
                      <a:pt x="13" y="44"/>
                    </a:lnTo>
                    <a:lnTo>
                      <a:pt x="162" y="44"/>
                    </a:lnTo>
                    <a:lnTo>
                      <a:pt x="162" y="144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23" name="MH_Other_9"/>
              <p:cNvSpPr>
                <a:spLocks noChangeArrowheads="1"/>
              </p:cNvSpPr>
              <p:nvPr/>
            </p:nvSpPr>
            <p:spPr bwMode="auto">
              <a:xfrm>
                <a:off x="5191851" y="2370101"/>
                <a:ext cx="182213" cy="227767"/>
              </a:xfrm>
              <a:custGeom>
                <a:avLst/>
                <a:gdLst>
                  <a:gd name="connsiteX0" fmla="*/ 215279 w 266758"/>
                  <a:gd name="connsiteY0" fmla="*/ 290158 h 332278"/>
                  <a:gd name="connsiteX1" fmla="*/ 262079 w 266758"/>
                  <a:gd name="connsiteY1" fmla="*/ 290158 h 332278"/>
                  <a:gd name="connsiteX2" fmla="*/ 262079 w 266758"/>
                  <a:gd name="connsiteY2" fmla="*/ 332278 h 332278"/>
                  <a:gd name="connsiteX3" fmla="*/ 215279 w 266758"/>
                  <a:gd name="connsiteY3" fmla="*/ 332278 h 332278"/>
                  <a:gd name="connsiteX4" fmla="*/ 142739 w 266758"/>
                  <a:gd name="connsiteY4" fmla="*/ 290158 h 332278"/>
                  <a:gd name="connsiteX5" fmla="*/ 189539 w 266758"/>
                  <a:gd name="connsiteY5" fmla="*/ 290158 h 332278"/>
                  <a:gd name="connsiteX6" fmla="*/ 189539 w 266758"/>
                  <a:gd name="connsiteY6" fmla="*/ 332278 h 332278"/>
                  <a:gd name="connsiteX7" fmla="*/ 142739 w 266758"/>
                  <a:gd name="connsiteY7" fmla="*/ 332278 h 332278"/>
                  <a:gd name="connsiteX8" fmla="*/ 72540 w 266758"/>
                  <a:gd name="connsiteY8" fmla="*/ 290158 h 332278"/>
                  <a:gd name="connsiteX9" fmla="*/ 117001 w 266758"/>
                  <a:gd name="connsiteY9" fmla="*/ 290158 h 332278"/>
                  <a:gd name="connsiteX10" fmla="*/ 117001 w 266758"/>
                  <a:gd name="connsiteY10" fmla="*/ 332278 h 332278"/>
                  <a:gd name="connsiteX11" fmla="*/ 72540 w 266758"/>
                  <a:gd name="connsiteY11" fmla="*/ 332278 h 332278"/>
                  <a:gd name="connsiteX12" fmla="*/ 0 w 266758"/>
                  <a:gd name="connsiteY12" fmla="*/ 290158 h 332278"/>
                  <a:gd name="connsiteX13" fmla="*/ 46800 w 266758"/>
                  <a:gd name="connsiteY13" fmla="*/ 290158 h 332278"/>
                  <a:gd name="connsiteX14" fmla="*/ 46800 w 266758"/>
                  <a:gd name="connsiteY14" fmla="*/ 332278 h 332278"/>
                  <a:gd name="connsiteX15" fmla="*/ 0 w 266758"/>
                  <a:gd name="connsiteY15" fmla="*/ 332278 h 332278"/>
                  <a:gd name="connsiteX16" fmla="*/ 215279 w 266758"/>
                  <a:gd name="connsiteY16" fmla="*/ 222298 h 332278"/>
                  <a:gd name="connsiteX17" fmla="*/ 262079 w 266758"/>
                  <a:gd name="connsiteY17" fmla="*/ 222298 h 332278"/>
                  <a:gd name="connsiteX18" fmla="*/ 262079 w 266758"/>
                  <a:gd name="connsiteY18" fmla="*/ 266759 h 332278"/>
                  <a:gd name="connsiteX19" fmla="*/ 215279 w 266758"/>
                  <a:gd name="connsiteY19" fmla="*/ 266759 h 332278"/>
                  <a:gd name="connsiteX20" fmla="*/ 142739 w 266758"/>
                  <a:gd name="connsiteY20" fmla="*/ 222298 h 332278"/>
                  <a:gd name="connsiteX21" fmla="*/ 189539 w 266758"/>
                  <a:gd name="connsiteY21" fmla="*/ 222298 h 332278"/>
                  <a:gd name="connsiteX22" fmla="*/ 189539 w 266758"/>
                  <a:gd name="connsiteY22" fmla="*/ 266759 h 332278"/>
                  <a:gd name="connsiteX23" fmla="*/ 142739 w 266758"/>
                  <a:gd name="connsiteY23" fmla="*/ 266759 h 332278"/>
                  <a:gd name="connsiteX24" fmla="*/ 72540 w 266758"/>
                  <a:gd name="connsiteY24" fmla="*/ 222298 h 332278"/>
                  <a:gd name="connsiteX25" fmla="*/ 117001 w 266758"/>
                  <a:gd name="connsiteY25" fmla="*/ 222298 h 332278"/>
                  <a:gd name="connsiteX26" fmla="*/ 117001 w 266758"/>
                  <a:gd name="connsiteY26" fmla="*/ 266759 h 332278"/>
                  <a:gd name="connsiteX27" fmla="*/ 72540 w 266758"/>
                  <a:gd name="connsiteY27" fmla="*/ 266759 h 332278"/>
                  <a:gd name="connsiteX28" fmla="*/ 0 w 266758"/>
                  <a:gd name="connsiteY28" fmla="*/ 222298 h 332278"/>
                  <a:gd name="connsiteX29" fmla="*/ 46800 w 266758"/>
                  <a:gd name="connsiteY29" fmla="*/ 222298 h 332278"/>
                  <a:gd name="connsiteX30" fmla="*/ 46800 w 266758"/>
                  <a:gd name="connsiteY30" fmla="*/ 266759 h 332278"/>
                  <a:gd name="connsiteX31" fmla="*/ 0 w 266758"/>
                  <a:gd name="connsiteY31" fmla="*/ 266759 h 332278"/>
                  <a:gd name="connsiteX32" fmla="*/ 215279 w 266758"/>
                  <a:gd name="connsiteY32" fmla="*/ 159119 h 332278"/>
                  <a:gd name="connsiteX33" fmla="*/ 262079 w 266758"/>
                  <a:gd name="connsiteY33" fmla="*/ 159119 h 332278"/>
                  <a:gd name="connsiteX34" fmla="*/ 262079 w 266758"/>
                  <a:gd name="connsiteY34" fmla="*/ 201239 h 332278"/>
                  <a:gd name="connsiteX35" fmla="*/ 215279 w 266758"/>
                  <a:gd name="connsiteY35" fmla="*/ 201239 h 332278"/>
                  <a:gd name="connsiteX36" fmla="*/ 142739 w 266758"/>
                  <a:gd name="connsiteY36" fmla="*/ 159119 h 332278"/>
                  <a:gd name="connsiteX37" fmla="*/ 189539 w 266758"/>
                  <a:gd name="connsiteY37" fmla="*/ 159119 h 332278"/>
                  <a:gd name="connsiteX38" fmla="*/ 189539 w 266758"/>
                  <a:gd name="connsiteY38" fmla="*/ 201239 h 332278"/>
                  <a:gd name="connsiteX39" fmla="*/ 142739 w 266758"/>
                  <a:gd name="connsiteY39" fmla="*/ 201239 h 332278"/>
                  <a:gd name="connsiteX40" fmla="*/ 72540 w 266758"/>
                  <a:gd name="connsiteY40" fmla="*/ 159119 h 332278"/>
                  <a:gd name="connsiteX41" fmla="*/ 117001 w 266758"/>
                  <a:gd name="connsiteY41" fmla="*/ 159119 h 332278"/>
                  <a:gd name="connsiteX42" fmla="*/ 117001 w 266758"/>
                  <a:gd name="connsiteY42" fmla="*/ 201239 h 332278"/>
                  <a:gd name="connsiteX43" fmla="*/ 72540 w 266758"/>
                  <a:gd name="connsiteY43" fmla="*/ 201239 h 332278"/>
                  <a:gd name="connsiteX44" fmla="*/ 233998 w 266758"/>
                  <a:gd name="connsiteY44" fmla="*/ 0 h 332278"/>
                  <a:gd name="connsiteX45" fmla="*/ 266758 w 266758"/>
                  <a:gd name="connsiteY45" fmla="*/ 0 h 332278"/>
                  <a:gd name="connsiteX46" fmla="*/ 266758 w 266758"/>
                  <a:gd name="connsiteY46" fmla="*/ 56160 h 332278"/>
                  <a:gd name="connsiteX47" fmla="*/ 233998 w 266758"/>
                  <a:gd name="connsiteY47" fmla="*/ 56160 h 332278"/>
                  <a:gd name="connsiteX48" fmla="*/ 2340 w 266758"/>
                  <a:gd name="connsiteY48" fmla="*/ 0 h 332278"/>
                  <a:gd name="connsiteX49" fmla="*/ 37441 w 266758"/>
                  <a:gd name="connsiteY49" fmla="*/ 0 h 332278"/>
                  <a:gd name="connsiteX50" fmla="*/ 37441 w 266758"/>
                  <a:gd name="connsiteY50" fmla="*/ 56160 h 332278"/>
                  <a:gd name="connsiteX51" fmla="*/ 2340 w 266758"/>
                  <a:gd name="connsiteY51" fmla="*/ 56160 h 332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66758" h="332278">
                    <a:moveTo>
                      <a:pt x="215279" y="290158"/>
                    </a:moveTo>
                    <a:lnTo>
                      <a:pt x="262079" y="290158"/>
                    </a:lnTo>
                    <a:lnTo>
                      <a:pt x="262079" y="332278"/>
                    </a:lnTo>
                    <a:lnTo>
                      <a:pt x="215279" y="332278"/>
                    </a:lnTo>
                    <a:close/>
                    <a:moveTo>
                      <a:pt x="142739" y="290158"/>
                    </a:moveTo>
                    <a:lnTo>
                      <a:pt x="189539" y="290158"/>
                    </a:lnTo>
                    <a:lnTo>
                      <a:pt x="189539" y="332278"/>
                    </a:lnTo>
                    <a:lnTo>
                      <a:pt x="142739" y="332278"/>
                    </a:lnTo>
                    <a:close/>
                    <a:moveTo>
                      <a:pt x="72540" y="290158"/>
                    </a:moveTo>
                    <a:lnTo>
                      <a:pt x="117001" y="290158"/>
                    </a:lnTo>
                    <a:lnTo>
                      <a:pt x="117001" y="332278"/>
                    </a:lnTo>
                    <a:lnTo>
                      <a:pt x="72540" y="332278"/>
                    </a:lnTo>
                    <a:close/>
                    <a:moveTo>
                      <a:pt x="0" y="290158"/>
                    </a:moveTo>
                    <a:lnTo>
                      <a:pt x="46800" y="290158"/>
                    </a:lnTo>
                    <a:lnTo>
                      <a:pt x="46800" y="332278"/>
                    </a:lnTo>
                    <a:lnTo>
                      <a:pt x="0" y="332278"/>
                    </a:lnTo>
                    <a:close/>
                    <a:moveTo>
                      <a:pt x="215279" y="222298"/>
                    </a:moveTo>
                    <a:lnTo>
                      <a:pt x="262079" y="222298"/>
                    </a:lnTo>
                    <a:lnTo>
                      <a:pt x="262079" y="266759"/>
                    </a:lnTo>
                    <a:lnTo>
                      <a:pt x="215279" y="266759"/>
                    </a:lnTo>
                    <a:close/>
                    <a:moveTo>
                      <a:pt x="142739" y="222298"/>
                    </a:moveTo>
                    <a:lnTo>
                      <a:pt x="189539" y="222298"/>
                    </a:lnTo>
                    <a:lnTo>
                      <a:pt x="189539" y="266759"/>
                    </a:lnTo>
                    <a:lnTo>
                      <a:pt x="142739" y="266759"/>
                    </a:lnTo>
                    <a:close/>
                    <a:moveTo>
                      <a:pt x="72540" y="222298"/>
                    </a:moveTo>
                    <a:lnTo>
                      <a:pt x="117001" y="222298"/>
                    </a:lnTo>
                    <a:lnTo>
                      <a:pt x="117001" y="266759"/>
                    </a:lnTo>
                    <a:lnTo>
                      <a:pt x="72540" y="266759"/>
                    </a:lnTo>
                    <a:close/>
                    <a:moveTo>
                      <a:pt x="0" y="222298"/>
                    </a:moveTo>
                    <a:lnTo>
                      <a:pt x="46800" y="222298"/>
                    </a:lnTo>
                    <a:lnTo>
                      <a:pt x="46800" y="266759"/>
                    </a:lnTo>
                    <a:lnTo>
                      <a:pt x="0" y="266759"/>
                    </a:lnTo>
                    <a:close/>
                    <a:moveTo>
                      <a:pt x="215279" y="159119"/>
                    </a:moveTo>
                    <a:lnTo>
                      <a:pt x="262079" y="159119"/>
                    </a:lnTo>
                    <a:lnTo>
                      <a:pt x="262079" y="201239"/>
                    </a:lnTo>
                    <a:lnTo>
                      <a:pt x="215279" y="201239"/>
                    </a:lnTo>
                    <a:close/>
                    <a:moveTo>
                      <a:pt x="142739" y="159119"/>
                    </a:moveTo>
                    <a:lnTo>
                      <a:pt x="189539" y="159119"/>
                    </a:lnTo>
                    <a:lnTo>
                      <a:pt x="189539" y="201239"/>
                    </a:lnTo>
                    <a:lnTo>
                      <a:pt x="142739" y="201239"/>
                    </a:lnTo>
                    <a:close/>
                    <a:moveTo>
                      <a:pt x="72540" y="159119"/>
                    </a:moveTo>
                    <a:lnTo>
                      <a:pt x="117001" y="159119"/>
                    </a:lnTo>
                    <a:lnTo>
                      <a:pt x="117001" y="201239"/>
                    </a:lnTo>
                    <a:lnTo>
                      <a:pt x="72540" y="201239"/>
                    </a:lnTo>
                    <a:close/>
                    <a:moveTo>
                      <a:pt x="233998" y="0"/>
                    </a:moveTo>
                    <a:lnTo>
                      <a:pt x="266758" y="0"/>
                    </a:lnTo>
                    <a:lnTo>
                      <a:pt x="266758" y="56160"/>
                    </a:lnTo>
                    <a:lnTo>
                      <a:pt x="233998" y="56160"/>
                    </a:lnTo>
                    <a:close/>
                    <a:moveTo>
                      <a:pt x="2340" y="0"/>
                    </a:moveTo>
                    <a:lnTo>
                      <a:pt x="37441" y="0"/>
                    </a:lnTo>
                    <a:lnTo>
                      <a:pt x="37441" y="56160"/>
                    </a:lnTo>
                    <a:lnTo>
                      <a:pt x="2340" y="56160"/>
                    </a:lnTo>
                    <a:close/>
                  </a:path>
                </a:pathLst>
              </a:custGeom>
              <a:solidFill>
                <a:srgbClr val="696969"/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 sz="1350" kern="0">
                  <a:solidFill>
                    <a:srgbClr val="4D4D4D"/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</p:grpSp>
      <p:cxnSp>
        <p:nvCxnSpPr>
          <p:cNvPr id="24" name="MH_Other_16"/>
          <p:cNvCxnSpPr/>
          <p:nvPr/>
        </p:nvCxnSpPr>
        <p:spPr>
          <a:xfrm>
            <a:off x="5759099" y="2781889"/>
            <a:ext cx="468549" cy="165945"/>
          </a:xfrm>
          <a:prstGeom prst="line">
            <a:avLst/>
          </a:prstGeom>
          <a:noFill/>
          <a:ln w="19050" cap="rnd" cmpd="sng" algn="ctr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 type="oval"/>
            <a:tailEnd type="oval"/>
          </a:ln>
          <a:effectLst/>
        </p:spPr>
      </p:cxnSp>
      <p:cxnSp>
        <p:nvCxnSpPr>
          <p:cNvPr id="25" name="MH_Other_17"/>
          <p:cNvCxnSpPr>
            <a:cxnSpLocks noChangeShapeType="1"/>
          </p:cNvCxnSpPr>
          <p:nvPr/>
        </p:nvCxnSpPr>
        <p:spPr bwMode="auto">
          <a:xfrm>
            <a:off x="2908760" y="2789481"/>
            <a:ext cx="468549" cy="165944"/>
          </a:xfrm>
          <a:prstGeom prst="line">
            <a:avLst/>
          </a:prstGeom>
          <a:noFill/>
          <a:ln w="19050" cap="rnd" algn="ctr">
            <a:solidFill>
              <a:schemeClr val="tx1">
                <a:lumMod val="50000"/>
                <a:lumOff val="50000"/>
              </a:schemeClr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TextBox 12"/>
          <p:cNvSpPr txBox="1"/>
          <p:nvPr/>
        </p:nvSpPr>
        <p:spPr>
          <a:xfrm>
            <a:off x="1728991" y="3165400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3221799" y="1711516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8" name="TextBox 12"/>
          <p:cNvSpPr txBox="1"/>
          <p:nvPr/>
        </p:nvSpPr>
        <p:spPr>
          <a:xfrm>
            <a:off x="4577012" y="3221104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6045525" y="1711516"/>
            <a:ext cx="1427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6" grpId="0"/>
      <p:bldP spid="27" grpId="0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/>
        </p:nvSpPr>
        <p:spPr bwMode="auto">
          <a:xfrm>
            <a:off x="1608371" y="2613627"/>
            <a:ext cx="1232297" cy="132160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/>
          <a:p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MH_Other_2"/>
          <p:cNvSpPr>
            <a:spLocks noChangeArrowheads="1"/>
          </p:cNvSpPr>
          <p:nvPr/>
        </p:nvSpPr>
        <p:spPr bwMode="auto">
          <a:xfrm>
            <a:off x="2840668" y="2613627"/>
            <a:ext cx="1233488" cy="132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MH_Other_3"/>
          <p:cNvSpPr>
            <a:spLocks noChangeArrowheads="1"/>
          </p:cNvSpPr>
          <p:nvPr/>
        </p:nvSpPr>
        <p:spPr bwMode="auto">
          <a:xfrm>
            <a:off x="4074156" y="2613627"/>
            <a:ext cx="1231106" cy="13216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MH_Other_4"/>
          <p:cNvSpPr>
            <a:spLocks noChangeArrowheads="1"/>
          </p:cNvSpPr>
          <p:nvPr/>
        </p:nvSpPr>
        <p:spPr bwMode="auto">
          <a:xfrm>
            <a:off x="2840668" y="2613627"/>
            <a:ext cx="1233488" cy="132160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MH_Other_5"/>
          <p:cNvSpPr/>
          <p:nvPr/>
        </p:nvSpPr>
        <p:spPr bwMode="auto">
          <a:xfrm flipH="1">
            <a:off x="5301691" y="2613627"/>
            <a:ext cx="1231106" cy="132160"/>
          </a:xfrm>
          <a:custGeom>
            <a:avLst/>
            <a:gdLst>
              <a:gd name="T0" fmla="*/ 2147483646 w 176"/>
              <a:gd name="T1" fmla="*/ 0 h 18"/>
              <a:gd name="T2" fmla="*/ 2147483646 w 176"/>
              <a:gd name="T3" fmla="*/ 2147483646 h 18"/>
              <a:gd name="T4" fmla="*/ 2147483646 w 176"/>
              <a:gd name="T5" fmla="*/ 2147483646 h 18"/>
              <a:gd name="T6" fmla="*/ 0 w 176"/>
              <a:gd name="T7" fmla="*/ 2147483646 h 18"/>
              <a:gd name="T8" fmla="*/ 2147483646 w 176"/>
              <a:gd name="T9" fmla="*/ 0 h 18"/>
              <a:gd name="T10" fmla="*/ 2147483646 w 176"/>
              <a:gd name="T11" fmla="*/ 0 h 1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76" h="18">
                <a:moveTo>
                  <a:pt x="176" y="0"/>
                </a:moveTo>
                <a:cubicBezTo>
                  <a:pt x="176" y="18"/>
                  <a:pt x="176" y="18"/>
                  <a:pt x="176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2" y="18"/>
                  <a:pt x="0" y="14"/>
                  <a:pt x="0" y="9"/>
                </a:cubicBezTo>
                <a:cubicBezTo>
                  <a:pt x="0" y="4"/>
                  <a:pt x="2" y="0"/>
                  <a:pt x="4" y="0"/>
                </a:cubicBezTo>
                <a:cubicBezTo>
                  <a:pt x="176" y="0"/>
                  <a:pt x="176" y="0"/>
                  <a:pt x="176" y="0"/>
                </a:cubicBezTo>
              </a:path>
            </a:pathLst>
          </a:custGeom>
          <a:solidFill>
            <a:srgbClr val="3E3A39"/>
          </a:solidFill>
          <a:ln>
            <a:noFill/>
          </a:ln>
        </p:spPr>
        <p:txBody>
          <a:bodyPr/>
          <a:lstStyle/>
          <a:p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421818" y="1917111"/>
            <a:ext cx="879872" cy="647700"/>
            <a:chOff x="4474369" y="1927622"/>
            <a:chExt cx="879872" cy="647700"/>
          </a:xfrm>
        </p:grpSpPr>
        <p:cxnSp>
          <p:nvCxnSpPr>
            <p:cNvPr id="9" name="MH_Other_6"/>
            <p:cNvCxnSpPr/>
            <p:nvPr/>
          </p:nvCxnSpPr>
          <p:spPr bwMode="auto">
            <a:xfrm flipV="1">
              <a:off x="4474369" y="1927622"/>
              <a:ext cx="446485" cy="6477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MH_Other_7"/>
            <p:cNvCxnSpPr/>
            <p:nvPr/>
          </p:nvCxnSpPr>
          <p:spPr bwMode="auto">
            <a:xfrm>
              <a:off x="4920853" y="1927622"/>
              <a:ext cx="433388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159756" y="2796983"/>
            <a:ext cx="879872" cy="573881"/>
            <a:chOff x="3212307" y="2807494"/>
            <a:chExt cx="879872" cy="573881"/>
          </a:xfrm>
        </p:grpSpPr>
        <p:cxnSp>
          <p:nvCxnSpPr>
            <p:cNvPr id="12" name="MH_Other_8"/>
            <p:cNvCxnSpPr/>
            <p:nvPr/>
          </p:nvCxnSpPr>
          <p:spPr bwMode="auto">
            <a:xfrm>
              <a:off x="3212307" y="2807494"/>
              <a:ext cx="446485" cy="573881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MH_Other_9"/>
            <p:cNvCxnSpPr/>
            <p:nvPr/>
          </p:nvCxnSpPr>
          <p:spPr bwMode="auto">
            <a:xfrm flipV="1">
              <a:off x="3658791" y="3381375"/>
              <a:ext cx="433388" cy="0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5624349" y="2796983"/>
            <a:ext cx="879873" cy="573881"/>
            <a:chOff x="5676900" y="2807494"/>
            <a:chExt cx="879873" cy="573881"/>
          </a:xfrm>
        </p:grpSpPr>
        <p:cxnSp>
          <p:nvCxnSpPr>
            <p:cNvPr id="15" name="MH_Other_10"/>
            <p:cNvCxnSpPr/>
            <p:nvPr/>
          </p:nvCxnSpPr>
          <p:spPr bwMode="auto">
            <a:xfrm>
              <a:off x="5676900" y="2807494"/>
              <a:ext cx="446485" cy="573881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MH_Other_11"/>
            <p:cNvCxnSpPr/>
            <p:nvPr/>
          </p:nvCxnSpPr>
          <p:spPr bwMode="auto">
            <a:xfrm flipV="1">
              <a:off x="6123385" y="3381375"/>
              <a:ext cx="433388" cy="0"/>
            </a:xfrm>
            <a:prstGeom prst="line">
              <a:avLst/>
            </a:prstGeom>
            <a:ln w="28575">
              <a:solidFill>
                <a:srgbClr val="3E3A3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1901265" y="1917111"/>
            <a:ext cx="881063" cy="647700"/>
            <a:chOff x="1953816" y="1927622"/>
            <a:chExt cx="881063" cy="647700"/>
          </a:xfrm>
        </p:grpSpPr>
        <p:cxnSp>
          <p:nvCxnSpPr>
            <p:cNvPr id="18" name="MH_Other_12"/>
            <p:cNvCxnSpPr/>
            <p:nvPr/>
          </p:nvCxnSpPr>
          <p:spPr bwMode="auto">
            <a:xfrm flipV="1">
              <a:off x="1953816" y="1927622"/>
              <a:ext cx="446484" cy="64770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MH_Other_13"/>
            <p:cNvCxnSpPr/>
            <p:nvPr/>
          </p:nvCxnSpPr>
          <p:spPr bwMode="auto">
            <a:xfrm>
              <a:off x="2400300" y="1927622"/>
              <a:ext cx="434579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MH_Other_14"/>
          <p:cNvSpPr>
            <a:spLocks noChangeArrowheads="1"/>
          </p:cNvSpPr>
          <p:nvPr/>
        </p:nvSpPr>
        <p:spPr bwMode="auto">
          <a:xfrm>
            <a:off x="2737084" y="1771855"/>
            <a:ext cx="533400" cy="295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15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MH_Other_15"/>
          <p:cNvSpPr>
            <a:spLocks noChangeArrowheads="1"/>
          </p:cNvSpPr>
          <p:nvPr/>
        </p:nvSpPr>
        <p:spPr bwMode="auto">
          <a:xfrm>
            <a:off x="4013434" y="3224418"/>
            <a:ext cx="533400" cy="292894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15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MH_Other_16"/>
          <p:cNvSpPr>
            <a:spLocks noChangeArrowheads="1"/>
          </p:cNvSpPr>
          <p:nvPr/>
        </p:nvSpPr>
        <p:spPr bwMode="auto">
          <a:xfrm>
            <a:off x="5258828" y="1771855"/>
            <a:ext cx="532209" cy="2952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 dirty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15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MH_Other_17"/>
          <p:cNvSpPr>
            <a:spLocks noChangeArrowheads="1"/>
          </p:cNvSpPr>
          <p:nvPr/>
        </p:nvSpPr>
        <p:spPr bwMode="auto">
          <a:xfrm>
            <a:off x="6504221" y="3212511"/>
            <a:ext cx="527447" cy="294084"/>
          </a:xfrm>
          <a:prstGeom prst="rect">
            <a:avLst/>
          </a:prstGeom>
          <a:solidFill>
            <a:srgbClr val="3E3A39"/>
          </a:solidFill>
          <a:ln>
            <a:noFill/>
          </a:ln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1500" b="1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1500" b="1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12"/>
          <p:cNvSpPr txBox="1"/>
          <p:nvPr/>
        </p:nvSpPr>
        <p:spPr>
          <a:xfrm>
            <a:off x="2079014" y="2049242"/>
            <a:ext cx="2756796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25" name="TextBox 12"/>
          <p:cNvSpPr txBox="1"/>
          <p:nvPr/>
        </p:nvSpPr>
        <p:spPr>
          <a:xfrm>
            <a:off x="4857817" y="2081828"/>
            <a:ext cx="275226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26" name="TextBox 12"/>
          <p:cNvSpPr txBox="1"/>
          <p:nvPr/>
        </p:nvSpPr>
        <p:spPr>
          <a:xfrm>
            <a:off x="2651024" y="3468789"/>
            <a:ext cx="2521744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27" name="TextBox 12"/>
          <p:cNvSpPr txBox="1"/>
          <p:nvPr/>
        </p:nvSpPr>
        <p:spPr>
          <a:xfrm>
            <a:off x="5524932" y="3485137"/>
            <a:ext cx="2647665" cy="526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687487" y="1854060"/>
            <a:ext cx="1369542" cy="1220424"/>
            <a:chOff x="2094178" y="1828920"/>
            <a:chExt cx="1369542" cy="1220424"/>
          </a:xfrm>
        </p:grpSpPr>
        <p:pic>
          <p:nvPicPr>
            <p:cNvPr id="4" name="图片 3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>
              <a:fillRect/>
            </a:stretch>
          </p:blipFill>
          <p:spPr>
            <a:xfrm>
              <a:off x="2094178" y="1828920"/>
              <a:ext cx="1369542" cy="1220424"/>
            </a:xfrm>
            <a:prstGeom prst="rect">
              <a:avLst/>
            </a:prstGeom>
          </p:spPr>
        </p:pic>
        <p:sp>
          <p:nvSpPr>
            <p:cNvPr id="5" name="TextBox 12"/>
            <p:cNvSpPr txBox="1"/>
            <p:nvPr/>
          </p:nvSpPr>
          <p:spPr>
            <a:xfrm>
              <a:off x="2448738" y="1988093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3777949" y="1828920"/>
            <a:ext cx="1369542" cy="1220424"/>
            <a:chOff x="3894614" y="1828920"/>
            <a:chExt cx="1369542" cy="1220424"/>
          </a:xfrm>
        </p:grpSpPr>
        <p:pic>
          <p:nvPicPr>
            <p:cNvPr id="7" name="图片 6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>
              <a:fillRect/>
            </a:stretch>
          </p:blipFill>
          <p:spPr>
            <a:xfrm>
              <a:off x="3894614" y="1828920"/>
              <a:ext cx="1369542" cy="1220424"/>
            </a:xfrm>
            <a:prstGeom prst="rect">
              <a:avLst/>
            </a:prstGeom>
          </p:spPr>
        </p:pic>
        <p:sp>
          <p:nvSpPr>
            <p:cNvPr id="8" name="TextBox 12"/>
            <p:cNvSpPr txBox="1"/>
            <p:nvPr/>
          </p:nvSpPr>
          <p:spPr>
            <a:xfrm>
              <a:off x="4214706" y="20026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95050" y="1828920"/>
            <a:ext cx="1369542" cy="1220424"/>
            <a:chOff x="5695050" y="1828920"/>
            <a:chExt cx="1369542" cy="1220424"/>
          </a:xfrm>
        </p:grpSpPr>
        <p:pic>
          <p:nvPicPr>
            <p:cNvPr id="10" name="图片 9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4" r="55267" b="37053"/>
            <a:stretch>
              <a:fillRect/>
            </a:stretch>
          </p:blipFill>
          <p:spPr>
            <a:xfrm>
              <a:off x="5695050" y="1828920"/>
              <a:ext cx="1369542" cy="1220424"/>
            </a:xfrm>
            <a:prstGeom prst="rect">
              <a:avLst/>
            </a:prstGeom>
          </p:spPr>
        </p:pic>
        <p:sp>
          <p:nvSpPr>
            <p:cNvPr id="11" name="TextBox 12"/>
            <p:cNvSpPr txBox="1"/>
            <p:nvPr/>
          </p:nvSpPr>
          <p:spPr>
            <a:xfrm>
              <a:off x="6021219" y="2002607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12" name="矩形 11"/>
          <p:cNvSpPr/>
          <p:nvPr/>
        </p:nvSpPr>
        <p:spPr>
          <a:xfrm>
            <a:off x="1659391" y="3301414"/>
            <a:ext cx="1481375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1344706" y="2946208"/>
            <a:ext cx="1822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14" name="任意多边形: 形状 32"/>
          <p:cNvSpPr/>
          <p:nvPr/>
        </p:nvSpPr>
        <p:spPr>
          <a:xfrm>
            <a:off x="1704420" y="3269795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3679624" y="3292283"/>
            <a:ext cx="1551423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6" name="TextBox 14"/>
          <p:cNvSpPr txBox="1"/>
          <p:nvPr/>
        </p:nvSpPr>
        <p:spPr>
          <a:xfrm>
            <a:off x="3510302" y="2937077"/>
            <a:ext cx="1696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17" name="任意多边形: 形状 35"/>
          <p:cNvSpPr/>
          <p:nvPr/>
        </p:nvSpPr>
        <p:spPr>
          <a:xfrm>
            <a:off x="3731435" y="3260664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869811" y="3292283"/>
            <a:ext cx="1391911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9" name="TextBox 14"/>
          <p:cNvSpPr txBox="1"/>
          <p:nvPr/>
        </p:nvSpPr>
        <p:spPr>
          <a:xfrm>
            <a:off x="5758923" y="2937077"/>
            <a:ext cx="18532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20" name="任意多边形: 形状 38"/>
          <p:cNvSpPr/>
          <p:nvPr/>
        </p:nvSpPr>
        <p:spPr>
          <a:xfrm>
            <a:off x="5798621" y="3260664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75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42" y="629971"/>
            <a:ext cx="7047587" cy="33319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006" y="102111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3466" y="4511079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0391" y="4160529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713778" y="2645324"/>
            <a:ext cx="3568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88604" y="1486944"/>
            <a:ext cx="1209458" cy="1108534"/>
            <a:chOff x="3967269" y="995155"/>
            <a:chExt cx="1209458" cy="1108534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69" y="1053240"/>
              <a:ext cx="1209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04</a:t>
              </a:r>
              <a:endPara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93691" y="3147407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420816" y="3029315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934651" y="1379352"/>
            <a:ext cx="2538173" cy="1671802"/>
            <a:chOff x="1933371" y="1094032"/>
            <a:chExt cx="2538173" cy="1671802"/>
          </a:xfrm>
        </p:grpSpPr>
        <p:pic>
          <p:nvPicPr>
            <p:cNvPr id="4" name="图片 3" descr="图片包含 电线&#10;&#10;已生成高可信度的说明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>
              <a:fillRect/>
            </a:stretch>
          </p:blipFill>
          <p:spPr>
            <a:xfrm rot="5764943">
              <a:off x="2366557" y="660846"/>
              <a:ext cx="1671802" cy="2538173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44446">
              <a:off x="2769817" y="1476362"/>
              <a:ext cx="751623" cy="1054719"/>
            </a:xfrm>
            <a:prstGeom prst="rect">
              <a:avLst/>
            </a:prstGeom>
          </p:spPr>
        </p:pic>
      </p:grpSp>
      <p:grpSp>
        <p:nvGrpSpPr>
          <p:cNvPr id="6" name="组合 5"/>
          <p:cNvGrpSpPr/>
          <p:nvPr/>
        </p:nvGrpSpPr>
        <p:grpSpPr>
          <a:xfrm>
            <a:off x="4461443" y="2680924"/>
            <a:ext cx="2538173" cy="1671802"/>
            <a:chOff x="4474417" y="2164577"/>
            <a:chExt cx="2538173" cy="1671802"/>
          </a:xfrm>
        </p:grpSpPr>
        <p:pic>
          <p:nvPicPr>
            <p:cNvPr id="7" name="图片 6" descr="图片包含 电线&#10;&#10;已生成高可信度的说明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87" r="39745" b="25766"/>
            <a:stretch>
              <a:fillRect/>
            </a:stretch>
          </p:blipFill>
          <p:spPr>
            <a:xfrm rot="5764943">
              <a:off x="4907603" y="1731391"/>
              <a:ext cx="1671802" cy="2538173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08012">
              <a:off x="5359630" y="2515469"/>
              <a:ext cx="751623" cy="1054719"/>
            </a:xfrm>
            <a:prstGeom prst="rect">
              <a:avLst/>
            </a:prstGeom>
          </p:spPr>
        </p:pic>
      </p:grpSp>
      <p:sp>
        <p:nvSpPr>
          <p:cNvPr id="9" name="TextBox 12"/>
          <p:cNvSpPr txBox="1"/>
          <p:nvPr/>
        </p:nvSpPr>
        <p:spPr>
          <a:xfrm>
            <a:off x="4090971" y="1785219"/>
            <a:ext cx="25070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2106393" y="3252553"/>
            <a:ext cx="25669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216166" y="237090"/>
            <a:ext cx="2711668" cy="115972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095" y="4200995"/>
            <a:ext cx="1012024" cy="70110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8668" y="2984591"/>
            <a:ext cx="658425" cy="45724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245" y="474036"/>
            <a:ext cx="978566" cy="11033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8778" y="2286845"/>
            <a:ext cx="555824" cy="79716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3359193" y="560781"/>
            <a:ext cx="2506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2800" spc="300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8" name="任意多边形 13"/>
          <p:cNvSpPr/>
          <p:nvPr/>
        </p:nvSpPr>
        <p:spPr>
          <a:xfrm>
            <a:off x="2038205" y="2015605"/>
            <a:ext cx="3375395" cy="234096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KSO_Shape"/>
          <p:cNvSpPr/>
          <p:nvPr/>
        </p:nvSpPr>
        <p:spPr bwMode="auto">
          <a:xfrm flipH="1">
            <a:off x="1553622" y="1535783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任意多边形 7"/>
          <p:cNvSpPr/>
          <p:nvPr/>
        </p:nvSpPr>
        <p:spPr>
          <a:xfrm flipH="1">
            <a:off x="3747173" y="2780581"/>
            <a:ext cx="3375394" cy="208074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1" name="KSO_Shape"/>
          <p:cNvSpPr/>
          <p:nvPr/>
        </p:nvSpPr>
        <p:spPr bwMode="auto">
          <a:xfrm>
            <a:off x="7157095" y="2276947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8" name="任意多边形 13"/>
          <p:cNvSpPr/>
          <p:nvPr/>
        </p:nvSpPr>
        <p:spPr>
          <a:xfrm>
            <a:off x="2038205" y="3284899"/>
            <a:ext cx="3375395" cy="234096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KSO_Shape"/>
          <p:cNvSpPr/>
          <p:nvPr/>
        </p:nvSpPr>
        <p:spPr bwMode="auto">
          <a:xfrm flipH="1">
            <a:off x="1553622" y="2805077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6" name="任意多边形 7"/>
          <p:cNvSpPr/>
          <p:nvPr/>
        </p:nvSpPr>
        <p:spPr>
          <a:xfrm flipH="1">
            <a:off x="3747173" y="4049875"/>
            <a:ext cx="3375394" cy="208074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7" name="KSO_Shape"/>
          <p:cNvSpPr/>
          <p:nvPr/>
        </p:nvSpPr>
        <p:spPr bwMode="auto">
          <a:xfrm>
            <a:off x="7157095" y="3546241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 rot="21335353">
            <a:off x="2234959" y="1736803"/>
            <a:ext cx="29124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sp>
        <p:nvSpPr>
          <p:cNvPr id="52" name="文本框 51"/>
          <p:cNvSpPr txBox="1"/>
          <p:nvPr/>
        </p:nvSpPr>
        <p:spPr>
          <a:xfrm rot="264609">
            <a:off x="3998318" y="2466191"/>
            <a:ext cx="28752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sp>
        <p:nvSpPr>
          <p:cNvPr id="53" name="文本框 52"/>
          <p:cNvSpPr txBox="1"/>
          <p:nvPr/>
        </p:nvSpPr>
        <p:spPr>
          <a:xfrm rot="21335353">
            <a:off x="2234936" y="2982701"/>
            <a:ext cx="2927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sp>
        <p:nvSpPr>
          <p:cNvPr id="54" name="文本框 53"/>
          <p:cNvSpPr txBox="1"/>
          <p:nvPr/>
        </p:nvSpPr>
        <p:spPr>
          <a:xfrm rot="264609">
            <a:off x="3825055" y="3724662"/>
            <a:ext cx="30487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4444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6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856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6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06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56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56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6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6"/>
                            </p:stCondLst>
                            <p:childTnLst>
                              <p:par>
                                <p:cTn id="6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27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 tmFilter="0,0; .5, 1; 1, 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  <p:bldP spid="28" grpId="0" animBg="1"/>
      <p:bldP spid="30" grpId="0" animBg="1"/>
      <p:bldP spid="27" grpId="0" animBg="1"/>
      <p:bldP spid="31" grpId="0" animBg="1"/>
      <p:bldP spid="48" grpId="0" animBg="1"/>
      <p:bldP spid="49" grpId="0" animBg="1"/>
      <p:bldP spid="46" grpId="0" animBg="1"/>
      <p:bldP spid="47" grpId="0" animBg="1"/>
      <p:bldP spid="50" grpId="0"/>
      <p:bldP spid="52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13"/>
          <p:cNvSpPr/>
          <p:nvPr/>
        </p:nvSpPr>
        <p:spPr>
          <a:xfrm flipH="1">
            <a:off x="1666073" y="2136038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KSO_Shape"/>
          <p:cNvSpPr/>
          <p:nvPr/>
        </p:nvSpPr>
        <p:spPr bwMode="auto">
          <a:xfrm>
            <a:off x="3593001" y="1656216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任意多边形 13"/>
          <p:cNvSpPr/>
          <p:nvPr/>
        </p:nvSpPr>
        <p:spPr>
          <a:xfrm flipH="1">
            <a:off x="1699638" y="2845415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KSO_Shape"/>
          <p:cNvSpPr/>
          <p:nvPr/>
        </p:nvSpPr>
        <p:spPr bwMode="auto">
          <a:xfrm>
            <a:off x="3626566" y="2365593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任意多边形 13"/>
          <p:cNvSpPr/>
          <p:nvPr/>
        </p:nvSpPr>
        <p:spPr>
          <a:xfrm flipH="1">
            <a:off x="1699638" y="3559836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KSO_Shape"/>
          <p:cNvSpPr/>
          <p:nvPr/>
        </p:nvSpPr>
        <p:spPr bwMode="auto">
          <a:xfrm>
            <a:off x="3626566" y="3080014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1640511" y="1559050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10" name="TextBox 12"/>
          <p:cNvSpPr txBox="1"/>
          <p:nvPr/>
        </p:nvSpPr>
        <p:spPr>
          <a:xfrm>
            <a:off x="1606946" y="2296887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11" name="TextBox 12"/>
          <p:cNvSpPr txBox="1"/>
          <p:nvPr/>
        </p:nvSpPr>
        <p:spPr>
          <a:xfrm>
            <a:off x="1602722" y="2985454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21" name="任意多边形 13"/>
          <p:cNvSpPr/>
          <p:nvPr/>
        </p:nvSpPr>
        <p:spPr>
          <a:xfrm flipH="1">
            <a:off x="4987342" y="2588682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KSO_Shape"/>
          <p:cNvSpPr/>
          <p:nvPr/>
        </p:nvSpPr>
        <p:spPr bwMode="auto">
          <a:xfrm>
            <a:off x="6914270" y="2108860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任意多边形 13"/>
          <p:cNvSpPr/>
          <p:nvPr/>
        </p:nvSpPr>
        <p:spPr>
          <a:xfrm flipH="1">
            <a:off x="5020907" y="3298059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KSO_Shape"/>
          <p:cNvSpPr/>
          <p:nvPr/>
        </p:nvSpPr>
        <p:spPr bwMode="auto">
          <a:xfrm>
            <a:off x="6947835" y="2818237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任意多边形 13"/>
          <p:cNvSpPr/>
          <p:nvPr/>
        </p:nvSpPr>
        <p:spPr>
          <a:xfrm flipH="1">
            <a:off x="5020907" y="4012480"/>
            <a:ext cx="1892401" cy="186200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KSO_Shape"/>
          <p:cNvSpPr/>
          <p:nvPr/>
        </p:nvSpPr>
        <p:spPr bwMode="auto">
          <a:xfrm>
            <a:off x="6947835" y="3532658"/>
            <a:ext cx="450056" cy="451247"/>
          </a:xfrm>
          <a:custGeom>
            <a:avLst/>
            <a:gdLst>
              <a:gd name="T0" fmla="*/ 311438 w 1909763"/>
              <a:gd name="T1" fmla="*/ 1234671 h 1912938"/>
              <a:gd name="T2" fmla="*/ 423998 w 1909763"/>
              <a:gd name="T3" fmla="*/ 1256142 h 1912938"/>
              <a:gd name="T4" fmla="*/ 469528 w 1909763"/>
              <a:gd name="T5" fmla="*/ 1335710 h 1912938"/>
              <a:gd name="T6" fmla="*/ 530235 w 1909763"/>
              <a:gd name="T7" fmla="*/ 1396649 h 1912938"/>
              <a:gd name="T8" fmla="*/ 631728 w 1909763"/>
              <a:gd name="T9" fmla="*/ 1456326 h 1912938"/>
              <a:gd name="T10" fmla="*/ 647854 w 1909763"/>
              <a:gd name="T11" fmla="*/ 1533683 h 1912938"/>
              <a:gd name="T12" fmla="*/ 0 w 1909763"/>
              <a:gd name="T13" fmla="*/ 1905000 h 1912938"/>
              <a:gd name="T14" fmla="*/ 990076 w 1909763"/>
              <a:gd name="T15" fmla="*/ 547002 h 1912938"/>
              <a:gd name="T16" fmla="*/ 1084268 w 1909763"/>
              <a:gd name="T17" fmla="*/ 595709 h 1912938"/>
              <a:gd name="T18" fmla="*/ 1176565 w 1909763"/>
              <a:gd name="T19" fmla="*/ 667504 h 1912938"/>
              <a:gd name="T20" fmla="*/ 1294781 w 1909763"/>
              <a:gd name="T21" fmla="*/ 800657 h 1912938"/>
              <a:gd name="T22" fmla="*/ 1351992 w 1909763"/>
              <a:gd name="T23" fmla="*/ 906610 h 1912938"/>
              <a:gd name="T24" fmla="*/ 1367480 w 1909763"/>
              <a:gd name="T25" fmla="*/ 971447 h 1912938"/>
              <a:gd name="T26" fmla="*/ 741633 w 1909763"/>
              <a:gd name="T27" fmla="*/ 1521772 h 1912938"/>
              <a:gd name="T28" fmla="*/ 719507 w 1909763"/>
              <a:gd name="T29" fmla="*/ 1441437 h 1912938"/>
              <a:gd name="T30" fmla="*/ 689163 w 1909763"/>
              <a:gd name="T31" fmla="*/ 1362684 h 1912938"/>
              <a:gd name="T32" fmla="*/ 605717 w 1909763"/>
              <a:gd name="T33" fmla="*/ 1309233 h 1912938"/>
              <a:gd name="T34" fmla="*/ 554511 w 1909763"/>
              <a:gd name="T35" fmla="*/ 1257047 h 1912938"/>
              <a:gd name="T36" fmla="*/ 495403 w 1909763"/>
              <a:gd name="T37" fmla="*/ 1173233 h 1912938"/>
              <a:gd name="T38" fmla="*/ 414485 w 1909763"/>
              <a:gd name="T39" fmla="*/ 1167223 h 1912938"/>
              <a:gd name="T40" fmla="*/ 334200 w 1909763"/>
              <a:gd name="T41" fmla="*/ 1137810 h 1912938"/>
              <a:gd name="T42" fmla="*/ 1102115 w 1909763"/>
              <a:gd name="T43" fmla="*/ 389221 h 1912938"/>
              <a:gd name="T44" fmla="*/ 1182317 w 1909763"/>
              <a:gd name="T45" fmla="*/ 412935 h 1912938"/>
              <a:gd name="T46" fmla="*/ 1278052 w 1909763"/>
              <a:gd name="T47" fmla="*/ 467951 h 1912938"/>
              <a:gd name="T48" fmla="*/ 1390271 w 1909763"/>
              <a:gd name="T49" fmla="*/ 569762 h 1912938"/>
              <a:gd name="T50" fmla="*/ 1465401 w 1909763"/>
              <a:gd name="T51" fmla="*/ 674102 h 1912938"/>
              <a:gd name="T52" fmla="*/ 1496150 w 1909763"/>
              <a:gd name="T53" fmla="*/ 753148 h 1912938"/>
              <a:gd name="T54" fmla="*/ 1438773 w 1909763"/>
              <a:gd name="T55" fmla="*/ 874245 h 1912938"/>
              <a:gd name="T56" fmla="*/ 1394075 w 1909763"/>
              <a:gd name="T57" fmla="*/ 754728 h 1912938"/>
              <a:gd name="T58" fmla="*/ 1286611 w 1909763"/>
              <a:gd name="T59" fmla="*/ 617822 h 1912938"/>
              <a:gd name="T60" fmla="*/ 1182317 w 1909763"/>
              <a:gd name="T61" fmla="*/ 530239 h 1912938"/>
              <a:gd name="T62" fmla="*/ 1095458 w 1909763"/>
              <a:gd name="T63" fmla="*/ 479966 h 1912938"/>
              <a:gd name="T64" fmla="*/ 1079925 w 1909763"/>
              <a:gd name="T65" fmla="*/ 387324 h 1912938"/>
              <a:gd name="T66" fmla="*/ 1274840 w 1909763"/>
              <a:gd name="T67" fmla="*/ 248813 h 1912938"/>
              <a:gd name="T68" fmla="*/ 1361157 w 1909763"/>
              <a:gd name="T69" fmla="*/ 287000 h 1912938"/>
              <a:gd name="T70" fmla="*/ 1471820 w 1909763"/>
              <a:gd name="T71" fmla="*/ 367792 h 1912938"/>
              <a:gd name="T72" fmla="*/ 1577108 w 1909763"/>
              <a:gd name="T73" fmla="*/ 484246 h 1912938"/>
              <a:gd name="T74" fmla="*/ 1629910 w 1909763"/>
              <a:gd name="T75" fmla="*/ 580818 h 1912938"/>
              <a:gd name="T76" fmla="*/ 1646668 w 1909763"/>
              <a:gd name="T77" fmla="*/ 647723 h 1912938"/>
              <a:gd name="T78" fmla="*/ 1571733 w 1909763"/>
              <a:gd name="T79" fmla="*/ 701374 h 1912938"/>
              <a:gd name="T80" fmla="*/ 1500908 w 1909763"/>
              <a:gd name="T81" fmla="*/ 566932 h 1912938"/>
              <a:gd name="T82" fmla="*/ 1381077 w 1909763"/>
              <a:gd name="T83" fmla="*/ 437539 h 1912938"/>
              <a:gd name="T84" fmla="*/ 1277685 w 1909763"/>
              <a:gd name="T85" fmla="*/ 362111 h 1912938"/>
              <a:gd name="T86" fmla="*/ 1174610 w 1909763"/>
              <a:gd name="T87" fmla="*/ 313195 h 1912938"/>
              <a:gd name="T88" fmla="*/ 1571880 w 1909763"/>
              <a:gd name="T89" fmla="*/ 0 h 1912938"/>
              <a:gd name="T90" fmla="*/ 1674374 w 1909763"/>
              <a:gd name="T91" fmla="*/ 27868 h 1912938"/>
              <a:gd name="T92" fmla="*/ 1797116 w 1909763"/>
              <a:gd name="T93" fmla="*/ 110838 h 1912938"/>
              <a:gd name="T94" fmla="*/ 1880946 w 1909763"/>
              <a:gd name="T95" fmla="*/ 216927 h 1912938"/>
              <a:gd name="T96" fmla="*/ 1901825 w 1909763"/>
              <a:gd name="T97" fmla="*/ 315415 h 1912938"/>
              <a:gd name="T98" fmla="*/ 1879681 w 1909763"/>
              <a:gd name="T99" fmla="*/ 399018 h 1912938"/>
              <a:gd name="T100" fmla="*/ 1834128 w 1909763"/>
              <a:gd name="T101" fmla="*/ 461405 h 1912938"/>
              <a:gd name="T102" fmla="*/ 1716764 w 1909763"/>
              <a:gd name="T103" fmla="*/ 551026 h 1912938"/>
              <a:gd name="T104" fmla="*/ 1686079 w 1909763"/>
              <a:gd name="T105" fmla="*/ 466156 h 1912938"/>
              <a:gd name="T106" fmla="*/ 1635148 w 1909763"/>
              <a:gd name="T107" fmla="*/ 386034 h 1912938"/>
              <a:gd name="T108" fmla="*/ 1552899 w 1909763"/>
              <a:gd name="T109" fmla="*/ 297997 h 1912938"/>
              <a:gd name="T110" fmla="*/ 1465272 w 1909763"/>
              <a:gd name="T111" fmla="*/ 231811 h 1912938"/>
              <a:gd name="T112" fmla="*/ 1387135 w 1909763"/>
              <a:gd name="T113" fmla="*/ 193176 h 1912938"/>
              <a:gd name="T114" fmla="*/ 1324816 w 1909763"/>
              <a:gd name="T115" fmla="*/ 138389 h 1912938"/>
              <a:gd name="T116" fmla="*/ 1449455 w 1909763"/>
              <a:gd name="T117" fmla="*/ 33885 h 1912938"/>
              <a:gd name="T118" fmla="*/ 1518102 w 1909763"/>
              <a:gd name="T119" fmla="*/ 4750 h 191293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909763" h="1912938">
                <a:moveTo>
                  <a:pt x="275590" y="1223963"/>
                </a:moveTo>
                <a:lnTo>
                  <a:pt x="276860" y="1225231"/>
                </a:lnTo>
                <a:lnTo>
                  <a:pt x="281623" y="1228085"/>
                </a:lnTo>
                <a:lnTo>
                  <a:pt x="285433" y="1229987"/>
                </a:lnTo>
                <a:lnTo>
                  <a:pt x="290513" y="1232207"/>
                </a:lnTo>
                <a:lnTo>
                  <a:pt x="296545" y="1235060"/>
                </a:lnTo>
                <a:lnTo>
                  <a:pt x="304165" y="1237280"/>
                </a:lnTo>
                <a:lnTo>
                  <a:pt x="312738" y="1239816"/>
                </a:lnTo>
                <a:lnTo>
                  <a:pt x="323215" y="1242036"/>
                </a:lnTo>
                <a:lnTo>
                  <a:pt x="335280" y="1244255"/>
                </a:lnTo>
                <a:lnTo>
                  <a:pt x="348933" y="1246157"/>
                </a:lnTo>
                <a:lnTo>
                  <a:pt x="364173" y="1248060"/>
                </a:lnTo>
                <a:lnTo>
                  <a:pt x="381318" y="1249328"/>
                </a:lnTo>
                <a:lnTo>
                  <a:pt x="400368" y="1249962"/>
                </a:lnTo>
                <a:lnTo>
                  <a:pt x="421958" y="1250279"/>
                </a:lnTo>
                <a:lnTo>
                  <a:pt x="425768" y="1261376"/>
                </a:lnTo>
                <a:lnTo>
                  <a:pt x="430213" y="1272474"/>
                </a:lnTo>
                <a:lnTo>
                  <a:pt x="434658" y="1282937"/>
                </a:lnTo>
                <a:lnTo>
                  <a:pt x="440055" y="1293083"/>
                </a:lnTo>
                <a:lnTo>
                  <a:pt x="445453" y="1303229"/>
                </a:lnTo>
                <a:lnTo>
                  <a:pt x="451485" y="1313375"/>
                </a:lnTo>
                <a:lnTo>
                  <a:pt x="457835" y="1322886"/>
                </a:lnTo>
                <a:lnTo>
                  <a:pt x="464185" y="1332081"/>
                </a:lnTo>
                <a:lnTo>
                  <a:pt x="471488" y="1341276"/>
                </a:lnTo>
                <a:lnTo>
                  <a:pt x="478473" y="1349837"/>
                </a:lnTo>
                <a:lnTo>
                  <a:pt x="485775" y="1358080"/>
                </a:lnTo>
                <a:lnTo>
                  <a:pt x="493395" y="1366324"/>
                </a:lnTo>
                <a:lnTo>
                  <a:pt x="500698" y="1374250"/>
                </a:lnTo>
                <a:lnTo>
                  <a:pt x="508635" y="1381860"/>
                </a:lnTo>
                <a:lnTo>
                  <a:pt x="516573" y="1388835"/>
                </a:lnTo>
                <a:lnTo>
                  <a:pt x="524510" y="1395493"/>
                </a:lnTo>
                <a:lnTo>
                  <a:pt x="532448" y="1402469"/>
                </a:lnTo>
                <a:lnTo>
                  <a:pt x="540385" y="1408810"/>
                </a:lnTo>
                <a:lnTo>
                  <a:pt x="555943" y="1420541"/>
                </a:lnTo>
                <a:lnTo>
                  <a:pt x="571500" y="1430687"/>
                </a:lnTo>
                <a:lnTo>
                  <a:pt x="586105" y="1439565"/>
                </a:lnTo>
                <a:lnTo>
                  <a:pt x="600075" y="1447492"/>
                </a:lnTo>
                <a:lnTo>
                  <a:pt x="612775" y="1453833"/>
                </a:lnTo>
                <a:lnTo>
                  <a:pt x="624523" y="1458589"/>
                </a:lnTo>
                <a:lnTo>
                  <a:pt x="634365" y="1462394"/>
                </a:lnTo>
                <a:lnTo>
                  <a:pt x="634365" y="1467784"/>
                </a:lnTo>
                <a:lnTo>
                  <a:pt x="634683" y="1473808"/>
                </a:lnTo>
                <a:lnTo>
                  <a:pt x="635318" y="1479832"/>
                </a:lnTo>
                <a:lnTo>
                  <a:pt x="636270" y="1486173"/>
                </a:lnTo>
                <a:lnTo>
                  <a:pt x="638810" y="1499173"/>
                </a:lnTo>
                <a:lnTo>
                  <a:pt x="641668" y="1512489"/>
                </a:lnTo>
                <a:lnTo>
                  <a:pt x="645795" y="1526440"/>
                </a:lnTo>
                <a:lnTo>
                  <a:pt x="650558" y="1540074"/>
                </a:lnTo>
                <a:lnTo>
                  <a:pt x="655321" y="1553707"/>
                </a:lnTo>
                <a:lnTo>
                  <a:pt x="660083" y="1566707"/>
                </a:lnTo>
                <a:lnTo>
                  <a:pt x="665481" y="1579389"/>
                </a:lnTo>
                <a:lnTo>
                  <a:pt x="670243" y="1590803"/>
                </a:lnTo>
                <a:lnTo>
                  <a:pt x="679133" y="1610144"/>
                </a:lnTo>
                <a:lnTo>
                  <a:pt x="685165" y="1623144"/>
                </a:lnTo>
                <a:lnTo>
                  <a:pt x="687388" y="1627900"/>
                </a:lnTo>
                <a:lnTo>
                  <a:pt x="0" y="1912938"/>
                </a:lnTo>
                <a:lnTo>
                  <a:pt x="275590" y="1223963"/>
                </a:lnTo>
                <a:close/>
                <a:moveTo>
                  <a:pt x="923427" y="530225"/>
                </a:moveTo>
                <a:lnTo>
                  <a:pt x="931362" y="531813"/>
                </a:lnTo>
                <a:lnTo>
                  <a:pt x="941201" y="533401"/>
                </a:lnTo>
                <a:lnTo>
                  <a:pt x="951993" y="536259"/>
                </a:lnTo>
                <a:lnTo>
                  <a:pt x="965007" y="539435"/>
                </a:lnTo>
                <a:lnTo>
                  <a:pt x="978972" y="544199"/>
                </a:lnTo>
                <a:lnTo>
                  <a:pt x="994208" y="549281"/>
                </a:lnTo>
                <a:lnTo>
                  <a:pt x="1010713" y="555950"/>
                </a:lnTo>
                <a:lnTo>
                  <a:pt x="1028805" y="564526"/>
                </a:lnTo>
                <a:lnTo>
                  <a:pt x="1038327" y="568972"/>
                </a:lnTo>
                <a:lnTo>
                  <a:pt x="1047849" y="574053"/>
                </a:lnTo>
                <a:lnTo>
                  <a:pt x="1057689" y="579453"/>
                </a:lnTo>
                <a:lnTo>
                  <a:pt x="1067845" y="585487"/>
                </a:lnTo>
                <a:lnTo>
                  <a:pt x="1078320" y="591521"/>
                </a:lnTo>
                <a:lnTo>
                  <a:pt x="1088794" y="598191"/>
                </a:lnTo>
                <a:lnTo>
                  <a:pt x="1099903" y="605495"/>
                </a:lnTo>
                <a:lnTo>
                  <a:pt x="1111012" y="613118"/>
                </a:lnTo>
                <a:lnTo>
                  <a:pt x="1122439" y="621058"/>
                </a:lnTo>
                <a:lnTo>
                  <a:pt x="1133548" y="630268"/>
                </a:lnTo>
                <a:lnTo>
                  <a:pt x="1145609" y="639161"/>
                </a:lnTo>
                <a:lnTo>
                  <a:pt x="1157353" y="649006"/>
                </a:lnTo>
                <a:lnTo>
                  <a:pt x="1169415" y="659487"/>
                </a:lnTo>
                <a:lnTo>
                  <a:pt x="1181476" y="670285"/>
                </a:lnTo>
                <a:lnTo>
                  <a:pt x="1193855" y="681719"/>
                </a:lnTo>
                <a:lnTo>
                  <a:pt x="1206234" y="693787"/>
                </a:lnTo>
                <a:lnTo>
                  <a:pt x="1224326" y="712208"/>
                </a:lnTo>
                <a:lnTo>
                  <a:pt x="1241148" y="730311"/>
                </a:lnTo>
                <a:lnTo>
                  <a:pt x="1257336" y="748731"/>
                </a:lnTo>
                <a:lnTo>
                  <a:pt x="1272888" y="767152"/>
                </a:lnTo>
                <a:lnTo>
                  <a:pt x="1287172" y="785573"/>
                </a:lnTo>
                <a:lnTo>
                  <a:pt x="1300185" y="803993"/>
                </a:lnTo>
                <a:lnTo>
                  <a:pt x="1312246" y="822096"/>
                </a:lnTo>
                <a:lnTo>
                  <a:pt x="1323356" y="840199"/>
                </a:lnTo>
                <a:lnTo>
                  <a:pt x="1333513" y="857984"/>
                </a:lnTo>
                <a:lnTo>
                  <a:pt x="1343035" y="875770"/>
                </a:lnTo>
                <a:lnTo>
                  <a:pt x="1346843" y="884345"/>
                </a:lnTo>
                <a:lnTo>
                  <a:pt x="1350970" y="892920"/>
                </a:lnTo>
                <a:lnTo>
                  <a:pt x="1354461" y="901813"/>
                </a:lnTo>
                <a:lnTo>
                  <a:pt x="1357635" y="910388"/>
                </a:lnTo>
                <a:lnTo>
                  <a:pt x="1360809" y="918963"/>
                </a:lnTo>
                <a:lnTo>
                  <a:pt x="1363349" y="927220"/>
                </a:lnTo>
                <a:lnTo>
                  <a:pt x="1365570" y="935478"/>
                </a:lnTo>
                <a:lnTo>
                  <a:pt x="1367792" y="943735"/>
                </a:lnTo>
                <a:lnTo>
                  <a:pt x="1369697" y="951675"/>
                </a:lnTo>
                <a:lnTo>
                  <a:pt x="1370966" y="959933"/>
                </a:lnTo>
                <a:lnTo>
                  <a:pt x="1372236" y="967873"/>
                </a:lnTo>
                <a:lnTo>
                  <a:pt x="1373188" y="975495"/>
                </a:lnTo>
                <a:lnTo>
                  <a:pt x="774247" y="1579563"/>
                </a:lnTo>
                <a:lnTo>
                  <a:pt x="771708" y="1576387"/>
                </a:lnTo>
                <a:lnTo>
                  <a:pt x="768851" y="1572258"/>
                </a:lnTo>
                <a:lnTo>
                  <a:pt x="765042" y="1566542"/>
                </a:lnTo>
                <a:lnTo>
                  <a:pt x="760281" y="1559237"/>
                </a:lnTo>
                <a:lnTo>
                  <a:pt x="755520" y="1550344"/>
                </a:lnTo>
                <a:lnTo>
                  <a:pt x="749807" y="1540181"/>
                </a:lnTo>
                <a:lnTo>
                  <a:pt x="744728" y="1528113"/>
                </a:lnTo>
                <a:lnTo>
                  <a:pt x="739333" y="1515091"/>
                </a:lnTo>
                <a:lnTo>
                  <a:pt x="734254" y="1500164"/>
                </a:lnTo>
                <a:lnTo>
                  <a:pt x="731715" y="1492224"/>
                </a:lnTo>
                <a:lnTo>
                  <a:pt x="729493" y="1483967"/>
                </a:lnTo>
                <a:lnTo>
                  <a:pt x="727271" y="1475392"/>
                </a:lnTo>
                <a:lnTo>
                  <a:pt x="725367" y="1466181"/>
                </a:lnTo>
                <a:lnTo>
                  <a:pt x="724097" y="1457289"/>
                </a:lnTo>
                <a:lnTo>
                  <a:pt x="722510" y="1447443"/>
                </a:lnTo>
                <a:lnTo>
                  <a:pt x="721241" y="1437280"/>
                </a:lnTo>
                <a:lnTo>
                  <a:pt x="720288" y="1427117"/>
                </a:lnTo>
                <a:lnTo>
                  <a:pt x="719336" y="1416319"/>
                </a:lnTo>
                <a:lnTo>
                  <a:pt x="719336" y="1405203"/>
                </a:lnTo>
                <a:lnTo>
                  <a:pt x="719336" y="1394087"/>
                </a:lnTo>
                <a:lnTo>
                  <a:pt x="719971" y="1382018"/>
                </a:lnTo>
                <a:lnTo>
                  <a:pt x="705688" y="1375349"/>
                </a:lnTo>
                <a:lnTo>
                  <a:pt x="692039" y="1368362"/>
                </a:lnTo>
                <a:lnTo>
                  <a:pt x="679343" y="1361692"/>
                </a:lnTo>
                <a:lnTo>
                  <a:pt x="667282" y="1355023"/>
                </a:lnTo>
                <a:lnTo>
                  <a:pt x="655855" y="1348035"/>
                </a:lnTo>
                <a:lnTo>
                  <a:pt x="645381" y="1341366"/>
                </a:lnTo>
                <a:lnTo>
                  <a:pt x="635224" y="1334696"/>
                </a:lnTo>
                <a:lnTo>
                  <a:pt x="625385" y="1327709"/>
                </a:lnTo>
                <a:lnTo>
                  <a:pt x="616497" y="1321357"/>
                </a:lnTo>
                <a:lnTo>
                  <a:pt x="608245" y="1314688"/>
                </a:lnTo>
                <a:lnTo>
                  <a:pt x="599992" y="1308018"/>
                </a:lnTo>
                <a:lnTo>
                  <a:pt x="592692" y="1301349"/>
                </a:lnTo>
                <a:lnTo>
                  <a:pt x="585709" y="1294679"/>
                </a:lnTo>
                <a:lnTo>
                  <a:pt x="579361" y="1288327"/>
                </a:lnTo>
                <a:lnTo>
                  <a:pt x="573013" y="1281975"/>
                </a:lnTo>
                <a:lnTo>
                  <a:pt x="567300" y="1275306"/>
                </a:lnTo>
                <a:lnTo>
                  <a:pt x="561904" y="1268636"/>
                </a:lnTo>
                <a:lnTo>
                  <a:pt x="556825" y="1262285"/>
                </a:lnTo>
                <a:lnTo>
                  <a:pt x="552064" y="1255933"/>
                </a:lnTo>
                <a:lnTo>
                  <a:pt x="547621" y="1249898"/>
                </a:lnTo>
                <a:lnTo>
                  <a:pt x="539686" y="1237194"/>
                </a:lnTo>
                <a:lnTo>
                  <a:pt x="532703" y="1224808"/>
                </a:lnTo>
                <a:lnTo>
                  <a:pt x="526355" y="1212739"/>
                </a:lnTo>
                <a:lnTo>
                  <a:pt x="520641" y="1200988"/>
                </a:lnTo>
                <a:lnTo>
                  <a:pt x="509850" y="1177804"/>
                </a:lnTo>
                <a:lnTo>
                  <a:pt x="497471" y="1178122"/>
                </a:lnTo>
                <a:lnTo>
                  <a:pt x="485727" y="1178122"/>
                </a:lnTo>
                <a:lnTo>
                  <a:pt x="474300" y="1178122"/>
                </a:lnTo>
                <a:lnTo>
                  <a:pt x="463509" y="1177804"/>
                </a:lnTo>
                <a:lnTo>
                  <a:pt x="453352" y="1177169"/>
                </a:lnTo>
                <a:lnTo>
                  <a:pt x="443512" y="1175898"/>
                </a:lnTo>
                <a:lnTo>
                  <a:pt x="433673" y="1174628"/>
                </a:lnTo>
                <a:lnTo>
                  <a:pt x="424785" y="1173675"/>
                </a:lnTo>
                <a:lnTo>
                  <a:pt x="416215" y="1172087"/>
                </a:lnTo>
                <a:lnTo>
                  <a:pt x="408280" y="1170182"/>
                </a:lnTo>
                <a:lnTo>
                  <a:pt x="393045" y="1167006"/>
                </a:lnTo>
                <a:lnTo>
                  <a:pt x="379714" y="1162877"/>
                </a:lnTo>
                <a:lnTo>
                  <a:pt x="367653" y="1158431"/>
                </a:lnTo>
                <a:lnTo>
                  <a:pt x="357496" y="1153984"/>
                </a:lnTo>
                <a:lnTo>
                  <a:pt x="348926" y="1149855"/>
                </a:lnTo>
                <a:lnTo>
                  <a:pt x="341308" y="1146044"/>
                </a:lnTo>
                <a:lnTo>
                  <a:pt x="335595" y="1142551"/>
                </a:lnTo>
                <a:lnTo>
                  <a:pt x="331151" y="1139375"/>
                </a:lnTo>
                <a:lnTo>
                  <a:pt x="327660" y="1137152"/>
                </a:lnTo>
                <a:lnTo>
                  <a:pt x="325438" y="1134928"/>
                </a:lnTo>
                <a:lnTo>
                  <a:pt x="923427" y="530225"/>
                </a:lnTo>
                <a:close/>
                <a:moveTo>
                  <a:pt x="1084432" y="388938"/>
                </a:moveTo>
                <a:lnTo>
                  <a:pt x="1089844" y="389573"/>
                </a:lnTo>
                <a:lnTo>
                  <a:pt x="1097165" y="389891"/>
                </a:lnTo>
                <a:lnTo>
                  <a:pt x="1106715" y="390843"/>
                </a:lnTo>
                <a:lnTo>
                  <a:pt x="1118175" y="392748"/>
                </a:lnTo>
                <a:lnTo>
                  <a:pt x="1132499" y="396241"/>
                </a:lnTo>
                <a:lnTo>
                  <a:pt x="1140458" y="398146"/>
                </a:lnTo>
                <a:lnTo>
                  <a:pt x="1148734" y="400686"/>
                </a:lnTo>
                <a:lnTo>
                  <a:pt x="1157329" y="403226"/>
                </a:lnTo>
                <a:lnTo>
                  <a:pt x="1166879" y="406718"/>
                </a:lnTo>
                <a:lnTo>
                  <a:pt x="1176747" y="410528"/>
                </a:lnTo>
                <a:lnTo>
                  <a:pt x="1187252" y="414656"/>
                </a:lnTo>
                <a:lnTo>
                  <a:pt x="1197756" y="419418"/>
                </a:lnTo>
                <a:lnTo>
                  <a:pt x="1208579" y="424816"/>
                </a:lnTo>
                <a:lnTo>
                  <a:pt x="1220358" y="430848"/>
                </a:lnTo>
                <a:lnTo>
                  <a:pt x="1232136" y="437198"/>
                </a:lnTo>
                <a:lnTo>
                  <a:pt x="1244550" y="444183"/>
                </a:lnTo>
                <a:lnTo>
                  <a:pt x="1256965" y="452121"/>
                </a:lnTo>
                <a:lnTo>
                  <a:pt x="1270017" y="460376"/>
                </a:lnTo>
                <a:lnTo>
                  <a:pt x="1283386" y="469901"/>
                </a:lnTo>
                <a:lnTo>
                  <a:pt x="1296438" y="480061"/>
                </a:lnTo>
                <a:lnTo>
                  <a:pt x="1310444" y="490856"/>
                </a:lnTo>
                <a:lnTo>
                  <a:pt x="1324450" y="502286"/>
                </a:lnTo>
                <a:lnTo>
                  <a:pt x="1338775" y="514986"/>
                </a:lnTo>
                <a:lnTo>
                  <a:pt x="1353100" y="528003"/>
                </a:lnTo>
                <a:lnTo>
                  <a:pt x="1367743" y="542291"/>
                </a:lnTo>
                <a:lnTo>
                  <a:pt x="1382386" y="557531"/>
                </a:lnTo>
                <a:lnTo>
                  <a:pt x="1396074" y="572136"/>
                </a:lnTo>
                <a:lnTo>
                  <a:pt x="1408489" y="586423"/>
                </a:lnTo>
                <a:lnTo>
                  <a:pt x="1420267" y="600393"/>
                </a:lnTo>
                <a:lnTo>
                  <a:pt x="1430772" y="613728"/>
                </a:lnTo>
                <a:lnTo>
                  <a:pt x="1440640" y="627381"/>
                </a:lnTo>
                <a:lnTo>
                  <a:pt x="1449235" y="640081"/>
                </a:lnTo>
                <a:lnTo>
                  <a:pt x="1457511" y="653098"/>
                </a:lnTo>
                <a:lnTo>
                  <a:pt x="1464833" y="665163"/>
                </a:lnTo>
                <a:lnTo>
                  <a:pt x="1471517" y="676911"/>
                </a:lnTo>
                <a:lnTo>
                  <a:pt x="1477566" y="688341"/>
                </a:lnTo>
                <a:lnTo>
                  <a:pt x="1482341" y="699136"/>
                </a:lnTo>
                <a:lnTo>
                  <a:pt x="1487434" y="709613"/>
                </a:lnTo>
                <a:lnTo>
                  <a:pt x="1490935" y="720408"/>
                </a:lnTo>
                <a:lnTo>
                  <a:pt x="1494755" y="729616"/>
                </a:lnTo>
                <a:lnTo>
                  <a:pt x="1497939" y="739141"/>
                </a:lnTo>
                <a:lnTo>
                  <a:pt x="1500167" y="747713"/>
                </a:lnTo>
                <a:lnTo>
                  <a:pt x="1502395" y="756286"/>
                </a:lnTo>
                <a:lnTo>
                  <a:pt x="1503987" y="763906"/>
                </a:lnTo>
                <a:lnTo>
                  <a:pt x="1505260" y="771526"/>
                </a:lnTo>
                <a:lnTo>
                  <a:pt x="1507170" y="784543"/>
                </a:lnTo>
                <a:lnTo>
                  <a:pt x="1508125" y="795338"/>
                </a:lnTo>
                <a:lnTo>
                  <a:pt x="1508125" y="804228"/>
                </a:lnTo>
                <a:lnTo>
                  <a:pt x="1507807" y="810261"/>
                </a:lnTo>
                <a:lnTo>
                  <a:pt x="1506852" y="815341"/>
                </a:lnTo>
                <a:lnTo>
                  <a:pt x="1444778" y="877888"/>
                </a:lnTo>
                <a:lnTo>
                  <a:pt x="1442550" y="864553"/>
                </a:lnTo>
                <a:lnTo>
                  <a:pt x="1439048" y="851218"/>
                </a:lnTo>
                <a:lnTo>
                  <a:pt x="1435228" y="836296"/>
                </a:lnTo>
                <a:lnTo>
                  <a:pt x="1430135" y="821691"/>
                </a:lnTo>
                <a:lnTo>
                  <a:pt x="1424087" y="806451"/>
                </a:lnTo>
                <a:lnTo>
                  <a:pt x="1416765" y="790576"/>
                </a:lnTo>
                <a:lnTo>
                  <a:pt x="1408807" y="774383"/>
                </a:lnTo>
                <a:lnTo>
                  <a:pt x="1399894" y="757873"/>
                </a:lnTo>
                <a:lnTo>
                  <a:pt x="1390026" y="741363"/>
                </a:lnTo>
                <a:lnTo>
                  <a:pt x="1378884" y="724536"/>
                </a:lnTo>
                <a:lnTo>
                  <a:pt x="1367106" y="707073"/>
                </a:lnTo>
                <a:lnTo>
                  <a:pt x="1353737" y="689928"/>
                </a:lnTo>
                <a:lnTo>
                  <a:pt x="1340048" y="672466"/>
                </a:lnTo>
                <a:lnTo>
                  <a:pt x="1325087" y="655003"/>
                </a:lnTo>
                <a:lnTo>
                  <a:pt x="1308852" y="637541"/>
                </a:lnTo>
                <a:lnTo>
                  <a:pt x="1291981" y="620396"/>
                </a:lnTo>
                <a:lnTo>
                  <a:pt x="1278611" y="607061"/>
                </a:lnTo>
                <a:lnTo>
                  <a:pt x="1264923" y="594361"/>
                </a:lnTo>
                <a:lnTo>
                  <a:pt x="1251235" y="582296"/>
                </a:lnTo>
                <a:lnTo>
                  <a:pt x="1238184" y="570866"/>
                </a:lnTo>
                <a:lnTo>
                  <a:pt x="1224814" y="560388"/>
                </a:lnTo>
                <a:lnTo>
                  <a:pt x="1212081" y="550228"/>
                </a:lnTo>
                <a:lnTo>
                  <a:pt x="1199348" y="541021"/>
                </a:lnTo>
                <a:lnTo>
                  <a:pt x="1187252" y="532448"/>
                </a:lnTo>
                <a:lnTo>
                  <a:pt x="1175155" y="524511"/>
                </a:lnTo>
                <a:lnTo>
                  <a:pt x="1163059" y="516573"/>
                </a:lnTo>
                <a:lnTo>
                  <a:pt x="1151917" y="509588"/>
                </a:lnTo>
                <a:lnTo>
                  <a:pt x="1140776" y="502921"/>
                </a:lnTo>
                <a:lnTo>
                  <a:pt x="1129953" y="496888"/>
                </a:lnTo>
                <a:lnTo>
                  <a:pt x="1119766" y="491808"/>
                </a:lnTo>
                <a:lnTo>
                  <a:pt x="1109580" y="486411"/>
                </a:lnTo>
                <a:lnTo>
                  <a:pt x="1100030" y="481966"/>
                </a:lnTo>
                <a:lnTo>
                  <a:pt x="1082522" y="474028"/>
                </a:lnTo>
                <a:lnTo>
                  <a:pt x="1066287" y="467678"/>
                </a:lnTo>
                <a:lnTo>
                  <a:pt x="1052599" y="462598"/>
                </a:lnTo>
                <a:lnTo>
                  <a:pt x="1040821" y="459106"/>
                </a:lnTo>
                <a:lnTo>
                  <a:pt x="1031590" y="456248"/>
                </a:lnTo>
                <a:lnTo>
                  <a:pt x="1024905" y="454343"/>
                </a:lnTo>
                <a:lnTo>
                  <a:pt x="1019175" y="453391"/>
                </a:lnTo>
                <a:lnTo>
                  <a:pt x="1084432" y="388938"/>
                </a:lnTo>
                <a:close/>
                <a:moveTo>
                  <a:pt x="1213168" y="238125"/>
                </a:moveTo>
                <a:lnTo>
                  <a:pt x="1218883" y="238125"/>
                </a:lnTo>
                <a:lnTo>
                  <a:pt x="1226186" y="238759"/>
                </a:lnTo>
                <a:lnTo>
                  <a:pt x="1236028" y="239709"/>
                </a:lnTo>
                <a:lnTo>
                  <a:pt x="1248411" y="242245"/>
                </a:lnTo>
                <a:lnTo>
                  <a:pt x="1263016" y="245414"/>
                </a:lnTo>
                <a:lnTo>
                  <a:pt x="1270953" y="247315"/>
                </a:lnTo>
                <a:lnTo>
                  <a:pt x="1280161" y="249850"/>
                </a:lnTo>
                <a:lnTo>
                  <a:pt x="1289051" y="253020"/>
                </a:lnTo>
                <a:lnTo>
                  <a:pt x="1298893" y="256506"/>
                </a:lnTo>
                <a:lnTo>
                  <a:pt x="1309053" y="260625"/>
                </a:lnTo>
                <a:lnTo>
                  <a:pt x="1319848" y="264745"/>
                </a:lnTo>
                <a:lnTo>
                  <a:pt x="1330961" y="269816"/>
                </a:lnTo>
                <a:lnTo>
                  <a:pt x="1342391" y="275203"/>
                </a:lnTo>
                <a:lnTo>
                  <a:pt x="1354456" y="281541"/>
                </a:lnTo>
                <a:lnTo>
                  <a:pt x="1366838" y="288196"/>
                </a:lnTo>
                <a:lnTo>
                  <a:pt x="1379538" y="295802"/>
                </a:lnTo>
                <a:lnTo>
                  <a:pt x="1392873" y="303725"/>
                </a:lnTo>
                <a:lnTo>
                  <a:pt x="1405891" y="312598"/>
                </a:lnTo>
                <a:lnTo>
                  <a:pt x="1419861" y="322422"/>
                </a:lnTo>
                <a:lnTo>
                  <a:pt x="1433831" y="332880"/>
                </a:lnTo>
                <a:lnTo>
                  <a:pt x="1448436" y="344289"/>
                </a:lnTo>
                <a:lnTo>
                  <a:pt x="1463041" y="356332"/>
                </a:lnTo>
                <a:lnTo>
                  <a:pt x="1477963" y="369325"/>
                </a:lnTo>
                <a:lnTo>
                  <a:pt x="1492886" y="383269"/>
                </a:lnTo>
                <a:lnTo>
                  <a:pt x="1508126" y="398164"/>
                </a:lnTo>
                <a:lnTo>
                  <a:pt x="1523366" y="413692"/>
                </a:lnTo>
                <a:lnTo>
                  <a:pt x="1537653" y="428587"/>
                </a:lnTo>
                <a:lnTo>
                  <a:pt x="1550353" y="443481"/>
                </a:lnTo>
                <a:lnTo>
                  <a:pt x="1562418" y="458376"/>
                </a:lnTo>
                <a:lnTo>
                  <a:pt x="1573848" y="472637"/>
                </a:lnTo>
                <a:lnTo>
                  <a:pt x="1583691" y="486264"/>
                </a:lnTo>
                <a:lnTo>
                  <a:pt x="1593216" y="499891"/>
                </a:lnTo>
                <a:lnTo>
                  <a:pt x="1601471" y="512884"/>
                </a:lnTo>
                <a:lnTo>
                  <a:pt x="1609091" y="525878"/>
                </a:lnTo>
                <a:lnTo>
                  <a:pt x="1616076" y="538237"/>
                </a:lnTo>
                <a:lnTo>
                  <a:pt x="1622108" y="549963"/>
                </a:lnTo>
                <a:lnTo>
                  <a:pt x="1627823" y="561371"/>
                </a:lnTo>
                <a:lnTo>
                  <a:pt x="1632268" y="572780"/>
                </a:lnTo>
                <a:lnTo>
                  <a:pt x="1636713" y="583238"/>
                </a:lnTo>
                <a:lnTo>
                  <a:pt x="1640206" y="593379"/>
                </a:lnTo>
                <a:lnTo>
                  <a:pt x="1643699" y="603203"/>
                </a:lnTo>
                <a:lnTo>
                  <a:pt x="1646239" y="612077"/>
                </a:lnTo>
                <a:lnTo>
                  <a:pt x="1648143" y="620633"/>
                </a:lnTo>
                <a:lnTo>
                  <a:pt x="1650049" y="628873"/>
                </a:lnTo>
                <a:lnTo>
                  <a:pt x="1651636" y="636478"/>
                </a:lnTo>
                <a:lnTo>
                  <a:pt x="1652589" y="643767"/>
                </a:lnTo>
                <a:lnTo>
                  <a:pt x="1653541" y="650422"/>
                </a:lnTo>
                <a:lnTo>
                  <a:pt x="1654176" y="661514"/>
                </a:lnTo>
                <a:lnTo>
                  <a:pt x="1654176" y="670705"/>
                </a:lnTo>
                <a:lnTo>
                  <a:pt x="1653859" y="677043"/>
                </a:lnTo>
                <a:lnTo>
                  <a:pt x="1652906" y="682747"/>
                </a:lnTo>
                <a:lnTo>
                  <a:pt x="1588136" y="747713"/>
                </a:lnTo>
                <a:lnTo>
                  <a:pt x="1585596" y="733769"/>
                </a:lnTo>
                <a:lnTo>
                  <a:pt x="1582421" y="719508"/>
                </a:lnTo>
                <a:lnTo>
                  <a:pt x="1578293" y="704297"/>
                </a:lnTo>
                <a:lnTo>
                  <a:pt x="1572896" y="689085"/>
                </a:lnTo>
                <a:lnTo>
                  <a:pt x="1566546" y="672923"/>
                </a:lnTo>
                <a:lnTo>
                  <a:pt x="1559561" y="656761"/>
                </a:lnTo>
                <a:lnTo>
                  <a:pt x="1550671" y="639964"/>
                </a:lnTo>
                <a:lnTo>
                  <a:pt x="1541463" y="622534"/>
                </a:lnTo>
                <a:lnTo>
                  <a:pt x="1531303" y="605105"/>
                </a:lnTo>
                <a:lnTo>
                  <a:pt x="1519556" y="587358"/>
                </a:lnTo>
                <a:lnTo>
                  <a:pt x="1507173" y="569294"/>
                </a:lnTo>
                <a:lnTo>
                  <a:pt x="1493521" y="551230"/>
                </a:lnTo>
                <a:lnTo>
                  <a:pt x="1479233" y="533166"/>
                </a:lnTo>
                <a:lnTo>
                  <a:pt x="1463676" y="514786"/>
                </a:lnTo>
                <a:lnTo>
                  <a:pt x="1446848" y="497039"/>
                </a:lnTo>
                <a:lnTo>
                  <a:pt x="1429386" y="478975"/>
                </a:lnTo>
                <a:lnTo>
                  <a:pt x="1415098" y="465031"/>
                </a:lnTo>
                <a:lnTo>
                  <a:pt x="1400811" y="451721"/>
                </a:lnTo>
                <a:lnTo>
                  <a:pt x="1386841" y="439362"/>
                </a:lnTo>
                <a:lnTo>
                  <a:pt x="1372871" y="427636"/>
                </a:lnTo>
                <a:lnTo>
                  <a:pt x="1359536" y="416544"/>
                </a:lnTo>
                <a:lnTo>
                  <a:pt x="1345883" y="406086"/>
                </a:lnTo>
                <a:lnTo>
                  <a:pt x="1332548" y="396262"/>
                </a:lnTo>
                <a:lnTo>
                  <a:pt x="1319848" y="387389"/>
                </a:lnTo>
                <a:lnTo>
                  <a:pt x="1307148" y="378832"/>
                </a:lnTo>
                <a:lnTo>
                  <a:pt x="1295083" y="370909"/>
                </a:lnTo>
                <a:lnTo>
                  <a:pt x="1283018" y="363620"/>
                </a:lnTo>
                <a:lnTo>
                  <a:pt x="1271271" y="356648"/>
                </a:lnTo>
                <a:lnTo>
                  <a:pt x="1260158" y="350627"/>
                </a:lnTo>
                <a:lnTo>
                  <a:pt x="1249681" y="344606"/>
                </a:lnTo>
                <a:lnTo>
                  <a:pt x="1239203" y="339219"/>
                </a:lnTo>
                <a:lnTo>
                  <a:pt x="1229361" y="334782"/>
                </a:lnTo>
                <a:lnTo>
                  <a:pt x="1210628" y="326542"/>
                </a:lnTo>
                <a:lnTo>
                  <a:pt x="1193801" y="319887"/>
                </a:lnTo>
                <a:lnTo>
                  <a:pt x="1179513" y="314500"/>
                </a:lnTo>
                <a:lnTo>
                  <a:pt x="1167766" y="310697"/>
                </a:lnTo>
                <a:lnTo>
                  <a:pt x="1157923" y="307845"/>
                </a:lnTo>
                <a:lnTo>
                  <a:pt x="1150621" y="306260"/>
                </a:lnTo>
                <a:lnTo>
                  <a:pt x="1144588" y="304992"/>
                </a:lnTo>
                <a:lnTo>
                  <a:pt x="1213168" y="238125"/>
                </a:lnTo>
                <a:close/>
                <a:moveTo>
                  <a:pt x="1555569" y="0"/>
                </a:moveTo>
                <a:lnTo>
                  <a:pt x="1566687" y="0"/>
                </a:lnTo>
                <a:lnTo>
                  <a:pt x="1578441" y="0"/>
                </a:lnTo>
                <a:lnTo>
                  <a:pt x="1589876" y="1272"/>
                </a:lnTo>
                <a:lnTo>
                  <a:pt x="1601948" y="2862"/>
                </a:lnTo>
                <a:lnTo>
                  <a:pt x="1614337" y="5088"/>
                </a:lnTo>
                <a:lnTo>
                  <a:pt x="1627043" y="7950"/>
                </a:lnTo>
                <a:lnTo>
                  <a:pt x="1640385" y="11766"/>
                </a:lnTo>
                <a:lnTo>
                  <a:pt x="1653409" y="16218"/>
                </a:lnTo>
                <a:lnTo>
                  <a:pt x="1667386" y="21624"/>
                </a:lnTo>
                <a:lnTo>
                  <a:pt x="1681363" y="27984"/>
                </a:lnTo>
                <a:lnTo>
                  <a:pt x="1695976" y="35298"/>
                </a:lnTo>
                <a:lnTo>
                  <a:pt x="1710588" y="42930"/>
                </a:lnTo>
                <a:lnTo>
                  <a:pt x="1725836" y="52152"/>
                </a:lnTo>
                <a:lnTo>
                  <a:pt x="1741084" y="62010"/>
                </a:lnTo>
                <a:lnTo>
                  <a:pt x="1756649" y="72822"/>
                </a:lnTo>
                <a:lnTo>
                  <a:pt x="1772850" y="84588"/>
                </a:lnTo>
                <a:lnTo>
                  <a:pt x="1789051" y="97626"/>
                </a:lnTo>
                <a:lnTo>
                  <a:pt x="1804617" y="111300"/>
                </a:lnTo>
                <a:lnTo>
                  <a:pt x="1819547" y="124656"/>
                </a:lnTo>
                <a:lnTo>
                  <a:pt x="1832571" y="138330"/>
                </a:lnTo>
                <a:lnTo>
                  <a:pt x="1844642" y="151686"/>
                </a:lnTo>
                <a:lnTo>
                  <a:pt x="1856078" y="165042"/>
                </a:lnTo>
                <a:lnTo>
                  <a:pt x="1865608" y="178398"/>
                </a:lnTo>
                <a:lnTo>
                  <a:pt x="1874502" y="191755"/>
                </a:lnTo>
                <a:lnTo>
                  <a:pt x="1881809" y="204475"/>
                </a:lnTo>
                <a:lnTo>
                  <a:pt x="1888797" y="217831"/>
                </a:lnTo>
                <a:lnTo>
                  <a:pt x="1894197" y="230869"/>
                </a:lnTo>
                <a:lnTo>
                  <a:pt x="1898962" y="243907"/>
                </a:lnTo>
                <a:lnTo>
                  <a:pt x="1902457" y="256309"/>
                </a:lnTo>
                <a:lnTo>
                  <a:pt x="1905633" y="268711"/>
                </a:lnTo>
                <a:lnTo>
                  <a:pt x="1907857" y="281113"/>
                </a:lnTo>
                <a:lnTo>
                  <a:pt x="1908810" y="293197"/>
                </a:lnTo>
                <a:lnTo>
                  <a:pt x="1909763" y="305281"/>
                </a:lnTo>
                <a:lnTo>
                  <a:pt x="1909763" y="316729"/>
                </a:lnTo>
                <a:lnTo>
                  <a:pt x="1908492" y="328177"/>
                </a:lnTo>
                <a:lnTo>
                  <a:pt x="1907539" y="339307"/>
                </a:lnTo>
                <a:lnTo>
                  <a:pt x="1905316" y="350437"/>
                </a:lnTo>
                <a:lnTo>
                  <a:pt x="1902457" y="360931"/>
                </a:lnTo>
                <a:lnTo>
                  <a:pt x="1899598" y="371425"/>
                </a:lnTo>
                <a:lnTo>
                  <a:pt x="1895786" y="381601"/>
                </a:lnTo>
                <a:lnTo>
                  <a:pt x="1891656" y="391459"/>
                </a:lnTo>
                <a:lnTo>
                  <a:pt x="1887527" y="400681"/>
                </a:lnTo>
                <a:lnTo>
                  <a:pt x="1882762" y="409903"/>
                </a:lnTo>
                <a:lnTo>
                  <a:pt x="1877361" y="418490"/>
                </a:lnTo>
                <a:lnTo>
                  <a:pt x="1871643" y="426758"/>
                </a:lnTo>
                <a:lnTo>
                  <a:pt x="1865925" y="434708"/>
                </a:lnTo>
                <a:lnTo>
                  <a:pt x="1860208" y="442340"/>
                </a:lnTo>
                <a:lnTo>
                  <a:pt x="1854172" y="449336"/>
                </a:lnTo>
                <a:lnTo>
                  <a:pt x="1847501" y="456014"/>
                </a:lnTo>
                <a:lnTo>
                  <a:pt x="1841783" y="463328"/>
                </a:lnTo>
                <a:lnTo>
                  <a:pt x="1830983" y="476048"/>
                </a:lnTo>
                <a:lnTo>
                  <a:pt x="1801122" y="514208"/>
                </a:lnTo>
                <a:lnTo>
                  <a:pt x="1764909" y="560636"/>
                </a:lnTo>
                <a:lnTo>
                  <a:pt x="1730283" y="604838"/>
                </a:lnTo>
                <a:lnTo>
                  <a:pt x="1729648" y="593708"/>
                </a:lnTo>
                <a:lnTo>
                  <a:pt x="1728377" y="581306"/>
                </a:lnTo>
                <a:lnTo>
                  <a:pt x="1726471" y="567632"/>
                </a:lnTo>
                <a:lnTo>
                  <a:pt x="1723930" y="553322"/>
                </a:lnTo>
                <a:lnTo>
                  <a:pt x="1720118" y="537740"/>
                </a:lnTo>
                <a:lnTo>
                  <a:pt x="1715353" y="521840"/>
                </a:lnTo>
                <a:lnTo>
                  <a:pt x="1712494" y="513254"/>
                </a:lnTo>
                <a:lnTo>
                  <a:pt x="1709318" y="504668"/>
                </a:lnTo>
                <a:lnTo>
                  <a:pt x="1705823" y="496082"/>
                </a:lnTo>
                <a:lnTo>
                  <a:pt x="1702011" y="487178"/>
                </a:lnTo>
                <a:lnTo>
                  <a:pt x="1697882" y="477638"/>
                </a:lnTo>
                <a:lnTo>
                  <a:pt x="1693117" y="468098"/>
                </a:lnTo>
                <a:lnTo>
                  <a:pt x="1688034" y="458876"/>
                </a:lnTo>
                <a:lnTo>
                  <a:pt x="1682952" y="449018"/>
                </a:lnTo>
                <a:lnTo>
                  <a:pt x="1677234" y="439160"/>
                </a:lnTo>
                <a:lnTo>
                  <a:pt x="1670881" y="428984"/>
                </a:lnTo>
                <a:lnTo>
                  <a:pt x="1664527" y="418808"/>
                </a:lnTo>
                <a:lnTo>
                  <a:pt x="1657221" y="408631"/>
                </a:lnTo>
                <a:lnTo>
                  <a:pt x="1649915" y="398137"/>
                </a:lnTo>
                <a:lnTo>
                  <a:pt x="1641973" y="387643"/>
                </a:lnTo>
                <a:lnTo>
                  <a:pt x="1633079" y="376831"/>
                </a:lnTo>
                <a:lnTo>
                  <a:pt x="1624184" y="365701"/>
                </a:lnTo>
                <a:lnTo>
                  <a:pt x="1614337" y="354889"/>
                </a:lnTo>
                <a:lnTo>
                  <a:pt x="1604489" y="343441"/>
                </a:lnTo>
                <a:lnTo>
                  <a:pt x="1593688" y="332311"/>
                </a:lnTo>
                <a:lnTo>
                  <a:pt x="1582570" y="320863"/>
                </a:lnTo>
                <a:lnTo>
                  <a:pt x="1571134" y="310051"/>
                </a:lnTo>
                <a:lnTo>
                  <a:pt x="1559381" y="299239"/>
                </a:lnTo>
                <a:lnTo>
                  <a:pt x="1548263" y="289381"/>
                </a:lnTo>
                <a:lnTo>
                  <a:pt x="1536827" y="279523"/>
                </a:lnTo>
                <a:lnTo>
                  <a:pt x="1525709" y="270619"/>
                </a:lnTo>
                <a:lnTo>
                  <a:pt x="1514590" y="262351"/>
                </a:lnTo>
                <a:lnTo>
                  <a:pt x="1503472" y="254083"/>
                </a:lnTo>
                <a:lnTo>
                  <a:pt x="1492672" y="246451"/>
                </a:lnTo>
                <a:lnTo>
                  <a:pt x="1481871" y="239137"/>
                </a:lnTo>
                <a:lnTo>
                  <a:pt x="1471388" y="232777"/>
                </a:lnTo>
                <a:lnTo>
                  <a:pt x="1460905" y="226417"/>
                </a:lnTo>
                <a:lnTo>
                  <a:pt x="1450740" y="220693"/>
                </a:lnTo>
                <a:lnTo>
                  <a:pt x="1440575" y="215287"/>
                </a:lnTo>
                <a:lnTo>
                  <a:pt x="1430410" y="210199"/>
                </a:lnTo>
                <a:lnTo>
                  <a:pt x="1420562" y="205747"/>
                </a:lnTo>
                <a:lnTo>
                  <a:pt x="1411350" y="201613"/>
                </a:lnTo>
                <a:lnTo>
                  <a:pt x="1401820" y="197479"/>
                </a:lnTo>
                <a:lnTo>
                  <a:pt x="1392925" y="193981"/>
                </a:lnTo>
                <a:lnTo>
                  <a:pt x="1375136" y="187620"/>
                </a:lnTo>
                <a:lnTo>
                  <a:pt x="1358300" y="182850"/>
                </a:lnTo>
                <a:lnTo>
                  <a:pt x="1342417" y="178716"/>
                </a:lnTo>
                <a:lnTo>
                  <a:pt x="1327805" y="175536"/>
                </a:lnTo>
                <a:lnTo>
                  <a:pt x="1314145" y="173310"/>
                </a:lnTo>
                <a:lnTo>
                  <a:pt x="1301756" y="171720"/>
                </a:lnTo>
                <a:lnTo>
                  <a:pt x="1290638" y="171084"/>
                </a:lnTo>
                <a:lnTo>
                  <a:pt x="1330346" y="138966"/>
                </a:lnTo>
                <a:lnTo>
                  <a:pt x="1370689" y="105894"/>
                </a:lnTo>
                <a:lnTo>
                  <a:pt x="1405950" y="76638"/>
                </a:lnTo>
                <a:lnTo>
                  <a:pt x="1419609" y="64554"/>
                </a:lnTo>
                <a:lnTo>
                  <a:pt x="1429774" y="55650"/>
                </a:lnTo>
                <a:lnTo>
                  <a:pt x="1435810" y="49926"/>
                </a:lnTo>
                <a:lnTo>
                  <a:pt x="1442163" y="44520"/>
                </a:lnTo>
                <a:lnTo>
                  <a:pt x="1448834" y="39432"/>
                </a:lnTo>
                <a:lnTo>
                  <a:pt x="1455505" y="34026"/>
                </a:lnTo>
                <a:lnTo>
                  <a:pt x="1463129" y="29256"/>
                </a:lnTo>
                <a:lnTo>
                  <a:pt x="1470753" y="24486"/>
                </a:lnTo>
                <a:lnTo>
                  <a:pt x="1479012" y="20352"/>
                </a:lnTo>
                <a:lnTo>
                  <a:pt x="1487271" y="16218"/>
                </a:lnTo>
                <a:lnTo>
                  <a:pt x="1495848" y="13038"/>
                </a:lnTo>
                <a:lnTo>
                  <a:pt x="1505378" y="9540"/>
                </a:lnTo>
                <a:lnTo>
                  <a:pt x="1514590" y="6996"/>
                </a:lnTo>
                <a:lnTo>
                  <a:pt x="1524438" y="4770"/>
                </a:lnTo>
                <a:lnTo>
                  <a:pt x="1534285" y="2544"/>
                </a:lnTo>
                <a:lnTo>
                  <a:pt x="1544768" y="1272"/>
                </a:lnTo>
                <a:lnTo>
                  <a:pt x="155556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696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200">
              <a:solidFill>
                <a:srgbClr val="0068B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12"/>
          <p:cNvSpPr txBox="1"/>
          <p:nvPr/>
        </p:nvSpPr>
        <p:spPr>
          <a:xfrm>
            <a:off x="4996307" y="2005396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28" name="TextBox 12"/>
          <p:cNvSpPr txBox="1"/>
          <p:nvPr/>
        </p:nvSpPr>
        <p:spPr>
          <a:xfrm>
            <a:off x="4915844" y="2757317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29" name="TextBox 12"/>
          <p:cNvSpPr txBox="1"/>
          <p:nvPr/>
        </p:nvSpPr>
        <p:spPr>
          <a:xfrm>
            <a:off x="4958518" y="3447119"/>
            <a:ext cx="2010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50"/>
                            </p:stCondLst>
                            <p:childTnLst>
                              <p:par>
                                <p:cTn id="3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3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8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5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950"/>
                            </p:stCondLst>
                            <p:childTnLst>
                              <p:par>
                                <p:cTn id="6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6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100"/>
                            </p:stCondLst>
                            <p:childTnLst>
                              <p:par>
                                <p:cTn id="7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600"/>
                            </p:stCondLst>
                            <p:childTnLst>
                              <p:par>
                                <p:cTn id="8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250"/>
                            </p:stCondLst>
                            <p:childTnLst>
                              <p:par>
                                <p:cTn id="9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750"/>
                            </p:stCondLst>
                            <p:childTnLst>
                              <p:par>
                                <p:cTn id="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64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384084" y="1908216"/>
            <a:ext cx="1647315" cy="1608371"/>
            <a:chOff x="2775594" y="1634947"/>
            <a:chExt cx="1647315" cy="1608371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5594" y="1634947"/>
              <a:ext cx="1647315" cy="1608371"/>
            </a:xfrm>
            <a:prstGeom prst="rect">
              <a:avLst/>
            </a:prstGeom>
          </p:spPr>
        </p:pic>
        <p:sp>
          <p:nvSpPr>
            <p:cNvPr id="4" name="TextBox 12"/>
            <p:cNvSpPr txBox="1"/>
            <p:nvPr/>
          </p:nvSpPr>
          <p:spPr>
            <a:xfrm>
              <a:off x="3120210" y="1861551"/>
              <a:ext cx="100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119785" y="1908216"/>
            <a:ext cx="1647315" cy="1608371"/>
            <a:chOff x="5511295" y="1634947"/>
            <a:chExt cx="1647315" cy="160837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511295" y="1634947"/>
              <a:ext cx="1647315" cy="1608371"/>
            </a:xfrm>
            <a:prstGeom prst="rect">
              <a:avLst/>
            </a:prstGeom>
          </p:spPr>
        </p:pic>
        <p:sp>
          <p:nvSpPr>
            <p:cNvPr id="7" name="TextBox 12"/>
            <p:cNvSpPr txBox="1"/>
            <p:nvPr/>
          </p:nvSpPr>
          <p:spPr>
            <a:xfrm>
              <a:off x="5851617" y="1848851"/>
              <a:ext cx="1008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sp>
        <p:nvSpPr>
          <p:cNvPr id="8" name="TextBox 12"/>
          <p:cNvSpPr txBox="1"/>
          <p:nvPr/>
        </p:nvSpPr>
        <p:spPr>
          <a:xfrm>
            <a:off x="1853838" y="3007755"/>
            <a:ext cx="1749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9" name="TextBox 12"/>
          <p:cNvSpPr txBox="1"/>
          <p:nvPr/>
        </p:nvSpPr>
        <p:spPr>
          <a:xfrm>
            <a:off x="5585597" y="3007755"/>
            <a:ext cx="1749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137073" y="2047875"/>
            <a:ext cx="932913" cy="1441774"/>
            <a:chOff x="4029075" y="2047875"/>
            <a:chExt cx="715963" cy="1106488"/>
          </a:xfrm>
        </p:grpSpPr>
        <p:sp>
          <p:nvSpPr>
            <p:cNvPr id="3" name="Freeform 45"/>
            <p:cNvSpPr/>
            <p:nvPr/>
          </p:nvSpPr>
          <p:spPr bwMode="auto">
            <a:xfrm>
              <a:off x="4289425" y="3028950"/>
              <a:ext cx="366713" cy="125413"/>
            </a:xfrm>
            <a:custGeom>
              <a:avLst/>
              <a:gdLst>
                <a:gd name="T0" fmla="*/ 55 w 62"/>
                <a:gd name="T1" fmla="*/ 0 h 21"/>
                <a:gd name="T2" fmla="*/ 38 w 62"/>
                <a:gd name="T3" fmla="*/ 5 h 21"/>
                <a:gd name="T4" fmla="*/ 10 w 62"/>
                <a:gd name="T5" fmla="*/ 5 h 21"/>
                <a:gd name="T6" fmla="*/ 2 w 62"/>
                <a:gd name="T7" fmla="*/ 7 h 21"/>
                <a:gd name="T8" fmla="*/ 3 w 62"/>
                <a:gd name="T9" fmla="*/ 16 h 21"/>
                <a:gd name="T10" fmla="*/ 22 w 62"/>
                <a:gd name="T11" fmla="*/ 21 h 21"/>
                <a:gd name="T12" fmla="*/ 48 w 62"/>
                <a:gd name="T13" fmla="*/ 17 h 21"/>
                <a:gd name="T14" fmla="*/ 55 w 62"/>
                <a:gd name="T15" fmla="*/ 0 h 21"/>
                <a:gd name="T16" fmla="*/ 55 w 62"/>
                <a:gd name="T17" fmla="*/ 4 h 21"/>
                <a:gd name="T18" fmla="*/ 58 w 62"/>
                <a:gd name="T19" fmla="*/ 9 h 21"/>
                <a:gd name="T20" fmla="*/ 58 w 62"/>
                <a:gd name="T21" fmla="*/ 7 h 21"/>
                <a:gd name="T22" fmla="*/ 58 w 62"/>
                <a:gd name="T23" fmla="*/ 8 h 21"/>
                <a:gd name="T24" fmla="*/ 58 w 62"/>
                <a:gd name="T25" fmla="*/ 5 h 21"/>
                <a:gd name="T26" fmla="*/ 39 w 62"/>
                <a:gd name="T27" fmla="*/ 15 h 21"/>
                <a:gd name="T28" fmla="*/ 15 w 62"/>
                <a:gd name="T29" fmla="*/ 15 h 21"/>
                <a:gd name="T30" fmla="*/ 2 w 62"/>
                <a:gd name="T31" fmla="*/ 10 h 21"/>
                <a:gd name="T32" fmla="*/ 2 w 62"/>
                <a:gd name="T33" fmla="*/ 10 h 21"/>
                <a:gd name="T34" fmla="*/ 3 w 62"/>
                <a:gd name="T35" fmla="*/ 9 h 21"/>
                <a:gd name="T36" fmla="*/ 5 w 62"/>
                <a:gd name="T37" fmla="*/ 8 h 21"/>
                <a:gd name="T38" fmla="*/ 20 w 62"/>
                <a:gd name="T39" fmla="*/ 11 h 21"/>
                <a:gd name="T40" fmla="*/ 43 w 62"/>
                <a:gd name="T41" fmla="*/ 9 h 21"/>
                <a:gd name="T42" fmla="*/ 55 w 62"/>
                <a:gd name="T43" fmla="*/ 4 h 21"/>
                <a:gd name="T44" fmla="*/ 55 w 62"/>
                <a:gd name="T4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2" h="21">
                  <a:moveTo>
                    <a:pt x="55" y="0"/>
                  </a:moveTo>
                  <a:cubicBezTo>
                    <a:pt x="51" y="4"/>
                    <a:pt x="43" y="5"/>
                    <a:pt x="38" y="5"/>
                  </a:cubicBezTo>
                  <a:cubicBezTo>
                    <a:pt x="28" y="7"/>
                    <a:pt x="19" y="7"/>
                    <a:pt x="10" y="5"/>
                  </a:cubicBezTo>
                  <a:cubicBezTo>
                    <a:pt x="6" y="4"/>
                    <a:pt x="3" y="1"/>
                    <a:pt x="2" y="7"/>
                  </a:cubicBezTo>
                  <a:cubicBezTo>
                    <a:pt x="1" y="10"/>
                    <a:pt x="0" y="14"/>
                    <a:pt x="3" y="16"/>
                  </a:cubicBezTo>
                  <a:cubicBezTo>
                    <a:pt x="7" y="21"/>
                    <a:pt x="17" y="20"/>
                    <a:pt x="22" y="21"/>
                  </a:cubicBezTo>
                  <a:cubicBezTo>
                    <a:pt x="31" y="21"/>
                    <a:pt x="40" y="20"/>
                    <a:pt x="48" y="17"/>
                  </a:cubicBezTo>
                  <a:cubicBezTo>
                    <a:pt x="56" y="15"/>
                    <a:pt x="62" y="6"/>
                    <a:pt x="55" y="0"/>
                  </a:cubicBezTo>
                  <a:cubicBezTo>
                    <a:pt x="56" y="0"/>
                    <a:pt x="54" y="4"/>
                    <a:pt x="55" y="4"/>
                  </a:cubicBezTo>
                  <a:cubicBezTo>
                    <a:pt x="56" y="6"/>
                    <a:pt x="57" y="7"/>
                    <a:pt x="58" y="9"/>
                  </a:cubicBezTo>
                  <a:cubicBezTo>
                    <a:pt x="58" y="8"/>
                    <a:pt x="58" y="8"/>
                    <a:pt x="58" y="7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58" y="7"/>
                    <a:pt x="58" y="6"/>
                    <a:pt x="58" y="5"/>
                  </a:cubicBezTo>
                  <a:cubicBezTo>
                    <a:pt x="56" y="13"/>
                    <a:pt x="45" y="14"/>
                    <a:pt x="39" y="15"/>
                  </a:cubicBezTo>
                  <a:cubicBezTo>
                    <a:pt x="31" y="16"/>
                    <a:pt x="23" y="16"/>
                    <a:pt x="15" y="15"/>
                  </a:cubicBezTo>
                  <a:cubicBezTo>
                    <a:pt x="10" y="15"/>
                    <a:pt x="5" y="15"/>
                    <a:pt x="2" y="10"/>
                  </a:cubicBezTo>
                  <a:cubicBezTo>
                    <a:pt x="2" y="9"/>
                    <a:pt x="2" y="9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4" y="8"/>
                    <a:pt x="4" y="8"/>
                    <a:pt x="5" y="8"/>
                  </a:cubicBezTo>
                  <a:cubicBezTo>
                    <a:pt x="10" y="10"/>
                    <a:pt x="15" y="11"/>
                    <a:pt x="20" y="11"/>
                  </a:cubicBezTo>
                  <a:cubicBezTo>
                    <a:pt x="28" y="12"/>
                    <a:pt x="35" y="11"/>
                    <a:pt x="43" y="9"/>
                  </a:cubicBezTo>
                  <a:cubicBezTo>
                    <a:pt x="47" y="9"/>
                    <a:pt x="52" y="8"/>
                    <a:pt x="55" y="4"/>
                  </a:cubicBezTo>
                  <a:cubicBezTo>
                    <a:pt x="56" y="3"/>
                    <a:pt x="54" y="1"/>
                    <a:pt x="55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46"/>
            <p:cNvSpPr/>
            <p:nvPr/>
          </p:nvSpPr>
          <p:spPr bwMode="auto">
            <a:xfrm>
              <a:off x="4029075" y="2047875"/>
              <a:ext cx="715963" cy="946150"/>
            </a:xfrm>
            <a:custGeom>
              <a:avLst/>
              <a:gdLst>
                <a:gd name="T0" fmla="*/ 47 w 121"/>
                <a:gd name="T1" fmla="*/ 158 h 160"/>
                <a:gd name="T2" fmla="*/ 62 w 121"/>
                <a:gd name="T3" fmla="*/ 160 h 160"/>
                <a:gd name="T4" fmla="*/ 94 w 121"/>
                <a:gd name="T5" fmla="*/ 154 h 160"/>
                <a:gd name="T6" fmla="*/ 94 w 121"/>
                <a:gd name="T7" fmla="*/ 149 h 160"/>
                <a:gd name="T8" fmla="*/ 93 w 121"/>
                <a:gd name="T9" fmla="*/ 123 h 160"/>
                <a:gd name="T10" fmla="*/ 102 w 121"/>
                <a:gd name="T11" fmla="*/ 108 h 160"/>
                <a:gd name="T12" fmla="*/ 111 w 121"/>
                <a:gd name="T13" fmla="*/ 91 h 160"/>
                <a:gd name="T14" fmla="*/ 119 w 121"/>
                <a:gd name="T15" fmla="*/ 62 h 160"/>
                <a:gd name="T16" fmla="*/ 109 w 121"/>
                <a:gd name="T17" fmla="*/ 25 h 160"/>
                <a:gd name="T18" fmla="*/ 56 w 121"/>
                <a:gd name="T19" fmla="*/ 3 h 160"/>
                <a:gd name="T20" fmla="*/ 12 w 121"/>
                <a:gd name="T21" fmla="*/ 39 h 160"/>
                <a:gd name="T22" fmla="*/ 6 w 121"/>
                <a:gd name="T23" fmla="*/ 61 h 160"/>
                <a:gd name="T24" fmla="*/ 24 w 121"/>
                <a:gd name="T25" fmla="*/ 104 h 160"/>
                <a:gd name="T26" fmla="*/ 36 w 121"/>
                <a:gd name="T27" fmla="*/ 118 h 160"/>
                <a:gd name="T28" fmla="*/ 46 w 121"/>
                <a:gd name="T29" fmla="*/ 136 h 160"/>
                <a:gd name="T30" fmla="*/ 47 w 121"/>
                <a:gd name="T31" fmla="*/ 154 h 160"/>
                <a:gd name="T32" fmla="*/ 47 w 121"/>
                <a:gd name="T33" fmla="*/ 156 h 160"/>
                <a:gd name="T34" fmla="*/ 47 w 121"/>
                <a:gd name="T35" fmla="*/ 154 h 160"/>
                <a:gd name="T36" fmla="*/ 47 w 121"/>
                <a:gd name="T37" fmla="*/ 158 h 160"/>
                <a:gd name="T38" fmla="*/ 48 w 121"/>
                <a:gd name="T39" fmla="*/ 153 h 160"/>
                <a:gd name="T40" fmla="*/ 47 w 121"/>
                <a:gd name="T41" fmla="*/ 153 h 160"/>
                <a:gd name="T42" fmla="*/ 47 w 121"/>
                <a:gd name="T43" fmla="*/ 156 h 160"/>
                <a:gd name="T44" fmla="*/ 47 w 121"/>
                <a:gd name="T45" fmla="*/ 139 h 160"/>
                <a:gd name="T46" fmla="*/ 44 w 121"/>
                <a:gd name="T47" fmla="*/ 123 h 160"/>
                <a:gd name="T48" fmla="*/ 34 w 121"/>
                <a:gd name="T49" fmla="*/ 110 h 160"/>
                <a:gd name="T50" fmla="*/ 11 w 121"/>
                <a:gd name="T51" fmla="*/ 45 h 160"/>
                <a:gd name="T52" fmla="*/ 52 w 121"/>
                <a:gd name="T53" fmla="*/ 9 h 160"/>
                <a:gd name="T54" fmla="*/ 108 w 121"/>
                <a:gd name="T55" fmla="*/ 29 h 160"/>
                <a:gd name="T56" fmla="*/ 118 w 121"/>
                <a:gd name="T57" fmla="*/ 70 h 160"/>
                <a:gd name="T58" fmla="*/ 101 w 121"/>
                <a:gd name="T59" fmla="*/ 105 h 160"/>
                <a:gd name="T60" fmla="*/ 92 w 121"/>
                <a:gd name="T61" fmla="*/ 121 h 160"/>
                <a:gd name="T62" fmla="*/ 91 w 121"/>
                <a:gd name="T63" fmla="*/ 130 h 160"/>
                <a:gd name="T64" fmla="*/ 94 w 121"/>
                <a:gd name="T65" fmla="*/ 154 h 160"/>
                <a:gd name="T66" fmla="*/ 94 w 121"/>
                <a:gd name="T67" fmla="*/ 149 h 160"/>
                <a:gd name="T68" fmla="*/ 63 w 121"/>
                <a:gd name="T69" fmla="*/ 155 h 160"/>
                <a:gd name="T70" fmla="*/ 48 w 121"/>
                <a:gd name="T71" fmla="*/ 153 h 160"/>
                <a:gd name="T72" fmla="*/ 47 w 121"/>
                <a:gd name="T73" fmla="*/ 158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1" h="160">
                  <a:moveTo>
                    <a:pt x="47" y="158"/>
                  </a:moveTo>
                  <a:cubicBezTo>
                    <a:pt x="52" y="160"/>
                    <a:pt x="57" y="160"/>
                    <a:pt x="62" y="160"/>
                  </a:cubicBezTo>
                  <a:cubicBezTo>
                    <a:pt x="73" y="160"/>
                    <a:pt x="84" y="158"/>
                    <a:pt x="94" y="154"/>
                  </a:cubicBezTo>
                  <a:cubicBezTo>
                    <a:pt x="94" y="154"/>
                    <a:pt x="94" y="149"/>
                    <a:pt x="94" y="149"/>
                  </a:cubicBezTo>
                  <a:cubicBezTo>
                    <a:pt x="91" y="141"/>
                    <a:pt x="90" y="131"/>
                    <a:pt x="93" y="123"/>
                  </a:cubicBezTo>
                  <a:cubicBezTo>
                    <a:pt x="94" y="117"/>
                    <a:pt x="99" y="113"/>
                    <a:pt x="102" y="108"/>
                  </a:cubicBezTo>
                  <a:cubicBezTo>
                    <a:pt x="105" y="102"/>
                    <a:pt x="109" y="97"/>
                    <a:pt x="111" y="91"/>
                  </a:cubicBezTo>
                  <a:cubicBezTo>
                    <a:pt x="116" y="82"/>
                    <a:pt x="118" y="72"/>
                    <a:pt x="119" y="62"/>
                  </a:cubicBezTo>
                  <a:cubicBezTo>
                    <a:pt x="121" y="48"/>
                    <a:pt x="116" y="37"/>
                    <a:pt x="109" y="25"/>
                  </a:cubicBezTo>
                  <a:cubicBezTo>
                    <a:pt x="98" y="6"/>
                    <a:pt x="76" y="0"/>
                    <a:pt x="56" y="3"/>
                  </a:cubicBezTo>
                  <a:cubicBezTo>
                    <a:pt x="36" y="7"/>
                    <a:pt x="20" y="21"/>
                    <a:pt x="12" y="39"/>
                  </a:cubicBezTo>
                  <a:cubicBezTo>
                    <a:pt x="9" y="46"/>
                    <a:pt x="7" y="53"/>
                    <a:pt x="6" y="61"/>
                  </a:cubicBezTo>
                  <a:cubicBezTo>
                    <a:pt x="5" y="77"/>
                    <a:pt x="14" y="92"/>
                    <a:pt x="24" y="104"/>
                  </a:cubicBezTo>
                  <a:cubicBezTo>
                    <a:pt x="28" y="109"/>
                    <a:pt x="32" y="113"/>
                    <a:pt x="36" y="118"/>
                  </a:cubicBezTo>
                  <a:cubicBezTo>
                    <a:pt x="41" y="123"/>
                    <a:pt x="44" y="128"/>
                    <a:pt x="46" y="136"/>
                  </a:cubicBezTo>
                  <a:cubicBezTo>
                    <a:pt x="47" y="142"/>
                    <a:pt x="47" y="148"/>
                    <a:pt x="47" y="154"/>
                  </a:cubicBezTo>
                  <a:cubicBezTo>
                    <a:pt x="47" y="155"/>
                    <a:pt x="47" y="155"/>
                    <a:pt x="47" y="156"/>
                  </a:cubicBezTo>
                  <a:cubicBezTo>
                    <a:pt x="47" y="159"/>
                    <a:pt x="48" y="152"/>
                    <a:pt x="47" y="154"/>
                  </a:cubicBezTo>
                  <a:cubicBezTo>
                    <a:pt x="47" y="156"/>
                    <a:pt x="47" y="157"/>
                    <a:pt x="47" y="158"/>
                  </a:cubicBezTo>
                  <a:cubicBezTo>
                    <a:pt x="46" y="157"/>
                    <a:pt x="48" y="154"/>
                    <a:pt x="48" y="153"/>
                  </a:cubicBezTo>
                  <a:cubicBezTo>
                    <a:pt x="48" y="153"/>
                    <a:pt x="48" y="153"/>
                    <a:pt x="47" y="153"/>
                  </a:cubicBezTo>
                  <a:cubicBezTo>
                    <a:pt x="47" y="154"/>
                    <a:pt x="47" y="155"/>
                    <a:pt x="47" y="156"/>
                  </a:cubicBezTo>
                  <a:cubicBezTo>
                    <a:pt x="48" y="151"/>
                    <a:pt x="48" y="145"/>
                    <a:pt x="47" y="139"/>
                  </a:cubicBezTo>
                  <a:cubicBezTo>
                    <a:pt x="47" y="134"/>
                    <a:pt x="46" y="128"/>
                    <a:pt x="44" y="123"/>
                  </a:cubicBezTo>
                  <a:cubicBezTo>
                    <a:pt x="42" y="117"/>
                    <a:pt x="38" y="114"/>
                    <a:pt x="34" y="110"/>
                  </a:cubicBezTo>
                  <a:cubicBezTo>
                    <a:pt x="18" y="91"/>
                    <a:pt x="0" y="71"/>
                    <a:pt x="11" y="45"/>
                  </a:cubicBezTo>
                  <a:cubicBezTo>
                    <a:pt x="18" y="27"/>
                    <a:pt x="33" y="14"/>
                    <a:pt x="52" y="9"/>
                  </a:cubicBezTo>
                  <a:cubicBezTo>
                    <a:pt x="73" y="3"/>
                    <a:pt x="96" y="10"/>
                    <a:pt x="108" y="29"/>
                  </a:cubicBezTo>
                  <a:cubicBezTo>
                    <a:pt x="116" y="42"/>
                    <a:pt x="121" y="55"/>
                    <a:pt x="118" y="70"/>
                  </a:cubicBezTo>
                  <a:cubicBezTo>
                    <a:pt x="115" y="83"/>
                    <a:pt x="108" y="95"/>
                    <a:pt x="101" y="105"/>
                  </a:cubicBezTo>
                  <a:cubicBezTo>
                    <a:pt x="98" y="111"/>
                    <a:pt x="94" y="115"/>
                    <a:pt x="92" y="121"/>
                  </a:cubicBezTo>
                  <a:cubicBezTo>
                    <a:pt x="92" y="124"/>
                    <a:pt x="91" y="127"/>
                    <a:pt x="91" y="130"/>
                  </a:cubicBezTo>
                  <a:cubicBezTo>
                    <a:pt x="90" y="138"/>
                    <a:pt x="91" y="146"/>
                    <a:pt x="94" y="154"/>
                  </a:cubicBezTo>
                  <a:cubicBezTo>
                    <a:pt x="94" y="152"/>
                    <a:pt x="94" y="150"/>
                    <a:pt x="94" y="149"/>
                  </a:cubicBezTo>
                  <a:cubicBezTo>
                    <a:pt x="84" y="153"/>
                    <a:pt x="74" y="155"/>
                    <a:pt x="63" y="155"/>
                  </a:cubicBezTo>
                  <a:cubicBezTo>
                    <a:pt x="58" y="155"/>
                    <a:pt x="52" y="155"/>
                    <a:pt x="48" y="153"/>
                  </a:cubicBezTo>
                  <a:cubicBezTo>
                    <a:pt x="48" y="153"/>
                    <a:pt x="47" y="158"/>
                    <a:pt x="47" y="158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Freeform 47"/>
            <p:cNvSpPr/>
            <p:nvPr/>
          </p:nvSpPr>
          <p:spPr bwMode="auto">
            <a:xfrm>
              <a:off x="4283075" y="2928938"/>
              <a:ext cx="349250" cy="136525"/>
            </a:xfrm>
            <a:custGeom>
              <a:avLst/>
              <a:gdLst>
                <a:gd name="T0" fmla="*/ 52 w 59"/>
                <a:gd name="T1" fmla="*/ 0 h 23"/>
                <a:gd name="T2" fmla="*/ 8 w 59"/>
                <a:gd name="T3" fmla="*/ 5 h 23"/>
                <a:gd name="T4" fmla="*/ 3 w 59"/>
                <a:gd name="T5" fmla="*/ 7 h 23"/>
                <a:gd name="T6" fmla="*/ 2 w 59"/>
                <a:gd name="T7" fmla="*/ 15 h 23"/>
                <a:gd name="T8" fmla="*/ 40 w 59"/>
                <a:gd name="T9" fmla="*/ 17 h 23"/>
                <a:gd name="T10" fmla="*/ 54 w 59"/>
                <a:gd name="T11" fmla="*/ 8 h 23"/>
                <a:gd name="T12" fmla="*/ 52 w 59"/>
                <a:gd name="T13" fmla="*/ 0 h 23"/>
                <a:gd name="T14" fmla="*/ 50 w 59"/>
                <a:gd name="T15" fmla="*/ 4 h 23"/>
                <a:gd name="T16" fmla="*/ 47 w 59"/>
                <a:gd name="T17" fmla="*/ 11 h 23"/>
                <a:gd name="T18" fmla="*/ 27 w 59"/>
                <a:gd name="T19" fmla="*/ 15 h 23"/>
                <a:gd name="T20" fmla="*/ 3 w 59"/>
                <a:gd name="T21" fmla="*/ 7 h 23"/>
                <a:gd name="T22" fmla="*/ 1 w 59"/>
                <a:gd name="T23" fmla="*/ 11 h 23"/>
                <a:gd name="T24" fmla="*/ 5 w 59"/>
                <a:gd name="T25" fmla="*/ 9 h 23"/>
                <a:gd name="T26" fmla="*/ 16 w 59"/>
                <a:gd name="T27" fmla="*/ 10 h 23"/>
                <a:gd name="T28" fmla="*/ 50 w 59"/>
                <a:gd name="T29" fmla="*/ 4 h 23"/>
                <a:gd name="T30" fmla="*/ 52 w 59"/>
                <a:gd name="T3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9" h="23">
                  <a:moveTo>
                    <a:pt x="52" y="0"/>
                  </a:moveTo>
                  <a:cubicBezTo>
                    <a:pt x="38" y="5"/>
                    <a:pt x="22" y="8"/>
                    <a:pt x="8" y="5"/>
                  </a:cubicBezTo>
                  <a:cubicBezTo>
                    <a:pt x="5" y="4"/>
                    <a:pt x="4" y="4"/>
                    <a:pt x="3" y="7"/>
                  </a:cubicBezTo>
                  <a:cubicBezTo>
                    <a:pt x="2" y="10"/>
                    <a:pt x="0" y="13"/>
                    <a:pt x="2" y="15"/>
                  </a:cubicBezTo>
                  <a:cubicBezTo>
                    <a:pt x="13" y="23"/>
                    <a:pt x="29" y="20"/>
                    <a:pt x="40" y="17"/>
                  </a:cubicBezTo>
                  <a:cubicBezTo>
                    <a:pt x="46" y="16"/>
                    <a:pt x="52" y="14"/>
                    <a:pt x="54" y="8"/>
                  </a:cubicBezTo>
                  <a:cubicBezTo>
                    <a:pt x="56" y="5"/>
                    <a:pt x="57" y="1"/>
                    <a:pt x="52" y="0"/>
                  </a:cubicBezTo>
                  <a:cubicBezTo>
                    <a:pt x="51" y="0"/>
                    <a:pt x="50" y="4"/>
                    <a:pt x="50" y="4"/>
                  </a:cubicBezTo>
                  <a:cubicBezTo>
                    <a:pt x="59" y="6"/>
                    <a:pt x="51" y="10"/>
                    <a:pt x="47" y="11"/>
                  </a:cubicBezTo>
                  <a:cubicBezTo>
                    <a:pt x="40" y="14"/>
                    <a:pt x="33" y="15"/>
                    <a:pt x="27" y="15"/>
                  </a:cubicBezTo>
                  <a:cubicBezTo>
                    <a:pt x="22" y="16"/>
                    <a:pt x="2" y="16"/>
                    <a:pt x="3" y="7"/>
                  </a:cubicBezTo>
                  <a:cubicBezTo>
                    <a:pt x="2" y="9"/>
                    <a:pt x="2" y="10"/>
                    <a:pt x="1" y="11"/>
                  </a:cubicBezTo>
                  <a:cubicBezTo>
                    <a:pt x="2" y="9"/>
                    <a:pt x="3" y="9"/>
                    <a:pt x="5" y="9"/>
                  </a:cubicBezTo>
                  <a:cubicBezTo>
                    <a:pt x="8" y="10"/>
                    <a:pt x="12" y="10"/>
                    <a:pt x="16" y="10"/>
                  </a:cubicBezTo>
                  <a:cubicBezTo>
                    <a:pt x="27" y="11"/>
                    <a:pt x="39" y="9"/>
                    <a:pt x="50" y="4"/>
                  </a:cubicBezTo>
                  <a:cubicBezTo>
                    <a:pt x="51" y="4"/>
                    <a:pt x="51" y="0"/>
                    <a:pt x="52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Freeform 48"/>
            <p:cNvSpPr/>
            <p:nvPr/>
          </p:nvSpPr>
          <p:spPr bwMode="auto">
            <a:xfrm>
              <a:off x="4283075" y="2976563"/>
              <a:ext cx="342900" cy="123825"/>
            </a:xfrm>
            <a:custGeom>
              <a:avLst/>
              <a:gdLst>
                <a:gd name="T0" fmla="*/ 52 w 58"/>
                <a:gd name="T1" fmla="*/ 0 h 21"/>
                <a:gd name="T2" fmla="*/ 33 w 58"/>
                <a:gd name="T3" fmla="*/ 6 h 21"/>
                <a:gd name="T4" fmla="*/ 8 w 58"/>
                <a:gd name="T5" fmla="*/ 5 h 21"/>
                <a:gd name="T6" fmla="*/ 1 w 58"/>
                <a:gd name="T7" fmla="*/ 5 h 21"/>
                <a:gd name="T8" fmla="*/ 3 w 58"/>
                <a:gd name="T9" fmla="*/ 14 h 21"/>
                <a:gd name="T10" fmla="*/ 20 w 58"/>
                <a:gd name="T11" fmla="*/ 20 h 21"/>
                <a:gd name="T12" fmla="*/ 50 w 58"/>
                <a:gd name="T13" fmla="*/ 17 h 21"/>
                <a:gd name="T14" fmla="*/ 58 w 58"/>
                <a:gd name="T15" fmla="*/ 9 h 21"/>
                <a:gd name="T16" fmla="*/ 52 w 58"/>
                <a:gd name="T17" fmla="*/ 0 h 21"/>
                <a:gd name="T18" fmla="*/ 53 w 58"/>
                <a:gd name="T19" fmla="*/ 4 h 21"/>
                <a:gd name="T20" fmla="*/ 56 w 58"/>
                <a:gd name="T21" fmla="*/ 7 h 21"/>
                <a:gd name="T22" fmla="*/ 54 w 58"/>
                <a:gd name="T23" fmla="*/ 10 h 21"/>
                <a:gd name="T24" fmla="*/ 38 w 58"/>
                <a:gd name="T25" fmla="*/ 14 h 21"/>
                <a:gd name="T26" fmla="*/ 14 w 58"/>
                <a:gd name="T27" fmla="*/ 15 h 21"/>
                <a:gd name="T28" fmla="*/ 2 w 58"/>
                <a:gd name="T29" fmla="*/ 10 h 21"/>
                <a:gd name="T30" fmla="*/ 5 w 58"/>
                <a:gd name="T31" fmla="*/ 8 h 21"/>
                <a:gd name="T32" fmla="*/ 19 w 58"/>
                <a:gd name="T33" fmla="*/ 12 h 21"/>
                <a:gd name="T34" fmla="*/ 39 w 58"/>
                <a:gd name="T35" fmla="*/ 10 h 21"/>
                <a:gd name="T36" fmla="*/ 53 w 58"/>
                <a:gd name="T37" fmla="*/ 4 h 21"/>
                <a:gd name="T38" fmla="*/ 52 w 58"/>
                <a:gd name="T3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8" h="21">
                  <a:moveTo>
                    <a:pt x="52" y="0"/>
                  </a:moveTo>
                  <a:cubicBezTo>
                    <a:pt x="48" y="4"/>
                    <a:pt x="39" y="5"/>
                    <a:pt x="33" y="6"/>
                  </a:cubicBezTo>
                  <a:cubicBezTo>
                    <a:pt x="25" y="8"/>
                    <a:pt x="16" y="8"/>
                    <a:pt x="8" y="5"/>
                  </a:cubicBezTo>
                  <a:cubicBezTo>
                    <a:pt x="5" y="4"/>
                    <a:pt x="3" y="1"/>
                    <a:pt x="1" y="5"/>
                  </a:cubicBezTo>
                  <a:cubicBezTo>
                    <a:pt x="0" y="7"/>
                    <a:pt x="1" y="12"/>
                    <a:pt x="3" y="14"/>
                  </a:cubicBezTo>
                  <a:cubicBezTo>
                    <a:pt x="7" y="19"/>
                    <a:pt x="14" y="20"/>
                    <a:pt x="20" y="20"/>
                  </a:cubicBezTo>
                  <a:cubicBezTo>
                    <a:pt x="30" y="21"/>
                    <a:pt x="41" y="20"/>
                    <a:pt x="50" y="17"/>
                  </a:cubicBezTo>
                  <a:cubicBezTo>
                    <a:pt x="54" y="16"/>
                    <a:pt x="58" y="14"/>
                    <a:pt x="58" y="9"/>
                  </a:cubicBezTo>
                  <a:cubicBezTo>
                    <a:pt x="57" y="5"/>
                    <a:pt x="56" y="2"/>
                    <a:pt x="52" y="0"/>
                  </a:cubicBezTo>
                  <a:cubicBezTo>
                    <a:pt x="53" y="0"/>
                    <a:pt x="52" y="4"/>
                    <a:pt x="53" y="4"/>
                  </a:cubicBezTo>
                  <a:cubicBezTo>
                    <a:pt x="56" y="5"/>
                    <a:pt x="57" y="5"/>
                    <a:pt x="56" y="7"/>
                  </a:cubicBezTo>
                  <a:cubicBezTo>
                    <a:pt x="56" y="9"/>
                    <a:pt x="55" y="10"/>
                    <a:pt x="54" y="10"/>
                  </a:cubicBezTo>
                  <a:cubicBezTo>
                    <a:pt x="49" y="14"/>
                    <a:pt x="43" y="14"/>
                    <a:pt x="38" y="14"/>
                  </a:cubicBezTo>
                  <a:cubicBezTo>
                    <a:pt x="30" y="16"/>
                    <a:pt x="22" y="16"/>
                    <a:pt x="14" y="15"/>
                  </a:cubicBezTo>
                  <a:cubicBezTo>
                    <a:pt x="13" y="15"/>
                    <a:pt x="2" y="13"/>
                    <a:pt x="2" y="10"/>
                  </a:cubicBezTo>
                  <a:cubicBezTo>
                    <a:pt x="2" y="7"/>
                    <a:pt x="3" y="7"/>
                    <a:pt x="5" y="8"/>
                  </a:cubicBezTo>
                  <a:cubicBezTo>
                    <a:pt x="9" y="10"/>
                    <a:pt x="14" y="11"/>
                    <a:pt x="19" y="12"/>
                  </a:cubicBezTo>
                  <a:cubicBezTo>
                    <a:pt x="25" y="13"/>
                    <a:pt x="32" y="12"/>
                    <a:pt x="39" y="10"/>
                  </a:cubicBezTo>
                  <a:cubicBezTo>
                    <a:pt x="44" y="9"/>
                    <a:pt x="50" y="8"/>
                    <a:pt x="53" y="4"/>
                  </a:cubicBezTo>
                  <a:cubicBezTo>
                    <a:pt x="54" y="4"/>
                    <a:pt x="52" y="0"/>
                    <a:pt x="52" y="0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Freeform 49"/>
            <p:cNvSpPr/>
            <p:nvPr/>
          </p:nvSpPr>
          <p:spPr bwMode="auto">
            <a:xfrm>
              <a:off x="4217988" y="2419350"/>
              <a:ext cx="373063" cy="587375"/>
            </a:xfrm>
            <a:custGeom>
              <a:avLst/>
              <a:gdLst>
                <a:gd name="T0" fmla="*/ 23 w 63"/>
                <a:gd name="T1" fmla="*/ 96 h 99"/>
                <a:gd name="T2" fmla="*/ 53 w 63"/>
                <a:gd name="T3" fmla="*/ 93 h 99"/>
                <a:gd name="T4" fmla="*/ 55 w 63"/>
                <a:gd name="T5" fmla="*/ 89 h 99"/>
                <a:gd name="T6" fmla="*/ 47 w 63"/>
                <a:gd name="T7" fmla="*/ 50 h 99"/>
                <a:gd name="T8" fmla="*/ 60 w 63"/>
                <a:gd name="T9" fmla="*/ 25 h 99"/>
                <a:gd name="T10" fmla="*/ 55 w 63"/>
                <a:gd name="T11" fmla="*/ 15 h 99"/>
                <a:gd name="T12" fmla="*/ 53 w 63"/>
                <a:gd name="T13" fmla="*/ 20 h 99"/>
                <a:gd name="T14" fmla="*/ 56 w 63"/>
                <a:gd name="T15" fmla="*/ 7 h 99"/>
                <a:gd name="T16" fmla="*/ 39 w 63"/>
                <a:gd name="T17" fmla="*/ 8 h 99"/>
                <a:gd name="T18" fmla="*/ 37 w 63"/>
                <a:gd name="T19" fmla="*/ 15 h 99"/>
                <a:gd name="T20" fmla="*/ 42 w 63"/>
                <a:gd name="T21" fmla="*/ 16 h 99"/>
                <a:gd name="T22" fmla="*/ 37 w 63"/>
                <a:gd name="T23" fmla="*/ 3 h 99"/>
                <a:gd name="T24" fmla="*/ 23 w 63"/>
                <a:gd name="T25" fmla="*/ 15 h 99"/>
                <a:gd name="T26" fmla="*/ 26 w 63"/>
                <a:gd name="T27" fmla="*/ 23 h 99"/>
                <a:gd name="T28" fmla="*/ 30 w 63"/>
                <a:gd name="T29" fmla="*/ 17 h 99"/>
                <a:gd name="T30" fmla="*/ 16 w 63"/>
                <a:gd name="T31" fmla="*/ 5 h 99"/>
                <a:gd name="T32" fmla="*/ 2 w 63"/>
                <a:gd name="T33" fmla="*/ 16 h 99"/>
                <a:gd name="T34" fmla="*/ 3 w 63"/>
                <a:gd name="T35" fmla="*/ 29 h 99"/>
                <a:gd name="T36" fmla="*/ 19 w 63"/>
                <a:gd name="T37" fmla="*/ 34 h 99"/>
                <a:gd name="T38" fmla="*/ 26 w 63"/>
                <a:gd name="T39" fmla="*/ 56 h 99"/>
                <a:gd name="T40" fmla="*/ 25 w 63"/>
                <a:gd name="T41" fmla="*/ 91 h 99"/>
                <a:gd name="T42" fmla="*/ 23 w 63"/>
                <a:gd name="T43" fmla="*/ 95 h 99"/>
                <a:gd name="T44" fmla="*/ 29 w 63"/>
                <a:gd name="T45" fmla="*/ 60 h 99"/>
                <a:gd name="T46" fmla="*/ 16 w 63"/>
                <a:gd name="T47" fmla="*/ 28 h 99"/>
                <a:gd name="T48" fmla="*/ 3 w 63"/>
                <a:gd name="T49" fmla="*/ 19 h 99"/>
                <a:gd name="T50" fmla="*/ 9 w 63"/>
                <a:gd name="T51" fmla="*/ 11 h 99"/>
                <a:gd name="T52" fmla="*/ 28 w 63"/>
                <a:gd name="T53" fmla="*/ 21 h 99"/>
                <a:gd name="T54" fmla="*/ 30 w 63"/>
                <a:gd name="T55" fmla="*/ 17 h 99"/>
                <a:gd name="T56" fmla="*/ 24 w 63"/>
                <a:gd name="T57" fmla="*/ 13 h 99"/>
                <a:gd name="T58" fmla="*/ 32 w 63"/>
                <a:gd name="T59" fmla="*/ 7 h 99"/>
                <a:gd name="T60" fmla="*/ 42 w 63"/>
                <a:gd name="T61" fmla="*/ 18 h 99"/>
                <a:gd name="T62" fmla="*/ 43 w 63"/>
                <a:gd name="T63" fmla="*/ 13 h 99"/>
                <a:gd name="T64" fmla="*/ 40 w 63"/>
                <a:gd name="T65" fmla="*/ 10 h 99"/>
                <a:gd name="T66" fmla="*/ 45 w 63"/>
                <a:gd name="T67" fmla="*/ 7 h 99"/>
                <a:gd name="T68" fmla="*/ 54 w 63"/>
                <a:gd name="T69" fmla="*/ 11 h 99"/>
                <a:gd name="T70" fmla="*/ 55 w 63"/>
                <a:gd name="T71" fmla="*/ 14 h 99"/>
                <a:gd name="T72" fmla="*/ 55 w 63"/>
                <a:gd name="T73" fmla="*/ 15 h 99"/>
                <a:gd name="T74" fmla="*/ 53 w 63"/>
                <a:gd name="T75" fmla="*/ 20 h 99"/>
                <a:gd name="T76" fmla="*/ 60 w 63"/>
                <a:gd name="T77" fmla="*/ 23 h 99"/>
                <a:gd name="T78" fmla="*/ 55 w 63"/>
                <a:gd name="T79" fmla="*/ 31 h 99"/>
                <a:gd name="T80" fmla="*/ 45 w 63"/>
                <a:gd name="T81" fmla="*/ 54 h 99"/>
                <a:gd name="T82" fmla="*/ 53 w 63"/>
                <a:gd name="T83" fmla="*/ 93 h 99"/>
                <a:gd name="T84" fmla="*/ 55 w 63"/>
                <a:gd name="T85" fmla="*/ 89 h 99"/>
                <a:gd name="T86" fmla="*/ 25 w 63"/>
                <a:gd name="T87" fmla="*/ 91 h 99"/>
                <a:gd name="T88" fmla="*/ 23 w 63"/>
                <a:gd name="T89" fmla="*/ 96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63" h="99">
                  <a:moveTo>
                    <a:pt x="23" y="96"/>
                  </a:moveTo>
                  <a:cubicBezTo>
                    <a:pt x="32" y="99"/>
                    <a:pt x="45" y="96"/>
                    <a:pt x="53" y="93"/>
                  </a:cubicBezTo>
                  <a:cubicBezTo>
                    <a:pt x="54" y="93"/>
                    <a:pt x="55" y="89"/>
                    <a:pt x="55" y="89"/>
                  </a:cubicBezTo>
                  <a:cubicBezTo>
                    <a:pt x="42" y="82"/>
                    <a:pt x="43" y="62"/>
                    <a:pt x="47" y="50"/>
                  </a:cubicBezTo>
                  <a:cubicBezTo>
                    <a:pt x="49" y="40"/>
                    <a:pt x="56" y="33"/>
                    <a:pt x="60" y="25"/>
                  </a:cubicBezTo>
                  <a:cubicBezTo>
                    <a:pt x="62" y="19"/>
                    <a:pt x="63" y="13"/>
                    <a:pt x="55" y="15"/>
                  </a:cubicBezTo>
                  <a:cubicBezTo>
                    <a:pt x="54" y="17"/>
                    <a:pt x="54" y="18"/>
                    <a:pt x="53" y="20"/>
                  </a:cubicBezTo>
                  <a:cubicBezTo>
                    <a:pt x="55" y="16"/>
                    <a:pt x="58" y="11"/>
                    <a:pt x="56" y="7"/>
                  </a:cubicBezTo>
                  <a:cubicBezTo>
                    <a:pt x="54" y="0"/>
                    <a:pt x="42" y="3"/>
                    <a:pt x="39" y="8"/>
                  </a:cubicBezTo>
                  <a:cubicBezTo>
                    <a:pt x="39" y="11"/>
                    <a:pt x="37" y="13"/>
                    <a:pt x="37" y="15"/>
                  </a:cubicBezTo>
                  <a:cubicBezTo>
                    <a:pt x="37" y="22"/>
                    <a:pt x="41" y="19"/>
                    <a:pt x="42" y="16"/>
                  </a:cubicBezTo>
                  <a:cubicBezTo>
                    <a:pt x="44" y="11"/>
                    <a:pt x="43" y="4"/>
                    <a:pt x="37" y="3"/>
                  </a:cubicBezTo>
                  <a:cubicBezTo>
                    <a:pt x="29" y="0"/>
                    <a:pt x="25" y="9"/>
                    <a:pt x="23" y="15"/>
                  </a:cubicBezTo>
                  <a:cubicBezTo>
                    <a:pt x="22" y="17"/>
                    <a:pt x="22" y="23"/>
                    <a:pt x="26" y="23"/>
                  </a:cubicBezTo>
                  <a:cubicBezTo>
                    <a:pt x="28" y="23"/>
                    <a:pt x="29" y="19"/>
                    <a:pt x="30" y="17"/>
                  </a:cubicBezTo>
                  <a:cubicBezTo>
                    <a:pt x="32" y="10"/>
                    <a:pt x="22" y="5"/>
                    <a:pt x="16" y="5"/>
                  </a:cubicBezTo>
                  <a:cubicBezTo>
                    <a:pt x="9" y="6"/>
                    <a:pt x="5" y="10"/>
                    <a:pt x="2" y="16"/>
                  </a:cubicBezTo>
                  <a:cubicBezTo>
                    <a:pt x="1" y="20"/>
                    <a:pt x="0" y="26"/>
                    <a:pt x="3" y="29"/>
                  </a:cubicBezTo>
                  <a:cubicBezTo>
                    <a:pt x="8" y="33"/>
                    <a:pt x="14" y="31"/>
                    <a:pt x="19" y="34"/>
                  </a:cubicBezTo>
                  <a:cubicBezTo>
                    <a:pt x="25" y="39"/>
                    <a:pt x="26" y="49"/>
                    <a:pt x="26" y="56"/>
                  </a:cubicBezTo>
                  <a:cubicBezTo>
                    <a:pt x="27" y="68"/>
                    <a:pt x="29" y="80"/>
                    <a:pt x="25" y="91"/>
                  </a:cubicBezTo>
                  <a:cubicBezTo>
                    <a:pt x="24" y="92"/>
                    <a:pt x="23" y="96"/>
                    <a:pt x="23" y="95"/>
                  </a:cubicBezTo>
                  <a:cubicBezTo>
                    <a:pt x="28" y="84"/>
                    <a:pt x="30" y="72"/>
                    <a:pt x="29" y="60"/>
                  </a:cubicBezTo>
                  <a:cubicBezTo>
                    <a:pt x="28" y="51"/>
                    <a:pt x="29" y="28"/>
                    <a:pt x="16" y="28"/>
                  </a:cubicBezTo>
                  <a:cubicBezTo>
                    <a:pt x="9" y="28"/>
                    <a:pt x="4" y="25"/>
                    <a:pt x="3" y="19"/>
                  </a:cubicBezTo>
                  <a:cubicBezTo>
                    <a:pt x="2" y="15"/>
                    <a:pt x="5" y="13"/>
                    <a:pt x="9" y="11"/>
                  </a:cubicBezTo>
                  <a:cubicBezTo>
                    <a:pt x="15" y="8"/>
                    <a:pt x="31" y="12"/>
                    <a:pt x="28" y="21"/>
                  </a:cubicBezTo>
                  <a:cubicBezTo>
                    <a:pt x="29" y="20"/>
                    <a:pt x="29" y="18"/>
                    <a:pt x="30" y="17"/>
                  </a:cubicBezTo>
                  <a:cubicBezTo>
                    <a:pt x="27" y="21"/>
                    <a:pt x="24" y="17"/>
                    <a:pt x="24" y="13"/>
                  </a:cubicBezTo>
                  <a:cubicBezTo>
                    <a:pt x="24" y="10"/>
                    <a:pt x="30" y="8"/>
                    <a:pt x="32" y="7"/>
                  </a:cubicBezTo>
                  <a:cubicBezTo>
                    <a:pt x="39" y="5"/>
                    <a:pt x="42" y="12"/>
                    <a:pt x="42" y="18"/>
                  </a:cubicBezTo>
                  <a:cubicBezTo>
                    <a:pt x="42" y="16"/>
                    <a:pt x="43" y="15"/>
                    <a:pt x="43" y="13"/>
                  </a:cubicBezTo>
                  <a:cubicBezTo>
                    <a:pt x="40" y="18"/>
                    <a:pt x="38" y="12"/>
                    <a:pt x="40" y="10"/>
                  </a:cubicBezTo>
                  <a:cubicBezTo>
                    <a:pt x="41" y="9"/>
                    <a:pt x="43" y="8"/>
                    <a:pt x="45" y="7"/>
                  </a:cubicBezTo>
                  <a:cubicBezTo>
                    <a:pt x="48" y="7"/>
                    <a:pt x="52" y="8"/>
                    <a:pt x="54" y="11"/>
                  </a:cubicBezTo>
                  <a:cubicBezTo>
                    <a:pt x="55" y="12"/>
                    <a:pt x="55" y="13"/>
                    <a:pt x="55" y="14"/>
                  </a:cubicBezTo>
                  <a:cubicBezTo>
                    <a:pt x="55" y="16"/>
                    <a:pt x="54" y="16"/>
                    <a:pt x="55" y="15"/>
                  </a:cubicBezTo>
                  <a:cubicBezTo>
                    <a:pt x="55" y="16"/>
                    <a:pt x="54" y="20"/>
                    <a:pt x="53" y="20"/>
                  </a:cubicBezTo>
                  <a:cubicBezTo>
                    <a:pt x="56" y="19"/>
                    <a:pt x="60" y="19"/>
                    <a:pt x="60" y="23"/>
                  </a:cubicBezTo>
                  <a:cubicBezTo>
                    <a:pt x="60" y="26"/>
                    <a:pt x="57" y="29"/>
                    <a:pt x="55" y="31"/>
                  </a:cubicBezTo>
                  <a:cubicBezTo>
                    <a:pt x="51" y="38"/>
                    <a:pt x="47" y="46"/>
                    <a:pt x="45" y="54"/>
                  </a:cubicBezTo>
                  <a:cubicBezTo>
                    <a:pt x="41" y="66"/>
                    <a:pt x="40" y="86"/>
                    <a:pt x="53" y="93"/>
                  </a:cubicBezTo>
                  <a:cubicBezTo>
                    <a:pt x="54" y="92"/>
                    <a:pt x="54" y="90"/>
                    <a:pt x="55" y="89"/>
                  </a:cubicBezTo>
                  <a:cubicBezTo>
                    <a:pt x="46" y="91"/>
                    <a:pt x="34" y="95"/>
                    <a:pt x="25" y="91"/>
                  </a:cubicBezTo>
                  <a:cubicBezTo>
                    <a:pt x="25" y="91"/>
                    <a:pt x="23" y="96"/>
                    <a:pt x="23" y="9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107219" y="2263003"/>
            <a:ext cx="409571" cy="293733"/>
            <a:chOff x="4773613" y="2212975"/>
            <a:chExt cx="314325" cy="225425"/>
          </a:xfrm>
        </p:grpSpPr>
        <p:sp>
          <p:nvSpPr>
            <p:cNvPr id="9" name="Freeform 50"/>
            <p:cNvSpPr/>
            <p:nvPr/>
          </p:nvSpPr>
          <p:spPr bwMode="auto">
            <a:xfrm>
              <a:off x="4862513" y="2212975"/>
              <a:ext cx="225425" cy="225425"/>
            </a:xfrm>
            <a:custGeom>
              <a:avLst/>
              <a:gdLst>
                <a:gd name="T0" fmla="*/ 28 w 38"/>
                <a:gd name="T1" fmla="*/ 36 h 38"/>
                <a:gd name="T2" fmla="*/ 38 w 38"/>
                <a:gd name="T3" fmla="*/ 4 h 38"/>
                <a:gd name="T4" fmla="*/ 38 w 38"/>
                <a:gd name="T5" fmla="*/ 4 h 38"/>
                <a:gd name="T6" fmla="*/ 22 w 38"/>
                <a:gd name="T7" fmla="*/ 3 h 38"/>
                <a:gd name="T8" fmla="*/ 1 w 38"/>
                <a:gd name="T9" fmla="*/ 0 h 38"/>
                <a:gd name="T10" fmla="*/ 0 w 38"/>
                <a:gd name="T11" fmla="*/ 4 h 38"/>
                <a:gd name="T12" fmla="*/ 15 w 38"/>
                <a:gd name="T13" fmla="*/ 6 h 38"/>
                <a:gd name="T14" fmla="*/ 34 w 38"/>
                <a:gd name="T15" fmla="*/ 7 h 38"/>
                <a:gd name="T16" fmla="*/ 36 w 38"/>
                <a:gd name="T17" fmla="*/ 9 h 38"/>
                <a:gd name="T18" fmla="*/ 33 w 38"/>
                <a:gd name="T19" fmla="*/ 20 h 38"/>
                <a:gd name="T20" fmla="*/ 28 w 38"/>
                <a:gd name="T21" fmla="*/ 35 h 38"/>
                <a:gd name="T22" fmla="*/ 28 w 38"/>
                <a:gd name="T2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28" y="36"/>
                  </a:moveTo>
                  <a:cubicBezTo>
                    <a:pt x="32" y="25"/>
                    <a:pt x="36" y="15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3" y="3"/>
                    <a:pt x="27" y="3"/>
                    <a:pt x="22" y="3"/>
                  </a:cubicBezTo>
                  <a:cubicBezTo>
                    <a:pt x="16" y="2"/>
                    <a:pt x="8" y="2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5" y="5"/>
                    <a:pt x="10" y="6"/>
                    <a:pt x="15" y="6"/>
                  </a:cubicBezTo>
                  <a:cubicBezTo>
                    <a:pt x="21" y="6"/>
                    <a:pt x="28" y="7"/>
                    <a:pt x="34" y="7"/>
                  </a:cubicBezTo>
                  <a:cubicBezTo>
                    <a:pt x="35" y="7"/>
                    <a:pt x="36" y="7"/>
                    <a:pt x="36" y="9"/>
                  </a:cubicBezTo>
                  <a:cubicBezTo>
                    <a:pt x="35" y="12"/>
                    <a:pt x="34" y="16"/>
                    <a:pt x="33" y="20"/>
                  </a:cubicBezTo>
                  <a:cubicBezTo>
                    <a:pt x="32" y="25"/>
                    <a:pt x="30" y="30"/>
                    <a:pt x="28" y="35"/>
                  </a:cubicBezTo>
                  <a:cubicBezTo>
                    <a:pt x="27" y="38"/>
                    <a:pt x="28" y="38"/>
                    <a:pt x="28" y="3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51"/>
            <p:cNvSpPr/>
            <p:nvPr/>
          </p:nvSpPr>
          <p:spPr bwMode="auto">
            <a:xfrm>
              <a:off x="4773613" y="2243138"/>
              <a:ext cx="307975" cy="134938"/>
            </a:xfrm>
            <a:custGeom>
              <a:avLst/>
              <a:gdLst>
                <a:gd name="T0" fmla="*/ 3 w 52"/>
                <a:gd name="T1" fmla="*/ 23 h 23"/>
                <a:gd name="T2" fmla="*/ 50 w 52"/>
                <a:gd name="T3" fmla="*/ 3 h 23"/>
                <a:gd name="T4" fmla="*/ 47 w 52"/>
                <a:gd name="T5" fmla="*/ 1 h 23"/>
                <a:gd name="T6" fmla="*/ 3 w 52"/>
                <a:gd name="T7" fmla="*/ 20 h 23"/>
                <a:gd name="T8" fmla="*/ 3 w 5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3" y="23"/>
                  </a:moveTo>
                  <a:cubicBezTo>
                    <a:pt x="20" y="22"/>
                    <a:pt x="38" y="16"/>
                    <a:pt x="50" y="3"/>
                  </a:cubicBezTo>
                  <a:cubicBezTo>
                    <a:pt x="52" y="2"/>
                    <a:pt x="49" y="0"/>
                    <a:pt x="47" y="1"/>
                  </a:cubicBezTo>
                  <a:cubicBezTo>
                    <a:pt x="36" y="13"/>
                    <a:pt x="19" y="19"/>
                    <a:pt x="3" y="20"/>
                  </a:cubicBezTo>
                  <a:cubicBezTo>
                    <a:pt x="0" y="20"/>
                    <a:pt x="1" y="23"/>
                    <a:pt x="3" y="23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143231" y="3011815"/>
            <a:ext cx="415777" cy="308213"/>
            <a:chOff x="4679950" y="2787650"/>
            <a:chExt cx="319088" cy="236538"/>
          </a:xfrm>
        </p:grpSpPr>
        <p:sp>
          <p:nvSpPr>
            <p:cNvPr id="12" name="Freeform 66"/>
            <p:cNvSpPr/>
            <p:nvPr/>
          </p:nvSpPr>
          <p:spPr bwMode="auto">
            <a:xfrm>
              <a:off x="4773613" y="2787650"/>
              <a:ext cx="225425" cy="236538"/>
            </a:xfrm>
            <a:custGeom>
              <a:avLst/>
              <a:gdLst>
                <a:gd name="T0" fmla="*/ 26 w 38"/>
                <a:gd name="T1" fmla="*/ 2 h 40"/>
                <a:gd name="T2" fmla="*/ 38 w 38"/>
                <a:gd name="T3" fmla="*/ 33 h 40"/>
                <a:gd name="T4" fmla="*/ 38 w 38"/>
                <a:gd name="T5" fmla="*/ 34 h 40"/>
                <a:gd name="T6" fmla="*/ 23 w 38"/>
                <a:gd name="T7" fmla="*/ 36 h 40"/>
                <a:gd name="T8" fmla="*/ 2 w 38"/>
                <a:gd name="T9" fmla="*/ 40 h 40"/>
                <a:gd name="T10" fmla="*/ 0 w 38"/>
                <a:gd name="T11" fmla="*/ 36 h 40"/>
                <a:gd name="T12" fmla="*/ 15 w 38"/>
                <a:gd name="T13" fmla="*/ 33 h 40"/>
                <a:gd name="T14" fmla="*/ 34 w 38"/>
                <a:gd name="T15" fmla="*/ 31 h 40"/>
                <a:gd name="T16" fmla="*/ 36 w 38"/>
                <a:gd name="T17" fmla="*/ 29 h 40"/>
                <a:gd name="T18" fmla="*/ 32 w 38"/>
                <a:gd name="T19" fmla="*/ 18 h 40"/>
                <a:gd name="T20" fmla="*/ 26 w 38"/>
                <a:gd name="T21" fmla="*/ 3 h 40"/>
                <a:gd name="T22" fmla="*/ 26 w 38"/>
                <a:gd name="T2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0">
                  <a:moveTo>
                    <a:pt x="26" y="2"/>
                  </a:moveTo>
                  <a:cubicBezTo>
                    <a:pt x="31" y="12"/>
                    <a:pt x="36" y="2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3" y="34"/>
                    <a:pt x="28" y="35"/>
                    <a:pt x="23" y="36"/>
                  </a:cubicBezTo>
                  <a:cubicBezTo>
                    <a:pt x="16" y="36"/>
                    <a:pt x="8" y="37"/>
                    <a:pt x="2" y="40"/>
                  </a:cubicBezTo>
                  <a:cubicBezTo>
                    <a:pt x="1" y="40"/>
                    <a:pt x="0" y="36"/>
                    <a:pt x="0" y="36"/>
                  </a:cubicBezTo>
                  <a:cubicBezTo>
                    <a:pt x="5" y="34"/>
                    <a:pt x="10" y="34"/>
                    <a:pt x="15" y="33"/>
                  </a:cubicBezTo>
                  <a:cubicBezTo>
                    <a:pt x="21" y="32"/>
                    <a:pt x="28" y="31"/>
                    <a:pt x="34" y="31"/>
                  </a:cubicBezTo>
                  <a:cubicBezTo>
                    <a:pt x="35" y="30"/>
                    <a:pt x="36" y="31"/>
                    <a:pt x="36" y="29"/>
                  </a:cubicBezTo>
                  <a:cubicBezTo>
                    <a:pt x="35" y="25"/>
                    <a:pt x="34" y="21"/>
                    <a:pt x="32" y="18"/>
                  </a:cubicBezTo>
                  <a:cubicBezTo>
                    <a:pt x="30" y="13"/>
                    <a:pt x="28" y="8"/>
                    <a:pt x="26" y="3"/>
                  </a:cubicBezTo>
                  <a:cubicBezTo>
                    <a:pt x="25" y="1"/>
                    <a:pt x="26" y="0"/>
                    <a:pt x="26" y="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67"/>
            <p:cNvSpPr/>
            <p:nvPr/>
          </p:nvSpPr>
          <p:spPr bwMode="auto">
            <a:xfrm>
              <a:off x="4679950" y="2857500"/>
              <a:ext cx="312738" cy="125413"/>
            </a:xfrm>
            <a:custGeom>
              <a:avLst/>
              <a:gdLst>
                <a:gd name="T0" fmla="*/ 3 w 53"/>
                <a:gd name="T1" fmla="*/ 1 h 21"/>
                <a:gd name="T2" fmla="*/ 51 w 53"/>
                <a:gd name="T3" fmla="*/ 17 h 21"/>
                <a:gd name="T4" fmla="*/ 48 w 53"/>
                <a:gd name="T5" fmla="*/ 19 h 21"/>
                <a:gd name="T6" fmla="*/ 3 w 53"/>
                <a:gd name="T7" fmla="*/ 4 h 21"/>
                <a:gd name="T8" fmla="*/ 3 w 5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">
                  <a:moveTo>
                    <a:pt x="3" y="1"/>
                  </a:moveTo>
                  <a:cubicBezTo>
                    <a:pt x="20" y="0"/>
                    <a:pt x="39" y="5"/>
                    <a:pt x="51" y="17"/>
                  </a:cubicBezTo>
                  <a:cubicBezTo>
                    <a:pt x="53" y="19"/>
                    <a:pt x="50" y="21"/>
                    <a:pt x="48" y="19"/>
                  </a:cubicBezTo>
                  <a:cubicBezTo>
                    <a:pt x="36" y="8"/>
                    <a:pt x="19" y="4"/>
                    <a:pt x="3" y="4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 flipH="1">
            <a:off x="3707038" y="2281590"/>
            <a:ext cx="409571" cy="293733"/>
            <a:chOff x="4773613" y="2212975"/>
            <a:chExt cx="314325" cy="225425"/>
          </a:xfrm>
        </p:grpSpPr>
        <p:sp>
          <p:nvSpPr>
            <p:cNvPr id="15" name="Freeform 50"/>
            <p:cNvSpPr/>
            <p:nvPr/>
          </p:nvSpPr>
          <p:spPr bwMode="auto">
            <a:xfrm>
              <a:off x="4862513" y="2212975"/>
              <a:ext cx="225425" cy="225425"/>
            </a:xfrm>
            <a:custGeom>
              <a:avLst/>
              <a:gdLst>
                <a:gd name="T0" fmla="*/ 28 w 38"/>
                <a:gd name="T1" fmla="*/ 36 h 38"/>
                <a:gd name="T2" fmla="*/ 38 w 38"/>
                <a:gd name="T3" fmla="*/ 4 h 38"/>
                <a:gd name="T4" fmla="*/ 38 w 38"/>
                <a:gd name="T5" fmla="*/ 4 h 38"/>
                <a:gd name="T6" fmla="*/ 22 w 38"/>
                <a:gd name="T7" fmla="*/ 3 h 38"/>
                <a:gd name="T8" fmla="*/ 1 w 38"/>
                <a:gd name="T9" fmla="*/ 0 h 38"/>
                <a:gd name="T10" fmla="*/ 0 w 38"/>
                <a:gd name="T11" fmla="*/ 4 h 38"/>
                <a:gd name="T12" fmla="*/ 15 w 38"/>
                <a:gd name="T13" fmla="*/ 6 h 38"/>
                <a:gd name="T14" fmla="*/ 34 w 38"/>
                <a:gd name="T15" fmla="*/ 7 h 38"/>
                <a:gd name="T16" fmla="*/ 36 w 38"/>
                <a:gd name="T17" fmla="*/ 9 h 38"/>
                <a:gd name="T18" fmla="*/ 33 w 38"/>
                <a:gd name="T19" fmla="*/ 20 h 38"/>
                <a:gd name="T20" fmla="*/ 28 w 38"/>
                <a:gd name="T21" fmla="*/ 35 h 38"/>
                <a:gd name="T22" fmla="*/ 28 w 38"/>
                <a:gd name="T23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38">
                  <a:moveTo>
                    <a:pt x="28" y="36"/>
                  </a:moveTo>
                  <a:cubicBezTo>
                    <a:pt x="32" y="25"/>
                    <a:pt x="36" y="15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33" y="3"/>
                    <a:pt x="27" y="3"/>
                    <a:pt x="22" y="3"/>
                  </a:cubicBezTo>
                  <a:cubicBezTo>
                    <a:pt x="16" y="2"/>
                    <a:pt x="8" y="2"/>
                    <a:pt x="1" y="0"/>
                  </a:cubicBezTo>
                  <a:cubicBezTo>
                    <a:pt x="1" y="0"/>
                    <a:pt x="0" y="3"/>
                    <a:pt x="0" y="4"/>
                  </a:cubicBezTo>
                  <a:cubicBezTo>
                    <a:pt x="5" y="5"/>
                    <a:pt x="10" y="6"/>
                    <a:pt x="15" y="6"/>
                  </a:cubicBezTo>
                  <a:cubicBezTo>
                    <a:pt x="21" y="6"/>
                    <a:pt x="28" y="7"/>
                    <a:pt x="34" y="7"/>
                  </a:cubicBezTo>
                  <a:cubicBezTo>
                    <a:pt x="35" y="7"/>
                    <a:pt x="36" y="7"/>
                    <a:pt x="36" y="9"/>
                  </a:cubicBezTo>
                  <a:cubicBezTo>
                    <a:pt x="35" y="12"/>
                    <a:pt x="34" y="16"/>
                    <a:pt x="33" y="20"/>
                  </a:cubicBezTo>
                  <a:cubicBezTo>
                    <a:pt x="32" y="25"/>
                    <a:pt x="30" y="30"/>
                    <a:pt x="28" y="35"/>
                  </a:cubicBezTo>
                  <a:cubicBezTo>
                    <a:pt x="27" y="38"/>
                    <a:pt x="28" y="38"/>
                    <a:pt x="28" y="36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51"/>
            <p:cNvSpPr/>
            <p:nvPr/>
          </p:nvSpPr>
          <p:spPr bwMode="auto">
            <a:xfrm>
              <a:off x="4773613" y="2243138"/>
              <a:ext cx="307975" cy="134938"/>
            </a:xfrm>
            <a:custGeom>
              <a:avLst/>
              <a:gdLst>
                <a:gd name="T0" fmla="*/ 3 w 52"/>
                <a:gd name="T1" fmla="*/ 23 h 23"/>
                <a:gd name="T2" fmla="*/ 50 w 52"/>
                <a:gd name="T3" fmla="*/ 3 h 23"/>
                <a:gd name="T4" fmla="*/ 47 w 52"/>
                <a:gd name="T5" fmla="*/ 1 h 23"/>
                <a:gd name="T6" fmla="*/ 3 w 52"/>
                <a:gd name="T7" fmla="*/ 20 h 23"/>
                <a:gd name="T8" fmla="*/ 3 w 52"/>
                <a:gd name="T9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3">
                  <a:moveTo>
                    <a:pt x="3" y="23"/>
                  </a:moveTo>
                  <a:cubicBezTo>
                    <a:pt x="20" y="22"/>
                    <a:pt x="38" y="16"/>
                    <a:pt x="50" y="3"/>
                  </a:cubicBezTo>
                  <a:cubicBezTo>
                    <a:pt x="52" y="2"/>
                    <a:pt x="49" y="0"/>
                    <a:pt x="47" y="1"/>
                  </a:cubicBezTo>
                  <a:cubicBezTo>
                    <a:pt x="36" y="13"/>
                    <a:pt x="19" y="19"/>
                    <a:pt x="3" y="20"/>
                  </a:cubicBezTo>
                  <a:cubicBezTo>
                    <a:pt x="0" y="20"/>
                    <a:pt x="1" y="23"/>
                    <a:pt x="3" y="23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3584993" y="3030402"/>
            <a:ext cx="415777" cy="308213"/>
            <a:chOff x="4679950" y="2787650"/>
            <a:chExt cx="319088" cy="236538"/>
          </a:xfrm>
        </p:grpSpPr>
        <p:sp>
          <p:nvSpPr>
            <p:cNvPr id="18" name="Freeform 66"/>
            <p:cNvSpPr/>
            <p:nvPr/>
          </p:nvSpPr>
          <p:spPr bwMode="auto">
            <a:xfrm>
              <a:off x="4773613" y="2787650"/>
              <a:ext cx="225425" cy="236538"/>
            </a:xfrm>
            <a:custGeom>
              <a:avLst/>
              <a:gdLst>
                <a:gd name="T0" fmla="*/ 26 w 38"/>
                <a:gd name="T1" fmla="*/ 2 h 40"/>
                <a:gd name="T2" fmla="*/ 38 w 38"/>
                <a:gd name="T3" fmla="*/ 33 h 40"/>
                <a:gd name="T4" fmla="*/ 38 w 38"/>
                <a:gd name="T5" fmla="*/ 34 h 40"/>
                <a:gd name="T6" fmla="*/ 23 w 38"/>
                <a:gd name="T7" fmla="*/ 36 h 40"/>
                <a:gd name="T8" fmla="*/ 2 w 38"/>
                <a:gd name="T9" fmla="*/ 40 h 40"/>
                <a:gd name="T10" fmla="*/ 0 w 38"/>
                <a:gd name="T11" fmla="*/ 36 h 40"/>
                <a:gd name="T12" fmla="*/ 15 w 38"/>
                <a:gd name="T13" fmla="*/ 33 h 40"/>
                <a:gd name="T14" fmla="*/ 34 w 38"/>
                <a:gd name="T15" fmla="*/ 31 h 40"/>
                <a:gd name="T16" fmla="*/ 36 w 38"/>
                <a:gd name="T17" fmla="*/ 29 h 40"/>
                <a:gd name="T18" fmla="*/ 32 w 38"/>
                <a:gd name="T19" fmla="*/ 18 h 40"/>
                <a:gd name="T20" fmla="*/ 26 w 38"/>
                <a:gd name="T21" fmla="*/ 3 h 40"/>
                <a:gd name="T22" fmla="*/ 26 w 38"/>
                <a:gd name="T23" fmla="*/ 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40">
                  <a:moveTo>
                    <a:pt x="26" y="2"/>
                  </a:moveTo>
                  <a:cubicBezTo>
                    <a:pt x="31" y="12"/>
                    <a:pt x="36" y="23"/>
                    <a:pt x="38" y="33"/>
                  </a:cubicBezTo>
                  <a:cubicBezTo>
                    <a:pt x="38" y="34"/>
                    <a:pt x="38" y="34"/>
                    <a:pt x="38" y="34"/>
                  </a:cubicBezTo>
                  <a:cubicBezTo>
                    <a:pt x="33" y="34"/>
                    <a:pt x="28" y="35"/>
                    <a:pt x="23" y="36"/>
                  </a:cubicBezTo>
                  <a:cubicBezTo>
                    <a:pt x="16" y="36"/>
                    <a:pt x="8" y="37"/>
                    <a:pt x="2" y="40"/>
                  </a:cubicBezTo>
                  <a:cubicBezTo>
                    <a:pt x="1" y="40"/>
                    <a:pt x="0" y="36"/>
                    <a:pt x="0" y="36"/>
                  </a:cubicBezTo>
                  <a:cubicBezTo>
                    <a:pt x="5" y="34"/>
                    <a:pt x="10" y="34"/>
                    <a:pt x="15" y="33"/>
                  </a:cubicBezTo>
                  <a:cubicBezTo>
                    <a:pt x="21" y="32"/>
                    <a:pt x="28" y="31"/>
                    <a:pt x="34" y="31"/>
                  </a:cubicBezTo>
                  <a:cubicBezTo>
                    <a:pt x="35" y="30"/>
                    <a:pt x="36" y="31"/>
                    <a:pt x="36" y="29"/>
                  </a:cubicBezTo>
                  <a:cubicBezTo>
                    <a:pt x="35" y="25"/>
                    <a:pt x="34" y="21"/>
                    <a:pt x="32" y="18"/>
                  </a:cubicBezTo>
                  <a:cubicBezTo>
                    <a:pt x="30" y="13"/>
                    <a:pt x="28" y="8"/>
                    <a:pt x="26" y="3"/>
                  </a:cubicBezTo>
                  <a:cubicBezTo>
                    <a:pt x="25" y="1"/>
                    <a:pt x="26" y="0"/>
                    <a:pt x="26" y="2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67"/>
            <p:cNvSpPr/>
            <p:nvPr/>
          </p:nvSpPr>
          <p:spPr bwMode="auto">
            <a:xfrm>
              <a:off x="4679950" y="2857500"/>
              <a:ext cx="312738" cy="125413"/>
            </a:xfrm>
            <a:custGeom>
              <a:avLst/>
              <a:gdLst>
                <a:gd name="T0" fmla="*/ 3 w 53"/>
                <a:gd name="T1" fmla="*/ 1 h 21"/>
                <a:gd name="T2" fmla="*/ 51 w 53"/>
                <a:gd name="T3" fmla="*/ 17 h 21"/>
                <a:gd name="T4" fmla="*/ 48 w 53"/>
                <a:gd name="T5" fmla="*/ 19 h 21"/>
                <a:gd name="T6" fmla="*/ 3 w 53"/>
                <a:gd name="T7" fmla="*/ 4 h 21"/>
                <a:gd name="T8" fmla="*/ 3 w 53"/>
                <a:gd name="T9" fmla="*/ 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1">
                  <a:moveTo>
                    <a:pt x="3" y="1"/>
                  </a:moveTo>
                  <a:cubicBezTo>
                    <a:pt x="20" y="0"/>
                    <a:pt x="39" y="5"/>
                    <a:pt x="51" y="17"/>
                  </a:cubicBezTo>
                  <a:cubicBezTo>
                    <a:pt x="53" y="19"/>
                    <a:pt x="50" y="21"/>
                    <a:pt x="48" y="19"/>
                  </a:cubicBezTo>
                  <a:cubicBezTo>
                    <a:pt x="36" y="8"/>
                    <a:pt x="19" y="4"/>
                    <a:pt x="3" y="4"/>
                  </a:cubicBezTo>
                  <a:cubicBezTo>
                    <a:pt x="0" y="4"/>
                    <a:pt x="1" y="1"/>
                    <a:pt x="3" y="1"/>
                  </a:cubicBezTo>
                  <a:close/>
                </a:path>
              </a:pathLst>
            </a:custGeom>
            <a:solidFill>
              <a:srgbClr val="8989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5632790" y="2017803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1" name="矩形 20"/>
          <p:cNvSpPr/>
          <p:nvPr/>
        </p:nvSpPr>
        <p:spPr>
          <a:xfrm>
            <a:off x="5632790" y="3030402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2" name="矩形 21"/>
          <p:cNvSpPr/>
          <p:nvPr/>
        </p:nvSpPr>
        <p:spPr>
          <a:xfrm>
            <a:off x="1524996" y="3030402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3" name="矩形 22"/>
          <p:cNvSpPr/>
          <p:nvPr/>
        </p:nvSpPr>
        <p:spPr>
          <a:xfrm>
            <a:off x="1562642" y="2017803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5382" y="1450340"/>
            <a:ext cx="7047587" cy="16606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05382" y="1444882"/>
            <a:ext cx="7047587" cy="166063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678" y="180911"/>
            <a:ext cx="1097375" cy="93886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258" y="512607"/>
            <a:ext cx="1219306" cy="847417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34001" y="3907194"/>
            <a:ext cx="786452" cy="91447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25286" y="3935862"/>
            <a:ext cx="1152244" cy="94496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1612" y="258427"/>
            <a:ext cx="914479" cy="731583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711" y="3819733"/>
            <a:ext cx="920576" cy="841321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1047076" y="1726660"/>
            <a:ext cx="6764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spc="300" dirty="0">
                <a:latin typeface="微软雅黑" pitchFamily="34" charset="-122"/>
                <a:ea typeface="微软雅黑" pitchFamily="34" charset="-122"/>
              </a:rPr>
              <a:t>Thank you</a:t>
            </a:r>
          </a:p>
        </p:txBody>
      </p:sp>
      <p:sp>
        <p:nvSpPr>
          <p:cNvPr id="2" name="矩形 1"/>
          <p:cNvSpPr/>
          <p:nvPr/>
        </p:nvSpPr>
        <p:spPr>
          <a:xfrm>
            <a:off x="5004725" y="3417376"/>
            <a:ext cx="2711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REPORTING TIME: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2020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728178" y="3417376"/>
            <a:ext cx="140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REPORTER: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8179" y="4098268"/>
            <a:ext cx="555824" cy="7971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00509" y="228728"/>
            <a:ext cx="743776" cy="87180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01958" y="181326"/>
            <a:ext cx="481626" cy="95715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59719" y="4040150"/>
            <a:ext cx="978566" cy="1103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1429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42" y="629971"/>
            <a:ext cx="7047587" cy="33319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006" y="102111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3466" y="4511079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0391" y="4160529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850776" y="2645324"/>
            <a:ext cx="34209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88604" y="1486944"/>
            <a:ext cx="1209458" cy="1108534"/>
            <a:chOff x="3967269" y="995155"/>
            <a:chExt cx="1209458" cy="1108534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69" y="1053240"/>
              <a:ext cx="1209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01</a:t>
              </a:r>
              <a:endPara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93691" y="3147407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420816" y="3029315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组合 48"/>
          <p:cNvGrpSpPr/>
          <p:nvPr/>
        </p:nvGrpSpPr>
        <p:grpSpPr>
          <a:xfrm>
            <a:off x="1735774" y="1622821"/>
            <a:ext cx="5574207" cy="910829"/>
            <a:chOff x="2787800" y="2250281"/>
            <a:chExt cx="6373296" cy="1041400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87800" y="2262981"/>
              <a:ext cx="1078969" cy="101600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784580" y="2262981"/>
              <a:ext cx="622840" cy="101600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25231" y="2250281"/>
              <a:ext cx="835865" cy="1041400"/>
            </a:xfrm>
            <a:prstGeom prst="rect">
              <a:avLst/>
            </a:prstGeom>
          </p:spPr>
        </p:pic>
      </p:grpSp>
      <p:pic>
        <p:nvPicPr>
          <p:cNvPr id="53" name="图片 5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539" y="1962150"/>
            <a:ext cx="427197" cy="232172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641" y="1962150"/>
            <a:ext cx="427197" cy="232172"/>
          </a:xfrm>
          <a:prstGeom prst="rect">
            <a:avLst/>
          </a:prstGeom>
        </p:spPr>
      </p:pic>
      <p:grpSp>
        <p:nvGrpSpPr>
          <p:cNvPr id="55" name="组合 54"/>
          <p:cNvGrpSpPr/>
          <p:nvPr/>
        </p:nvGrpSpPr>
        <p:grpSpPr>
          <a:xfrm>
            <a:off x="847032" y="2920657"/>
            <a:ext cx="2313524" cy="1118937"/>
            <a:chOff x="970203" y="3195403"/>
            <a:chExt cx="3084698" cy="1491916"/>
          </a:xfrm>
        </p:grpSpPr>
        <p:sp>
          <p:nvSpPr>
            <p:cNvPr id="56" name="矩形 55"/>
            <p:cNvSpPr/>
            <p:nvPr/>
          </p:nvSpPr>
          <p:spPr>
            <a:xfrm>
              <a:off x="1513731" y="3677812"/>
              <a:ext cx="2541170" cy="10095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57" name="矩形 56"/>
            <p:cNvSpPr/>
            <p:nvPr/>
          </p:nvSpPr>
          <p:spPr>
            <a:xfrm>
              <a:off x="970203" y="3195403"/>
              <a:ext cx="2935099" cy="528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Title text added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456004" y="2920657"/>
            <a:ext cx="2127860" cy="1118937"/>
            <a:chOff x="1217755" y="3195403"/>
            <a:chExt cx="2837146" cy="1491916"/>
          </a:xfrm>
        </p:grpSpPr>
        <p:sp>
          <p:nvSpPr>
            <p:cNvPr id="59" name="矩形 58"/>
            <p:cNvSpPr/>
            <p:nvPr/>
          </p:nvSpPr>
          <p:spPr>
            <a:xfrm>
              <a:off x="1513731" y="3677812"/>
              <a:ext cx="2541170" cy="10095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0" name="矩形 59"/>
            <p:cNvSpPr/>
            <p:nvPr/>
          </p:nvSpPr>
          <p:spPr>
            <a:xfrm>
              <a:off x="1217755" y="3195403"/>
              <a:ext cx="2687549" cy="528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Title text added</a:t>
              </a: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5879312" y="2920657"/>
            <a:ext cx="2167408" cy="1118937"/>
            <a:chOff x="1364134" y="3195403"/>
            <a:chExt cx="2889876" cy="1491916"/>
          </a:xfrm>
        </p:grpSpPr>
        <p:sp>
          <p:nvSpPr>
            <p:cNvPr id="62" name="矩形 61"/>
            <p:cNvSpPr/>
            <p:nvPr/>
          </p:nvSpPr>
          <p:spPr>
            <a:xfrm>
              <a:off x="1513731" y="3677812"/>
              <a:ext cx="2541170" cy="100950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Users can present on a projector or computer or print out a presentation to make</a:t>
              </a:r>
            </a:p>
          </p:txBody>
        </p:sp>
        <p:sp>
          <p:nvSpPr>
            <p:cNvPr id="63" name="矩形 62"/>
            <p:cNvSpPr/>
            <p:nvPr/>
          </p:nvSpPr>
          <p:spPr>
            <a:xfrm>
              <a:off x="1364134" y="3195403"/>
              <a:ext cx="2889876" cy="528777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Title text added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1624" y="1784624"/>
            <a:ext cx="371292" cy="342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273" y="1789386"/>
            <a:ext cx="304650" cy="3333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827" y="1889399"/>
            <a:ext cx="418894" cy="133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4819" y="1732236"/>
            <a:ext cx="485536" cy="44767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935858" y="2509766"/>
            <a:ext cx="1681481" cy="1340535"/>
            <a:chOff x="1663328" y="3195403"/>
            <a:chExt cx="2241975" cy="1787381"/>
          </a:xfrm>
        </p:grpSpPr>
        <p:sp>
          <p:nvSpPr>
            <p:cNvPr id="7" name="矩形 6"/>
            <p:cNvSpPr/>
            <p:nvPr/>
          </p:nvSpPr>
          <p:spPr>
            <a:xfrm>
              <a:off x="1663329" y="3677812"/>
              <a:ext cx="2241974" cy="1304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1663328" y="3195403"/>
              <a:ext cx="2241974" cy="566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 add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2709533" y="2509766"/>
            <a:ext cx="1681481" cy="1340535"/>
            <a:chOff x="1663328" y="3195403"/>
            <a:chExt cx="2241975" cy="1787381"/>
          </a:xfrm>
        </p:grpSpPr>
        <p:sp>
          <p:nvSpPr>
            <p:cNvPr id="10" name="矩形 9"/>
            <p:cNvSpPr/>
            <p:nvPr/>
          </p:nvSpPr>
          <p:spPr>
            <a:xfrm>
              <a:off x="1663329" y="3677812"/>
              <a:ext cx="2241974" cy="1304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1663328" y="3195403"/>
              <a:ext cx="2241974" cy="566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 add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516529" y="2509766"/>
            <a:ext cx="1681481" cy="1340535"/>
            <a:chOff x="1663328" y="3195403"/>
            <a:chExt cx="2241975" cy="1787381"/>
          </a:xfrm>
        </p:grpSpPr>
        <p:sp>
          <p:nvSpPr>
            <p:cNvPr id="13" name="矩形 12"/>
            <p:cNvSpPr/>
            <p:nvPr/>
          </p:nvSpPr>
          <p:spPr>
            <a:xfrm>
              <a:off x="1663329" y="3677812"/>
              <a:ext cx="2241974" cy="1304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663328" y="3195403"/>
              <a:ext cx="2241974" cy="566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 add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356846" y="2509766"/>
            <a:ext cx="1681481" cy="1340535"/>
            <a:chOff x="1663328" y="3195403"/>
            <a:chExt cx="2241975" cy="1787381"/>
          </a:xfrm>
        </p:grpSpPr>
        <p:sp>
          <p:nvSpPr>
            <p:cNvPr id="16" name="矩形 15"/>
            <p:cNvSpPr/>
            <p:nvPr/>
          </p:nvSpPr>
          <p:spPr>
            <a:xfrm>
              <a:off x="1663329" y="3677812"/>
              <a:ext cx="2241974" cy="130497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Users can present on a projector or computer or print out a presentation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663328" y="3195403"/>
              <a:ext cx="2241974" cy="56631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Text add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形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85707">
            <a:off x="2636197" y="1981632"/>
            <a:ext cx="657187" cy="731867"/>
          </a:xfrm>
          <a:prstGeom prst="rect">
            <a:avLst/>
          </a:prstGeom>
        </p:spPr>
      </p:pic>
      <p:grpSp>
        <p:nvGrpSpPr>
          <p:cNvPr id="31" name="组合 30"/>
          <p:cNvGrpSpPr/>
          <p:nvPr/>
        </p:nvGrpSpPr>
        <p:grpSpPr>
          <a:xfrm>
            <a:off x="1477220" y="1999603"/>
            <a:ext cx="1369542" cy="824550"/>
            <a:chOff x="2664964" y="1922466"/>
            <a:chExt cx="1369542" cy="824550"/>
          </a:xfrm>
        </p:grpSpPr>
        <p:pic>
          <p:nvPicPr>
            <p:cNvPr id="32" name="图片 31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3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pic>
        <p:nvPicPr>
          <p:cNvPr id="34" name="图形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81776" flipH="1">
            <a:off x="3106436" y="3053467"/>
            <a:ext cx="657187" cy="731867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3178945" y="2565584"/>
            <a:ext cx="1369542" cy="824550"/>
            <a:chOff x="2664964" y="1922466"/>
            <a:chExt cx="1369542" cy="824550"/>
          </a:xfrm>
        </p:grpSpPr>
        <p:pic>
          <p:nvPicPr>
            <p:cNvPr id="36" name="图片 35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37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pic>
        <p:nvPicPr>
          <p:cNvPr id="38" name="图形 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9867">
            <a:off x="4462762" y="1725290"/>
            <a:ext cx="669151" cy="731867"/>
          </a:xfrm>
          <a:prstGeom prst="rect">
            <a:avLst/>
          </a:prstGeom>
        </p:spPr>
      </p:pic>
      <p:grpSp>
        <p:nvGrpSpPr>
          <p:cNvPr id="39" name="组合 38"/>
          <p:cNvGrpSpPr/>
          <p:nvPr/>
        </p:nvGrpSpPr>
        <p:grpSpPr>
          <a:xfrm>
            <a:off x="4495275" y="2007674"/>
            <a:ext cx="1369542" cy="824550"/>
            <a:chOff x="2664964" y="1922466"/>
            <a:chExt cx="1369542" cy="824550"/>
          </a:xfrm>
        </p:grpSpPr>
        <p:pic>
          <p:nvPicPr>
            <p:cNvPr id="40" name="图片 39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41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830402" y="2551802"/>
            <a:ext cx="1369542" cy="824550"/>
            <a:chOff x="2664964" y="1922466"/>
            <a:chExt cx="1369542" cy="824550"/>
          </a:xfrm>
        </p:grpSpPr>
        <p:pic>
          <p:nvPicPr>
            <p:cNvPr id="43" name="图片 42" descr="图片包含 文字&#10;&#10;已生成高可信度的说明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538" b="56894" l="2036" r="42494">
                          <a14:foregroundMark x1="2036" y1="24084" x2="2672" y2="31763"/>
                          <a14:foregroundMark x1="23791" y1="5585" x2="25318" y2="4538"/>
                          <a14:foregroundMark x1="42494" y1="23037" x2="42494" y2="21117"/>
                          <a14:foregroundMark x1="27481" y1="48691" x2="29644" y2="48517"/>
                          <a14:backgroundMark x1="30280" y1="40663" x2="30280" y2="40663"/>
                          <a14:backgroundMark x1="29262" y1="41012" x2="29262" y2="41012"/>
                          <a14:backgroundMark x1="27735" y1="41885" x2="36132" y2="41361"/>
                          <a14:backgroundMark x1="25191" y1="44154" x2="28117" y2="41536"/>
                          <a14:backgroundMark x1="37277" y1="44154" x2="22901" y2="45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664" t="2563" r="55267" b="56640"/>
            <a:stretch>
              <a:fillRect/>
            </a:stretch>
          </p:blipFill>
          <p:spPr>
            <a:xfrm>
              <a:off x="2664964" y="1922466"/>
              <a:ext cx="1369542" cy="824550"/>
            </a:xfrm>
            <a:prstGeom prst="rect">
              <a:avLst/>
            </a:prstGeom>
          </p:spPr>
        </p:pic>
        <p:sp>
          <p:nvSpPr>
            <p:cNvPr id="44" name="TextBox 12"/>
            <p:cNvSpPr txBox="1"/>
            <p:nvPr/>
          </p:nvSpPr>
          <p:spPr>
            <a:xfrm>
              <a:off x="2991209" y="2103908"/>
              <a:ext cx="10088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Click here</a:t>
              </a:r>
              <a:endPara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endParaRPr>
            </a:p>
            <a:p>
              <a:pPr algn="ctr"/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+mn-ea"/>
                  <a:sym typeface="+mn-lt"/>
                </a:rPr>
                <a:t>Add text</a:t>
              </a:r>
            </a:p>
          </p:txBody>
        </p:sp>
      </p:grpSp>
      <p:pic>
        <p:nvPicPr>
          <p:cNvPr id="45" name="图形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181776" flipH="1">
            <a:off x="5867383" y="3054964"/>
            <a:ext cx="657187" cy="731867"/>
          </a:xfrm>
          <a:prstGeom prst="rect">
            <a:avLst/>
          </a:prstGeom>
        </p:spPr>
      </p:pic>
      <p:sp>
        <p:nvSpPr>
          <p:cNvPr id="46" name="TextBox 12"/>
          <p:cNvSpPr txBox="1"/>
          <p:nvPr/>
        </p:nvSpPr>
        <p:spPr>
          <a:xfrm>
            <a:off x="1592619" y="2862022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3190772" y="1552534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48" name="TextBox 12"/>
          <p:cNvSpPr txBox="1"/>
          <p:nvPr/>
        </p:nvSpPr>
        <p:spPr>
          <a:xfrm>
            <a:off x="4580705" y="2862022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  <p:sp>
        <p:nvSpPr>
          <p:cNvPr id="49" name="TextBox 12"/>
          <p:cNvSpPr txBox="1"/>
          <p:nvPr/>
        </p:nvSpPr>
        <p:spPr>
          <a:xfrm>
            <a:off x="5953205" y="1541100"/>
            <a:ext cx="13873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as needed.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4017514" y="1748462"/>
            <a:ext cx="1169195" cy="2769394"/>
            <a:chOff x="3326" y="1282"/>
            <a:chExt cx="982" cy="232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" name="Freeform 5"/>
            <p:cNvSpPr>
              <a:spLocks noEditPoints="1"/>
            </p:cNvSpPr>
            <p:nvPr/>
          </p:nvSpPr>
          <p:spPr bwMode="auto">
            <a:xfrm>
              <a:off x="3346" y="1445"/>
              <a:ext cx="853" cy="910"/>
            </a:xfrm>
            <a:custGeom>
              <a:avLst/>
              <a:gdLst>
                <a:gd name="T0" fmla="*/ 0 w 759"/>
                <a:gd name="T1" fmla="*/ 406 h 812"/>
                <a:gd name="T2" fmla="*/ 380 w 759"/>
                <a:gd name="T3" fmla="*/ 0 h 812"/>
                <a:gd name="T4" fmla="*/ 380 w 759"/>
                <a:gd name="T5" fmla="*/ 0 h 812"/>
                <a:gd name="T6" fmla="*/ 759 w 759"/>
                <a:gd name="T7" fmla="*/ 406 h 812"/>
                <a:gd name="T8" fmla="*/ 759 w 759"/>
                <a:gd name="T9" fmla="*/ 406 h 812"/>
                <a:gd name="T10" fmla="*/ 380 w 759"/>
                <a:gd name="T11" fmla="*/ 812 h 812"/>
                <a:gd name="T12" fmla="*/ 380 w 759"/>
                <a:gd name="T13" fmla="*/ 812 h 812"/>
                <a:gd name="T14" fmla="*/ 0 w 759"/>
                <a:gd name="T15" fmla="*/ 406 h 812"/>
                <a:gd name="T16" fmla="*/ 20 w 759"/>
                <a:gd name="T17" fmla="*/ 406 h 812"/>
                <a:gd name="T18" fmla="*/ 380 w 759"/>
                <a:gd name="T19" fmla="*/ 792 h 812"/>
                <a:gd name="T20" fmla="*/ 380 w 759"/>
                <a:gd name="T21" fmla="*/ 792 h 812"/>
                <a:gd name="T22" fmla="*/ 739 w 759"/>
                <a:gd name="T23" fmla="*/ 406 h 812"/>
                <a:gd name="T24" fmla="*/ 739 w 759"/>
                <a:gd name="T25" fmla="*/ 406 h 812"/>
                <a:gd name="T26" fmla="*/ 380 w 759"/>
                <a:gd name="T27" fmla="*/ 20 h 812"/>
                <a:gd name="T28" fmla="*/ 380 w 759"/>
                <a:gd name="T29" fmla="*/ 20 h 812"/>
                <a:gd name="T30" fmla="*/ 20 w 759"/>
                <a:gd name="T31" fmla="*/ 406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59" h="812">
                  <a:moveTo>
                    <a:pt x="0" y="406"/>
                  </a:moveTo>
                  <a:cubicBezTo>
                    <a:pt x="0" y="182"/>
                    <a:pt x="169" y="0"/>
                    <a:pt x="380" y="0"/>
                  </a:cubicBezTo>
                  <a:cubicBezTo>
                    <a:pt x="380" y="0"/>
                    <a:pt x="380" y="0"/>
                    <a:pt x="380" y="0"/>
                  </a:cubicBezTo>
                  <a:cubicBezTo>
                    <a:pt x="590" y="0"/>
                    <a:pt x="759" y="182"/>
                    <a:pt x="759" y="406"/>
                  </a:cubicBezTo>
                  <a:cubicBezTo>
                    <a:pt x="759" y="406"/>
                    <a:pt x="759" y="406"/>
                    <a:pt x="759" y="406"/>
                  </a:cubicBezTo>
                  <a:cubicBezTo>
                    <a:pt x="759" y="630"/>
                    <a:pt x="590" y="812"/>
                    <a:pt x="380" y="812"/>
                  </a:cubicBezTo>
                  <a:cubicBezTo>
                    <a:pt x="380" y="812"/>
                    <a:pt x="380" y="812"/>
                    <a:pt x="380" y="812"/>
                  </a:cubicBezTo>
                  <a:cubicBezTo>
                    <a:pt x="169" y="812"/>
                    <a:pt x="0" y="630"/>
                    <a:pt x="0" y="406"/>
                  </a:cubicBezTo>
                  <a:close/>
                  <a:moveTo>
                    <a:pt x="20" y="406"/>
                  </a:moveTo>
                  <a:cubicBezTo>
                    <a:pt x="20" y="620"/>
                    <a:pt x="182" y="792"/>
                    <a:pt x="380" y="792"/>
                  </a:cubicBezTo>
                  <a:cubicBezTo>
                    <a:pt x="380" y="792"/>
                    <a:pt x="380" y="792"/>
                    <a:pt x="380" y="792"/>
                  </a:cubicBezTo>
                  <a:cubicBezTo>
                    <a:pt x="578" y="792"/>
                    <a:pt x="739" y="620"/>
                    <a:pt x="739" y="406"/>
                  </a:cubicBezTo>
                  <a:cubicBezTo>
                    <a:pt x="739" y="406"/>
                    <a:pt x="739" y="406"/>
                    <a:pt x="739" y="406"/>
                  </a:cubicBezTo>
                  <a:cubicBezTo>
                    <a:pt x="739" y="192"/>
                    <a:pt x="578" y="20"/>
                    <a:pt x="380" y="20"/>
                  </a:cubicBezTo>
                  <a:cubicBezTo>
                    <a:pt x="380" y="20"/>
                    <a:pt x="380" y="20"/>
                    <a:pt x="380" y="20"/>
                  </a:cubicBezTo>
                  <a:cubicBezTo>
                    <a:pt x="182" y="20"/>
                    <a:pt x="20" y="192"/>
                    <a:pt x="20" y="40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Freeform 6"/>
            <p:cNvSpPr>
              <a:spLocks noEditPoints="1"/>
            </p:cNvSpPr>
            <p:nvPr/>
          </p:nvSpPr>
          <p:spPr bwMode="auto">
            <a:xfrm>
              <a:off x="3340" y="1438"/>
              <a:ext cx="866" cy="923"/>
            </a:xfrm>
            <a:custGeom>
              <a:avLst/>
              <a:gdLst>
                <a:gd name="T0" fmla="*/ 0 w 771"/>
                <a:gd name="T1" fmla="*/ 412 h 824"/>
                <a:gd name="T2" fmla="*/ 6 w 771"/>
                <a:gd name="T3" fmla="*/ 412 h 824"/>
                <a:gd name="T4" fmla="*/ 0 w 771"/>
                <a:gd name="T5" fmla="*/ 412 h 824"/>
                <a:gd name="T6" fmla="*/ 386 w 771"/>
                <a:gd name="T7" fmla="*/ 0 h 824"/>
                <a:gd name="T8" fmla="*/ 386 w 771"/>
                <a:gd name="T9" fmla="*/ 0 h 824"/>
                <a:gd name="T10" fmla="*/ 771 w 771"/>
                <a:gd name="T11" fmla="*/ 412 h 824"/>
                <a:gd name="T12" fmla="*/ 771 w 771"/>
                <a:gd name="T13" fmla="*/ 412 h 824"/>
                <a:gd name="T14" fmla="*/ 386 w 771"/>
                <a:gd name="T15" fmla="*/ 824 h 824"/>
                <a:gd name="T16" fmla="*/ 386 w 771"/>
                <a:gd name="T17" fmla="*/ 824 h 824"/>
                <a:gd name="T18" fmla="*/ 0 w 771"/>
                <a:gd name="T19" fmla="*/ 412 h 824"/>
                <a:gd name="T20" fmla="*/ 386 w 771"/>
                <a:gd name="T21" fmla="*/ 812 h 824"/>
                <a:gd name="T22" fmla="*/ 759 w 771"/>
                <a:gd name="T23" fmla="*/ 412 h 824"/>
                <a:gd name="T24" fmla="*/ 759 w 771"/>
                <a:gd name="T25" fmla="*/ 412 h 824"/>
                <a:gd name="T26" fmla="*/ 386 w 771"/>
                <a:gd name="T27" fmla="*/ 12 h 824"/>
                <a:gd name="T28" fmla="*/ 386 w 771"/>
                <a:gd name="T29" fmla="*/ 12 h 824"/>
                <a:gd name="T30" fmla="*/ 12 w 771"/>
                <a:gd name="T31" fmla="*/ 412 h 824"/>
                <a:gd name="T32" fmla="*/ 12 w 771"/>
                <a:gd name="T33" fmla="*/ 412 h 824"/>
                <a:gd name="T34" fmla="*/ 386 w 771"/>
                <a:gd name="T35" fmla="*/ 812 h 824"/>
                <a:gd name="T36" fmla="*/ 20 w 771"/>
                <a:gd name="T37" fmla="*/ 412 h 824"/>
                <a:gd name="T38" fmla="*/ 26 w 771"/>
                <a:gd name="T39" fmla="*/ 412 h 824"/>
                <a:gd name="T40" fmla="*/ 20 w 771"/>
                <a:gd name="T41" fmla="*/ 412 h 824"/>
                <a:gd name="T42" fmla="*/ 386 w 771"/>
                <a:gd name="T43" fmla="*/ 20 h 824"/>
                <a:gd name="T44" fmla="*/ 386 w 771"/>
                <a:gd name="T45" fmla="*/ 20 h 824"/>
                <a:gd name="T46" fmla="*/ 751 w 771"/>
                <a:gd name="T47" fmla="*/ 412 h 824"/>
                <a:gd name="T48" fmla="*/ 751 w 771"/>
                <a:gd name="T49" fmla="*/ 412 h 824"/>
                <a:gd name="T50" fmla="*/ 386 w 771"/>
                <a:gd name="T51" fmla="*/ 804 h 824"/>
                <a:gd name="T52" fmla="*/ 386 w 771"/>
                <a:gd name="T53" fmla="*/ 804 h 824"/>
                <a:gd name="T54" fmla="*/ 20 w 771"/>
                <a:gd name="T55" fmla="*/ 412 h 824"/>
                <a:gd name="T56" fmla="*/ 386 w 771"/>
                <a:gd name="T57" fmla="*/ 792 h 824"/>
                <a:gd name="T58" fmla="*/ 739 w 771"/>
                <a:gd name="T59" fmla="*/ 412 h 824"/>
                <a:gd name="T60" fmla="*/ 739 w 771"/>
                <a:gd name="T61" fmla="*/ 412 h 824"/>
                <a:gd name="T62" fmla="*/ 386 w 771"/>
                <a:gd name="T63" fmla="*/ 32 h 824"/>
                <a:gd name="T64" fmla="*/ 386 w 771"/>
                <a:gd name="T65" fmla="*/ 32 h 824"/>
                <a:gd name="T66" fmla="*/ 32 w 771"/>
                <a:gd name="T67" fmla="*/ 412 h 824"/>
                <a:gd name="T68" fmla="*/ 32 w 771"/>
                <a:gd name="T69" fmla="*/ 412 h 824"/>
                <a:gd name="T70" fmla="*/ 386 w 771"/>
                <a:gd name="T71" fmla="*/ 792 h 8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71" h="824">
                  <a:moveTo>
                    <a:pt x="0" y="412"/>
                  </a:moveTo>
                  <a:cubicBezTo>
                    <a:pt x="6" y="412"/>
                    <a:pt x="6" y="412"/>
                    <a:pt x="6" y="412"/>
                  </a:cubicBezTo>
                  <a:cubicBezTo>
                    <a:pt x="0" y="412"/>
                    <a:pt x="0" y="412"/>
                    <a:pt x="0" y="412"/>
                  </a:cubicBezTo>
                  <a:cubicBezTo>
                    <a:pt x="0" y="185"/>
                    <a:pt x="172" y="0"/>
                    <a:pt x="386" y="0"/>
                  </a:cubicBezTo>
                  <a:cubicBezTo>
                    <a:pt x="386" y="0"/>
                    <a:pt x="386" y="0"/>
                    <a:pt x="386" y="0"/>
                  </a:cubicBezTo>
                  <a:cubicBezTo>
                    <a:pt x="599" y="0"/>
                    <a:pt x="771" y="185"/>
                    <a:pt x="771" y="412"/>
                  </a:cubicBezTo>
                  <a:cubicBezTo>
                    <a:pt x="771" y="412"/>
                    <a:pt x="771" y="412"/>
                    <a:pt x="771" y="412"/>
                  </a:cubicBezTo>
                  <a:cubicBezTo>
                    <a:pt x="771" y="639"/>
                    <a:pt x="599" y="824"/>
                    <a:pt x="386" y="824"/>
                  </a:cubicBezTo>
                  <a:cubicBezTo>
                    <a:pt x="386" y="824"/>
                    <a:pt x="386" y="824"/>
                    <a:pt x="386" y="824"/>
                  </a:cubicBezTo>
                  <a:cubicBezTo>
                    <a:pt x="172" y="824"/>
                    <a:pt x="0" y="639"/>
                    <a:pt x="0" y="412"/>
                  </a:cubicBezTo>
                  <a:close/>
                  <a:moveTo>
                    <a:pt x="386" y="812"/>
                  </a:moveTo>
                  <a:cubicBezTo>
                    <a:pt x="592" y="812"/>
                    <a:pt x="759" y="633"/>
                    <a:pt x="759" y="412"/>
                  </a:cubicBezTo>
                  <a:cubicBezTo>
                    <a:pt x="759" y="412"/>
                    <a:pt x="759" y="412"/>
                    <a:pt x="759" y="412"/>
                  </a:cubicBezTo>
                  <a:cubicBezTo>
                    <a:pt x="759" y="191"/>
                    <a:pt x="592" y="12"/>
                    <a:pt x="386" y="12"/>
                  </a:cubicBezTo>
                  <a:cubicBezTo>
                    <a:pt x="386" y="12"/>
                    <a:pt x="386" y="12"/>
                    <a:pt x="386" y="12"/>
                  </a:cubicBezTo>
                  <a:cubicBezTo>
                    <a:pt x="179" y="12"/>
                    <a:pt x="12" y="191"/>
                    <a:pt x="12" y="412"/>
                  </a:cubicBezTo>
                  <a:cubicBezTo>
                    <a:pt x="12" y="412"/>
                    <a:pt x="12" y="412"/>
                    <a:pt x="12" y="412"/>
                  </a:cubicBezTo>
                  <a:cubicBezTo>
                    <a:pt x="12" y="633"/>
                    <a:pt x="179" y="812"/>
                    <a:pt x="386" y="812"/>
                  </a:cubicBezTo>
                  <a:close/>
                  <a:moveTo>
                    <a:pt x="20" y="412"/>
                  </a:moveTo>
                  <a:cubicBezTo>
                    <a:pt x="26" y="412"/>
                    <a:pt x="26" y="412"/>
                    <a:pt x="26" y="412"/>
                  </a:cubicBezTo>
                  <a:cubicBezTo>
                    <a:pt x="20" y="412"/>
                    <a:pt x="20" y="412"/>
                    <a:pt x="20" y="412"/>
                  </a:cubicBezTo>
                  <a:cubicBezTo>
                    <a:pt x="20" y="195"/>
                    <a:pt x="184" y="20"/>
                    <a:pt x="386" y="20"/>
                  </a:cubicBezTo>
                  <a:cubicBezTo>
                    <a:pt x="386" y="20"/>
                    <a:pt x="386" y="20"/>
                    <a:pt x="386" y="20"/>
                  </a:cubicBezTo>
                  <a:cubicBezTo>
                    <a:pt x="587" y="20"/>
                    <a:pt x="751" y="195"/>
                    <a:pt x="751" y="412"/>
                  </a:cubicBezTo>
                  <a:cubicBezTo>
                    <a:pt x="751" y="412"/>
                    <a:pt x="751" y="412"/>
                    <a:pt x="751" y="412"/>
                  </a:cubicBezTo>
                  <a:cubicBezTo>
                    <a:pt x="751" y="629"/>
                    <a:pt x="587" y="804"/>
                    <a:pt x="386" y="804"/>
                  </a:cubicBezTo>
                  <a:cubicBezTo>
                    <a:pt x="386" y="804"/>
                    <a:pt x="386" y="804"/>
                    <a:pt x="386" y="804"/>
                  </a:cubicBezTo>
                  <a:cubicBezTo>
                    <a:pt x="184" y="804"/>
                    <a:pt x="20" y="629"/>
                    <a:pt x="20" y="412"/>
                  </a:cubicBezTo>
                  <a:close/>
                  <a:moveTo>
                    <a:pt x="386" y="792"/>
                  </a:moveTo>
                  <a:cubicBezTo>
                    <a:pt x="580" y="792"/>
                    <a:pt x="739" y="623"/>
                    <a:pt x="739" y="412"/>
                  </a:cubicBezTo>
                  <a:cubicBezTo>
                    <a:pt x="739" y="412"/>
                    <a:pt x="739" y="412"/>
                    <a:pt x="739" y="412"/>
                  </a:cubicBezTo>
                  <a:cubicBezTo>
                    <a:pt x="739" y="201"/>
                    <a:pt x="580" y="32"/>
                    <a:pt x="386" y="32"/>
                  </a:cubicBezTo>
                  <a:cubicBezTo>
                    <a:pt x="386" y="32"/>
                    <a:pt x="386" y="32"/>
                    <a:pt x="386" y="32"/>
                  </a:cubicBezTo>
                  <a:cubicBezTo>
                    <a:pt x="191" y="32"/>
                    <a:pt x="32" y="201"/>
                    <a:pt x="32" y="412"/>
                  </a:cubicBezTo>
                  <a:cubicBezTo>
                    <a:pt x="32" y="412"/>
                    <a:pt x="32" y="412"/>
                    <a:pt x="32" y="412"/>
                  </a:cubicBezTo>
                  <a:cubicBezTo>
                    <a:pt x="32" y="623"/>
                    <a:pt x="191" y="792"/>
                    <a:pt x="386" y="792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3589" y="1729"/>
              <a:ext cx="28" cy="23"/>
            </a:xfrm>
            <a:custGeom>
              <a:avLst/>
              <a:gdLst>
                <a:gd name="T0" fmla="*/ 0 w 28"/>
                <a:gd name="T1" fmla="*/ 23 h 23"/>
                <a:gd name="T2" fmla="*/ 0 w 28"/>
                <a:gd name="T3" fmla="*/ 0 h 23"/>
                <a:gd name="T4" fmla="*/ 28 w 28"/>
                <a:gd name="T5" fmla="*/ 0 h 23"/>
                <a:gd name="T6" fmla="*/ 28 w 28"/>
                <a:gd name="T7" fmla="*/ 23 h 23"/>
                <a:gd name="T8" fmla="*/ 0 w 28"/>
                <a:gd name="T9" fmla="*/ 23 h 23"/>
                <a:gd name="T10" fmla="*/ 0 w 28"/>
                <a:gd name="T1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23">
                  <a:moveTo>
                    <a:pt x="0" y="23"/>
                  </a:moveTo>
                  <a:lnTo>
                    <a:pt x="0" y="0"/>
                  </a:lnTo>
                  <a:lnTo>
                    <a:pt x="28" y="0"/>
                  </a:lnTo>
                  <a:lnTo>
                    <a:pt x="28" y="23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Freeform 8"/>
            <p:cNvSpPr>
              <a:spLocks noEditPoints="1"/>
            </p:cNvSpPr>
            <p:nvPr/>
          </p:nvSpPr>
          <p:spPr bwMode="auto">
            <a:xfrm>
              <a:off x="3582" y="1723"/>
              <a:ext cx="42" cy="35"/>
            </a:xfrm>
            <a:custGeom>
              <a:avLst/>
              <a:gdLst>
                <a:gd name="T0" fmla="*/ 7 w 42"/>
                <a:gd name="T1" fmla="*/ 35 h 35"/>
                <a:gd name="T2" fmla="*/ 7 w 42"/>
                <a:gd name="T3" fmla="*/ 29 h 35"/>
                <a:gd name="T4" fmla="*/ 14 w 42"/>
                <a:gd name="T5" fmla="*/ 29 h 35"/>
                <a:gd name="T6" fmla="*/ 7 w 42"/>
                <a:gd name="T7" fmla="*/ 29 h 35"/>
                <a:gd name="T8" fmla="*/ 7 w 42"/>
                <a:gd name="T9" fmla="*/ 35 h 35"/>
                <a:gd name="T10" fmla="*/ 0 w 42"/>
                <a:gd name="T11" fmla="*/ 35 h 35"/>
                <a:gd name="T12" fmla="*/ 0 w 42"/>
                <a:gd name="T13" fmla="*/ 0 h 35"/>
                <a:gd name="T14" fmla="*/ 42 w 42"/>
                <a:gd name="T15" fmla="*/ 0 h 35"/>
                <a:gd name="T16" fmla="*/ 42 w 42"/>
                <a:gd name="T17" fmla="*/ 35 h 35"/>
                <a:gd name="T18" fmla="*/ 7 w 42"/>
                <a:gd name="T19" fmla="*/ 35 h 35"/>
                <a:gd name="T20" fmla="*/ 7 w 42"/>
                <a:gd name="T21" fmla="*/ 35 h 35"/>
                <a:gd name="T22" fmla="*/ 28 w 42"/>
                <a:gd name="T23" fmla="*/ 22 h 35"/>
                <a:gd name="T24" fmla="*/ 28 w 42"/>
                <a:gd name="T25" fmla="*/ 13 h 35"/>
                <a:gd name="T26" fmla="*/ 14 w 42"/>
                <a:gd name="T27" fmla="*/ 13 h 35"/>
                <a:gd name="T28" fmla="*/ 14 w 42"/>
                <a:gd name="T29" fmla="*/ 22 h 35"/>
                <a:gd name="T30" fmla="*/ 28 w 42"/>
                <a:gd name="T31" fmla="*/ 22 h 35"/>
                <a:gd name="T32" fmla="*/ 28 w 42"/>
                <a:gd name="T33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35">
                  <a:moveTo>
                    <a:pt x="7" y="35"/>
                  </a:moveTo>
                  <a:lnTo>
                    <a:pt x="7" y="29"/>
                  </a:lnTo>
                  <a:lnTo>
                    <a:pt x="14" y="29"/>
                  </a:lnTo>
                  <a:lnTo>
                    <a:pt x="7" y="29"/>
                  </a:lnTo>
                  <a:lnTo>
                    <a:pt x="7" y="35"/>
                  </a:lnTo>
                  <a:lnTo>
                    <a:pt x="0" y="35"/>
                  </a:lnTo>
                  <a:lnTo>
                    <a:pt x="0" y="0"/>
                  </a:lnTo>
                  <a:lnTo>
                    <a:pt x="42" y="0"/>
                  </a:lnTo>
                  <a:lnTo>
                    <a:pt x="42" y="35"/>
                  </a:lnTo>
                  <a:lnTo>
                    <a:pt x="7" y="35"/>
                  </a:lnTo>
                  <a:lnTo>
                    <a:pt x="7" y="35"/>
                  </a:lnTo>
                  <a:close/>
                  <a:moveTo>
                    <a:pt x="28" y="22"/>
                  </a:moveTo>
                  <a:lnTo>
                    <a:pt x="28" y="13"/>
                  </a:lnTo>
                  <a:lnTo>
                    <a:pt x="14" y="13"/>
                  </a:lnTo>
                  <a:lnTo>
                    <a:pt x="14" y="22"/>
                  </a:lnTo>
                  <a:lnTo>
                    <a:pt x="28" y="22"/>
                  </a:lnTo>
                  <a:lnTo>
                    <a:pt x="28" y="22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3951" y="1716"/>
              <a:ext cx="37" cy="35"/>
            </a:xfrm>
            <a:custGeom>
              <a:avLst/>
              <a:gdLst>
                <a:gd name="T0" fmla="*/ 0 w 37"/>
                <a:gd name="T1" fmla="*/ 14 h 35"/>
                <a:gd name="T2" fmla="*/ 26 w 37"/>
                <a:gd name="T3" fmla="*/ 0 h 35"/>
                <a:gd name="T4" fmla="*/ 37 w 37"/>
                <a:gd name="T5" fmla="*/ 20 h 35"/>
                <a:gd name="T6" fmla="*/ 11 w 37"/>
                <a:gd name="T7" fmla="*/ 35 h 35"/>
                <a:gd name="T8" fmla="*/ 0 w 37"/>
                <a:gd name="T9" fmla="*/ 14 h 35"/>
                <a:gd name="T10" fmla="*/ 0 w 37"/>
                <a:gd name="T11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5">
                  <a:moveTo>
                    <a:pt x="0" y="14"/>
                  </a:moveTo>
                  <a:lnTo>
                    <a:pt x="26" y="0"/>
                  </a:lnTo>
                  <a:lnTo>
                    <a:pt x="37" y="20"/>
                  </a:lnTo>
                  <a:lnTo>
                    <a:pt x="11" y="35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Freeform 10"/>
            <p:cNvSpPr>
              <a:spLocks noEditPoints="1"/>
            </p:cNvSpPr>
            <p:nvPr/>
          </p:nvSpPr>
          <p:spPr bwMode="auto">
            <a:xfrm>
              <a:off x="3942" y="1707"/>
              <a:ext cx="55" cy="53"/>
            </a:xfrm>
            <a:custGeom>
              <a:avLst/>
              <a:gdLst>
                <a:gd name="T0" fmla="*/ 3 w 55"/>
                <a:gd name="T1" fmla="*/ 27 h 53"/>
                <a:gd name="T2" fmla="*/ 9 w 55"/>
                <a:gd name="T3" fmla="*/ 23 h 53"/>
                <a:gd name="T4" fmla="*/ 12 w 55"/>
                <a:gd name="T5" fmla="*/ 29 h 53"/>
                <a:gd name="T6" fmla="*/ 9 w 55"/>
                <a:gd name="T7" fmla="*/ 23 h 53"/>
                <a:gd name="T8" fmla="*/ 3 w 55"/>
                <a:gd name="T9" fmla="*/ 27 h 53"/>
                <a:gd name="T10" fmla="*/ 0 w 55"/>
                <a:gd name="T11" fmla="*/ 21 h 53"/>
                <a:gd name="T12" fmla="*/ 37 w 55"/>
                <a:gd name="T13" fmla="*/ 0 h 53"/>
                <a:gd name="T14" fmla="*/ 55 w 55"/>
                <a:gd name="T15" fmla="*/ 31 h 53"/>
                <a:gd name="T16" fmla="*/ 18 w 55"/>
                <a:gd name="T17" fmla="*/ 53 h 53"/>
                <a:gd name="T18" fmla="*/ 3 w 55"/>
                <a:gd name="T19" fmla="*/ 27 h 53"/>
                <a:gd name="T20" fmla="*/ 3 w 55"/>
                <a:gd name="T21" fmla="*/ 27 h 53"/>
                <a:gd name="T22" fmla="*/ 22 w 55"/>
                <a:gd name="T23" fmla="*/ 33 h 53"/>
                <a:gd name="T24" fmla="*/ 36 w 55"/>
                <a:gd name="T25" fmla="*/ 27 h 53"/>
                <a:gd name="T26" fmla="*/ 31 w 55"/>
                <a:gd name="T27" fmla="*/ 19 h 53"/>
                <a:gd name="T28" fmla="*/ 18 w 55"/>
                <a:gd name="T29" fmla="*/ 26 h 53"/>
                <a:gd name="T30" fmla="*/ 22 w 55"/>
                <a:gd name="T31" fmla="*/ 33 h 53"/>
                <a:gd name="T32" fmla="*/ 22 w 55"/>
                <a:gd name="T33" fmla="*/ 3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5" h="53">
                  <a:moveTo>
                    <a:pt x="3" y="27"/>
                  </a:moveTo>
                  <a:lnTo>
                    <a:pt x="9" y="23"/>
                  </a:lnTo>
                  <a:lnTo>
                    <a:pt x="12" y="29"/>
                  </a:lnTo>
                  <a:lnTo>
                    <a:pt x="9" y="23"/>
                  </a:lnTo>
                  <a:lnTo>
                    <a:pt x="3" y="27"/>
                  </a:lnTo>
                  <a:lnTo>
                    <a:pt x="0" y="21"/>
                  </a:lnTo>
                  <a:lnTo>
                    <a:pt x="37" y="0"/>
                  </a:lnTo>
                  <a:lnTo>
                    <a:pt x="55" y="31"/>
                  </a:lnTo>
                  <a:lnTo>
                    <a:pt x="18" y="53"/>
                  </a:lnTo>
                  <a:lnTo>
                    <a:pt x="3" y="27"/>
                  </a:lnTo>
                  <a:lnTo>
                    <a:pt x="3" y="27"/>
                  </a:lnTo>
                  <a:close/>
                  <a:moveTo>
                    <a:pt x="22" y="33"/>
                  </a:moveTo>
                  <a:lnTo>
                    <a:pt x="36" y="27"/>
                  </a:lnTo>
                  <a:lnTo>
                    <a:pt x="31" y="19"/>
                  </a:lnTo>
                  <a:lnTo>
                    <a:pt x="18" y="26"/>
                  </a:lnTo>
                  <a:lnTo>
                    <a:pt x="22" y="33"/>
                  </a:lnTo>
                  <a:lnTo>
                    <a:pt x="22" y="33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731" y="1289"/>
              <a:ext cx="98" cy="163"/>
            </a:xfrm>
            <a:custGeom>
              <a:avLst/>
              <a:gdLst>
                <a:gd name="T0" fmla="*/ 29 w 88"/>
                <a:gd name="T1" fmla="*/ 137 h 146"/>
                <a:gd name="T2" fmla="*/ 49 w 88"/>
                <a:gd name="T3" fmla="*/ 96 h 146"/>
                <a:gd name="T4" fmla="*/ 49 w 88"/>
                <a:gd name="T5" fmla="*/ 96 h 146"/>
                <a:gd name="T6" fmla="*/ 68 w 88"/>
                <a:gd name="T7" fmla="*/ 45 h 146"/>
                <a:gd name="T8" fmla="*/ 68 w 88"/>
                <a:gd name="T9" fmla="*/ 45 h 146"/>
                <a:gd name="T10" fmla="*/ 68 w 88"/>
                <a:gd name="T11" fmla="*/ 45 h 146"/>
                <a:gd name="T12" fmla="*/ 68 w 88"/>
                <a:gd name="T13" fmla="*/ 45 h 146"/>
                <a:gd name="T14" fmla="*/ 46 w 88"/>
                <a:gd name="T15" fmla="*/ 20 h 146"/>
                <a:gd name="T16" fmla="*/ 46 w 88"/>
                <a:gd name="T17" fmla="*/ 20 h 146"/>
                <a:gd name="T18" fmla="*/ 39 w 88"/>
                <a:gd name="T19" fmla="*/ 20 h 146"/>
                <a:gd name="T20" fmla="*/ 39 w 88"/>
                <a:gd name="T21" fmla="*/ 20 h 146"/>
                <a:gd name="T22" fmla="*/ 22 w 88"/>
                <a:gd name="T23" fmla="*/ 32 h 146"/>
                <a:gd name="T24" fmla="*/ 22 w 88"/>
                <a:gd name="T25" fmla="*/ 32 h 146"/>
                <a:gd name="T26" fmla="*/ 20 w 88"/>
                <a:gd name="T27" fmla="*/ 41 h 146"/>
                <a:gd name="T28" fmla="*/ 20 w 88"/>
                <a:gd name="T29" fmla="*/ 41 h 146"/>
                <a:gd name="T30" fmla="*/ 0 w 88"/>
                <a:gd name="T31" fmla="*/ 41 h 146"/>
                <a:gd name="T32" fmla="*/ 36 w 88"/>
                <a:gd name="T33" fmla="*/ 1 h 146"/>
                <a:gd name="T34" fmla="*/ 36 w 88"/>
                <a:gd name="T35" fmla="*/ 1 h 146"/>
                <a:gd name="T36" fmla="*/ 46 w 88"/>
                <a:gd name="T37" fmla="*/ 0 h 146"/>
                <a:gd name="T38" fmla="*/ 46 w 88"/>
                <a:gd name="T39" fmla="*/ 0 h 146"/>
                <a:gd name="T40" fmla="*/ 88 w 88"/>
                <a:gd name="T41" fmla="*/ 42 h 146"/>
                <a:gd name="T42" fmla="*/ 88 w 88"/>
                <a:gd name="T43" fmla="*/ 42 h 146"/>
                <a:gd name="T44" fmla="*/ 88 w 88"/>
                <a:gd name="T45" fmla="*/ 45 h 146"/>
                <a:gd name="T46" fmla="*/ 88 w 88"/>
                <a:gd name="T47" fmla="*/ 45 h 146"/>
                <a:gd name="T48" fmla="*/ 46 w 88"/>
                <a:gd name="T49" fmla="*/ 146 h 146"/>
                <a:gd name="T50" fmla="*/ 46 w 88"/>
                <a:gd name="T51" fmla="*/ 146 h 146"/>
                <a:gd name="T52" fmla="*/ 46 w 88"/>
                <a:gd name="T53" fmla="*/ 146 h 146"/>
                <a:gd name="T54" fmla="*/ 29 w 88"/>
                <a:gd name="T55" fmla="*/ 137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8" h="146">
                  <a:moveTo>
                    <a:pt x="29" y="137"/>
                  </a:moveTo>
                  <a:cubicBezTo>
                    <a:pt x="29" y="137"/>
                    <a:pt x="39" y="118"/>
                    <a:pt x="49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9" y="76"/>
                    <a:pt x="68" y="50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8" y="45"/>
                    <a:pt x="68" y="45"/>
                    <a:pt x="68" y="45"/>
                  </a:cubicBezTo>
                  <a:cubicBezTo>
                    <a:pt x="65" y="30"/>
                    <a:pt x="60" y="20"/>
                    <a:pt x="46" y="20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44" y="20"/>
                    <a:pt x="42" y="20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29" y="23"/>
                    <a:pt x="25" y="27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7"/>
                    <a:pt x="20" y="41"/>
                    <a:pt x="20" y="41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0"/>
                    <a:pt x="1" y="7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9" y="0"/>
                    <a:pt x="4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4" y="0"/>
                    <a:pt x="86" y="25"/>
                    <a:pt x="88" y="42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8" y="43"/>
                    <a:pt x="88" y="44"/>
                    <a:pt x="88" y="45"/>
                  </a:cubicBezTo>
                  <a:cubicBezTo>
                    <a:pt x="88" y="45"/>
                    <a:pt x="88" y="45"/>
                    <a:pt x="88" y="45"/>
                  </a:cubicBezTo>
                  <a:cubicBezTo>
                    <a:pt x="87" y="72"/>
                    <a:pt x="47" y="145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46" y="146"/>
                    <a:pt x="46" y="146"/>
                    <a:pt x="46" y="146"/>
                  </a:cubicBezTo>
                  <a:cubicBezTo>
                    <a:pt x="29" y="137"/>
                    <a:pt x="29" y="137"/>
                    <a:pt x="29" y="13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3724" y="1282"/>
              <a:ext cx="112" cy="182"/>
            </a:xfrm>
            <a:custGeom>
              <a:avLst/>
              <a:gdLst>
                <a:gd name="T0" fmla="*/ 35 w 100"/>
                <a:gd name="T1" fmla="*/ 143 h 162"/>
                <a:gd name="T2" fmla="*/ 35 w 100"/>
                <a:gd name="T3" fmla="*/ 143 h 162"/>
                <a:gd name="T4" fmla="*/ 23 w 100"/>
                <a:gd name="T5" fmla="*/ 143 h 162"/>
                <a:gd name="T6" fmla="*/ 31 w 100"/>
                <a:gd name="T7" fmla="*/ 136 h 162"/>
                <a:gd name="T8" fmla="*/ 36 w 100"/>
                <a:gd name="T9" fmla="*/ 128 h 162"/>
                <a:gd name="T10" fmla="*/ 49 w 100"/>
                <a:gd name="T11" fmla="*/ 100 h 162"/>
                <a:gd name="T12" fmla="*/ 62 w 100"/>
                <a:gd name="T13" fmla="*/ 70 h 162"/>
                <a:gd name="T14" fmla="*/ 68 w 100"/>
                <a:gd name="T15" fmla="*/ 51 h 162"/>
                <a:gd name="T16" fmla="*/ 68 w 100"/>
                <a:gd name="T17" fmla="*/ 51 h 162"/>
                <a:gd name="T18" fmla="*/ 63 w 100"/>
                <a:gd name="T19" fmla="*/ 37 h 162"/>
                <a:gd name="T20" fmla="*/ 52 w 100"/>
                <a:gd name="T21" fmla="*/ 32 h 162"/>
                <a:gd name="T22" fmla="*/ 47 w 100"/>
                <a:gd name="T23" fmla="*/ 32 h 162"/>
                <a:gd name="T24" fmla="*/ 34 w 100"/>
                <a:gd name="T25" fmla="*/ 41 h 162"/>
                <a:gd name="T26" fmla="*/ 32 w 100"/>
                <a:gd name="T27" fmla="*/ 44 h 162"/>
                <a:gd name="T28" fmla="*/ 46 w 100"/>
                <a:gd name="T29" fmla="*/ 53 h 162"/>
                <a:gd name="T30" fmla="*/ 0 w 100"/>
                <a:gd name="T31" fmla="*/ 48 h 162"/>
                <a:gd name="T32" fmla="*/ 0 w 100"/>
                <a:gd name="T33" fmla="*/ 46 h 162"/>
                <a:gd name="T34" fmla="*/ 6 w 100"/>
                <a:gd name="T35" fmla="*/ 25 h 162"/>
                <a:gd name="T36" fmla="*/ 40 w 100"/>
                <a:gd name="T37" fmla="*/ 1 h 162"/>
                <a:gd name="T38" fmla="*/ 51 w 100"/>
                <a:gd name="T39" fmla="*/ 0 h 162"/>
                <a:gd name="T40" fmla="*/ 52 w 100"/>
                <a:gd name="T41" fmla="*/ 0 h 162"/>
                <a:gd name="T42" fmla="*/ 87 w 100"/>
                <a:gd name="T43" fmla="*/ 17 h 162"/>
                <a:gd name="T44" fmla="*/ 100 w 100"/>
                <a:gd name="T45" fmla="*/ 48 h 162"/>
                <a:gd name="T46" fmla="*/ 100 w 100"/>
                <a:gd name="T47" fmla="*/ 48 h 162"/>
                <a:gd name="T48" fmla="*/ 100 w 100"/>
                <a:gd name="T49" fmla="*/ 51 h 162"/>
                <a:gd name="T50" fmla="*/ 100 w 100"/>
                <a:gd name="T51" fmla="*/ 51 h 162"/>
                <a:gd name="T52" fmla="*/ 79 w 100"/>
                <a:gd name="T53" fmla="*/ 112 h 162"/>
                <a:gd name="T54" fmla="*/ 58 w 100"/>
                <a:gd name="T55" fmla="*/ 153 h 162"/>
                <a:gd name="T56" fmla="*/ 32 w 100"/>
                <a:gd name="T57" fmla="*/ 148 h 162"/>
                <a:gd name="T58" fmla="*/ 54 w 100"/>
                <a:gd name="T59" fmla="*/ 137 h 162"/>
                <a:gd name="T60" fmla="*/ 67 w 100"/>
                <a:gd name="T61" fmla="*/ 109 h 162"/>
                <a:gd name="T62" fmla="*/ 88 w 100"/>
                <a:gd name="T63" fmla="*/ 51 h 162"/>
                <a:gd name="T64" fmla="*/ 88 w 100"/>
                <a:gd name="T65" fmla="*/ 49 h 162"/>
                <a:gd name="T66" fmla="*/ 78 w 100"/>
                <a:gd name="T67" fmla="*/ 24 h 162"/>
                <a:gd name="T68" fmla="*/ 52 w 100"/>
                <a:gd name="T69" fmla="*/ 12 h 162"/>
                <a:gd name="T70" fmla="*/ 52 w 100"/>
                <a:gd name="T71" fmla="*/ 12 h 162"/>
                <a:gd name="T72" fmla="*/ 51 w 100"/>
                <a:gd name="T73" fmla="*/ 12 h 162"/>
                <a:gd name="T74" fmla="*/ 43 w 100"/>
                <a:gd name="T75" fmla="*/ 13 h 162"/>
                <a:gd name="T76" fmla="*/ 16 w 100"/>
                <a:gd name="T77" fmla="*/ 31 h 162"/>
                <a:gd name="T78" fmla="*/ 13 w 100"/>
                <a:gd name="T79" fmla="*/ 41 h 162"/>
                <a:gd name="T80" fmla="*/ 21 w 100"/>
                <a:gd name="T81" fmla="*/ 41 h 162"/>
                <a:gd name="T82" fmla="*/ 23 w 100"/>
                <a:gd name="T83" fmla="*/ 35 h 162"/>
                <a:gd name="T84" fmla="*/ 44 w 100"/>
                <a:gd name="T85" fmla="*/ 21 h 162"/>
                <a:gd name="T86" fmla="*/ 52 w 100"/>
                <a:gd name="T87" fmla="*/ 20 h 162"/>
                <a:gd name="T88" fmla="*/ 72 w 100"/>
                <a:gd name="T89" fmla="*/ 29 h 162"/>
                <a:gd name="T90" fmla="*/ 80 w 100"/>
                <a:gd name="T91" fmla="*/ 50 h 162"/>
                <a:gd name="T92" fmla="*/ 80 w 100"/>
                <a:gd name="T93" fmla="*/ 51 h 162"/>
                <a:gd name="T94" fmla="*/ 80 w 100"/>
                <a:gd name="T95" fmla="*/ 51 h 162"/>
                <a:gd name="T96" fmla="*/ 74 w 100"/>
                <a:gd name="T97" fmla="*/ 74 h 162"/>
                <a:gd name="T98" fmla="*/ 60 w 100"/>
                <a:gd name="T99" fmla="*/ 105 h 162"/>
                <a:gd name="T100" fmla="*/ 43 w 100"/>
                <a:gd name="T101" fmla="*/ 14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0" h="162">
                  <a:moveTo>
                    <a:pt x="32" y="148"/>
                  </a:moveTo>
                  <a:cubicBezTo>
                    <a:pt x="35" y="143"/>
                    <a:pt x="35" y="143"/>
                    <a:pt x="35" y="143"/>
                  </a:cubicBezTo>
                  <a:cubicBezTo>
                    <a:pt x="38" y="148"/>
                    <a:pt x="38" y="148"/>
                    <a:pt x="38" y="148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30" y="138"/>
                    <a:pt x="30" y="138"/>
                    <a:pt x="30" y="138"/>
                  </a:cubicBezTo>
                  <a:cubicBezTo>
                    <a:pt x="30" y="138"/>
                    <a:pt x="31" y="137"/>
                    <a:pt x="31" y="136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2" y="134"/>
                    <a:pt x="34" y="131"/>
                    <a:pt x="36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9" y="120"/>
                    <a:pt x="44" y="111"/>
                    <a:pt x="49" y="100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4" y="90"/>
                    <a:pt x="59" y="79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6" y="61"/>
                    <a:pt x="68" y="52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8" y="51"/>
                    <a:pt x="68" y="51"/>
                    <a:pt x="68" y="51"/>
                  </a:cubicBezTo>
                  <a:cubicBezTo>
                    <a:pt x="67" y="45"/>
                    <a:pt x="65" y="40"/>
                    <a:pt x="63" y="37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60" y="33"/>
                    <a:pt x="58" y="32"/>
                    <a:pt x="52" y="32"/>
                  </a:cubicBezTo>
                  <a:cubicBezTo>
                    <a:pt x="52" y="32"/>
                    <a:pt x="52" y="32"/>
                    <a:pt x="52" y="32"/>
                  </a:cubicBezTo>
                  <a:cubicBezTo>
                    <a:pt x="50" y="32"/>
                    <a:pt x="49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37" y="34"/>
                    <a:pt x="36" y="37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2"/>
                    <a:pt x="33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7"/>
                    <a:pt x="0" y="47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4"/>
                    <a:pt x="0" y="35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11" y="15"/>
                    <a:pt x="22" y="4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4" y="0"/>
                    <a:pt x="4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0"/>
                    <a:pt x="80" y="7"/>
                    <a:pt x="87" y="17"/>
                  </a:cubicBezTo>
                  <a:cubicBezTo>
                    <a:pt x="87" y="17"/>
                    <a:pt x="87" y="17"/>
                    <a:pt x="87" y="17"/>
                  </a:cubicBezTo>
                  <a:cubicBezTo>
                    <a:pt x="95" y="26"/>
                    <a:pt x="99" y="3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8"/>
                    <a:pt x="100" y="48"/>
                  </a:cubicBezTo>
                  <a:cubicBezTo>
                    <a:pt x="100" y="48"/>
                    <a:pt x="100" y="49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cubicBezTo>
                    <a:pt x="99" y="67"/>
                    <a:pt x="89" y="90"/>
                    <a:pt x="79" y="112"/>
                  </a:cubicBezTo>
                  <a:cubicBezTo>
                    <a:pt x="79" y="112"/>
                    <a:pt x="79" y="112"/>
                    <a:pt x="79" y="112"/>
                  </a:cubicBezTo>
                  <a:cubicBezTo>
                    <a:pt x="70" y="131"/>
                    <a:pt x="61" y="149"/>
                    <a:pt x="58" y="153"/>
                  </a:cubicBezTo>
                  <a:cubicBezTo>
                    <a:pt x="58" y="153"/>
                    <a:pt x="58" y="153"/>
                    <a:pt x="58" y="153"/>
                  </a:cubicBezTo>
                  <a:cubicBezTo>
                    <a:pt x="58" y="162"/>
                    <a:pt x="58" y="162"/>
                    <a:pt x="58" y="162"/>
                  </a:cubicBezTo>
                  <a:cubicBezTo>
                    <a:pt x="32" y="148"/>
                    <a:pt x="32" y="148"/>
                    <a:pt x="32" y="148"/>
                  </a:cubicBezTo>
                  <a:close/>
                  <a:moveTo>
                    <a:pt x="50" y="144"/>
                  </a:moveTo>
                  <a:cubicBezTo>
                    <a:pt x="51" y="142"/>
                    <a:pt x="52" y="140"/>
                    <a:pt x="54" y="137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57" y="129"/>
                    <a:pt x="62" y="119"/>
                    <a:pt x="67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78" y="88"/>
                    <a:pt x="88" y="62"/>
                    <a:pt x="88" y="51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88" y="50"/>
                    <a:pt x="88" y="49"/>
                    <a:pt x="88" y="49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7" y="41"/>
                    <a:pt x="84" y="31"/>
                    <a:pt x="78" y="24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2" y="17"/>
                    <a:pt x="64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49" y="12"/>
                    <a:pt x="46" y="12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28" y="15"/>
                    <a:pt x="21" y="23"/>
                    <a:pt x="16" y="31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4" y="34"/>
                    <a:pt x="13" y="38"/>
                    <a:pt x="13" y="41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21" y="41"/>
                    <a:pt x="21" y="41"/>
                    <a:pt x="21" y="41"/>
                  </a:cubicBezTo>
                  <a:cubicBezTo>
                    <a:pt x="21" y="39"/>
                    <a:pt x="22" y="37"/>
                    <a:pt x="23" y="35"/>
                  </a:cubicBezTo>
                  <a:cubicBezTo>
                    <a:pt x="23" y="35"/>
                    <a:pt x="23" y="35"/>
                    <a:pt x="23" y="35"/>
                  </a:cubicBezTo>
                  <a:cubicBezTo>
                    <a:pt x="26" y="30"/>
                    <a:pt x="32" y="23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7" y="20"/>
                    <a:pt x="50" y="20"/>
                    <a:pt x="52" y="20"/>
                  </a:cubicBezTo>
                  <a:cubicBezTo>
                    <a:pt x="52" y="20"/>
                    <a:pt x="52" y="20"/>
                    <a:pt x="52" y="20"/>
                  </a:cubicBezTo>
                  <a:cubicBezTo>
                    <a:pt x="61" y="20"/>
                    <a:pt x="68" y="23"/>
                    <a:pt x="72" y="29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6" y="35"/>
                    <a:pt x="78" y="42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1"/>
                    <a:pt x="80" y="51"/>
                    <a:pt x="80" y="51"/>
                  </a:cubicBezTo>
                  <a:cubicBezTo>
                    <a:pt x="80" y="57"/>
                    <a:pt x="77" y="6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0" y="84"/>
                    <a:pt x="65" y="95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53" y="120"/>
                    <a:pt x="46" y="133"/>
                    <a:pt x="43" y="140"/>
                  </a:cubicBezTo>
                  <a:cubicBezTo>
                    <a:pt x="43" y="140"/>
                    <a:pt x="43" y="140"/>
                    <a:pt x="43" y="140"/>
                  </a:cubicBezTo>
                  <a:cubicBezTo>
                    <a:pt x="50" y="144"/>
                    <a:pt x="50" y="144"/>
                    <a:pt x="50" y="144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3861" y="1360"/>
              <a:ext cx="76" cy="105"/>
            </a:xfrm>
            <a:custGeom>
              <a:avLst/>
              <a:gdLst>
                <a:gd name="T0" fmla="*/ 4 w 68"/>
                <a:gd name="T1" fmla="*/ 77 h 93"/>
                <a:gd name="T2" fmla="*/ 27 w 68"/>
                <a:gd name="T3" fmla="*/ 59 h 93"/>
                <a:gd name="T4" fmla="*/ 27 w 68"/>
                <a:gd name="T5" fmla="*/ 59 h 93"/>
                <a:gd name="T6" fmla="*/ 47 w 68"/>
                <a:gd name="T7" fmla="*/ 35 h 93"/>
                <a:gd name="T8" fmla="*/ 47 w 68"/>
                <a:gd name="T9" fmla="*/ 35 h 93"/>
                <a:gd name="T10" fmla="*/ 47 w 68"/>
                <a:gd name="T11" fmla="*/ 22 h 93"/>
                <a:gd name="T12" fmla="*/ 47 w 68"/>
                <a:gd name="T13" fmla="*/ 22 h 93"/>
                <a:gd name="T14" fmla="*/ 47 w 68"/>
                <a:gd name="T15" fmla="*/ 22 h 93"/>
                <a:gd name="T16" fmla="*/ 42 w 68"/>
                <a:gd name="T17" fmla="*/ 21 h 93"/>
                <a:gd name="T18" fmla="*/ 42 w 68"/>
                <a:gd name="T19" fmla="*/ 21 h 93"/>
                <a:gd name="T20" fmla="*/ 35 w 68"/>
                <a:gd name="T21" fmla="*/ 21 h 93"/>
                <a:gd name="T22" fmla="*/ 35 w 68"/>
                <a:gd name="T23" fmla="*/ 21 h 93"/>
                <a:gd name="T24" fmla="*/ 22 w 68"/>
                <a:gd name="T25" fmla="*/ 30 h 93"/>
                <a:gd name="T26" fmla="*/ 22 w 68"/>
                <a:gd name="T27" fmla="*/ 30 h 93"/>
                <a:gd name="T28" fmla="*/ 20 w 68"/>
                <a:gd name="T29" fmla="*/ 37 h 93"/>
                <a:gd name="T30" fmla="*/ 20 w 68"/>
                <a:gd name="T31" fmla="*/ 37 h 93"/>
                <a:gd name="T32" fmla="*/ 0 w 68"/>
                <a:gd name="T33" fmla="*/ 37 h 93"/>
                <a:gd name="T34" fmla="*/ 32 w 68"/>
                <a:gd name="T35" fmla="*/ 2 h 93"/>
                <a:gd name="T36" fmla="*/ 32 w 68"/>
                <a:gd name="T37" fmla="*/ 2 h 93"/>
                <a:gd name="T38" fmla="*/ 42 w 68"/>
                <a:gd name="T39" fmla="*/ 1 h 93"/>
                <a:gd name="T40" fmla="*/ 42 w 68"/>
                <a:gd name="T41" fmla="*/ 1 h 93"/>
                <a:gd name="T42" fmla="*/ 64 w 68"/>
                <a:gd name="T43" fmla="*/ 13 h 93"/>
                <a:gd name="T44" fmla="*/ 64 w 68"/>
                <a:gd name="T45" fmla="*/ 13 h 93"/>
                <a:gd name="T46" fmla="*/ 67 w 68"/>
                <a:gd name="T47" fmla="*/ 35 h 93"/>
                <a:gd name="T48" fmla="*/ 67 w 68"/>
                <a:gd name="T49" fmla="*/ 35 h 93"/>
                <a:gd name="T50" fmla="*/ 40 w 68"/>
                <a:gd name="T51" fmla="*/ 74 h 93"/>
                <a:gd name="T52" fmla="*/ 40 w 68"/>
                <a:gd name="T53" fmla="*/ 74 h 93"/>
                <a:gd name="T54" fmla="*/ 15 w 68"/>
                <a:gd name="T55" fmla="*/ 93 h 93"/>
                <a:gd name="T56" fmla="*/ 15 w 68"/>
                <a:gd name="T57" fmla="*/ 93 h 93"/>
                <a:gd name="T58" fmla="*/ 4 w 68"/>
                <a:gd name="T59" fmla="*/ 77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8" h="93">
                  <a:moveTo>
                    <a:pt x="4" y="77"/>
                  </a:moveTo>
                  <a:cubicBezTo>
                    <a:pt x="4" y="77"/>
                    <a:pt x="15" y="69"/>
                    <a:pt x="2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39" y="50"/>
                    <a:pt x="48" y="36"/>
                    <a:pt x="47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8" y="27"/>
                    <a:pt x="47" y="23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7" y="22"/>
                    <a:pt x="47" y="22"/>
                    <a:pt x="47" y="22"/>
                  </a:cubicBezTo>
                  <a:cubicBezTo>
                    <a:pt x="46" y="21"/>
                    <a:pt x="45" y="21"/>
                    <a:pt x="42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0" y="21"/>
                    <a:pt x="38" y="21"/>
                    <a:pt x="3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26" y="23"/>
                    <a:pt x="24" y="26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34"/>
                    <a:pt x="20" y="37"/>
                    <a:pt x="20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6"/>
                    <a:pt x="0" y="6"/>
                    <a:pt x="32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6" y="1"/>
                    <a:pt x="39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51" y="0"/>
                    <a:pt x="61" y="4"/>
                    <a:pt x="64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8" y="20"/>
                    <a:pt x="67" y="27"/>
                    <a:pt x="67" y="35"/>
                  </a:cubicBezTo>
                  <a:cubicBezTo>
                    <a:pt x="67" y="35"/>
                    <a:pt x="67" y="35"/>
                    <a:pt x="67" y="35"/>
                  </a:cubicBezTo>
                  <a:cubicBezTo>
                    <a:pt x="66" y="52"/>
                    <a:pt x="52" y="62"/>
                    <a:pt x="40" y="74"/>
                  </a:cubicBezTo>
                  <a:cubicBezTo>
                    <a:pt x="40" y="74"/>
                    <a:pt x="40" y="74"/>
                    <a:pt x="40" y="74"/>
                  </a:cubicBezTo>
                  <a:cubicBezTo>
                    <a:pt x="28" y="85"/>
                    <a:pt x="15" y="9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4" y="77"/>
                    <a:pt x="4" y="77"/>
                    <a:pt x="4" y="7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Freeform 14"/>
            <p:cNvSpPr>
              <a:spLocks noEditPoints="1"/>
            </p:cNvSpPr>
            <p:nvPr/>
          </p:nvSpPr>
          <p:spPr bwMode="auto">
            <a:xfrm>
              <a:off x="3854" y="1355"/>
              <a:ext cx="90" cy="121"/>
            </a:xfrm>
            <a:custGeom>
              <a:avLst/>
              <a:gdLst>
                <a:gd name="T0" fmla="*/ 10 w 80"/>
                <a:gd name="T1" fmla="*/ 82 h 108"/>
                <a:gd name="T2" fmla="*/ 4 w 80"/>
                <a:gd name="T3" fmla="*/ 83 h 108"/>
                <a:gd name="T4" fmla="*/ 5 w 80"/>
                <a:gd name="T5" fmla="*/ 78 h 108"/>
                <a:gd name="T6" fmla="*/ 6 w 80"/>
                <a:gd name="T7" fmla="*/ 77 h 108"/>
                <a:gd name="T8" fmla="*/ 6 w 80"/>
                <a:gd name="T9" fmla="*/ 77 h 108"/>
                <a:gd name="T10" fmla="*/ 6 w 80"/>
                <a:gd name="T11" fmla="*/ 77 h 108"/>
                <a:gd name="T12" fmla="*/ 7 w 80"/>
                <a:gd name="T13" fmla="*/ 77 h 108"/>
                <a:gd name="T14" fmla="*/ 7 w 80"/>
                <a:gd name="T15" fmla="*/ 76 h 108"/>
                <a:gd name="T16" fmla="*/ 8 w 80"/>
                <a:gd name="T17" fmla="*/ 75 h 108"/>
                <a:gd name="T18" fmla="*/ 14 w 80"/>
                <a:gd name="T19" fmla="*/ 72 h 108"/>
                <a:gd name="T20" fmla="*/ 29 w 80"/>
                <a:gd name="T21" fmla="*/ 59 h 108"/>
                <a:gd name="T22" fmla="*/ 47 w 80"/>
                <a:gd name="T23" fmla="*/ 39 h 108"/>
                <a:gd name="T24" fmla="*/ 47 w 80"/>
                <a:gd name="T25" fmla="*/ 36 h 108"/>
                <a:gd name="T26" fmla="*/ 47 w 80"/>
                <a:gd name="T27" fmla="*/ 32 h 108"/>
                <a:gd name="T28" fmla="*/ 42 w 80"/>
                <a:gd name="T29" fmla="*/ 32 h 108"/>
                <a:gd name="T30" fmla="*/ 33 w 80"/>
                <a:gd name="T31" fmla="*/ 38 h 108"/>
                <a:gd name="T32" fmla="*/ 32 w 80"/>
                <a:gd name="T33" fmla="*/ 40 h 108"/>
                <a:gd name="T34" fmla="*/ 38 w 80"/>
                <a:gd name="T35" fmla="*/ 48 h 108"/>
                <a:gd name="T36" fmla="*/ 0 w 80"/>
                <a:gd name="T37" fmla="*/ 43 h 108"/>
                <a:gd name="T38" fmla="*/ 0 w 80"/>
                <a:gd name="T39" fmla="*/ 42 h 108"/>
                <a:gd name="T40" fmla="*/ 5 w 80"/>
                <a:gd name="T41" fmla="*/ 22 h 108"/>
                <a:gd name="T42" fmla="*/ 37 w 80"/>
                <a:gd name="T43" fmla="*/ 1 h 108"/>
                <a:gd name="T44" fmla="*/ 48 w 80"/>
                <a:gd name="T45" fmla="*/ 0 h 108"/>
                <a:gd name="T46" fmla="*/ 49 w 80"/>
                <a:gd name="T47" fmla="*/ 0 h 108"/>
                <a:gd name="T48" fmla="*/ 76 w 80"/>
                <a:gd name="T49" fmla="*/ 15 h 108"/>
                <a:gd name="T50" fmla="*/ 79 w 80"/>
                <a:gd name="T51" fmla="*/ 39 h 108"/>
                <a:gd name="T52" fmla="*/ 79 w 80"/>
                <a:gd name="T53" fmla="*/ 40 h 108"/>
                <a:gd name="T54" fmla="*/ 50 w 80"/>
                <a:gd name="T55" fmla="*/ 83 h 108"/>
                <a:gd name="T56" fmla="*/ 25 w 80"/>
                <a:gd name="T57" fmla="*/ 103 h 108"/>
                <a:gd name="T58" fmla="*/ 5 w 80"/>
                <a:gd name="T59" fmla="*/ 85 h 108"/>
                <a:gd name="T60" fmla="*/ 25 w 80"/>
                <a:gd name="T61" fmla="*/ 88 h 108"/>
                <a:gd name="T62" fmla="*/ 42 w 80"/>
                <a:gd name="T63" fmla="*/ 75 h 108"/>
                <a:gd name="T64" fmla="*/ 67 w 80"/>
                <a:gd name="T65" fmla="*/ 39 h 108"/>
                <a:gd name="T66" fmla="*/ 65 w 80"/>
                <a:gd name="T67" fmla="*/ 20 h 108"/>
                <a:gd name="T68" fmla="*/ 49 w 80"/>
                <a:gd name="T69" fmla="*/ 12 h 108"/>
                <a:gd name="T70" fmla="*/ 48 w 80"/>
                <a:gd name="T71" fmla="*/ 12 h 108"/>
                <a:gd name="T72" fmla="*/ 48 w 80"/>
                <a:gd name="T73" fmla="*/ 12 h 108"/>
                <a:gd name="T74" fmla="*/ 39 w 80"/>
                <a:gd name="T75" fmla="*/ 12 h 108"/>
                <a:gd name="T76" fmla="*/ 15 w 80"/>
                <a:gd name="T77" fmla="*/ 28 h 108"/>
                <a:gd name="T78" fmla="*/ 12 w 80"/>
                <a:gd name="T79" fmla="*/ 36 h 108"/>
                <a:gd name="T80" fmla="*/ 21 w 80"/>
                <a:gd name="T81" fmla="*/ 36 h 108"/>
                <a:gd name="T82" fmla="*/ 22 w 80"/>
                <a:gd name="T83" fmla="*/ 32 h 108"/>
                <a:gd name="T84" fmla="*/ 40 w 80"/>
                <a:gd name="T85" fmla="*/ 21 h 108"/>
                <a:gd name="T86" fmla="*/ 48 w 80"/>
                <a:gd name="T87" fmla="*/ 20 h 108"/>
                <a:gd name="T88" fmla="*/ 54 w 80"/>
                <a:gd name="T89" fmla="*/ 21 h 108"/>
                <a:gd name="T90" fmla="*/ 56 w 80"/>
                <a:gd name="T91" fmla="*/ 22 h 108"/>
                <a:gd name="T92" fmla="*/ 58 w 80"/>
                <a:gd name="T93" fmla="*/ 24 h 108"/>
                <a:gd name="T94" fmla="*/ 59 w 80"/>
                <a:gd name="T95" fmla="*/ 29 h 108"/>
                <a:gd name="T96" fmla="*/ 59 w 80"/>
                <a:gd name="T97" fmla="*/ 36 h 108"/>
                <a:gd name="T98" fmla="*/ 59 w 80"/>
                <a:gd name="T99" fmla="*/ 39 h 108"/>
                <a:gd name="T100" fmla="*/ 59 w 80"/>
                <a:gd name="T101" fmla="*/ 40 h 108"/>
                <a:gd name="T102" fmla="*/ 58 w 80"/>
                <a:gd name="T103" fmla="*/ 44 h 108"/>
                <a:gd name="T104" fmla="*/ 57 w 80"/>
                <a:gd name="T105" fmla="*/ 46 h 108"/>
                <a:gd name="T106" fmla="*/ 52 w 80"/>
                <a:gd name="T107" fmla="*/ 53 h 108"/>
                <a:gd name="T108" fmla="*/ 37 w 80"/>
                <a:gd name="T109" fmla="*/ 68 h 108"/>
                <a:gd name="T110" fmla="*/ 18 w 80"/>
                <a:gd name="T111" fmla="*/ 8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0" h="108">
                  <a:moveTo>
                    <a:pt x="5" y="85"/>
                  </a:moveTo>
                  <a:cubicBezTo>
                    <a:pt x="10" y="82"/>
                    <a:pt x="10" y="82"/>
                    <a:pt x="10" y="82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78"/>
                    <a:pt x="5" y="78"/>
                    <a:pt x="5" y="78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6" y="77"/>
                  </a:cubicBezTo>
                  <a:cubicBezTo>
                    <a:pt x="6" y="77"/>
                    <a:pt x="6" y="77"/>
                    <a:pt x="7" y="77"/>
                  </a:cubicBezTo>
                  <a:cubicBezTo>
                    <a:pt x="7" y="77"/>
                    <a:pt x="7" y="77"/>
                    <a:pt x="7" y="77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7" y="76"/>
                    <a:pt x="7" y="76"/>
                  </a:cubicBezTo>
                  <a:cubicBezTo>
                    <a:pt x="7" y="76"/>
                    <a:pt x="8" y="76"/>
                    <a:pt x="8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10" y="74"/>
                    <a:pt x="11" y="73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8" y="68"/>
                    <a:pt x="23" y="64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38" y="52"/>
                    <a:pt x="46" y="42"/>
                    <a:pt x="47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8"/>
                    <a:pt x="47" y="37"/>
                    <a:pt x="47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4"/>
                    <a:pt x="47" y="33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2"/>
                    <a:pt x="44" y="32"/>
                    <a:pt x="42" y="32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34" y="34"/>
                    <a:pt x="35" y="35"/>
                    <a:pt x="33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2" y="39"/>
                    <a:pt x="32" y="39"/>
                    <a:pt x="32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8" y="48"/>
                    <a:pt x="38" y="48"/>
                    <a:pt x="3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0"/>
                    <a:pt x="0" y="3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10" y="13"/>
                    <a:pt x="20" y="3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41" y="0"/>
                    <a:pt x="44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9" y="0"/>
                    <a:pt x="71" y="4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80" y="24"/>
                    <a:pt x="79" y="32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60"/>
                    <a:pt x="62" y="72"/>
                    <a:pt x="50" y="83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39" y="93"/>
                    <a:pt x="28" y="101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1" y="108"/>
                    <a:pt x="21" y="108"/>
                    <a:pt x="21" y="108"/>
                  </a:cubicBezTo>
                  <a:cubicBezTo>
                    <a:pt x="5" y="85"/>
                    <a:pt x="5" y="85"/>
                    <a:pt x="5" y="85"/>
                  </a:cubicBezTo>
                  <a:close/>
                  <a:moveTo>
                    <a:pt x="23" y="90"/>
                  </a:moveTo>
                  <a:cubicBezTo>
                    <a:pt x="24" y="89"/>
                    <a:pt x="25" y="88"/>
                    <a:pt x="25" y="88"/>
                  </a:cubicBezTo>
                  <a:cubicBezTo>
                    <a:pt x="25" y="88"/>
                    <a:pt x="25" y="88"/>
                    <a:pt x="25" y="88"/>
                  </a:cubicBezTo>
                  <a:cubicBezTo>
                    <a:pt x="30" y="84"/>
                    <a:pt x="36" y="80"/>
                    <a:pt x="42" y="75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5" y="63"/>
                    <a:pt x="66" y="53"/>
                    <a:pt x="67" y="39"/>
                  </a:cubicBezTo>
                  <a:cubicBezTo>
                    <a:pt x="67" y="39"/>
                    <a:pt x="67" y="39"/>
                    <a:pt x="67" y="39"/>
                  </a:cubicBezTo>
                  <a:cubicBezTo>
                    <a:pt x="67" y="31"/>
                    <a:pt x="68" y="26"/>
                    <a:pt x="65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63" y="15"/>
                    <a:pt x="56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49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5" y="12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25" y="14"/>
                    <a:pt x="19" y="21"/>
                    <a:pt x="15" y="2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4" y="31"/>
                    <a:pt x="13" y="34"/>
                    <a:pt x="12" y="36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5"/>
                    <a:pt x="22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8"/>
                    <a:pt x="30" y="22"/>
                    <a:pt x="40" y="21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3" y="20"/>
                    <a:pt x="46" y="20"/>
                    <a:pt x="48" y="20"/>
                  </a:cubicBezTo>
                  <a:cubicBezTo>
                    <a:pt x="48" y="20"/>
                    <a:pt x="48" y="20"/>
                    <a:pt x="48" y="20"/>
                  </a:cubicBezTo>
                  <a:cubicBezTo>
                    <a:pt x="50" y="20"/>
                    <a:pt x="52" y="20"/>
                    <a:pt x="54" y="21"/>
                  </a:cubicBezTo>
                  <a:cubicBezTo>
                    <a:pt x="54" y="21"/>
                    <a:pt x="54" y="21"/>
                    <a:pt x="54" y="21"/>
                  </a:cubicBezTo>
                  <a:cubicBezTo>
                    <a:pt x="54" y="21"/>
                    <a:pt x="55" y="21"/>
                    <a:pt x="56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8" y="24"/>
                    <a:pt x="58" y="24"/>
                    <a:pt x="58" y="24"/>
                  </a:cubicBezTo>
                  <a:cubicBezTo>
                    <a:pt x="59" y="26"/>
                    <a:pt x="59" y="27"/>
                    <a:pt x="59" y="29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31"/>
                    <a:pt x="59" y="33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7"/>
                    <a:pt x="59" y="38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40"/>
                    <a:pt x="59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42"/>
                    <a:pt x="59" y="43"/>
                    <a:pt x="58" y="44"/>
                  </a:cubicBezTo>
                  <a:cubicBezTo>
                    <a:pt x="58" y="44"/>
                    <a:pt x="58" y="44"/>
                    <a:pt x="58" y="44"/>
                  </a:cubicBezTo>
                  <a:cubicBezTo>
                    <a:pt x="58" y="44"/>
                    <a:pt x="57" y="45"/>
                    <a:pt x="57" y="46"/>
                  </a:cubicBezTo>
                  <a:cubicBezTo>
                    <a:pt x="57" y="46"/>
                    <a:pt x="57" y="46"/>
                    <a:pt x="57" y="46"/>
                  </a:cubicBezTo>
                  <a:cubicBezTo>
                    <a:pt x="56" y="48"/>
                    <a:pt x="54" y="50"/>
                    <a:pt x="52" y="53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48" y="58"/>
                    <a:pt x="43" y="64"/>
                    <a:pt x="37" y="68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0" y="74"/>
                    <a:pt x="23" y="80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23" y="90"/>
                    <a:pt x="23" y="90"/>
                    <a:pt x="23" y="9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Freeform 15"/>
            <p:cNvSpPr>
              <a:spLocks noEditPoints="1"/>
            </p:cNvSpPr>
            <p:nvPr/>
          </p:nvSpPr>
          <p:spPr bwMode="auto">
            <a:xfrm>
              <a:off x="3579" y="1948"/>
              <a:ext cx="402" cy="151"/>
            </a:xfrm>
            <a:custGeom>
              <a:avLst/>
              <a:gdLst>
                <a:gd name="T0" fmla="*/ 0 w 358"/>
                <a:gd name="T1" fmla="*/ 39 h 135"/>
                <a:gd name="T2" fmla="*/ 18 w 358"/>
                <a:gd name="T3" fmla="*/ 29 h 135"/>
                <a:gd name="T4" fmla="*/ 55 w 358"/>
                <a:gd name="T5" fmla="*/ 72 h 135"/>
                <a:gd name="T6" fmla="*/ 55 w 358"/>
                <a:gd name="T7" fmla="*/ 72 h 135"/>
                <a:gd name="T8" fmla="*/ 163 w 358"/>
                <a:gd name="T9" fmla="*/ 115 h 135"/>
                <a:gd name="T10" fmla="*/ 163 w 358"/>
                <a:gd name="T11" fmla="*/ 115 h 135"/>
                <a:gd name="T12" fmla="*/ 178 w 358"/>
                <a:gd name="T13" fmla="*/ 114 h 135"/>
                <a:gd name="T14" fmla="*/ 178 w 358"/>
                <a:gd name="T15" fmla="*/ 114 h 135"/>
                <a:gd name="T16" fmla="*/ 297 w 358"/>
                <a:gd name="T17" fmla="*/ 66 h 135"/>
                <a:gd name="T18" fmla="*/ 297 w 358"/>
                <a:gd name="T19" fmla="*/ 66 h 135"/>
                <a:gd name="T20" fmla="*/ 338 w 358"/>
                <a:gd name="T21" fmla="*/ 9 h 135"/>
                <a:gd name="T22" fmla="*/ 338 w 358"/>
                <a:gd name="T23" fmla="*/ 9 h 135"/>
                <a:gd name="T24" fmla="*/ 338 w 358"/>
                <a:gd name="T25" fmla="*/ 7 h 135"/>
                <a:gd name="T26" fmla="*/ 338 w 358"/>
                <a:gd name="T27" fmla="*/ 7 h 135"/>
                <a:gd name="T28" fmla="*/ 357 w 358"/>
                <a:gd name="T29" fmla="*/ 0 h 135"/>
                <a:gd name="T30" fmla="*/ 358 w 358"/>
                <a:gd name="T31" fmla="*/ 9 h 135"/>
                <a:gd name="T32" fmla="*/ 358 w 358"/>
                <a:gd name="T33" fmla="*/ 9 h 135"/>
                <a:gd name="T34" fmla="*/ 309 w 358"/>
                <a:gd name="T35" fmla="*/ 82 h 135"/>
                <a:gd name="T36" fmla="*/ 309 w 358"/>
                <a:gd name="T37" fmla="*/ 82 h 135"/>
                <a:gd name="T38" fmla="*/ 180 w 358"/>
                <a:gd name="T39" fmla="*/ 134 h 135"/>
                <a:gd name="T40" fmla="*/ 180 w 358"/>
                <a:gd name="T41" fmla="*/ 134 h 135"/>
                <a:gd name="T42" fmla="*/ 163 w 358"/>
                <a:gd name="T43" fmla="*/ 135 h 135"/>
                <a:gd name="T44" fmla="*/ 163 w 358"/>
                <a:gd name="T45" fmla="*/ 135 h 135"/>
                <a:gd name="T46" fmla="*/ 0 w 358"/>
                <a:gd name="T47" fmla="*/ 39 h 135"/>
                <a:gd name="T48" fmla="*/ 0 w 358"/>
                <a:gd name="T49" fmla="*/ 39 h 135"/>
                <a:gd name="T50" fmla="*/ 0 w 358"/>
                <a:gd name="T51" fmla="*/ 39 h 135"/>
                <a:gd name="T52" fmla="*/ 0 w 358"/>
                <a:gd name="T53" fmla="*/ 39 h 135"/>
                <a:gd name="T54" fmla="*/ 0 w 358"/>
                <a:gd name="T55" fmla="*/ 39 h 135"/>
                <a:gd name="T56" fmla="*/ 0 w 358"/>
                <a:gd name="T57" fmla="*/ 39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8" h="135">
                  <a:moveTo>
                    <a:pt x="0" y="39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30" y="50"/>
                    <a:pt x="55" y="72"/>
                  </a:cubicBezTo>
                  <a:cubicBezTo>
                    <a:pt x="55" y="72"/>
                    <a:pt x="55" y="72"/>
                    <a:pt x="55" y="72"/>
                  </a:cubicBezTo>
                  <a:cubicBezTo>
                    <a:pt x="79" y="93"/>
                    <a:pt x="116" y="115"/>
                    <a:pt x="163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8" y="115"/>
                    <a:pt x="173" y="115"/>
                    <a:pt x="178" y="114"/>
                  </a:cubicBezTo>
                  <a:cubicBezTo>
                    <a:pt x="178" y="114"/>
                    <a:pt x="178" y="114"/>
                    <a:pt x="178" y="114"/>
                  </a:cubicBezTo>
                  <a:cubicBezTo>
                    <a:pt x="228" y="110"/>
                    <a:pt x="269" y="89"/>
                    <a:pt x="297" y="66"/>
                  </a:cubicBezTo>
                  <a:cubicBezTo>
                    <a:pt x="297" y="66"/>
                    <a:pt x="297" y="66"/>
                    <a:pt x="297" y="66"/>
                  </a:cubicBezTo>
                  <a:cubicBezTo>
                    <a:pt x="325" y="44"/>
                    <a:pt x="339" y="17"/>
                    <a:pt x="338" y="9"/>
                  </a:cubicBezTo>
                  <a:cubicBezTo>
                    <a:pt x="338" y="9"/>
                    <a:pt x="338" y="9"/>
                    <a:pt x="338" y="9"/>
                  </a:cubicBezTo>
                  <a:cubicBezTo>
                    <a:pt x="338" y="8"/>
                    <a:pt x="338" y="7"/>
                    <a:pt x="338" y="7"/>
                  </a:cubicBezTo>
                  <a:cubicBezTo>
                    <a:pt x="338" y="7"/>
                    <a:pt x="338" y="7"/>
                    <a:pt x="338" y="7"/>
                  </a:cubicBezTo>
                  <a:cubicBezTo>
                    <a:pt x="357" y="0"/>
                    <a:pt x="357" y="0"/>
                    <a:pt x="357" y="0"/>
                  </a:cubicBezTo>
                  <a:cubicBezTo>
                    <a:pt x="358" y="3"/>
                    <a:pt x="358" y="6"/>
                    <a:pt x="358" y="9"/>
                  </a:cubicBezTo>
                  <a:cubicBezTo>
                    <a:pt x="358" y="9"/>
                    <a:pt x="358" y="9"/>
                    <a:pt x="358" y="9"/>
                  </a:cubicBezTo>
                  <a:cubicBezTo>
                    <a:pt x="357" y="30"/>
                    <a:pt x="340" y="56"/>
                    <a:pt x="309" y="82"/>
                  </a:cubicBezTo>
                  <a:cubicBezTo>
                    <a:pt x="309" y="82"/>
                    <a:pt x="309" y="82"/>
                    <a:pt x="309" y="82"/>
                  </a:cubicBezTo>
                  <a:cubicBezTo>
                    <a:pt x="279" y="107"/>
                    <a:pt x="235" y="129"/>
                    <a:pt x="180" y="134"/>
                  </a:cubicBezTo>
                  <a:cubicBezTo>
                    <a:pt x="180" y="134"/>
                    <a:pt x="180" y="134"/>
                    <a:pt x="180" y="134"/>
                  </a:cubicBezTo>
                  <a:cubicBezTo>
                    <a:pt x="174" y="135"/>
                    <a:pt x="169" y="135"/>
                    <a:pt x="163" y="135"/>
                  </a:cubicBezTo>
                  <a:cubicBezTo>
                    <a:pt x="163" y="135"/>
                    <a:pt x="163" y="135"/>
                    <a:pt x="163" y="135"/>
                  </a:cubicBezTo>
                  <a:cubicBezTo>
                    <a:pt x="56" y="134"/>
                    <a:pt x="2" y="41"/>
                    <a:pt x="0" y="39"/>
                  </a:cubicBezTo>
                  <a:close/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3570" y="1940"/>
              <a:ext cx="418" cy="166"/>
            </a:xfrm>
            <a:custGeom>
              <a:avLst/>
              <a:gdLst>
                <a:gd name="T0" fmla="*/ 2 w 372"/>
                <a:gd name="T1" fmla="*/ 55 h 148"/>
                <a:gd name="T2" fmla="*/ 0 w 372"/>
                <a:gd name="T3" fmla="*/ 44 h 148"/>
                <a:gd name="T4" fmla="*/ 2 w 372"/>
                <a:gd name="T5" fmla="*/ 36 h 148"/>
                <a:gd name="T6" fmla="*/ 23 w 372"/>
                <a:gd name="T7" fmla="*/ 31 h 148"/>
                <a:gd name="T8" fmla="*/ 26 w 372"/>
                <a:gd name="T9" fmla="*/ 30 h 148"/>
                <a:gd name="T10" fmla="*/ 30 w 372"/>
                <a:gd name="T11" fmla="*/ 31 h 148"/>
                <a:gd name="T12" fmla="*/ 30 w 372"/>
                <a:gd name="T13" fmla="*/ 32 h 148"/>
                <a:gd name="T14" fmla="*/ 31 w 372"/>
                <a:gd name="T15" fmla="*/ 32 h 148"/>
                <a:gd name="T16" fmla="*/ 31 w 372"/>
                <a:gd name="T17" fmla="*/ 33 h 148"/>
                <a:gd name="T18" fmla="*/ 32 w 372"/>
                <a:gd name="T19" fmla="*/ 33 h 148"/>
                <a:gd name="T20" fmla="*/ 33 w 372"/>
                <a:gd name="T21" fmla="*/ 36 h 148"/>
                <a:gd name="T22" fmla="*/ 40 w 372"/>
                <a:gd name="T23" fmla="*/ 45 h 148"/>
                <a:gd name="T24" fmla="*/ 67 w 372"/>
                <a:gd name="T25" fmla="*/ 74 h 148"/>
                <a:gd name="T26" fmla="*/ 171 w 372"/>
                <a:gd name="T27" fmla="*/ 116 h 148"/>
                <a:gd name="T28" fmla="*/ 185 w 372"/>
                <a:gd name="T29" fmla="*/ 115 h 148"/>
                <a:gd name="T30" fmla="*/ 301 w 372"/>
                <a:gd name="T31" fmla="*/ 69 h 148"/>
                <a:gd name="T32" fmla="*/ 331 w 372"/>
                <a:gd name="T33" fmla="*/ 37 h 148"/>
                <a:gd name="T34" fmla="*/ 340 w 372"/>
                <a:gd name="T35" fmla="*/ 16 h 148"/>
                <a:gd name="T36" fmla="*/ 340 w 372"/>
                <a:gd name="T37" fmla="*/ 16 h 148"/>
                <a:gd name="T38" fmla="*/ 340 w 372"/>
                <a:gd name="T39" fmla="*/ 16 h 148"/>
                <a:gd name="T40" fmla="*/ 340 w 372"/>
                <a:gd name="T41" fmla="*/ 15 h 148"/>
                <a:gd name="T42" fmla="*/ 369 w 372"/>
                <a:gd name="T43" fmla="*/ 0 h 148"/>
                <a:gd name="T44" fmla="*/ 372 w 372"/>
                <a:gd name="T45" fmla="*/ 16 h 148"/>
                <a:gd name="T46" fmla="*/ 321 w 372"/>
                <a:gd name="T47" fmla="*/ 93 h 148"/>
                <a:gd name="T48" fmla="*/ 188 w 372"/>
                <a:gd name="T49" fmla="*/ 147 h 148"/>
                <a:gd name="T50" fmla="*/ 171 w 372"/>
                <a:gd name="T51" fmla="*/ 148 h 148"/>
                <a:gd name="T52" fmla="*/ 6 w 372"/>
                <a:gd name="T53" fmla="*/ 53 h 148"/>
                <a:gd name="T54" fmla="*/ 187 w 372"/>
                <a:gd name="T55" fmla="*/ 135 h 148"/>
                <a:gd name="T56" fmla="*/ 314 w 372"/>
                <a:gd name="T57" fmla="*/ 84 h 148"/>
                <a:gd name="T58" fmla="*/ 360 w 372"/>
                <a:gd name="T59" fmla="*/ 16 h 148"/>
                <a:gd name="T60" fmla="*/ 360 w 372"/>
                <a:gd name="T61" fmla="*/ 15 h 148"/>
                <a:gd name="T62" fmla="*/ 352 w 372"/>
                <a:gd name="T63" fmla="*/ 18 h 148"/>
                <a:gd name="T64" fmla="*/ 341 w 372"/>
                <a:gd name="T65" fmla="*/ 43 h 148"/>
                <a:gd name="T66" fmla="*/ 308 w 372"/>
                <a:gd name="T67" fmla="*/ 78 h 148"/>
                <a:gd name="T68" fmla="*/ 187 w 372"/>
                <a:gd name="T69" fmla="*/ 127 h 148"/>
                <a:gd name="T70" fmla="*/ 171 w 372"/>
                <a:gd name="T71" fmla="*/ 128 h 148"/>
                <a:gd name="T72" fmla="*/ 59 w 372"/>
                <a:gd name="T73" fmla="*/ 83 h 148"/>
                <a:gd name="T74" fmla="*/ 31 w 372"/>
                <a:gd name="T75" fmla="*/ 54 h 148"/>
                <a:gd name="T76" fmla="*/ 24 w 372"/>
                <a:gd name="T77" fmla="*/ 44 h 148"/>
                <a:gd name="T78" fmla="*/ 22 w 372"/>
                <a:gd name="T79" fmla="*/ 46 h 148"/>
                <a:gd name="T80" fmla="*/ 171 w 372"/>
                <a:gd name="T81" fmla="*/ 136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2" h="148">
                  <a:moveTo>
                    <a:pt x="6" y="53"/>
                  </a:moveTo>
                  <a:cubicBezTo>
                    <a:pt x="2" y="55"/>
                    <a:pt x="2" y="55"/>
                    <a:pt x="2" y="55"/>
                  </a:cubicBezTo>
                  <a:cubicBezTo>
                    <a:pt x="2" y="47"/>
                    <a:pt x="2" y="47"/>
                    <a:pt x="2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23" y="31"/>
                    <a:pt x="23" y="31"/>
                    <a:pt x="23" y="31"/>
                  </a:cubicBezTo>
                  <a:cubicBezTo>
                    <a:pt x="24" y="30"/>
                    <a:pt x="25" y="30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9" y="30"/>
                    <a:pt x="29" y="31"/>
                    <a:pt x="30" y="31"/>
                  </a:cubicBezTo>
                  <a:cubicBezTo>
                    <a:pt x="30" y="31"/>
                    <a:pt x="30" y="31"/>
                    <a:pt x="30" y="31"/>
                  </a:cubicBezTo>
                  <a:cubicBezTo>
                    <a:pt x="30" y="31"/>
                    <a:pt x="30" y="31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1" y="32"/>
                    <a:pt x="31" y="32"/>
                    <a:pt x="31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3"/>
                    <a:pt x="31" y="33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32" y="34"/>
                    <a:pt x="33" y="35"/>
                    <a:pt x="33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5" y="38"/>
                    <a:pt x="37" y="41"/>
                    <a:pt x="40" y="4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6" y="53"/>
                    <a:pt x="55" y="64"/>
                    <a:pt x="67" y="74"/>
                  </a:cubicBezTo>
                  <a:cubicBezTo>
                    <a:pt x="67" y="74"/>
                    <a:pt x="67" y="74"/>
                    <a:pt x="67" y="74"/>
                  </a:cubicBezTo>
                  <a:cubicBezTo>
                    <a:pt x="91" y="95"/>
                    <a:pt x="125" y="116"/>
                    <a:pt x="171" y="116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76" y="116"/>
                    <a:pt x="181" y="116"/>
                    <a:pt x="185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234" y="111"/>
                    <a:pt x="274" y="91"/>
                    <a:pt x="301" y="69"/>
                  </a:cubicBezTo>
                  <a:cubicBezTo>
                    <a:pt x="301" y="69"/>
                    <a:pt x="301" y="69"/>
                    <a:pt x="301" y="69"/>
                  </a:cubicBezTo>
                  <a:cubicBezTo>
                    <a:pt x="314" y="58"/>
                    <a:pt x="324" y="47"/>
                    <a:pt x="331" y="37"/>
                  </a:cubicBezTo>
                  <a:cubicBezTo>
                    <a:pt x="331" y="37"/>
                    <a:pt x="331" y="37"/>
                    <a:pt x="331" y="37"/>
                  </a:cubicBezTo>
                  <a:cubicBezTo>
                    <a:pt x="337" y="27"/>
                    <a:pt x="340" y="18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6"/>
                  </a:cubicBezTo>
                  <a:cubicBezTo>
                    <a:pt x="340" y="16"/>
                    <a:pt x="340" y="16"/>
                    <a:pt x="340" y="15"/>
                  </a:cubicBezTo>
                  <a:cubicBezTo>
                    <a:pt x="340" y="15"/>
                    <a:pt x="340" y="15"/>
                    <a:pt x="340" y="15"/>
                  </a:cubicBezTo>
                  <a:cubicBezTo>
                    <a:pt x="338" y="10"/>
                    <a:pt x="338" y="10"/>
                    <a:pt x="338" y="10"/>
                  </a:cubicBezTo>
                  <a:cubicBezTo>
                    <a:pt x="369" y="0"/>
                    <a:pt x="369" y="0"/>
                    <a:pt x="369" y="0"/>
                  </a:cubicBezTo>
                  <a:cubicBezTo>
                    <a:pt x="371" y="5"/>
                    <a:pt x="371" y="5"/>
                    <a:pt x="371" y="5"/>
                  </a:cubicBezTo>
                  <a:cubicBezTo>
                    <a:pt x="372" y="9"/>
                    <a:pt x="372" y="12"/>
                    <a:pt x="372" y="16"/>
                  </a:cubicBezTo>
                  <a:cubicBezTo>
                    <a:pt x="372" y="16"/>
                    <a:pt x="372" y="16"/>
                    <a:pt x="372" y="16"/>
                  </a:cubicBezTo>
                  <a:cubicBezTo>
                    <a:pt x="371" y="40"/>
                    <a:pt x="352" y="67"/>
                    <a:pt x="321" y="93"/>
                  </a:cubicBezTo>
                  <a:cubicBezTo>
                    <a:pt x="321" y="93"/>
                    <a:pt x="321" y="93"/>
                    <a:pt x="321" y="93"/>
                  </a:cubicBezTo>
                  <a:cubicBezTo>
                    <a:pt x="290" y="119"/>
                    <a:pt x="245" y="142"/>
                    <a:pt x="188" y="147"/>
                  </a:cubicBezTo>
                  <a:cubicBezTo>
                    <a:pt x="188" y="147"/>
                    <a:pt x="188" y="147"/>
                    <a:pt x="188" y="147"/>
                  </a:cubicBezTo>
                  <a:cubicBezTo>
                    <a:pt x="183" y="148"/>
                    <a:pt x="177" y="148"/>
                    <a:pt x="171" y="148"/>
                  </a:cubicBezTo>
                  <a:cubicBezTo>
                    <a:pt x="171" y="148"/>
                    <a:pt x="171" y="148"/>
                    <a:pt x="171" y="148"/>
                  </a:cubicBezTo>
                  <a:cubicBezTo>
                    <a:pt x="73" y="147"/>
                    <a:pt x="19" y="73"/>
                    <a:pt x="6" y="53"/>
                  </a:cubicBezTo>
                  <a:close/>
                  <a:moveTo>
                    <a:pt x="171" y="136"/>
                  </a:moveTo>
                  <a:cubicBezTo>
                    <a:pt x="177" y="136"/>
                    <a:pt x="182" y="136"/>
                    <a:pt x="187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241" y="130"/>
                    <a:pt x="284" y="109"/>
                    <a:pt x="314" y="84"/>
                  </a:cubicBezTo>
                  <a:cubicBezTo>
                    <a:pt x="314" y="84"/>
                    <a:pt x="314" y="84"/>
                    <a:pt x="314" y="84"/>
                  </a:cubicBezTo>
                  <a:cubicBezTo>
                    <a:pt x="343" y="59"/>
                    <a:pt x="360" y="34"/>
                    <a:pt x="360" y="16"/>
                  </a:cubicBezTo>
                  <a:cubicBezTo>
                    <a:pt x="360" y="16"/>
                    <a:pt x="360" y="16"/>
                    <a:pt x="360" y="16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60" y="15"/>
                    <a:pt x="360" y="15"/>
                    <a:pt x="360" y="15"/>
                  </a:cubicBezTo>
                  <a:cubicBezTo>
                    <a:pt x="352" y="18"/>
                    <a:pt x="352" y="18"/>
                    <a:pt x="352" y="18"/>
                  </a:cubicBezTo>
                  <a:cubicBezTo>
                    <a:pt x="351" y="25"/>
                    <a:pt x="347" y="33"/>
                    <a:pt x="341" y="43"/>
                  </a:cubicBezTo>
                  <a:cubicBezTo>
                    <a:pt x="341" y="43"/>
                    <a:pt x="341" y="43"/>
                    <a:pt x="341" y="43"/>
                  </a:cubicBezTo>
                  <a:cubicBezTo>
                    <a:pt x="333" y="54"/>
                    <a:pt x="322" y="67"/>
                    <a:pt x="308" y="78"/>
                  </a:cubicBezTo>
                  <a:cubicBezTo>
                    <a:pt x="308" y="78"/>
                    <a:pt x="308" y="78"/>
                    <a:pt x="308" y="78"/>
                  </a:cubicBezTo>
                  <a:cubicBezTo>
                    <a:pt x="280" y="101"/>
                    <a:pt x="238" y="122"/>
                    <a:pt x="187" y="127"/>
                  </a:cubicBezTo>
                  <a:cubicBezTo>
                    <a:pt x="187" y="127"/>
                    <a:pt x="187" y="127"/>
                    <a:pt x="187" y="127"/>
                  </a:cubicBezTo>
                  <a:cubicBezTo>
                    <a:pt x="181" y="128"/>
                    <a:pt x="176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22" y="128"/>
                    <a:pt x="84" y="106"/>
                    <a:pt x="59" y="83"/>
                  </a:cubicBezTo>
                  <a:cubicBezTo>
                    <a:pt x="59" y="83"/>
                    <a:pt x="59" y="83"/>
                    <a:pt x="59" y="83"/>
                  </a:cubicBezTo>
                  <a:cubicBezTo>
                    <a:pt x="47" y="72"/>
                    <a:pt x="37" y="62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28" y="50"/>
                    <a:pt x="26" y="46"/>
                    <a:pt x="24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2" y="46"/>
                    <a:pt x="22" y="46"/>
                    <a:pt x="22" y="46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31" y="68"/>
                    <a:pt x="82" y="136"/>
                    <a:pt x="171" y="136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796" y="2342"/>
              <a:ext cx="22" cy="80"/>
            </a:xfrm>
            <a:custGeom>
              <a:avLst/>
              <a:gdLst>
                <a:gd name="T0" fmla="*/ 0 w 22"/>
                <a:gd name="T1" fmla="*/ 80 h 80"/>
                <a:gd name="T2" fmla="*/ 0 w 22"/>
                <a:gd name="T3" fmla="*/ 0 h 80"/>
                <a:gd name="T4" fmla="*/ 22 w 22"/>
                <a:gd name="T5" fmla="*/ 0 h 80"/>
                <a:gd name="T6" fmla="*/ 22 w 22"/>
                <a:gd name="T7" fmla="*/ 80 h 80"/>
                <a:gd name="T8" fmla="*/ 0 w 22"/>
                <a:gd name="T9" fmla="*/ 80 h 80"/>
                <a:gd name="T10" fmla="*/ 0 w 22"/>
                <a:gd name="T11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80">
                  <a:moveTo>
                    <a:pt x="0" y="8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0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3789" y="2336"/>
              <a:ext cx="36" cy="93"/>
            </a:xfrm>
            <a:custGeom>
              <a:avLst/>
              <a:gdLst>
                <a:gd name="T0" fmla="*/ 7 w 36"/>
                <a:gd name="T1" fmla="*/ 93 h 93"/>
                <a:gd name="T2" fmla="*/ 7 w 36"/>
                <a:gd name="T3" fmla="*/ 86 h 93"/>
                <a:gd name="T4" fmla="*/ 13 w 36"/>
                <a:gd name="T5" fmla="*/ 86 h 93"/>
                <a:gd name="T6" fmla="*/ 7 w 36"/>
                <a:gd name="T7" fmla="*/ 86 h 93"/>
                <a:gd name="T8" fmla="*/ 7 w 36"/>
                <a:gd name="T9" fmla="*/ 93 h 93"/>
                <a:gd name="T10" fmla="*/ 0 w 36"/>
                <a:gd name="T11" fmla="*/ 93 h 93"/>
                <a:gd name="T12" fmla="*/ 0 w 36"/>
                <a:gd name="T13" fmla="*/ 0 h 93"/>
                <a:gd name="T14" fmla="*/ 36 w 36"/>
                <a:gd name="T15" fmla="*/ 0 h 93"/>
                <a:gd name="T16" fmla="*/ 36 w 36"/>
                <a:gd name="T17" fmla="*/ 93 h 93"/>
                <a:gd name="T18" fmla="*/ 7 w 36"/>
                <a:gd name="T19" fmla="*/ 93 h 93"/>
                <a:gd name="T20" fmla="*/ 7 w 36"/>
                <a:gd name="T21" fmla="*/ 93 h 93"/>
                <a:gd name="T22" fmla="*/ 22 w 36"/>
                <a:gd name="T23" fmla="*/ 79 h 93"/>
                <a:gd name="T24" fmla="*/ 22 w 36"/>
                <a:gd name="T25" fmla="*/ 13 h 93"/>
                <a:gd name="T26" fmla="*/ 13 w 36"/>
                <a:gd name="T27" fmla="*/ 13 h 93"/>
                <a:gd name="T28" fmla="*/ 13 w 36"/>
                <a:gd name="T29" fmla="*/ 79 h 93"/>
                <a:gd name="T30" fmla="*/ 22 w 36"/>
                <a:gd name="T31" fmla="*/ 79 h 93"/>
                <a:gd name="T32" fmla="*/ 22 w 36"/>
                <a:gd name="T33" fmla="*/ 7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6" h="93">
                  <a:moveTo>
                    <a:pt x="7" y="93"/>
                  </a:moveTo>
                  <a:lnTo>
                    <a:pt x="7" y="86"/>
                  </a:lnTo>
                  <a:lnTo>
                    <a:pt x="13" y="86"/>
                  </a:lnTo>
                  <a:lnTo>
                    <a:pt x="7" y="86"/>
                  </a:lnTo>
                  <a:lnTo>
                    <a:pt x="7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93"/>
                  </a:lnTo>
                  <a:lnTo>
                    <a:pt x="7" y="93"/>
                  </a:lnTo>
                  <a:lnTo>
                    <a:pt x="7" y="93"/>
                  </a:lnTo>
                  <a:close/>
                  <a:moveTo>
                    <a:pt x="22" y="79"/>
                  </a:moveTo>
                  <a:lnTo>
                    <a:pt x="22" y="13"/>
                  </a:lnTo>
                  <a:lnTo>
                    <a:pt x="13" y="13"/>
                  </a:lnTo>
                  <a:lnTo>
                    <a:pt x="13" y="79"/>
                  </a:lnTo>
                  <a:lnTo>
                    <a:pt x="22" y="79"/>
                  </a:lnTo>
                  <a:lnTo>
                    <a:pt x="22" y="79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Freeform 19"/>
            <p:cNvSpPr/>
            <p:nvPr/>
          </p:nvSpPr>
          <p:spPr bwMode="auto">
            <a:xfrm>
              <a:off x="3425" y="2425"/>
              <a:ext cx="817" cy="1174"/>
            </a:xfrm>
            <a:custGeom>
              <a:avLst/>
              <a:gdLst>
                <a:gd name="T0" fmla="*/ 616 w 727"/>
                <a:gd name="T1" fmla="*/ 80 h 1047"/>
                <a:gd name="T2" fmla="*/ 364 w 727"/>
                <a:gd name="T3" fmla="*/ 0 h 1047"/>
                <a:gd name="T4" fmla="*/ 111 w 727"/>
                <a:gd name="T5" fmla="*/ 97 h 1047"/>
                <a:gd name="T6" fmla="*/ 0 w 727"/>
                <a:gd name="T7" fmla="*/ 432 h 1047"/>
                <a:gd name="T8" fmla="*/ 127 w 727"/>
                <a:gd name="T9" fmla="*/ 901 h 1047"/>
                <a:gd name="T10" fmla="*/ 161 w 727"/>
                <a:gd name="T11" fmla="*/ 923 h 1047"/>
                <a:gd name="T12" fmla="*/ 150 w 727"/>
                <a:gd name="T13" fmla="*/ 902 h 1047"/>
                <a:gd name="T14" fmla="*/ 20 w 727"/>
                <a:gd name="T15" fmla="*/ 432 h 1047"/>
                <a:gd name="T16" fmla="*/ 364 w 727"/>
                <a:gd name="T17" fmla="*/ 20 h 1047"/>
                <a:gd name="T18" fmla="*/ 707 w 727"/>
                <a:gd name="T19" fmla="*/ 400 h 1047"/>
                <a:gd name="T20" fmla="*/ 600 w 727"/>
                <a:gd name="T21" fmla="*/ 886 h 1047"/>
                <a:gd name="T22" fmla="*/ 511 w 727"/>
                <a:gd name="T23" fmla="*/ 1041 h 1047"/>
                <a:gd name="T24" fmla="*/ 531 w 727"/>
                <a:gd name="T25" fmla="*/ 1047 h 1047"/>
                <a:gd name="T26" fmla="*/ 619 w 727"/>
                <a:gd name="T27" fmla="*/ 894 h 1047"/>
                <a:gd name="T28" fmla="*/ 727 w 727"/>
                <a:gd name="T29" fmla="*/ 400 h 1047"/>
                <a:gd name="T30" fmla="*/ 616 w 727"/>
                <a:gd name="T31" fmla="*/ 80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7" h="1047">
                  <a:moveTo>
                    <a:pt x="616" y="80"/>
                  </a:moveTo>
                  <a:cubicBezTo>
                    <a:pt x="548" y="19"/>
                    <a:pt x="457" y="0"/>
                    <a:pt x="364" y="0"/>
                  </a:cubicBezTo>
                  <a:cubicBezTo>
                    <a:pt x="270" y="0"/>
                    <a:pt x="178" y="28"/>
                    <a:pt x="111" y="97"/>
                  </a:cubicBezTo>
                  <a:cubicBezTo>
                    <a:pt x="43" y="165"/>
                    <a:pt x="0" y="274"/>
                    <a:pt x="0" y="432"/>
                  </a:cubicBezTo>
                  <a:cubicBezTo>
                    <a:pt x="0" y="588"/>
                    <a:pt x="56" y="762"/>
                    <a:pt x="127" y="901"/>
                  </a:cubicBezTo>
                  <a:cubicBezTo>
                    <a:pt x="139" y="908"/>
                    <a:pt x="150" y="915"/>
                    <a:pt x="161" y="923"/>
                  </a:cubicBezTo>
                  <a:cubicBezTo>
                    <a:pt x="158" y="916"/>
                    <a:pt x="154" y="909"/>
                    <a:pt x="150" y="902"/>
                  </a:cubicBezTo>
                  <a:cubicBezTo>
                    <a:pt x="78" y="764"/>
                    <a:pt x="20" y="587"/>
                    <a:pt x="20" y="432"/>
                  </a:cubicBezTo>
                  <a:cubicBezTo>
                    <a:pt x="22" y="123"/>
                    <a:pt x="184" y="21"/>
                    <a:pt x="364" y="20"/>
                  </a:cubicBezTo>
                  <a:cubicBezTo>
                    <a:pt x="545" y="22"/>
                    <a:pt x="705" y="91"/>
                    <a:pt x="707" y="400"/>
                  </a:cubicBezTo>
                  <a:cubicBezTo>
                    <a:pt x="707" y="555"/>
                    <a:pt x="665" y="740"/>
                    <a:pt x="600" y="886"/>
                  </a:cubicBezTo>
                  <a:cubicBezTo>
                    <a:pt x="574" y="946"/>
                    <a:pt x="543" y="999"/>
                    <a:pt x="511" y="1041"/>
                  </a:cubicBezTo>
                  <a:cubicBezTo>
                    <a:pt x="518" y="1042"/>
                    <a:pt x="525" y="1044"/>
                    <a:pt x="531" y="1047"/>
                  </a:cubicBezTo>
                  <a:cubicBezTo>
                    <a:pt x="563" y="1005"/>
                    <a:pt x="593" y="952"/>
                    <a:pt x="619" y="894"/>
                  </a:cubicBezTo>
                  <a:cubicBezTo>
                    <a:pt x="684" y="746"/>
                    <a:pt x="727" y="558"/>
                    <a:pt x="727" y="400"/>
                  </a:cubicBezTo>
                  <a:cubicBezTo>
                    <a:pt x="727" y="241"/>
                    <a:pt x="684" y="140"/>
                    <a:pt x="616" y="80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8" name="Freeform 20"/>
            <p:cNvSpPr/>
            <p:nvPr/>
          </p:nvSpPr>
          <p:spPr bwMode="auto">
            <a:xfrm>
              <a:off x="3418" y="2419"/>
              <a:ext cx="831" cy="1189"/>
            </a:xfrm>
            <a:custGeom>
              <a:avLst/>
              <a:gdLst>
                <a:gd name="T0" fmla="*/ 515 w 739"/>
                <a:gd name="T1" fmla="*/ 1052 h 1061"/>
                <a:gd name="T2" fmla="*/ 506 w 739"/>
                <a:gd name="T3" fmla="*/ 1051 h 1061"/>
                <a:gd name="T4" fmla="*/ 601 w 739"/>
                <a:gd name="T5" fmla="*/ 890 h 1061"/>
                <a:gd name="T6" fmla="*/ 707 w 739"/>
                <a:gd name="T7" fmla="*/ 406 h 1061"/>
                <a:gd name="T8" fmla="*/ 707 w 739"/>
                <a:gd name="T9" fmla="*/ 406 h 1061"/>
                <a:gd name="T10" fmla="*/ 605 w 739"/>
                <a:gd name="T11" fmla="*/ 105 h 1061"/>
                <a:gd name="T12" fmla="*/ 370 w 739"/>
                <a:gd name="T13" fmla="*/ 32 h 1061"/>
                <a:gd name="T14" fmla="*/ 135 w 739"/>
                <a:gd name="T15" fmla="*/ 121 h 1061"/>
                <a:gd name="T16" fmla="*/ 32 w 739"/>
                <a:gd name="T17" fmla="*/ 438 h 1061"/>
                <a:gd name="T18" fmla="*/ 32 w 739"/>
                <a:gd name="T19" fmla="*/ 439 h 1061"/>
                <a:gd name="T20" fmla="*/ 162 w 739"/>
                <a:gd name="T21" fmla="*/ 905 h 1061"/>
                <a:gd name="T22" fmla="*/ 173 w 739"/>
                <a:gd name="T23" fmla="*/ 926 h 1061"/>
                <a:gd name="T24" fmla="*/ 130 w 739"/>
                <a:gd name="T25" fmla="*/ 912 h 1061"/>
                <a:gd name="T26" fmla="*/ 128 w 739"/>
                <a:gd name="T27" fmla="*/ 911 h 1061"/>
                <a:gd name="T28" fmla="*/ 0 w 739"/>
                <a:gd name="T29" fmla="*/ 438 h 1061"/>
                <a:gd name="T30" fmla="*/ 0 w 739"/>
                <a:gd name="T31" fmla="*/ 438 h 1061"/>
                <a:gd name="T32" fmla="*/ 0 w 739"/>
                <a:gd name="T33" fmla="*/ 438 h 1061"/>
                <a:gd name="T34" fmla="*/ 113 w 739"/>
                <a:gd name="T35" fmla="*/ 98 h 1061"/>
                <a:gd name="T36" fmla="*/ 370 w 739"/>
                <a:gd name="T37" fmla="*/ 0 h 1061"/>
                <a:gd name="T38" fmla="*/ 626 w 739"/>
                <a:gd name="T39" fmla="*/ 81 h 1061"/>
                <a:gd name="T40" fmla="*/ 618 w 739"/>
                <a:gd name="T41" fmla="*/ 90 h 1061"/>
                <a:gd name="T42" fmla="*/ 370 w 739"/>
                <a:gd name="T43" fmla="*/ 12 h 1061"/>
                <a:gd name="T44" fmla="*/ 121 w 739"/>
                <a:gd name="T45" fmla="*/ 107 h 1061"/>
                <a:gd name="T46" fmla="*/ 12 w 739"/>
                <a:gd name="T47" fmla="*/ 438 h 1061"/>
                <a:gd name="T48" fmla="*/ 12 w 739"/>
                <a:gd name="T49" fmla="*/ 438 h 1061"/>
                <a:gd name="T50" fmla="*/ 138 w 739"/>
                <a:gd name="T51" fmla="*/ 903 h 1061"/>
                <a:gd name="T52" fmla="*/ 151 w 739"/>
                <a:gd name="T53" fmla="*/ 911 h 1061"/>
                <a:gd name="T54" fmla="*/ 20 w 739"/>
                <a:gd name="T55" fmla="*/ 439 h 1061"/>
                <a:gd name="T56" fmla="*/ 20 w 739"/>
                <a:gd name="T57" fmla="*/ 438 h 1061"/>
                <a:gd name="T58" fmla="*/ 127 w 739"/>
                <a:gd name="T59" fmla="*/ 112 h 1061"/>
                <a:gd name="T60" fmla="*/ 370 w 739"/>
                <a:gd name="T61" fmla="*/ 20 h 1061"/>
                <a:gd name="T62" fmla="*/ 613 w 739"/>
                <a:gd name="T63" fmla="*/ 96 h 1061"/>
                <a:gd name="T64" fmla="*/ 719 w 739"/>
                <a:gd name="T65" fmla="*/ 406 h 1061"/>
                <a:gd name="T66" fmla="*/ 719 w 739"/>
                <a:gd name="T67" fmla="*/ 406 h 1061"/>
                <a:gd name="T68" fmla="*/ 612 w 739"/>
                <a:gd name="T69" fmla="*/ 895 h 1061"/>
                <a:gd name="T70" fmla="*/ 527 w 739"/>
                <a:gd name="T71" fmla="*/ 1043 h 1061"/>
                <a:gd name="T72" fmla="*/ 535 w 739"/>
                <a:gd name="T73" fmla="*/ 1046 h 1061"/>
                <a:gd name="T74" fmla="*/ 619 w 739"/>
                <a:gd name="T75" fmla="*/ 898 h 1061"/>
                <a:gd name="T76" fmla="*/ 727 w 739"/>
                <a:gd name="T77" fmla="*/ 406 h 1061"/>
                <a:gd name="T78" fmla="*/ 727 w 739"/>
                <a:gd name="T79" fmla="*/ 405 h 1061"/>
                <a:gd name="T80" fmla="*/ 618 w 739"/>
                <a:gd name="T81" fmla="*/ 90 h 1061"/>
                <a:gd name="T82" fmla="*/ 626 w 739"/>
                <a:gd name="T83" fmla="*/ 81 h 1061"/>
                <a:gd name="T84" fmla="*/ 739 w 739"/>
                <a:gd name="T85" fmla="*/ 405 h 1061"/>
                <a:gd name="T86" fmla="*/ 739 w 739"/>
                <a:gd name="T87" fmla="*/ 406 h 1061"/>
                <a:gd name="T88" fmla="*/ 630 w 739"/>
                <a:gd name="T89" fmla="*/ 903 h 1061"/>
                <a:gd name="T90" fmla="*/ 542 w 739"/>
                <a:gd name="T91" fmla="*/ 1057 h 1061"/>
                <a:gd name="T92" fmla="*/ 535 w 739"/>
                <a:gd name="T93" fmla="*/ 1059 h 1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39" h="1061">
                  <a:moveTo>
                    <a:pt x="535" y="1059"/>
                  </a:moveTo>
                  <a:cubicBezTo>
                    <a:pt x="529" y="1056"/>
                    <a:pt x="522" y="1054"/>
                    <a:pt x="515" y="1052"/>
                  </a:cubicBezTo>
                  <a:cubicBezTo>
                    <a:pt x="515" y="1052"/>
                    <a:pt x="515" y="1052"/>
                    <a:pt x="515" y="1052"/>
                  </a:cubicBezTo>
                  <a:cubicBezTo>
                    <a:pt x="506" y="1051"/>
                    <a:pt x="506" y="1051"/>
                    <a:pt x="506" y="1051"/>
                  </a:cubicBezTo>
                  <a:cubicBezTo>
                    <a:pt x="512" y="1043"/>
                    <a:pt x="512" y="1043"/>
                    <a:pt x="512" y="1043"/>
                  </a:cubicBezTo>
                  <a:cubicBezTo>
                    <a:pt x="544" y="1002"/>
                    <a:pt x="574" y="949"/>
                    <a:pt x="601" y="890"/>
                  </a:cubicBezTo>
                  <a:cubicBezTo>
                    <a:pt x="601" y="890"/>
                    <a:pt x="601" y="890"/>
                    <a:pt x="601" y="890"/>
                  </a:cubicBezTo>
                  <a:cubicBezTo>
                    <a:pt x="665" y="745"/>
                    <a:pt x="707" y="560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7" y="406"/>
                    <a:pt x="707" y="406"/>
                    <a:pt x="707" y="406"/>
                  </a:cubicBezTo>
                  <a:cubicBezTo>
                    <a:pt x="706" y="252"/>
                    <a:pt x="666" y="160"/>
                    <a:pt x="605" y="105"/>
                  </a:cubicBezTo>
                  <a:cubicBezTo>
                    <a:pt x="605" y="105"/>
                    <a:pt x="605" y="105"/>
                    <a:pt x="605" y="105"/>
                  </a:cubicBezTo>
                  <a:cubicBezTo>
                    <a:pt x="543" y="50"/>
                    <a:pt x="460" y="33"/>
                    <a:pt x="370" y="32"/>
                  </a:cubicBezTo>
                  <a:cubicBezTo>
                    <a:pt x="370" y="32"/>
                    <a:pt x="370" y="32"/>
                    <a:pt x="370" y="32"/>
                  </a:cubicBezTo>
                  <a:cubicBezTo>
                    <a:pt x="281" y="33"/>
                    <a:pt x="197" y="58"/>
                    <a:pt x="135" y="121"/>
                  </a:cubicBezTo>
                  <a:cubicBezTo>
                    <a:pt x="135" y="121"/>
                    <a:pt x="135" y="121"/>
                    <a:pt x="135" y="121"/>
                  </a:cubicBezTo>
                  <a:cubicBezTo>
                    <a:pt x="74" y="184"/>
                    <a:pt x="33" y="285"/>
                    <a:pt x="32" y="438"/>
                  </a:cubicBezTo>
                  <a:cubicBezTo>
                    <a:pt x="32" y="438"/>
                    <a:pt x="32" y="438"/>
                    <a:pt x="32" y="438"/>
                  </a:cubicBezTo>
                  <a:cubicBezTo>
                    <a:pt x="32" y="439"/>
                    <a:pt x="32" y="439"/>
                    <a:pt x="32" y="439"/>
                  </a:cubicBezTo>
                  <a:cubicBezTo>
                    <a:pt x="32" y="591"/>
                    <a:pt x="89" y="768"/>
                    <a:pt x="162" y="905"/>
                  </a:cubicBezTo>
                  <a:cubicBezTo>
                    <a:pt x="162" y="905"/>
                    <a:pt x="162" y="905"/>
                    <a:pt x="162" y="905"/>
                  </a:cubicBezTo>
                  <a:cubicBezTo>
                    <a:pt x="165" y="912"/>
                    <a:pt x="169" y="919"/>
                    <a:pt x="173" y="926"/>
                  </a:cubicBezTo>
                  <a:cubicBezTo>
                    <a:pt x="173" y="926"/>
                    <a:pt x="173" y="926"/>
                    <a:pt x="173" y="926"/>
                  </a:cubicBezTo>
                  <a:cubicBezTo>
                    <a:pt x="164" y="934"/>
                    <a:pt x="164" y="934"/>
                    <a:pt x="164" y="934"/>
                  </a:cubicBezTo>
                  <a:cubicBezTo>
                    <a:pt x="153" y="926"/>
                    <a:pt x="142" y="919"/>
                    <a:pt x="130" y="912"/>
                  </a:cubicBezTo>
                  <a:cubicBezTo>
                    <a:pt x="130" y="912"/>
                    <a:pt x="130" y="912"/>
                    <a:pt x="130" y="912"/>
                  </a:cubicBezTo>
                  <a:cubicBezTo>
                    <a:pt x="128" y="911"/>
                    <a:pt x="128" y="911"/>
                    <a:pt x="128" y="911"/>
                  </a:cubicBezTo>
                  <a:cubicBezTo>
                    <a:pt x="128" y="910"/>
                    <a:pt x="128" y="910"/>
                    <a:pt x="128" y="910"/>
                  </a:cubicBezTo>
                  <a:cubicBezTo>
                    <a:pt x="56" y="770"/>
                    <a:pt x="0" y="595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438"/>
                    <a:pt x="0" y="438"/>
                    <a:pt x="0" y="438"/>
                  </a:cubicBezTo>
                  <a:cubicBezTo>
                    <a:pt x="0" y="279"/>
                    <a:pt x="44" y="169"/>
                    <a:pt x="113" y="98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82" y="28"/>
                    <a:pt x="275" y="0"/>
                    <a:pt x="370" y="0"/>
                  </a:cubicBezTo>
                  <a:cubicBezTo>
                    <a:pt x="370" y="0"/>
                    <a:pt x="370" y="0"/>
                    <a:pt x="370" y="0"/>
                  </a:cubicBezTo>
                  <a:cubicBezTo>
                    <a:pt x="464" y="0"/>
                    <a:pt x="556" y="19"/>
                    <a:pt x="626" y="81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22" y="86"/>
                    <a:pt x="622" y="86"/>
                    <a:pt x="622" y="86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552" y="31"/>
                    <a:pt x="462" y="12"/>
                    <a:pt x="370" y="12"/>
                  </a:cubicBezTo>
                  <a:cubicBezTo>
                    <a:pt x="370" y="12"/>
                    <a:pt x="370" y="12"/>
                    <a:pt x="370" y="12"/>
                  </a:cubicBezTo>
                  <a:cubicBezTo>
                    <a:pt x="277" y="12"/>
                    <a:pt x="187" y="39"/>
                    <a:pt x="121" y="107"/>
                  </a:cubicBezTo>
                  <a:cubicBezTo>
                    <a:pt x="121" y="107"/>
                    <a:pt x="121" y="107"/>
                    <a:pt x="121" y="107"/>
                  </a:cubicBezTo>
                  <a:cubicBezTo>
                    <a:pt x="55" y="174"/>
                    <a:pt x="12" y="281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438"/>
                    <a:pt x="12" y="438"/>
                    <a:pt x="12" y="438"/>
                  </a:cubicBezTo>
                  <a:cubicBezTo>
                    <a:pt x="12" y="592"/>
                    <a:pt x="67" y="765"/>
                    <a:pt x="138" y="903"/>
                  </a:cubicBezTo>
                  <a:cubicBezTo>
                    <a:pt x="138" y="903"/>
                    <a:pt x="138" y="903"/>
                    <a:pt x="138" y="903"/>
                  </a:cubicBezTo>
                  <a:cubicBezTo>
                    <a:pt x="142" y="905"/>
                    <a:pt x="146" y="908"/>
                    <a:pt x="151" y="911"/>
                  </a:cubicBezTo>
                  <a:cubicBezTo>
                    <a:pt x="151" y="911"/>
                    <a:pt x="151" y="911"/>
                    <a:pt x="151" y="911"/>
                  </a:cubicBezTo>
                  <a:cubicBezTo>
                    <a:pt x="78" y="772"/>
                    <a:pt x="20" y="594"/>
                    <a:pt x="20" y="439"/>
                  </a:cubicBezTo>
                  <a:cubicBezTo>
                    <a:pt x="20" y="439"/>
                    <a:pt x="20" y="439"/>
                    <a:pt x="20" y="439"/>
                  </a:cubicBezTo>
                  <a:cubicBezTo>
                    <a:pt x="20" y="439"/>
                    <a:pt x="20" y="439"/>
                    <a:pt x="20" y="438"/>
                  </a:cubicBezTo>
                  <a:cubicBezTo>
                    <a:pt x="20" y="438"/>
                    <a:pt x="20" y="438"/>
                    <a:pt x="20" y="438"/>
                  </a:cubicBezTo>
                  <a:cubicBezTo>
                    <a:pt x="21" y="283"/>
                    <a:pt x="62" y="178"/>
                    <a:pt x="127" y="112"/>
                  </a:cubicBezTo>
                  <a:cubicBezTo>
                    <a:pt x="127" y="112"/>
                    <a:pt x="127" y="112"/>
                    <a:pt x="127" y="112"/>
                  </a:cubicBezTo>
                  <a:cubicBezTo>
                    <a:pt x="191" y="47"/>
                    <a:pt x="279" y="21"/>
                    <a:pt x="370" y="20"/>
                  </a:cubicBezTo>
                  <a:cubicBezTo>
                    <a:pt x="370" y="20"/>
                    <a:pt x="370" y="20"/>
                    <a:pt x="370" y="20"/>
                  </a:cubicBezTo>
                  <a:cubicBezTo>
                    <a:pt x="461" y="21"/>
                    <a:pt x="548" y="39"/>
                    <a:pt x="613" y="96"/>
                  </a:cubicBezTo>
                  <a:cubicBezTo>
                    <a:pt x="613" y="96"/>
                    <a:pt x="613" y="96"/>
                    <a:pt x="613" y="96"/>
                  </a:cubicBezTo>
                  <a:cubicBezTo>
                    <a:pt x="677" y="154"/>
                    <a:pt x="718" y="250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406"/>
                    <a:pt x="719" y="406"/>
                    <a:pt x="719" y="406"/>
                  </a:cubicBezTo>
                  <a:cubicBezTo>
                    <a:pt x="719" y="562"/>
                    <a:pt x="677" y="748"/>
                    <a:pt x="612" y="895"/>
                  </a:cubicBezTo>
                  <a:cubicBezTo>
                    <a:pt x="612" y="895"/>
                    <a:pt x="612" y="895"/>
                    <a:pt x="612" y="895"/>
                  </a:cubicBezTo>
                  <a:cubicBezTo>
                    <a:pt x="587" y="952"/>
                    <a:pt x="558" y="1002"/>
                    <a:pt x="527" y="1043"/>
                  </a:cubicBezTo>
                  <a:cubicBezTo>
                    <a:pt x="527" y="1043"/>
                    <a:pt x="527" y="1043"/>
                    <a:pt x="527" y="1043"/>
                  </a:cubicBezTo>
                  <a:cubicBezTo>
                    <a:pt x="530" y="1044"/>
                    <a:pt x="532" y="1045"/>
                    <a:pt x="535" y="1046"/>
                  </a:cubicBezTo>
                  <a:cubicBezTo>
                    <a:pt x="535" y="1046"/>
                    <a:pt x="535" y="1046"/>
                    <a:pt x="535" y="1046"/>
                  </a:cubicBezTo>
                  <a:cubicBezTo>
                    <a:pt x="566" y="1005"/>
                    <a:pt x="594" y="954"/>
                    <a:pt x="619" y="898"/>
                  </a:cubicBezTo>
                  <a:cubicBezTo>
                    <a:pt x="619" y="898"/>
                    <a:pt x="619" y="898"/>
                    <a:pt x="619" y="898"/>
                  </a:cubicBezTo>
                  <a:cubicBezTo>
                    <a:pt x="685" y="750"/>
                    <a:pt x="727" y="563"/>
                    <a:pt x="727" y="406"/>
                  </a:cubicBezTo>
                  <a:cubicBezTo>
                    <a:pt x="727" y="406"/>
                    <a:pt x="727" y="406"/>
                    <a:pt x="727" y="406"/>
                  </a:cubicBezTo>
                  <a:cubicBezTo>
                    <a:pt x="727" y="406"/>
                    <a:pt x="727" y="406"/>
                    <a:pt x="727" y="405"/>
                  </a:cubicBezTo>
                  <a:cubicBezTo>
                    <a:pt x="727" y="405"/>
                    <a:pt x="727" y="405"/>
                    <a:pt x="727" y="405"/>
                  </a:cubicBezTo>
                  <a:cubicBezTo>
                    <a:pt x="727" y="248"/>
                    <a:pt x="684" y="149"/>
                    <a:pt x="618" y="90"/>
                  </a:cubicBezTo>
                  <a:cubicBezTo>
                    <a:pt x="618" y="90"/>
                    <a:pt x="618" y="90"/>
                    <a:pt x="618" y="90"/>
                  </a:cubicBezTo>
                  <a:cubicBezTo>
                    <a:pt x="622" y="86"/>
                    <a:pt x="622" y="86"/>
                    <a:pt x="622" y="86"/>
                  </a:cubicBezTo>
                  <a:cubicBezTo>
                    <a:pt x="626" y="81"/>
                    <a:pt x="626" y="81"/>
                    <a:pt x="626" y="81"/>
                  </a:cubicBezTo>
                  <a:cubicBezTo>
                    <a:pt x="696" y="143"/>
                    <a:pt x="739" y="246"/>
                    <a:pt x="739" y="405"/>
                  </a:cubicBezTo>
                  <a:cubicBezTo>
                    <a:pt x="739" y="405"/>
                    <a:pt x="739" y="405"/>
                    <a:pt x="739" y="405"/>
                  </a:cubicBezTo>
                  <a:cubicBezTo>
                    <a:pt x="739" y="405"/>
                    <a:pt x="739" y="406"/>
                    <a:pt x="739" y="406"/>
                  </a:cubicBezTo>
                  <a:cubicBezTo>
                    <a:pt x="739" y="406"/>
                    <a:pt x="739" y="406"/>
                    <a:pt x="739" y="406"/>
                  </a:cubicBezTo>
                  <a:cubicBezTo>
                    <a:pt x="739" y="565"/>
                    <a:pt x="696" y="753"/>
                    <a:pt x="630" y="903"/>
                  </a:cubicBezTo>
                  <a:cubicBezTo>
                    <a:pt x="630" y="903"/>
                    <a:pt x="630" y="903"/>
                    <a:pt x="630" y="903"/>
                  </a:cubicBezTo>
                  <a:cubicBezTo>
                    <a:pt x="604" y="961"/>
                    <a:pt x="574" y="1014"/>
                    <a:pt x="542" y="1057"/>
                  </a:cubicBezTo>
                  <a:cubicBezTo>
                    <a:pt x="542" y="1057"/>
                    <a:pt x="542" y="1057"/>
                    <a:pt x="542" y="1057"/>
                  </a:cubicBezTo>
                  <a:cubicBezTo>
                    <a:pt x="539" y="1061"/>
                    <a:pt x="539" y="1061"/>
                    <a:pt x="539" y="1061"/>
                  </a:cubicBezTo>
                  <a:cubicBezTo>
                    <a:pt x="535" y="1059"/>
                    <a:pt x="535" y="1059"/>
                    <a:pt x="535" y="1059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3720" y="2420"/>
              <a:ext cx="207" cy="108"/>
            </a:xfrm>
            <a:custGeom>
              <a:avLst/>
              <a:gdLst>
                <a:gd name="T0" fmla="*/ 0 w 207"/>
                <a:gd name="T1" fmla="*/ 34 h 108"/>
                <a:gd name="T2" fmla="*/ 20 w 207"/>
                <a:gd name="T3" fmla="*/ 21 h 108"/>
                <a:gd name="T4" fmla="*/ 51 w 207"/>
                <a:gd name="T5" fmla="*/ 65 h 108"/>
                <a:gd name="T6" fmla="*/ 84 w 207"/>
                <a:gd name="T7" fmla="*/ 0 h 108"/>
                <a:gd name="T8" fmla="*/ 153 w 207"/>
                <a:gd name="T9" fmla="*/ 57 h 108"/>
                <a:gd name="T10" fmla="*/ 190 w 207"/>
                <a:gd name="T11" fmla="*/ 14 h 108"/>
                <a:gd name="T12" fmla="*/ 207 w 207"/>
                <a:gd name="T13" fmla="*/ 30 h 108"/>
                <a:gd name="T14" fmla="*/ 156 w 207"/>
                <a:gd name="T15" fmla="*/ 88 h 108"/>
                <a:gd name="T16" fmla="*/ 90 w 207"/>
                <a:gd name="T17" fmla="*/ 36 h 108"/>
                <a:gd name="T18" fmla="*/ 54 w 207"/>
                <a:gd name="T19" fmla="*/ 108 h 108"/>
                <a:gd name="T20" fmla="*/ 0 w 207"/>
                <a:gd name="T21" fmla="*/ 34 h 108"/>
                <a:gd name="T22" fmla="*/ 0 w 207"/>
                <a:gd name="T23" fmla="*/ 34 h 108"/>
                <a:gd name="T24" fmla="*/ 0 w 207"/>
                <a:gd name="T25" fmla="*/ 34 h 108"/>
                <a:gd name="T26" fmla="*/ 0 w 207"/>
                <a:gd name="T27" fmla="*/ 34 h 108"/>
                <a:gd name="T28" fmla="*/ 0 w 207"/>
                <a:gd name="T29" fmla="*/ 34 h 108"/>
                <a:gd name="T30" fmla="*/ 0 w 207"/>
                <a:gd name="T31" fmla="*/ 34 h 108"/>
                <a:gd name="T32" fmla="*/ 0 w 207"/>
                <a:gd name="T33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7" h="108">
                  <a:moveTo>
                    <a:pt x="0" y="34"/>
                  </a:moveTo>
                  <a:lnTo>
                    <a:pt x="20" y="21"/>
                  </a:lnTo>
                  <a:lnTo>
                    <a:pt x="51" y="65"/>
                  </a:lnTo>
                  <a:lnTo>
                    <a:pt x="84" y="0"/>
                  </a:lnTo>
                  <a:lnTo>
                    <a:pt x="153" y="57"/>
                  </a:lnTo>
                  <a:lnTo>
                    <a:pt x="190" y="14"/>
                  </a:lnTo>
                  <a:lnTo>
                    <a:pt x="207" y="30"/>
                  </a:lnTo>
                  <a:lnTo>
                    <a:pt x="156" y="88"/>
                  </a:lnTo>
                  <a:lnTo>
                    <a:pt x="90" y="36"/>
                  </a:lnTo>
                  <a:lnTo>
                    <a:pt x="54" y="108"/>
                  </a:lnTo>
                  <a:lnTo>
                    <a:pt x="0" y="34"/>
                  </a:lnTo>
                  <a:lnTo>
                    <a:pt x="0" y="34"/>
                  </a:lnTo>
                  <a:close/>
                  <a:moveTo>
                    <a:pt x="0" y="34"/>
                  </a:move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Freeform 22"/>
            <p:cNvSpPr>
              <a:spLocks noEditPoints="1"/>
            </p:cNvSpPr>
            <p:nvPr/>
          </p:nvSpPr>
          <p:spPr bwMode="auto">
            <a:xfrm>
              <a:off x="3711" y="2409"/>
              <a:ext cx="226" cy="133"/>
            </a:xfrm>
            <a:custGeom>
              <a:avLst/>
              <a:gdLst>
                <a:gd name="T0" fmla="*/ 9 w 226"/>
                <a:gd name="T1" fmla="*/ 57 h 133"/>
                <a:gd name="T2" fmla="*/ 3 w 226"/>
                <a:gd name="T3" fmla="*/ 63 h 133"/>
                <a:gd name="T4" fmla="*/ 3 w 226"/>
                <a:gd name="T5" fmla="*/ 48 h 133"/>
                <a:gd name="T6" fmla="*/ 0 w 226"/>
                <a:gd name="T7" fmla="*/ 43 h 133"/>
                <a:gd name="T8" fmla="*/ 3 w 226"/>
                <a:gd name="T9" fmla="*/ 42 h 133"/>
                <a:gd name="T10" fmla="*/ 3 w 226"/>
                <a:gd name="T11" fmla="*/ 31 h 133"/>
                <a:gd name="T12" fmla="*/ 11 w 226"/>
                <a:gd name="T13" fmla="*/ 37 h 133"/>
                <a:gd name="T14" fmla="*/ 30 w 226"/>
                <a:gd name="T15" fmla="*/ 23 h 133"/>
                <a:gd name="T16" fmla="*/ 59 w 226"/>
                <a:gd name="T17" fmla="*/ 63 h 133"/>
                <a:gd name="T18" fmla="*/ 90 w 226"/>
                <a:gd name="T19" fmla="*/ 0 h 133"/>
                <a:gd name="T20" fmla="*/ 161 w 226"/>
                <a:gd name="T21" fmla="*/ 59 h 133"/>
                <a:gd name="T22" fmla="*/ 199 w 226"/>
                <a:gd name="T23" fmla="*/ 16 h 133"/>
                <a:gd name="T24" fmla="*/ 226 w 226"/>
                <a:gd name="T25" fmla="*/ 40 h 133"/>
                <a:gd name="T26" fmla="*/ 166 w 226"/>
                <a:gd name="T27" fmla="*/ 109 h 133"/>
                <a:gd name="T28" fmla="*/ 103 w 226"/>
                <a:gd name="T29" fmla="*/ 57 h 133"/>
                <a:gd name="T30" fmla="*/ 65 w 226"/>
                <a:gd name="T31" fmla="*/ 133 h 133"/>
                <a:gd name="T32" fmla="*/ 9 w 226"/>
                <a:gd name="T33" fmla="*/ 57 h 133"/>
                <a:gd name="T34" fmla="*/ 9 w 226"/>
                <a:gd name="T35" fmla="*/ 57 h 133"/>
                <a:gd name="T36" fmla="*/ 62 w 226"/>
                <a:gd name="T37" fmla="*/ 107 h 133"/>
                <a:gd name="T38" fmla="*/ 97 w 226"/>
                <a:gd name="T39" fmla="*/ 35 h 133"/>
                <a:gd name="T40" fmla="*/ 165 w 226"/>
                <a:gd name="T41" fmla="*/ 90 h 133"/>
                <a:gd name="T42" fmla="*/ 207 w 226"/>
                <a:gd name="T43" fmla="*/ 41 h 133"/>
                <a:gd name="T44" fmla="*/ 200 w 226"/>
                <a:gd name="T45" fmla="*/ 35 h 133"/>
                <a:gd name="T46" fmla="*/ 163 w 226"/>
                <a:gd name="T47" fmla="*/ 78 h 133"/>
                <a:gd name="T48" fmla="*/ 95 w 226"/>
                <a:gd name="T49" fmla="*/ 21 h 133"/>
                <a:gd name="T50" fmla="*/ 61 w 226"/>
                <a:gd name="T51" fmla="*/ 89 h 133"/>
                <a:gd name="T52" fmla="*/ 26 w 226"/>
                <a:gd name="T53" fmla="*/ 41 h 133"/>
                <a:gd name="T54" fmla="*/ 20 w 226"/>
                <a:gd name="T55" fmla="*/ 47 h 133"/>
                <a:gd name="T56" fmla="*/ 62 w 226"/>
                <a:gd name="T57" fmla="*/ 107 h 133"/>
                <a:gd name="T58" fmla="*/ 62 w 226"/>
                <a:gd name="T59" fmla="*/ 107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33">
                  <a:moveTo>
                    <a:pt x="9" y="57"/>
                  </a:moveTo>
                  <a:lnTo>
                    <a:pt x="3" y="63"/>
                  </a:lnTo>
                  <a:lnTo>
                    <a:pt x="3" y="48"/>
                  </a:lnTo>
                  <a:lnTo>
                    <a:pt x="0" y="43"/>
                  </a:lnTo>
                  <a:lnTo>
                    <a:pt x="3" y="42"/>
                  </a:lnTo>
                  <a:lnTo>
                    <a:pt x="3" y="31"/>
                  </a:lnTo>
                  <a:lnTo>
                    <a:pt x="11" y="37"/>
                  </a:lnTo>
                  <a:lnTo>
                    <a:pt x="30" y="23"/>
                  </a:lnTo>
                  <a:lnTo>
                    <a:pt x="59" y="63"/>
                  </a:lnTo>
                  <a:lnTo>
                    <a:pt x="90" y="0"/>
                  </a:lnTo>
                  <a:lnTo>
                    <a:pt x="161" y="59"/>
                  </a:lnTo>
                  <a:lnTo>
                    <a:pt x="199" y="16"/>
                  </a:lnTo>
                  <a:lnTo>
                    <a:pt x="226" y="40"/>
                  </a:lnTo>
                  <a:lnTo>
                    <a:pt x="166" y="109"/>
                  </a:lnTo>
                  <a:lnTo>
                    <a:pt x="103" y="57"/>
                  </a:lnTo>
                  <a:lnTo>
                    <a:pt x="65" y="133"/>
                  </a:lnTo>
                  <a:lnTo>
                    <a:pt x="9" y="57"/>
                  </a:lnTo>
                  <a:lnTo>
                    <a:pt x="9" y="57"/>
                  </a:lnTo>
                  <a:close/>
                  <a:moveTo>
                    <a:pt x="62" y="107"/>
                  </a:moveTo>
                  <a:lnTo>
                    <a:pt x="97" y="35"/>
                  </a:lnTo>
                  <a:lnTo>
                    <a:pt x="165" y="90"/>
                  </a:lnTo>
                  <a:lnTo>
                    <a:pt x="207" y="41"/>
                  </a:lnTo>
                  <a:lnTo>
                    <a:pt x="200" y="35"/>
                  </a:lnTo>
                  <a:lnTo>
                    <a:pt x="163" y="78"/>
                  </a:lnTo>
                  <a:lnTo>
                    <a:pt x="95" y="21"/>
                  </a:lnTo>
                  <a:lnTo>
                    <a:pt x="61" y="89"/>
                  </a:lnTo>
                  <a:lnTo>
                    <a:pt x="26" y="41"/>
                  </a:lnTo>
                  <a:lnTo>
                    <a:pt x="20" y="47"/>
                  </a:lnTo>
                  <a:lnTo>
                    <a:pt x="62" y="107"/>
                  </a:lnTo>
                  <a:lnTo>
                    <a:pt x="62" y="107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Freeform 23"/>
            <p:cNvSpPr>
              <a:spLocks noEditPoints="1"/>
            </p:cNvSpPr>
            <p:nvPr/>
          </p:nvSpPr>
          <p:spPr bwMode="auto">
            <a:xfrm>
              <a:off x="3676" y="2469"/>
              <a:ext cx="306" cy="812"/>
            </a:xfrm>
            <a:custGeom>
              <a:avLst/>
              <a:gdLst>
                <a:gd name="T0" fmla="*/ 3 w 306"/>
                <a:gd name="T1" fmla="*/ 610 h 812"/>
                <a:gd name="T2" fmla="*/ 0 w 306"/>
                <a:gd name="T3" fmla="*/ 606 h 812"/>
                <a:gd name="T4" fmla="*/ 120 w 306"/>
                <a:gd name="T5" fmla="*/ 1 h 812"/>
                <a:gd name="T6" fmla="*/ 142 w 306"/>
                <a:gd name="T7" fmla="*/ 0 h 812"/>
                <a:gd name="T8" fmla="*/ 306 w 306"/>
                <a:gd name="T9" fmla="*/ 622 h 812"/>
                <a:gd name="T10" fmla="*/ 130 w 306"/>
                <a:gd name="T11" fmla="*/ 812 h 812"/>
                <a:gd name="T12" fmla="*/ 3 w 306"/>
                <a:gd name="T13" fmla="*/ 610 h 812"/>
                <a:gd name="T14" fmla="*/ 3 w 306"/>
                <a:gd name="T15" fmla="*/ 610 h 812"/>
                <a:gd name="T16" fmla="*/ 133 w 306"/>
                <a:gd name="T17" fmla="*/ 775 h 812"/>
                <a:gd name="T18" fmla="*/ 282 w 306"/>
                <a:gd name="T19" fmla="*/ 615 h 812"/>
                <a:gd name="T20" fmla="*/ 132 w 306"/>
                <a:gd name="T21" fmla="*/ 53 h 812"/>
                <a:gd name="T22" fmla="*/ 24 w 306"/>
                <a:gd name="T23" fmla="*/ 602 h 812"/>
                <a:gd name="T24" fmla="*/ 133 w 306"/>
                <a:gd name="T25" fmla="*/ 775 h 812"/>
                <a:gd name="T26" fmla="*/ 133 w 306"/>
                <a:gd name="T27" fmla="*/ 775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6" h="812">
                  <a:moveTo>
                    <a:pt x="3" y="610"/>
                  </a:moveTo>
                  <a:lnTo>
                    <a:pt x="0" y="606"/>
                  </a:lnTo>
                  <a:lnTo>
                    <a:pt x="120" y="1"/>
                  </a:lnTo>
                  <a:lnTo>
                    <a:pt x="142" y="0"/>
                  </a:lnTo>
                  <a:lnTo>
                    <a:pt x="306" y="622"/>
                  </a:lnTo>
                  <a:lnTo>
                    <a:pt x="130" y="812"/>
                  </a:lnTo>
                  <a:lnTo>
                    <a:pt x="3" y="610"/>
                  </a:lnTo>
                  <a:lnTo>
                    <a:pt x="3" y="610"/>
                  </a:lnTo>
                  <a:close/>
                  <a:moveTo>
                    <a:pt x="133" y="775"/>
                  </a:moveTo>
                  <a:lnTo>
                    <a:pt x="282" y="615"/>
                  </a:lnTo>
                  <a:lnTo>
                    <a:pt x="132" y="53"/>
                  </a:lnTo>
                  <a:lnTo>
                    <a:pt x="24" y="602"/>
                  </a:lnTo>
                  <a:lnTo>
                    <a:pt x="133" y="775"/>
                  </a:lnTo>
                  <a:lnTo>
                    <a:pt x="133" y="775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Freeform 24"/>
            <p:cNvSpPr>
              <a:spLocks noEditPoints="1"/>
            </p:cNvSpPr>
            <p:nvPr/>
          </p:nvSpPr>
          <p:spPr bwMode="auto">
            <a:xfrm>
              <a:off x="3669" y="2462"/>
              <a:ext cx="321" cy="830"/>
            </a:xfrm>
            <a:custGeom>
              <a:avLst/>
              <a:gdLst>
                <a:gd name="T0" fmla="*/ 4 w 321"/>
                <a:gd name="T1" fmla="*/ 620 h 830"/>
                <a:gd name="T2" fmla="*/ 0 w 321"/>
                <a:gd name="T3" fmla="*/ 615 h 830"/>
                <a:gd name="T4" fmla="*/ 121 w 321"/>
                <a:gd name="T5" fmla="*/ 1 h 830"/>
                <a:gd name="T6" fmla="*/ 154 w 321"/>
                <a:gd name="T7" fmla="*/ 0 h 830"/>
                <a:gd name="T8" fmla="*/ 321 w 321"/>
                <a:gd name="T9" fmla="*/ 630 h 830"/>
                <a:gd name="T10" fmla="*/ 136 w 321"/>
                <a:gd name="T11" fmla="*/ 830 h 830"/>
                <a:gd name="T12" fmla="*/ 4 w 321"/>
                <a:gd name="T13" fmla="*/ 620 h 830"/>
                <a:gd name="T14" fmla="*/ 4 w 321"/>
                <a:gd name="T15" fmla="*/ 620 h 830"/>
                <a:gd name="T16" fmla="*/ 137 w 321"/>
                <a:gd name="T17" fmla="*/ 807 h 830"/>
                <a:gd name="T18" fmla="*/ 307 w 321"/>
                <a:gd name="T19" fmla="*/ 627 h 830"/>
                <a:gd name="T20" fmla="*/ 144 w 321"/>
                <a:gd name="T21" fmla="*/ 14 h 830"/>
                <a:gd name="T22" fmla="*/ 132 w 321"/>
                <a:gd name="T23" fmla="*/ 15 h 830"/>
                <a:gd name="T24" fmla="*/ 14 w 321"/>
                <a:gd name="T25" fmla="*/ 611 h 830"/>
                <a:gd name="T26" fmla="*/ 16 w 321"/>
                <a:gd name="T27" fmla="*/ 613 h 830"/>
                <a:gd name="T28" fmla="*/ 10 w 321"/>
                <a:gd name="T29" fmla="*/ 617 h 830"/>
                <a:gd name="T30" fmla="*/ 16 w 321"/>
                <a:gd name="T31" fmla="*/ 613 h 830"/>
                <a:gd name="T32" fmla="*/ 137 w 321"/>
                <a:gd name="T33" fmla="*/ 807 h 830"/>
                <a:gd name="T34" fmla="*/ 137 w 321"/>
                <a:gd name="T35" fmla="*/ 807 h 830"/>
                <a:gd name="T36" fmla="*/ 23 w 321"/>
                <a:gd name="T37" fmla="*/ 610 h 830"/>
                <a:gd name="T38" fmla="*/ 133 w 321"/>
                <a:gd name="T39" fmla="*/ 59 h 830"/>
                <a:gd name="T40" fmla="*/ 146 w 321"/>
                <a:gd name="T41" fmla="*/ 59 h 830"/>
                <a:gd name="T42" fmla="*/ 296 w 321"/>
                <a:gd name="T43" fmla="*/ 625 h 830"/>
                <a:gd name="T44" fmla="*/ 145 w 321"/>
                <a:gd name="T45" fmla="*/ 786 h 830"/>
                <a:gd name="T46" fmla="*/ 139 w 321"/>
                <a:gd name="T47" fmla="*/ 793 h 830"/>
                <a:gd name="T48" fmla="*/ 23 w 321"/>
                <a:gd name="T49" fmla="*/ 610 h 830"/>
                <a:gd name="T50" fmla="*/ 23 w 321"/>
                <a:gd name="T51" fmla="*/ 610 h 830"/>
                <a:gd name="T52" fmla="*/ 140 w 321"/>
                <a:gd name="T53" fmla="*/ 782 h 830"/>
                <a:gd name="T54" fmla="*/ 146 w 321"/>
                <a:gd name="T55" fmla="*/ 778 h 830"/>
                <a:gd name="T56" fmla="*/ 140 w 321"/>
                <a:gd name="T57" fmla="*/ 782 h 830"/>
                <a:gd name="T58" fmla="*/ 140 w 321"/>
                <a:gd name="T59" fmla="*/ 782 h 830"/>
                <a:gd name="T60" fmla="*/ 38 w 321"/>
                <a:gd name="T61" fmla="*/ 608 h 830"/>
                <a:gd name="T62" fmla="*/ 141 w 321"/>
                <a:gd name="T63" fmla="*/ 772 h 830"/>
                <a:gd name="T64" fmla="*/ 281 w 321"/>
                <a:gd name="T65" fmla="*/ 620 h 830"/>
                <a:gd name="T66" fmla="*/ 140 w 321"/>
                <a:gd name="T67" fmla="*/ 90 h 830"/>
                <a:gd name="T68" fmla="*/ 38 w 321"/>
                <a:gd name="T69" fmla="*/ 608 h 830"/>
                <a:gd name="T70" fmla="*/ 38 w 321"/>
                <a:gd name="T71" fmla="*/ 608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1" h="830">
                  <a:moveTo>
                    <a:pt x="4" y="620"/>
                  </a:moveTo>
                  <a:lnTo>
                    <a:pt x="0" y="615"/>
                  </a:lnTo>
                  <a:lnTo>
                    <a:pt x="121" y="1"/>
                  </a:lnTo>
                  <a:lnTo>
                    <a:pt x="154" y="0"/>
                  </a:lnTo>
                  <a:lnTo>
                    <a:pt x="321" y="630"/>
                  </a:lnTo>
                  <a:lnTo>
                    <a:pt x="136" y="830"/>
                  </a:lnTo>
                  <a:lnTo>
                    <a:pt x="4" y="620"/>
                  </a:lnTo>
                  <a:lnTo>
                    <a:pt x="4" y="620"/>
                  </a:lnTo>
                  <a:close/>
                  <a:moveTo>
                    <a:pt x="137" y="807"/>
                  </a:moveTo>
                  <a:lnTo>
                    <a:pt x="307" y="627"/>
                  </a:lnTo>
                  <a:lnTo>
                    <a:pt x="144" y="14"/>
                  </a:lnTo>
                  <a:lnTo>
                    <a:pt x="132" y="15"/>
                  </a:lnTo>
                  <a:lnTo>
                    <a:pt x="14" y="611"/>
                  </a:lnTo>
                  <a:lnTo>
                    <a:pt x="16" y="613"/>
                  </a:lnTo>
                  <a:lnTo>
                    <a:pt x="10" y="617"/>
                  </a:lnTo>
                  <a:lnTo>
                    <a:pt x="16" y="613"/>
                  </a:lnTo>
                  <a:lnTo>
                    <a:pt x="137" y="807"/>
                  </a:lnTo>
                  <a:lnTo>
                    <a:pt x="137" y="807"/>
                  </a:lnTo>
                  <a:close/>
                  <a:moveTo>
                    <a:pt x="23" y="610"/>
                  </a:moveTo>
                  <a:lnTo>
                    <a:pt x="133" y="59"/>
                  </a:lnTo>
                  <a:lnTo>
                    <a:pt x="146" y="59"/>
                  </a:lnTo>
                  <a:lnTo>
                    <a:pt x="296" y="625"/>
                  </a:lnTo>
                  <a:lnTo>
                    <a:pt x="145" y="786"/>
                  </a:lnTo>
                  <a:lnTo>
                    <a:pt x="139" y="793"/>
                  </a:lnTo>
                  <a:lnTo>
                    <a:pt x="23" y="610"/>
                  </a:lnTo>
                  <a:lnTo>
                    <a:pt x="23" y="610"/>
                  </a:lnTo>
                  <a:close/>
                  <a:moveTo>
                    <a:pt x="140" y="782"/>
                  </a:moveTo>
                  <a:lnTo>
                    <a:pt x="146" y="778"/>
                  </a:lnTo>
                  <a:lnTo>
                    <a:pt x="140" y="782"/>
                  </a:lnTo>
                  <a:lnTo>
                    <a:pt x="140" y="782"/>
                  </a:lnTo>
                  <a:close/>
                  <a:moveTo>
                    <a:pt x="38" y="608"/>
                  </a:moveTo>
                  <a:lnTo>
                    <a:pt x="141" y="772"/>
                  </a:lnTo>
                  <a:lnTo>
                    <a:pt x="281" y="620"/>
                  </a:lnTo>
                  <a:lnTo>
                    <a:pt x="140" y="90"/>
                  </a:lnTo>
                  <a:lnTo>
                    <a:pt x="38" y="608"/>
                  </a:lnTo>
                  <a:lnTo>
                    <a:pt x="38" y="608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Freeform 25"/>
            <p:cNvSpPr/>
            <p:nvPr/>
          </p:nvSpPr>
          <p:spPr bwMode="auto">
            <a:xfrm>
              <a:off x="3333" y="2676"/>
              <a:ext cx="902" cy="341"/>
            </a:xfrm>
            <a:custGeom>
              <a:avLst/>
              <a:gdLst>
                <a:gd name="T0" fmla="*/ 18 w 803"/>
                <a:gd name="T1" fmla="*/ 301 h 304"/>
                <a:gd name="T2" fmla="*/ 0 w 803"/>
                <a:gd name="T3" fmla="*/ 263 h 304"/>
                <a:gd name="T4" fmla="*/ 0 w 803"/>
                <a:gd name="T5" fmla="*/ 263 h 304"/>
                <a:gd name="T6" fmla="*/ 96 w 803"/>
                <a:gd name="T7" fmla="*/ 0 h 304"/>
                <a:gd name="T8" fmla="*/ 96 w 803"/>
                <a:gd name="T9" fmla="*/ 0 h 304"/>
                <a:gd name="T10" fmla="*/ 96 w 803"/>
                <a:gd name="T11" fmla="*/ 0 h 304"/>
                <a:gd name="T12" fmla="*/ 114 w 803"/>
                <a:gd name="T13" fmla="*/ 9 h 304"/>
                <a:gd name="T14" fmla="*/ 67 w 803"/>
                <a:gd name="T15" fmla="*/ 110 h 304"/>
                <a:gd name="T16" fmla="*/ 67 w 803"/>
                <a:gd name="T17" fmla="*/ 110 h 304"/>
                <a:gd name="T18" fmla="*/ 20 w 803"/>
                <a:gd name="T19" fmla="*/ 263 h 304"/>
                <a:gd name="T20" fmla="*/ 20 w 803"/>
                <a:gd name="T21" fmla="*/ 263 h 304"/>
                <a:gd name="T22" fmla="*/ 26 w 803"/>
                <a:gd name="T23" fmla="*/ 282 h 304"/>
                <a:gd name="T24" fmla="*/ 26 w 803"/>
                <a:gd name="T25" fmla="*/ 282 h 304"/>
                <a:gd name="T26" fmla="*/ 42 w 803"/>
                <a:gd name="T27" fmla="*/ 284 h 304"/>
                <a:gd name="T28" fmla="*/ 42 w 803"/>
                <a:gd name="T29" fmla="*/ 284 h 304"/>
                <a:gd name="T30" fmla="*/ 377 w 803"/>
                <a:gd name="T31" fmla="*/ 222 h 304"/>
                <a:gd name="T32" fmla="*/ 377 w 803"/>
                <a:gd name="T33" fmla="*/ 222 h 304"/>
                <a:gd name="T34" fmla="*/ 677 w 803"/>
                <a:gd name="T35" fmla="*/ 160 h 304"/>
                <a:gd name="T36" fmla="*/ 677 w 803"/>
                <a:gd name="T37" fmla="*/ 160 h 304"/>
                <a:gd name="T38" fmla="*/ 683 w 803"/>
                <a:gd name="T39" fmla="*/ 160 h 304"/>
                <a:gd name="T40" fmla="*/ 683 w 803"/>
                <a:gd name="T41" fmla="*/ 160 h 304"/>
                <a:gd name="T42" fmla="*/ 803 w 803"/>
                <a:gd name="T43" fmla="*/ 252 h 304"/>
                <a:gd name="T44" fmla="*/ 803 w 803"/>
                <a:gd name="T45" fmla="*/ 252 h 304"/>
                <a:gd name="T46" fmla="*/ 788 w 803"/>
                <a:gd name="T47" fmla="*/ 266 h 304"/>
                <a:gd name="T48" fmla="*/ 746 w 803"/>
                <a:gd name="T49" fmla="*/ 225 h 304"/>
                <a:gd name="T50" fmla="*/ 746 w 803"/>
                <a:gd name="T51" fmla="*/ 225 h 304"/>
                <a:gd name="T52" fmla="*/ 679 w 803"/>
                <a:gd name="T53" fmla="*/ 180 h 304"/>
                <a:gd name="T54" fmla="*/ 679 w 803"/>
                <a:gd name="T55" fmla="*/ 180 h 304"/>
                <a:gd name="T56" fmla="*/ 677 w 803"/>
                <a:gd name="T57" fmla="*/ 180 h 304"/>
                <a:gd name="T58" fmla="*/ 677 w 803"/>
                <a:gd name="T59" fmla="*/ 180 h 304"/>
                <a:gd name="T60" fmla="*/ 381 w 803"/>
                <a:gd name="T61" fmla="*/ 242 h 304"/>
                <a:gd name="T62" fmla="*/ 381 w 803"/>
                <a:gd name="T63" fmla="*/ 242 h 304"/>
                <a:gd name="T64" fmla="*/ 42 w 803"/>
                <a:gd name="T65" fmla="*/ 304 h 304"/>
                <a:gd name="T66" fmla="*/ 42 w 803"/>
                <a:gd name="T67" fmla="*/ 304 h 304"/>
                <a:gd name="T68" fmla="*/ 18 w 803"/>
                <a:gd name="T69" fmla="*/ 30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803" h="304">
                  <a:moveTo>
                    <a:pt x="18" y="301"/>
                  </a:moveTo>
                  <a:cubicBezTo>
                    <a:pt x="3" y="293"/>
                    <a:pt x="0" y="278"/>
                    <a:pt x="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82"/>
                    <a:pt x="96" y="1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14" y="9"/>
                    <a:pt x="114" y="9"/>
                    <a:pt x="114" y="9"/>
                  </a:cubicBezTo>
                  <a:cubicBezTo>
                    <a:pt x="114" y="10"/>
                    <a:pt x="90" y="55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43" y="164"/>
                    <a:pt x="20" y="229"/>
                    <a:pt x="20" y="263"/>
                  </a:cubicBezTo>
                  <a:cubicBezTo>
                    <a:pt x="20" y="263"/>
                    <a:pt x="20" y="263"/>
                    <a:pt x="20" y="263"/>
                  </a:cubicBezTo>
                  <a:cubicBezTo>
                    <a:pt x="20" y="276"/>
                    <a:pt x="23" y="281"/>
                    <a:pt x="26" y="282"/>
                  </a:cubicBezTo>
                  <a:cubicBezTo>
                    <a:pt x="26" y="282"/>
                    <a:pt x="26" y="282"/>
                    <a:pt x="26" y="282"/>
                  </a:cubicBezTo>
                  <a:cubicBezTo>
                    <a:pt x="27" y="283"/>
                    <a:pt x="34" y="284"/>
                    <a:pt x="42" y="284"/>
                  </a:cubicBezTo>
                  <a:cubicBezTo>
                    <a:pt x="42" y="284"/>
                    <a:pt x="42" y="284"/>
                    <a:pt x="42" y="284"/>
                  </a:cubicBezTo>
                  <a:cubicBezTo>
                    <a:pt x="95" y="284"/>
                    <a:pt x="240" y="253"/>
                    <a:pt x="377" y="222"/>
                  </a:cubicBezTo>
                  <a:cubicBezTo>
                    <a:pt x="377" y="222"/>
                    <a:pt x="377" y="222"/>
                    <a:pt x="377" y="222"/>
                  </a:cubicBezTo>
                  <a:cubicBezTo>
                    <a:pt x="515" y="191"/>
                    <a:pt x="643" y="160"/>
                    <a:pt x="677" y="160"/>
                  </a:cubicBezTo>
                  <a:cubicBezTo>
                    <a:pt x="677" y="160"/>
                    <a:pt x="677" y="160"/>
                    <a:pt x="677" y="160"/>
                  </a:cubicBezTo>
                  <a:cubicBezTo>
                    <a:pt x="679" y="160"/>
                    <a:pt x="681" y="160"/>
                    <a:pt x="683" y="160"/>
                  </a:cubicBezTo>
                  <a:cubicBezTo>
                    <a:pt x="683" y="160"/>
                    <a:pt x="683" y="160"/>
                    <a:pt x="683" y="160"/>
                  </a:cubicBezTo>
                  <a:cubicBezTo>
                    <a:pt x="730" y="171"/>
                    <a:pt x="801" y="252"/>
                    <a:pt x="803" y="252"/>
                  </a:cubicBezTo>
                  <a:cubicBezTo>
                    <a:pt x="803" y="252"/>
                    <a:pt x="803" y="252"/>
                    <a:pt x="803" y="252"/>
                  </a:cubicBezTo>
                  <a:cubicBezTo>
                    <a:pt x="788" y="266"/>
                    <a:pt x="788" y="266"/>
                    <a:pt x="788" y="266"/>
                  </a:cubicBezTo>
                  <a:cubicBezTo>
                    <a:pt x="788" y="266"/>
                    <a:pt x="770" y="246"/>
                    <a:pt x="746" y="225"/>
                  </a:cubicBezTo>
                  <a:cubicBezTo>
                    <a:pt x="746" y="225"/>
                    <a:pt x="746" y="225"/>
                    <a:pt x="746" y="225"/>
                  </a:cubicBezTo>
                  <a:cubicBezTo>
                    <a:pt x="724" y="204"/>
                    <a:pt x="694" y="183"/>
                    <a:pt x="679" y="180"/>
                  </a:cubicBezTo>
                  <a:cubicBezTo>
                    <a:pt x="679" y="180"/>
                    <a:pt x="679" y="180"/>
                    <a:pt x="679" y="180"/>
                  </a:cubicBezTo>
                  <a:cubicBezTo>
                    <a:pt x="679" y="180"/>
                    <a:pt x="678" y="180"/>
                    <a:pt x="677" y="180"/>
                  </a:cubicBezTo>
                  <a:cubicBezTo>
                    <a:pt x="677" y="180"/>
                    <a:pt x="677" y="180"/>
                    <a:pt x="677" y="180"/>
                  </a:cubicBezTo>
                  <a:cubicBezTo>
                    <a:pt x="650" y="180"/>
                    <a:pt x="518" y="211"/>
                    <a:pt x="381" y="242"/>
                  </a:cubicBezTo>
                  <a:cubicBezTo>
                    <a:pt x="381" y="242"/>
                    <a:pt x="381" y="242"/>
                    <a:pt x="381" y="242"/>
                  </a:cubicBezTo>
                  <a:cubicBezTo>
                    <a:pt x="244" y="273"/>
                    <a:pt x="101" y="304"/>
                    <a:pt x="42" y="304"/>
                  </a:cubicBezTo>
                  <a:cubicBezTo>
                    <a:pt x="42" y="304"/>
                    <a:pt x="42" y="304"/>
                    <a:pt x="42" y="304"/>
                  </a:cubicBezTo>
                  <a:cubicBezTo>
                    <a:pt x="32" y="304"/>
                    <a:pt x="25" y="304"/>
                    <a:pt x="18" y="30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4" name="Freeform 26"/>
            <p:cNvSpPr>
              <a:spLocks noEditPoints="1"/>
            </p:cNvSpPr>
            <p:nvPr/>
          </p:nvSpPr>
          <p:spPr bwMode="auto">
            <a:xfrm>
              <a:off x="3326" y="2662"/>
              <a:ext cx="921" cy="362"/>
            </a:xfrm>
            <a:custGeom>
              <a:avLst/>
              <a:gdLst>
                <a:gd name="T0" fmla="*/ 21 w 820"/>
                <a:gd name="T1" fmla="*/ 319 h 323"/>
                <a:gd name="T2" fmla="*/ 0 w 820"/>
                <a:gd name="T3" fmla="*/ 276 h 323"/>
                <a:gd name="T4" fmla="*/ 0 w 820"/>
                <a:gd name="T5" fmla="*/ 275 h 323"/>
                <a:gd name="T6" fmla="*/ 96 w 820"/>
                <a:gd name="T7" fmla="*/ 12 h 323"/>
                <a:gd name="T8" fmla="*/ 106 w 820"/>
                <a:gd name="T9" fmla="*/ 8 h 323"/>
                <a:gd name="T10" fmla="*/ 78 w 820"/>
                <a:gd name="T11" fmla="*/ 125 h 323"/>
                <a:gd name="T12" fmla="*/ 32 w 820"/>
                <a:gd name="T13" fmla="*/ 275 h 323"/>
                <a:gd name="T14" fmla="*/ 33 w 820"/>
                <a:gd name="T15" fmla="*/ 287 h 323"/>
                <a:gd name="T16" fmla="*/ 35 w 820"/>
                <a:gd name="T17" fmla="*/ 290 h 323"/>
                <a:gd name="T18" fmla="*/ 35 w 820"/>
                <a:gd name="T19" fmla="*/ 290 h 323"/>
                <a:gd name="T20" fmla="*/ 38 w 820"/>
                <a:gd name="T21" fmla="*/ 291 h 323"/>
                <a:gd name="T22" fmla="*/ 48 w 820"/>
                <a:gd name="T23" fmla="*/ 291 h 323"/>
                <a:gd name="T24" fmla="*/ 49 w 820"/>
                <a:gd name="T25" fmla="*/ 291 h 323"/>
                <a:gd name="T26" fmla="*/ 571 w 820"/>
                <a:gd name="T27" fmla="*/ 187 h 323"/>
                <a:gd name="T28" fmla="*/ 683 w 820"/>
                <a:gd name="T29" fmla="*/ 167 h 323"/>
                <a:gd name="T30" fmla="*/ 768 w 820"/>
                <a:gd name="T31" fmla="*/ 217 h 323"/>
                <a:gd name="T32" fmla="*/ 812 w 820"/>
                <a:gd name="T33" fmla="*/ 260 h 323"/>
                <a:gd name="T34" fmla="*/ 794 w 820"/>
                <a:gd name="T35" fmla="*/ 285 h 323"/>
                <a:gd name="T36" fmla="*/ 790 w 820"/>
                <a:gd name="T37" fmla="*/ 284 h 323"/>
                <a:gd name="T38" fmla="*/ 790 w 820"/>
                <a:gd name="T39" fmla="*/ 283 h 323"/>
                <a:gd name="T40" fmla="*/ 789 w 820"/>
                <a:gd name="T41" fmla="*/ 283 h 323"/>
                <a:gd name="T42" fmla="*/ 789 w 820"/>
                <a:gd name="T43" fmla="*/ 282 h 323"/>
                <a:gd name="T44" fmla="*/ 778 w 820"/>
                <a:gd name="T45" fmla="*/ 271 h 323"/>
                <a:gd name="T46" fmla="*/ 748 w 820"/>
                <a:gd name="T47" fmla="*/ 243 h 323"/>
                <a:gd name="T48" fmla="*/ 684 w 820"/>
                <a:gd name="T49" fmla="*/ 199 h 323"/>
                <a:gd name="T50" fmla="*/ 682 w 820"/>
                <a:gd name="T51" fmla="*/ 199 h 323"/>
                <a:gd name="T52" fmla="*/ 577 w 820"/>
                <a:gd name="T53" fmla="*/ 218 h 323"/>
                <a:gd name="T54" fmla="*/ 389 w 820"/>
                <a:gd name="T55" fmla="*/ 261 h 323"/>
                <a:gd name="T56" fmla="*/ 21 w 820"/>
                <a:gd name="T57" fmla="*/ 319 h 323"/>
                <a:gd name="T58" fmla="*/ 386 w 820"/>
                <a:gd name="T59" fmla="*/ 249 h 323"/>
                <a:gd name="T60" fmla="*/ 679 w 820"/>
                <a:gd name="T61" fmla="*/ 187 h 323"/>
                <a:gd name="T62" fmla="*/ 686 w 820"/>
                <a:gd name="T63" fmla="*/ 187 h 323"/>
                <a:gd name="T64" fmla="*/ 756 w 820"/>
                <a:gd name="T65" fmla="*/ 234 h 323"/>
                <a:gd name="T66" fmla="*/ 794 w 820"/>
                <a:gd name="T67" fmla="*/ 270 h 323"/>
                <a:gd name="T68" fmla="*/ 792 w 820"/>
                <a:gd name="T69" fmla="*/ 256 h 323"/>
                <a:gd name="T70" fmla="*/ 687 w 820"/>
                <a:gd name="T71" fmla="*/ 179 h 323"/>
                <a:gd name="T72" fmla="*/ 683 w 820"/>
                <a:gd name="T73" fmla="*/ 179 h 323"/>
                <a:gd name="T74" fmla="*/ 384 w 820"/>
                <a:gd name="T75" fmla="*/ 241 h 323"/>
                <a:gd name="T76" fmla="*/ 49 w 820"/>
                <a:gd name="T77" fmla="*/ 303 h 323"/>
                <a:gd name="T78" fmla="*/ 47 w 820"/>
                <a:gd name="T79" fmla="*/ 303 h 323"/>
                <a:gd name="T80" fmla="*/ 32 w 820"/>
                <a:gd name="T81" fmla="*/ 302 h 323"/>
                <a:gd name="T82" fmla="*/ 22 w 820"/>
                <a:gd name="T83" fmla="*/ 292 h 323"/>
                <a:gd name="T84" fmla="*/ 20 w 820"/>
                <a:gd name="T85" fmla="*/ 276 h 323"/>
                <a:gd name="T86" fmla="*/ 67 w 820"/>
                <a:gd name="T87" fmla="*/ 120 h 323"/>
                <a:gd name="T88" fmla="*/ 112 w 820"/>
                <a:gd name="T89" fmla="*/ 25 h 323"/>
                <a:gd name="T90" fmla="*/ 103 w 820"/>
                <a:gd name="T91" fmla="*/ 24 h 323"/>
                <a:gd name="T92" fmla="*/ 60 w 820"/>
                <a:gd name="T93" fmla="*/ 117 h 323"/>
                <a:gd name="T94" fmla="*/ 12 w 820"/>
                <a:gd name="T95" fmla="*/ 276 h 323"/>
                <a:gd name="T96" fmla="*/ 12 w 820"/>
                <a:gd name="T97" fmla="*/ 276 h 323"/>
                <a:gd name="T98" fmla="*/ 26 w 820"/>
                <a:gd name="T99" fmla="*/ 308 h 323"/>
                <a:gd name="T100" fmla="*/ 679 w 820"/>
                <a:gd name="T101" fmla="*/ 193 h 323"/>
                <a:gd name="T102" fmla="*/ 685 w 820"/>
                <a:gd name="T103" fmla="*/ 187 h 323"/>
                <a:gd name="T104" fmla="*/ 685 w 820"/>
                <a:gd name="T105" fmla="*/ 187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20" h="323">
                  <a:moveTo>
                    <a:pt x="21" y="319"/>
                  </a:moveTo>
                  <a:cubicBezTo>
                    <a:pt x="24" y="314"/>
                    <a:pt x="24" y="314"/>
                    <a:pt x="24" y="314"/>
                  </a:cubicBezTo>
                  <a:cubicBezTo>
                    <a:pt x="21" y="319"/>
                    <a:pt x="21" y="319"/>
                    <a:pt x="21" y="319"/>
                  </a:cubicBezTo>
                  <a:cubicBezTo>
                    <a:pt x="12" y="315"/>
                    <a:pt x="7" y="308"/>
                    <a:pt x="4" y="300"/>
                  </a:cubicBezTo>
                  <a:cubicBezTo>
                    <a:pt x="4" y="300"/>
                    <a:pt x="4" y="300"/>
                    <a:pt x="4" y="300"/>
                  </a:cubicBezTo>
                  <a:cubicBezTo>
                    <a:pt x="1" y="292"/>
                    <a:pt x="0" y="284"/>
                    <a:pt x="0" y="276"/>
                  </a:cubicBezTo>
                  <a:cubicBezTo>
                    <a:pt x="0" y="276"/>
                    <a:pt x="0" y="276"/>
                    <a:pt x="0" y="276"/>
                  </a:cubicBezTo>
                  <a:cubicBezTo>
                    <a:pt x="0" y="276"/>
                    <a:pt x="0" y="276"/>
                    <a:pt x="0" y="275"/>
                  </a:cubicBezTo>
                  <a:cubicBezTo>
                    <a:pt x="0" y="275"/>
                    <a:pt x="0" y="275"/>
                    <a:pt x="0" y="275"/>
                  </a:cubicBezTo>
                  <a:cubicBezTo>
                    <a:pt x="0" y="234"/>
                    <a:pt x="23" y="171"/>
                    <a:pt x="47" y="116"/>
                  </a:cubicBezTo>
                  <a:cubicBezTo>
                    <a:pt x="47" y="116"/>
                    <a:pt x="47" y="116"/>
                    <a:pt x="47" y="116"/>
                  </a:cubicBezTo>
                  <a:cubicBezTo>
                    <a:pt x="69" y="64"/>
                    <a:pt x="93" y="19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6" y="8"/>
                    <a:pt x="106" y="8"/>
                    <a:pt x="106" y="8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5" y="25"/>
                    <a:pt x="125" y="25"/>
                    <a:pt x="125" y="25"/>
                  </a:cubicBezTo>
                  <a:cubicBezTo>
                    <a:pt x="125" y="25"/>
                    <a:pt x="102" y="70"/>
                    <a:pt x="78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55" y="179"/>
                    <a:pt x="32" y="244"/>
                    <a:pt x="32" y="275"/>
                  </a:cubicBezTo>
                  <a:cubicBezTo>
                    <a:pt x="32" y="275"/>
                    <a:pt x="32" y="275"/>
                    <a:pt x="32" y="275"/>
                  </a:cubicBezTo>
                  <a:cubicBezTo>
                    <a:pt x="32" y="275"/>
                    <a:pt x="32" y="275"/>
                    <a:pt x="32" y="276"/>
                  </a:cubicBezTo>
                  <a:cubicBezTo>
                    <a:pt x="32" y="276"/>
                    <a:pt x="32" y="276"/>
                    <a:pt x="32" y="276"/>
                  </a:cubicBezTo>
                  <a:cubicBezTo>
                    <a:pt x="32" y="281"/>
                    <a:pt x="32" y="285"/>
                    <a:pt x="33" y="287"/>
                  </a:cubicBezTo>
                  <a:cubicBezTo>
                    <a:pt x="33" y="287"/>
                    <a:pt x="33" y="287"/>
                    <a:pt x="33" y="287"/>
                  </a:cubicBezTo>
                  <a:cubicBezTo>
                    <a:pt x="34" y="289"/>
                    <a:pt x="34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5" y="290"/>
                    <a:pt x="35" y="290"/>
                    <a:pt x="35" y="290"/>
                  </a:cubicBezTo>
                  <a:cubicBezTo>
                    <a:pt x="36" y="290"/>
                    <a:pt x="37" y="290"/>
                    <a:pt x="38" y="291"/>
                  </a:cubicBezTo>
                  <a:cubicBezTo>
                    <a:pt x="38" y="291"/>
                    <a:pt x="38" y="291"/>
                    <a:pt x="38" y="291"/>
                  </a:cubicBezTo>
                  <a:cubicBezTo>
                    <a:pt x="40" y="291"/>
                    <a:pt x="43" y="291"/>
                    <a:pt x="47" y="291"/>
                  </a:cubicBezTo>
                  <a:cubicBezTo>
                    <a:pt x="47" y="291"/>
                    <a:pt x="47" y="291"/>
                    <a:pt x="47" y="291"/>
                  </a:cubicBezTo>
                  <a:cubicBezTo>
                    <a:pt x="47" y="291"/>
                    <a:pt x="48" y="291"/>
                    <a:pt x="48" y="291"/>
                  </a:cubicBezTo>
                  <a:cubicBezTo>
                    <a:pt x="48" y="291"/>
                    <a:pt x="48" y="291"/>
                    <a:pt x="48" y="291"/>
                  </a:cubicBezTo>
                  <a:cubicBezTo>
                    <a:pt x="48" y="291"/>
                    <a:pt x="48" y="291"/>
                    <a:pt x="49" y="291"/>
                  </a:cubicBezTo>
                  <a:cubicBezTo>
                    <a:pt x="49" y="291"/>
                    <a:pt x="49" y="291"/>
                    <a:pt x="49" y="291"/>
                  </a:cubicBezTo>
                  <a:cubicBezTo>
                    <a:pt x="100" y="291"/>
                    <a:pt x="245" y="260"/>
                    <a:pt x="381" y="229"/>
                  </a:cubicBezTo>
                  <a:cubicBezTo>
                    <a:pt x="381" y="229"/>
                    <a:pt x="381" y="229"/>
                    <a:pt x="381" y="229"/>
                  </a:cubicBezTo>
                  <a:cubicBezTo>
                    <a:pt x="450" y="214"/>
                    <a:pt x="517" y="198"/>
                    <a:pt x="571" y="187"/>
                  </a:cubicBezTo>
                  <a:cubicBezTo>
                    <a:pt x="571" y="187"/>
                    <a:pt x="571" y="187"/>
                    <a:pt x="571" y="187"/>
                  </a:cubicBezTo>
                  <a:cubicBezTo>
                    <a:pt x="624" y="175"/>
                    <a:pt x="665" y="167"/>
                    <a:pt x="683" y="167"/>
                  </a:cubicBezTo>
                  <a:cubicBezTo>
                    <a:pt x="683" y="167"/>
                    <a:pt x="683" y="167"/>
                    <a:pt x="683" y="167"/>
                  </a:cubicBezTo>
                  <a:cubicBezTo>
                    <a:pt x="685" y="167"/>
                    <a:pt x="687" y="167"/>
                    <a:pt x="690" y="168"/>
                  </a:cubicBezTo>
                  <a:cubicBezTo>
                    <a:pt x="690" y="168"/>
                    <a:pt x="690" y="168"/>
                    <a:pt x="690" y="168"/>
                  </a:cubicBezTo>
                  <a:cubicBezTo>
                    <a:pt x="715" y="173"/>
                    <a:pt x="744" y="196"/>
                    <a:pt x="768" y="217"/>
                  </a:cubicBezTo>
                  <a:cubicBezTo>
                    <a:pt x="768" y="217"/>
                    <a:pt x="768" y="217"/>
                    <a:pt x="768" y="217"/>
                  </a:cubicBezTo>
                  <a:cubicBezTo>
                    <a:pt x="790" y="236"/>
                    <a:pt x="808" y="256"/>
                    <a:pt x="812" y="260"/>
                  </a:cubicBezTo>
                  <a:cubicBezTo>
                    <a:pt x="812" y="260"/>
                    <a:pt x="812" y="260"/>
                    <a:pt x="812" y="260"/>
                  </a:cubicBezTo>
                  <a:cubicBezTo>
                    <a:pt x="820" y="263"/>
                    <a:pt x="820" y="263"/>
                    <a:pt x="820" y="263"/>
                  </a:cubicBezTo>
                  <a:cubicBezTo>
                    <a:pt x="796" y="285"/>
                    <a:pt x="796" y="285"/>
                    <a:pt x="796" y="285"/>
                  </a:cubicBezTo>
                  <a:cubicBezTo>
                    <a:pt x="794" y="285"/>
                    <a:pt x="794" y="285"/>
                    <a:pt x="794" y="285"/>
                  </a:cubicBezTo>
                  <a:cubicBezTo>
                    <a:pt x="791" y="285"/>
                    <a:pt x="791" y="284"/>
                    <a:pt x="791" y="284"/>
                  </a:cubicBezTo>
                  <a:cubicBezTo>
                    <a:pt x="791" y="284"/>
                    <a:pt x="791" y="284"/>
                    <a:pt x="791" y="284"/>
                  </a:cubicBezTo>
                  <a:cubicBezTo>
                    <a:pt x="790" y="284"/>
                    <a:pt x="790" y="284"/>
                    <a:pt x="790" y="284"/>
                  </a:cubicBezTo>
                  <a:cubicBezTo>
                    <a:pt x="790" y="284"/>
                    <a:pt x="790" y="284"/>
                    <a:pt x="790" y="284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90" y="283"/>
                    <a:pt x="790" y="283"/>
                  </a:cubicBezTo>
                  <a:cubicBezTo>
                    <a:pt x="790" y="283"/>
                    <a:pt x="789" y="283"/>
                    <a:pt x="789" y="283"/>
                  </a:cubicBezTo>
                  <a:cubicBezTo>
                    <a:pt x="789" y="283"/>
                    <a:pt x="789" y="283"/>
                    <a:pt x="789" y="283"/>
                  </a:cubicBezTo>
                  <a:cubicBezTo>
                    <a:pt x="789" y="283"/>
                    <a:pt x="789" y="282"/>
                    <a:pt x="789" y="282"/>
                  </a:cubicBezTo>
                  <a:cubicBezTo>
                    <a:pt x="789" y="282"/>
                    <a:pt x="789" y="282"/>
                    <a:pt x="789" y="282"/>
                  </a:cubicBezTo>
                  <a:cubicBezTo>
                    <a:pt x="788" y="282"/>
                    <a:pt x="787" y="281"/>
                    <a:pt x="786" y="280"/>
                  </a:cubicBezTo>
                  <a:cubicBezTo>
                    <a:pt x="786" y="280"/>
                    <a:pt x="786" y="280"/>
                    <a:pt x="786" y="280"/>
                  </a:cubicBezTo>
                  <a:cubicBezTo>
                    <a:pt x="784" y="277"/>
                    <a:pt x="781" y="274"/>
                    <a:pt x="778" y="271"/>
                  </a:cubicBezTo>
                  <a:cubicBezTo>
                    <a:pt x="778" y="271"/>
                    <a:pt x="778" y="271"/>
                    <a:pt x="778" y="271"/>
                  </a:cubicBezTo>
                  <a:cubicBezTo>
                    <a:pt x="770" y="263"/>
                    <a:pt x="760" y="253"/>
                    <a:pt x="748" y="243"/>
                  </a:cubicBezTo>
                  <a:cubicBezTo>
                    <a:pt x="748" y="243"/>
                    <a:pt x="748" y="243"/>
                    <a:pt x="748" y="243"/>
                  </a:cubicBezTo>
                  <a:cubicBezTo>
                    <a:pt x="737" y="232"/>
                    <a:pt x="724" y="222"/>
                    <a:pt x="712" y="214"/>
                  </a:cubicBezTo>
                  <a:cubicBezTo>
                    <a:pt x="712" y="214"/>
                    <a:pt x="712" y="214"/>
                    <a:pt x="712" y="214"/>
                  </a:cubicBezTo>
                  <a:cubicBezTo>
                    <a:pt x="701" y="206"/>
                    <a:pt x="690" y="200"/>
                    <a:pt x="684" y="199"/>
                  </a:cubicBezTo>
                  <a:cubicBezTo>
                    <a:pt x="684" y="199"/>
                    <a:pt x="684" y="199"/>
                    <a:pt x="684" y="199"/>
                  </a:cubicBezTo>
                  <a:cubicBezTo>
                    <a:pt x="683" y="199"/>
                    <a:pt x="683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82" y="199"/>
                    <a:pt x="682" y="199"/>
                    <a:pt x="682" y="199"/>
                  </a:cubicBezTo>
                  <a:cubicBezTo>
                    <a:pt x="670" y="199"/>
                    <a:pt x="630" y="207"/>
                    <a:pt x="577" y="218"/>
                  </a:cubicBezTo>
                  <a:cubicBezTo>
                    <a:pt x="577" y="218"/>
                    <a:pt x="577" y="218"/>
                    <a:pt x="577" y="218"/>
                  </a:cubicBezTo>
                  <a:cubicBezTo>
                    <a:pt x="524" y="230"/>
                    <a:pt x="457" y="245"/>
                    <a:pt x="389" y="261"/>
                  </a:cubicBezTo>
                  <a:cubicBezTo>
                    <a:pt x="389" y="261"/>
                    <a:pt x="389" y="261"/>
                    <a:pt x="389" y="261"/>
                  </a:cubicBezTo>
                  <a:cubicBezTo>
                    <a:pt x="251" y="292"/>
                    <a:pt x="108" y="323"/>
                    <a:pt x="48" y="323"/>
                  </a:cubicBezTo>
                  <a:cubicBezTo>
                    <a:pt x="48" y="323"/>
                    <a:pt x="48" y="323"/>
                    <a:pt x="48" y="323"/>
                  </a:cubicBezTo>
                  <a:cubicBezTo>
                    <a:pt x="38" y="323"/>
                    <a:pt x="29" y="323"/>
                    <a:pt x="21" y="319"/>
                  </a:cubicBezTo>
                  <a:close/>
                  <a:moveTo>
                    <a:pt x="48" y="311"/>
                  </a:moveTo>
                  <a:cubicBezTo>
                    <a:pt x="105" y="311"/>
                    <a:pt x="249" y="280"/>
                    <a:pt x="386" y="249"/>
                  </a:cubicBezTo>
                  <a:cubicBezTo>
                    <a:pt x="386" y="249"/>
                    <a:pt x="386" y="249"/>
                    <a:pt x="386" y="249"/>
                  </a:cubicBezTo>
                  <a:cubicBezTo>
                    <a:pt x="454" y="234"/>
                    <a:pt x="521" y="218"/>
                    <a:pt x="574" y="207"/>
                  </a:cubicBezTo>
                  <a:cubicBezTo>
                    <a:pt x="574" y="207"/>
                    <a:pt x="574" y="207"/>
                    <a:pt x="574" y="207"/>
                  </a:cubicBezTo>
                  <a:cubicBezTo>
                    <a:pt x="624" y="196"/>
                    <a:pt x="661" y="188"/>
                    <a:pt x="679" y="187"/>
                  </a:cubicBezTo>
                  <a:cubicBezTo>
                    <a:pt x="679" y="187"/>
                    <a:pt x="679" y="187"/>
                    <a:pt x="679" y="187"/>
                  </a:cubicBezTo>
                  <a:cubicBezTo>
                    <a:pt x="679" y="186"/>
                    <a:pt x="679" y="186"/>
                    <a:pt x="679" y="186"/>
                  </a:cubicBezTo>
                  <a:cubicBezTo>
                    <a:pt x="686" y="187"/>
                    <a:pt x="686" y="187"/>
                    <a:pt x="686" y="187"/>
                  </a:cubicBezTo>
                  <a:cubicBezTo>
                    <a:pt x="695" y="189"/>
                    <a:pt x="707" y="195"/>
                    <a:pt x="719" y="204"/>
                  </a:cubicBezTo>
                  <a:cubicBezTo>
                    <a:pt x="719" y="204"/>
                    <a:pt x="719" y="204"/>
                    <a:pt x="719" y="204"/>
                  </a:cubicBezTo>
                  <a:cubicBezTo>
                    <a:pt x="732" y="212"/>
                    <a:pt x="745" y="223"/>
                    <a:pt x="756" y="234"/>
                  </a:cubicBezTo>
                  <a:cubicBezTo>
                    <a:pt x="756" y="234"/>
                    <a:pt x="756" y="234"/>
                    <a:pt x="756" y="234"/>
                  </a:cubicBezTo>
                  <a:cubicBezTo>
                    <a:pt x="773" y="249"/>
                    <a:pt x="788" y="264"/>
                    <a:pt x="794" y="270"/>
                  </a:cubicBezTo>
                  <a:cubicBezTo>
                    <a:pt x="794" y="270"/>
                    <a:pt x="794" y="270"/>
                    <a:pt x="794" y="270"/>
                  </a:cubicBezTo>
                  <a:cubicBezTo>
                    <a:pt x="800" y="265"/>
                    <a:pt x="800" y="265"/>
                    <a:pt x="800" y="265"/>
                  </a:cubicBezTo>
                  <a:cubicBezTo>
                    <a:pt x="798" y="263"/>
                    <a:pt x="795" y="260"/>
                    <a:pt x="792" y="256"/>
                  </a:cubicBezTo>
                  <a:cubicBezTo>
                    <a:pt x="792" y="256"/>
                    <a:pt x="792" y="256"/>
                    <a:pt x="792" y="256"/>
                  </a:cubicBezTo>
                  <a:cubicBezTo>
                    <a:pt x="784" y="249"/>
                    <a:pt x="774" y="238"/>
                    <a:pt x="762" y="228"/>
                  </a:cubicBezTo>
                  <a:cubicBezTo>
                    <a:pt x="762" y="228"/>
                    <a:pt x="762" y="228"/>
                    <a:pt x="762" y="228"/>
                  </a:cubicBezTo>
                  <a:cubicBezTo>
                    <a:pt x="739" y="206"/>
                    <a:pt x="709" y="184"/>
                    <a:pt x="687" y="179"/>
                  </a:cubicBezTo>
                  <a:cubicBezTo>
                    <a:pt x="687" y="179"/>
                    <a:pt x="687" y="179"/>
                    <a:pt x="687" y="179"/>
                  </a:cubicBezTo>
                  <a:cubicBezTo>
                    <a:pt x="686" y="179"/>
                    <a:pt x="685" y="179"/>
                    <a:pt x="683" y="179"/>
                  </a:cubicBezTo>
                  <a:cubicBezTo>
                    <a:pt x="683" y="179"/>
                    <a:pt x="683" y="179"/>
                    <a:pt x="683" y="179"/>
                  </a:cubicBezTo>
                  <a:cubicBezTo>
                    <a:pt x="667" y="179"/>
                    <a:pt x="627" y="187"/>
                    <a:pt x="573" y="198"/>
                  </a:cubicBezTo>
                  <a:cubicBezTo>
                    <a:pt x="573" y="198"/>
                    <a:pt x="573" y="198"/>
                    <a:pt x="573" y="198"/>
                  </a:cubicBezTo>
                  <a:cubicBezTo>
                    <a:pt x="520" y="210"/>
                    <a:pt x="453" y="226"/>
                    <a:pt x="384" y="241"/>
                  </a:cubicBezTo>
                  <a:cubicBezTo>
                    <a:pt x="384" y="241"/>
                    <a:pt x="384" y="241"/>
                    <a:pt x="384" y="241"/>
                  </a:cubicBezTo>
                  <a:cubicBezTo>
                    <a:pt x="247" y="272"/>
                    <a:pt x="104" y="303"/>
                    <a:pt x="49" y="303"/>
                  </a:cubicBezTo>
                  <a:cubicBezTo>
                    <a:pt x="49" y="303"/>
                    <a:pt x="49" y="303"/>
                    <a:pt x="49" y="303"/>
                  </a:cubicBezTo>
                  <a:cubicBezTo>
                    <a:pt x="49" y="303"/>
                    <a:pt x="48" y="303"/>
                    <a:pt x="48" y="303"/>
                  </a:cubicBezTo>
                  <a:cubicBezTo>
                    <a:pt x="48" y="303"/>
                    <a:pt x="48" y="303"/>
                    <a:pt x="48" y="303"/>
                  </a:cubicBezTo>
                  <a:cubicBezTo>
                    <a:pt x="48" y="303"/>
                    <a:pt x="48" y="303"/>
                    <a:pt x="47" y="303"/>
                  </a:cubicBezTo>
                  <a:cubicBezTo>
                    <a:pt x="47" y="303"/>
                    <a:pt x="47" y="303"/>
                    <a:pt x="47" y="303"/>
                  </a:cubicBezTo>
                  <a:cubicBezTo>
                    <a:pt x="41" y="303"/>
                    <a:pt x="36" y="303"/>
                    <a:pt x="32" y="302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31" y="301"/>
                    <a:pt x="31" y="301"/>
                    <a:pt x="30" y="301"/>
                  </a:cubicBezTo>
                  <a:cubicBezTo>
                    <a:pt x="30" y="301"/>
                    <a:pt x="30" y="301"/>
                    <a:pt x="30" y="301"/>
                  </a:cubicBezTo>
                  <a:cubicBezTo>
                    <a:pt x="26" y="299"/>
                    <a:pt x="24" y="296"/>
                    <a:pt x="22" y="292"/>
                  </a:cubicBezTo>
                  <a:cubicBezTo>
                    <a:pt x="22" y="292"/>
                    <a:pt x="22" y="292"/>
                    <a:pt x="22" y="292"/>
                  </a:cubicBezTo>
                  <a:cubicBezTo>
                    <a:pt x="21" y="288"/>
                    <a:pt x="20" y="283"/>
                    <a:pt x="20" y="276"/>
                  </a:cubicBezTo>
                  <a:cubicBezTo>
                    <a:pt x="20" y="276"/>
                    <a:pt x="20" y="276"/>
                    <a:pt x="20" y="276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0" y="275"/>
                    <a:pt x="20" y="275"/>
                    <a:pt x="20" y="275"/>
                  </a:cubicBezTo>
                  <a:cubicBezTo>
                    <a:pt x="20" y="239"/>
                    <a:pt x="43" y="175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86" y="76"/>
                    <a:pt x="105" y="39"/>
                    <a:pt x="112" y="25"/>
                  </a:cubicBezTo>
                  <a:cubicBezTo>
                    <a:pt x="112" y="25"/>
                    <a:pt x="112" y="25"/>
                    <a:pt x="112" y="25"/>
                  </a:cubicBezTo>
                  <a:cubicBezTo>
                    <a:pt x="105" y="21"/>
                    <a:pt x="105" y="21"/>
                    <a:pt x="105" y="21"/>
                  </a:cubicBezTo>
                  <a:cubicBezTo>
                    <a:pt x="104" y="22"/>
                    <a:pt x="104" y="23"/>
                    <a:pt x="103" y="24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1" y="29"/>
                    <a:pt x="97" y="37"/>
                    <a:pt x="92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83" y="64"/>
                    <a:pt x="71" y="89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36" y="172"/>
                    <a:pt x="12" y="238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76"/>
                    <a:pt x="12" y="276"/>
                    <a:pt x="12" y="276"/>
                  </a:cubicBezTo>
                  <a:cubicBezTo>
                    <a:pt x="12" y="283"/>
                    <a:pt x="13" y="290"/>
                    <a:pt x="15" y="296"/>
                  </a:cubicBezTo>
                  <a:cubicBezTo>
                    <a:pt x="15" y="296"/>
                    <a:pt x="15" y="296"/>
                    <a:pt x="15" y="296"/>
                  </a:cubicBezTo>
                  <a:cubicBezTo>
                    <a:pt x="17" y="301"/>
                    <a:pt x="21" y="305"/>
                    <a:pt x="26" y="308"/>
                  </a:cubicBezTo>
                  <a:cubicBezTo>
                    <a:pt x="26" y="308"/>
                    <a:pt x="26" y="308"/>
                    <a:pt x="26" y="308"/>
                  </a:cubicBezTo>
                  <a:cubicBezTo>
                    <a:pt x="32" y="311"/>
                    <a:pt x="38" y="311"/>
                    <a:pt x="48" y="311"/>
                  </a:cubicBezTo>
                  <a:close/>
                  <a:moveTo>
                    <a:pt x="679" y="193"/>
                  </a:moveTo>
                  <a:cubicBezTo>
                    <a:pt x="679" y="193"/>
                    <a:pt x="679" y="193"/>
                    <a:pt x="679" y="193"/>
                  </a:cubicBezTo>
                  <a:cubicBezTo>
                    <a:pt x="679" y="193"/>
                    <a:pt x="679" y="193"/>
                    <a:pt x="679" y="193"/>
                  </a:cubicBezTo>
                  <a:close/>
                  <a:moveTo>
                    <a:pt x="685" y="187"/>
                  </a:moveTo>
                  <a:cubicBezTo>
                    <a:pt x="685" y="187"/>
                    <a:pt x="685" y="187"/>
                    <a:pt x="685" y="187"/>
                  </a:cubicBezTo>
                  <a:cubicBezTo>
                    <a:pt x="685" y="187"/>
                    <a:pt x="685" y="187"/>
                    <a:pt x="685" y="187"/>
                  </a:cubicBezTo>
                  <a:cubicBezTo>
                    <a:pt x="685" y="187"/>
                    <a:pt x="685" y="187"/>
                    <a:pt x="685" y="187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5" name="Freeform 27"/>
            <p:cNvSpPr/>
            <p:nvPr/>
          </p:nvSpPr>
          <p:spPr bwMode="auto">
            <a:xfrm>
              <a:off x="4100" y="2868"/>
              <a:ext cx="56" cy="108"/>
            </a:xfrm>
            <a:custGeom>
              <a:avLst/>
              <a:gdLst>
                <a:gd name="T0" fmla="*/ 0 w 56"/>
                <a:gd name="T1" fmla="*/ 8 h 108"/>
                <a:gd name="T2" fmla="*/ 22 w 56"/>
                <a:gd name="T3" fmla="*/ 0 h 108"/>
                <a:gd name="T4" fmla="*/ 56 w 56"/>
                <a:gd name="T5" fmla="*/ 101 h 108"/>
                <a:gd name="T6" fmla="*/ 35 w 56"/>
                <a:gd name="T7" fmla="*/ 108 h 108"/>
                <a:gd name="T8" fmla="*/ 0 w 56"/>
                <a:gd name="T9" fmla="*/ 8 h 108"/>
                <a:gd name="T10" fmla="*/ 0 w 56"/>
                <a:gd name="T11" fmla="*/ 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08">
                  <a:moveTo>
                    <a:pt x="0" y="8"/>
                  </a:moveTo>
                  <a:lnTo>
                    <a:pt x="22" y="0"/>
                  </a:lnTo>
                  <a:lnTo>
                    <a:pt x="56" y="101"/>
                  </a:lnTo>
                  <a:lnTo>
                    <a:pt x="35" y="108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Freeform 28"/>
            <p:cNvSpPr>
              <a:spLocks noEditPoints="1"/>
            </p:cNvSpPr>
            <p:nvPr/>
          </p:nvSpPr>
          <p:spPr bwMode="auto">
            <a:xfrm>
              <a:off x="4091" y="2859"/>
              <a:ext cx="74" cy="126"/>
            </a:xfrm>
            <a:custGeom>
              <a:avLst/>
              <a:gdLst>
                <a:gd name="T0" fmla="*/ 3 w 74"/>
                <a:gd name="T1" fmla="*/ 19 h 126"/>
                <a:gd name="T2" fmla="*/ 9 w 74"/>
                <a:gd name="T3" fmla="*/ 17 h 126"/>
                <a:gd name="T4" fmla="*/ 12 w 74"/>
                <a:gd name="T5" fmla="*/ 23 h 126"/>
                <a:gd name="T6" fmla="*/ 9 w 74"/>
                <a:gd name="T7" fmla="*/ 17 h 126"/>
                <a:gd name="T8" fmla="*/ 3 w 74"/>
                <a:gd name="T9" fmla="*/ 19 h 126"/>
                <a:gd name="T10" fmla="*/ 0 w 74"/>
                <a:gd name="T11" fmla="*/ 12 h 126"/>
                <a:gd name="T12" fmla="*/ 35 w 74"/>
                <a:gd name="T13" fmla="*/ 0 h 126"/>
                <a:gd name="T14" fmla="*/ 74 w 74"/>
                <a:gd name="T15" fmla="*/ 113 h 126"/>
                <a:gd name="T16" fmla="*/ 40 w 74"/>
                <a:gd name="T17" fmla="*/ 126 h 126"/>
                <a:gd name="T18" fmla="*/ 3 w 74"/>
                <a:gd name="T19" fmla="*/ 19 h 126"/>
                <a:gd name="T20" fmla="*/ 3 w 74"/>
                <a:gd name="T21" fmla="*/ 19 h 126"/>
                <a:gd name="T22" fmla="*/ 49 w 74"/>
                <a:gd name="T23" fmla="*/ 108 h 126"/>
                <a:gd name="T24" fmla="*/ 56 w 74"/>
                <a:gd name="T25" fmla="*/ 106 h 126"/>
                <a:gd name="T26" fmla="*/ 26 w 74"/>
                <a:gd name="T27" fmla="*/ 18 h 126"/>
                <a:gd name="T28" fmla="*/ 18 w 74"/>
                <a:gd name="T29" fmla="*/ 20 h 126"/>
                <a:gd name="T30" fmla="*/ 49 w 74"/>
                <a:gd name="T31" fmla="*/ 108 h 126"/>
                <a:gd name="T32" fmla="*/ 49 w 74"/>
                <a:gd name="T33" fmla="*/ 10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126">
                  <a:moveTo>
                    <a:pt x="3" y="19"/>
                  </a:moveTo>
                  <a:lnTo>
                    <a:pt x="9" y="17"/>
                  </a:lnTo>
                  <a:lnTo>
                    <a:pt x="12" y="23"/>
                  </a:lnTo>
                  <a:lnTo>
                    <a:pt x="9" y="17"/>
                  </a:lnTo>
                  <a:lnTo>
                    <a:pt x="3" y="19"/>
                  </a:lnTo>
                  <a:lnTo>
                    <a:pt x="0" y="12"/>
                  </a:lnTo>
                  <a:lnTo>
                    <a:pt x="35" y="0"/>
                  </a:lnTo>
                  <a:lnTo>
                    <a:pt x="74" y="113"/>
                  </a:lnTo>
                  <a:lnTo>
                    <a:pt x="40" y="126"/>
                  </a:lnTo>
                  <a:lnTo>
                    <a:pt x="3" y="19"/>
                  </a:lnTo>
                  <a:lnTo>
                    <a:pt x="3" y="19"/>
                  </a:lnTo>
                  <a:close/>
                  <a:moveTo>
                    <a:pt x="49" y="108"/>
                  </a:moveTo>
                  <a:lnTo>
                    <a:pt x="56" y="106"/>
                  </a:lnTo>
                  <a:lnTo>
                    <a:pt x="26" y="18"/>
                  </a:lnTo>
                  <a:lnTo>
                    <a:pt x="18" y="20"/>
                  </a:lnTo>
                  <a:lnTo>
                    <a:pt x="49" y="108"/>
                  </a:lnTo>
                  <a:lnTo>
                    <a:pt x="49" y="108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Freeform 29"/>
            <p:cNvSpPr/>
            <p:nvPr/>
          </p:nvSpPr>
          <p:spPr bwMode="auto">
            <a:xfrm>
              <a:off x="3510" y="2679"/>
              <a:ext cx="791" cy="416"/>
            </a:xfrm>
            <a:custGeom>
              <a:avLst/>
              <a:gdLst>
                <a:gd name="T0" fmla="*/ 677 w 704"/>
                <a:gd name="T1" fmla="*/ 371 h 371"/>
                <a:gd name="T2" fmla="*/ 563 w 704"/>
                <a:gd name="T3" fmla="*/ 342 h 371"/>
                <a:gd name="T4" fmla="*/ 563 w 704"/>
                <a:gd name="T5" fmla="*/ 342 h 371"/>
                <a:gd name="T6" fmla="*/ 325 w 704"/>
                <a:gd name="T7" fmla="*/ 246 h 371"/>
                <a:gd name="T8" fmla="*/ 325 w 704"/>
                <a:gd name="T9" fmla="*/ 246 h 371"/>
                <a:gd name="T10" fmla="*/ 73 w 704"/>
                <a:gd name="T11" fmla="*/ 157 h 371"/>
                <a:gd name="T12" fmla="*/ 73 w 704"/>
                <a:gd name="T13" fmla="*/ 157 h 371"/>
                <a:gd name="T14" fmla="*/ 71 w 704"/>
                <a:gd name="T15" fmla="*/ 157 h 371"/>
                <a:gd name="T16" fmla="*/ 71 w 704"/>
                <a:gd name="T17" fmla="*/ 157 h 371"/>
                <a:gd name="T18" fmla="*/ 30 w 704"/>
                <a:gd name="T19" fmla="*/ 182 h 371"/>
                <a:gd name="T20" fmla="*/ 30 w 704"/>
                <a:gd name="T21" fmla="*/ 182 h 371"/>
                <a:gd name="T22" fmla="*/ 19 w 704"/>
                <a:gd name="T23" fmla="*/ 202 h 371"/>
                <a:gd name="T24" fmla="*/ 19 w 704"/>
                <a:gd name="T25" fmla="*/ 202 h 371"/>
                <a:gd name="T26" fmla="*/ 0 w 704"/>
                <a:gd name="T27" fmla="*/ 196 h 371"/>
                <a:gd name="T28" fmla="*/ 69 w 704"/>
                <a:gd name="T29" fmla="*/ 138 h 371"/>
                <a:gd name="T30" fmla="*/ 69 w 704"/>
                <a:gd name="T31" fmla="*/ 138 h 371"/>
                <a:gd name="T32" fmla="*/ 73 w 704"/>
                <a:gd name="T33" fmla="*/ 137 h 371"/>
                <a:gd name="T34" fmla="*/ 73 w 704"/>
                <a:gd name="T35" fmla="*/ 137 h 371"/>
                <a:gd name="T36" fmla="*/ 332 w 704"/>
                <a:gd name="T37" fmla="*/ 228 h 371"/>
                <a:gd name="T38" fmla="*/ 332 w 704"/>
                <a:gd name="T39" fmla="*/ 228 h 371"/>
                <a:gd name="T40" fmla="*/ 568 w 704"/>
                <a:gd name="T41" fmla="*/ 322 h 371"/>
                <a:gd name="T42" fmla="*/ 568 w 704"/>
                <a:gd name="T43" fmla="*/ 322 h 371"/>
                <a:gd name="T44" fmla="*/ 677 w 704"/>
                <a:gd name="T45" fmla="*/ 351 h 371"/>
                <a:gd name="T46" fmla="*/ 677 w 704"/>
                <a:gd name="T47" fmla="*/ 351 h 371"/>
                <a:gd name="T48" fmla="*/ 684 w 704"/>
                <a:gd name="T49" fmla="*/ 350 h 371"/>
                <a:gd name="T50" fmla="*/ 684 w 704"/>
                <a:gd name="T51" fmla="*/ 350 h 371"/>
                <a:gd name="T52" fmla="*/ 684 w 704"/>
                <a:gd name="T53" fmla="*/ 350 h 371"/>
                <a:gd name="T54" fmla="*/ 684 w 704"/>
                <a:gd name="T55" fmla="*/ 350 h 371"/>
                <a:gd name="T56" fmla="*/ 647 w 704"/>
                <a:gd name="T57" fmla="*/ 165 h 371"/>
                <a:gd name="T58" fmla="*/ 647 w 704"/>
                <a:gd name="T59" fmla="*/ 165 h 371"/>
                <a:gd name="T60" fmla="*/ 609 w 704"/>
                <a:gd name="T61" fmla="*/ 5 h 371"/>
                <a:gd name="T62" fmla="*/ 609 w 704"/>
                <a:gd name="T63" fmla="*/ 5 h 371"/>
                <a:gd name="T64" fmla="*/ 629 w 704"/>
                <a:gd name="T65" fmla="*/ 0 h 371"/>
                <a:gd name="T66" fmla="*/ 704 w 704"/>
                <a:gd name="T67" fmla="*/ 350 h 371"/>
                <a:gd name="T68" fmla="*/ 704 w 704"/>
                <a:gd name="T69" fmla="*/ 350 h 371"/>
                <a:gd name="T70" fmla="*/ 704 w 704"/>
                <a:gd name="T71" fmla="*/ 353 h 371"/>
                <a:gd name="T72" fmla="*/ 704 w 704"/>
                <a:gd name="T73" fmla="*/ 353 h 371"/>
                <a:gd name="T74" fmla="*/ 679 w 704"/>
                <a:gd name="T75" fmla="*/ 371 h 371"/>
                <a:gd name="T76" fmla="*/ 679 w 704"/>
                <a:gd name="T77" fmla="*/ 371 h 371"/>
                <a:gd name="T78" fmla="*/ 677 w 704"/>
                <a:gd name="T79" fmla="*/ 371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04" h="371">
                  <a:moveTo>
                    <a:pt x="677" y="371"/>
                  </a:moveTo>
                  <a:cubicBezTo>
                    <a:pt x="645" y="371"/>
                    <a:pt x="588" y="347"/>
                    <a:pt x="563" y="342"/>
                  </a:cubicBezTo>
                  <a:cubicBezTo>
                    <a:pt x="563" y="342"/>
                    <a:pt x="563" y="342"/>
                    <a:pt x="563" y="342"/>
                  </a:cubicBezTo>
                  <a:cubicBezTo>
                    <a:pt x="543" y="337"/>
                    <a:pt x="437" y="292"/>
                    <a:pt x="325" y="246"/>
                  </a:cubicBezTo>
                  <a:cubicBezTo>
                    <a:pt x="325" y="246"/>
                    <a:pt x="325" y="246"/>
                    <a:pt x="325" y="246"/>
                  </a:cubicBezTo>
                  <a:cubicBezTo>
                    <a:pt x="214" y="201"/>
                    <a:pt x="97" y="157"/>
                    <a:pt x="73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2" y="157"/>
                    <a:pt x="72" y="157"/>
                    <a:pt x="71" y="157"/>
                  </a:cubicBezTo>
                  <a:cubicBezTo>
                    <a:pt x="71" y="157"/>
                    <a:pt x="71" y="157"/>
                    <a:pt x="71" y="157"/>
                  </a:cubicBezTo>
                  <a:cubicBezTo>
                    <a:pt x="51" y="160"/>
                    <a:pt x="38" y="171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22" y="192"/>
                    <a:pt x="19" y="202"/>
                    <a:pt x="19" y="202"/>
                  </a:cubicBezTo>
                  <a:cubicBezTo>
                    <a:pt x="19" y="202"/>
                    <a:pt x="19" y="202"/>
                    <a:pt x="19" y="20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5"/>
                    <a:pt x="14" y="145"/>
                    <a:pt x="69" y="138"/>
                  </a:cubicBezTo>
                  <a:cubicBezTo>
                    <a:pt x="69" y="138"/>
                    <a:pt x="69" y="138"/>
                    <a:pt x="69" y="138"/>
                  </a:cubicBezTo>
                  <a:cubicBezTo>
                    <a:pt x="70" y="137"/>
                    <a:pt x="71" y="137"/>
                    <a:pt x="73" y="137"/>
                  </a:cubicBezTo>
                  <a:cubicBezTo>
                    <a:pt x="73" y="137"/>
                    <a:pt x="73" y="137"/>
                    <a:pt x="73" y="137"/>
                  </a:cubicBezTo>
                  <a:cubicBezTo>
                    <a:pt x="108" y="138"/>
                    <a:pt x="220" y="182"/>
                    <a:pt x="332" y="228"/>
                  </a:cubicBezTo>
                  <a:cubicBezTo>
                    <a:pt x="332" y="228"/>
                    <a:pt x="332" y="228"/>
                    <a:pt x="332" y="228"/>
                  </a:cubicBezTo>
                  <a:cubicBezTo>
                    <a:pt x="443" y="273"/>
                    <a:pt x="553" y="320"/>
                    <a:pt x="568" y="322"/>
                  </a:cubicBezTo>
                  <a:cubicBezTo>
                    <a:pt x="568" y="322"/>
                    <a:pt x="568" y="322"/>
                    <a:pt x="568" y="322"/>
                  </a:cubicBezTo>
                  <a:cubicBezTo>
                    <a:pt x="595" y="329"/>
                    <a:pt x="653" y="351"/>
                    <a:pt x="677" y="351"/>
                  </a:cubicBezTo>
                  <a:cubicBezTo>
                    <a:pt x="677" y="351"/>
                    <a:pt x="677" y="351"/>
                    <a:pt x="677" y="351"/>
                  </a:cubicBezTo>
                  <a:cubicBezTo>
                    <a:pt x="681" y="351"/>
                    <a:pt x="683" y="351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50"/>
                    <a:pt x="684" y="350"/>
                    <a:pt x="684" y="350"/>
                  </a:cubicBezTo>
                  <a:cubicBezTo>
                    <a:pt x="684" y="336"/>
                    <a:pt x="665" y="247"/>
                    <a:pt x="647" y="165"/>
                  </a:cubicBezTo>
                  <a:cubicBezTo>
                    <a:pt x="647" y="165"/>
                    <a:pt x="647" y="165"/>
                    <a:pt x="647" y="165"/>
                  </a:cubicBezTo>
                  <a:cubicBezTo>
                    <a:pt x="628" y="83"/>
                    <a:pt x="609" y="5"/>
                    <a:pt x="609" y="5"/>
                  </a:cubicBezTo>
                  <a:cubicBezTo>
                    <a:pt x="609" y="5"/>
                    <a:pt x="609" y="5"/>
                    <a:pt x="609" y="5"/>
                  </a:cubicBezTo>
                  <a:cubicBezTo>
                    <a:pt x="629" y="0"/>
                    <a:pt x="629" y="0"/>
                    <a:pt x="629" y="0"/>
                  </a:cubicBezTo>
                  <a:cubicBezTo>
                    <a:pt x="629" y="1"/>
                    <a:pt x="704" y="310"/>
                    <a:pt x="704" y="350"/>
                  </a:cubicBezTo>
                  <a:cubicBezTo>
                    <a:pt x="704" y="350"/>
                    <a:pt x="704" y="350"/>
                    <a:pt x="704" y="350"/>
                  </a:cubicBezTo>
                  <a:cubicBezTo>
                    <a:pt x="704" y="351"/>
                    <a:pt x="704" y="352"/>
                    <a:pt x="704" y="353"/>
                  </a:cubicBezTo>
                  <a:cubicBezTo>
                    <a:pt x="704" y="353"/>
                    <a:pt x="704" y="353"/>
                    <a:pt x="704" y="353"/>
                  </a:cubicBezTo>
                  <a:cubicBezTo>
                    <a:pt x="702" y="366"/>
                    <a:pt x="689" y="371"/>
                    <a:pt x="679" y="371"/>
                  </a:cubicBezTo>
                  <a:cubicBezTo>
                    <a:pt x="679" y="371"/>
                    <a:pt x="679" y="371"/>
                    <a:pt x="679" y="371"/>
                  </a:cubicBezTo>
                  <a:cubicBezTo>
                    <a:pt x="679" y="371"/>
                    <a:pt x="678" y="371"/>
                    <a:pt x="677" y="371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8" name="Freeform 30"/>
            <p:cNvSpPr>
              <a:spLocks noEditPoints="1"/>
            </p:cNvSpPr>
            <p:nvPr/>
          </p:nvSpPr>
          <p:spPr bwMode="auto">
            <a:xfrm>
              <a:off x="3502" y="2671"/>
              <a:ext cx="806" cy="430"/>
            </a:xfrm>
            <a:custGeom>
              <a:avLst/>
              <a:gdLst>
                <a:gd name="T0" fmla="*/ 569 w 717"/>
                <a:gd name="T1" fmla="*/ 355 h 384"/>
                <a:gd name="T2" fmla="*/ 329 w 717"/>
                <a:gd name="T3" fmla="*/ 259 h 384"/>
                <a:gd name="T4" fmla="*/ 113 w 717"/>
                <a:gd name="T5" fmla="*/ 178 h 384"/>
                <a:gd name="T6" fmla="*/ 80 w 717"/>
                <a:gd name="T7" fmla="*/ 170 h 384"/>
                <a:gd name="T8" fmla="*/ 79 w 717"/>
                <a:gd name="T9" fmla="*/ 170 h 384"/>
                <a:gd name="T10" fmla="*/ 42 w 717"/>
                <a:gd name="T11" fmla="*/ 192 h 384"/>
                <a:gd name="T12" fmla="*/ 42 w 717"/>
                <a:gd name="T13" fmla="*/ 219 h 384"/>
                <a:gd name="T14" fmla="*/ 16 w 717"/>
                <a:gd name="T15" fmla="*/ 173 h 384"/>
                <a:gd name="T16" fmla="*/ 75 w 717"/>
                <a:gd name="T17" fmla="*/ 139 h 384"/>
                <a:gd name="T18" fmla="*/ 183 w 717"/>
                <a:gd name="T19" fmla="*/ 167 h 384"/>
                <a:gd name="T20" fmla="*/ 341 w 717"/>
                <a:gd name="T21" fmla="*/ 229 h 384"/>
                <a:gd name="T22" fmla="*/ 576 w 717"/>
                <a:gd name="T23" fmla="*/ 324 h 384"/>
                <a:gd name="T24" fmla="*/ 632 w 717"/>
                <a:gd name="T25" fmla="*/ 340 h 384"/>
                <a:gd name="T26" fmla="*/ 684 w 717"/>
                <a:gd name="T27" fmla="*/ 352 h 384"/>
                <a:gd name="T28" fmla="*/ 673 w 717"/>
                <a:gd name="T29" fmla="*/ 290 h 384"/>
                <a:gd name="T30" fmla="*/ 610 w 717"/>
                <a:gd name="T31" fmla="*/ 14 h 384"/>
                <a:gd name="T32" fmla="*/ 641 w 717"/>
                <a:gd name="T33" fmla="*/ 0 h 384"/>
                <a:gd name="T34" fmla="*/ 642 w 717"/>
                <a:gd name="T35" fmla="*/ 7 h 384"/>
                <a:gd name="T36" fmla="*/ 643 w 717"/>
                <a:gd name="T37" fmla="*/ 14 h 384"/>
                <a:gd name="T38" fmla="*/ 649 w 717"/>
                <a:gd name="T39" fmla="*/ 35 h 384"/>
                <a:gd name="T40" fmla="*/ 705 w 717"/>
                <a:gd name="T41" fmla="*/ 285 h 384"/>
                <a:gd name="T42" fmla="*/ 717 w 717"/>
                <a:gd name="T43" fmla="*/ 357 h 384"/>
                <a:gd name="T44" fmla="*/ 705 w 717"/>
                <a:gd name="T45" fmla="*/ 379 h 384"/>
                <a:gd name="T46" fmla="*/ 686 w 717"/>
                <a:gd name="T47" fmla="*/ 384 h 384"/>
                <a:gd name="T48" fmla="*/ 80 w 717"/>
                <a:gd name="T49" fmla="*/ 158 h 384"/>
                <a:gd name="T50" fmla="*/ 117 w 717"/>
                <a:gd name="T51" fmla="*/ 166 h 384"/>
                <a:gd name="T52" fmla="*/ 334 w 717"/>
                <a:gd name="T53" fmla="*/ 248 h 384"/>
                <a:gd name="T54" fmla="*/ 488 w 717"/>
                <a:gd name="T55" fmla="*/ 311 h 384"/>
                <a:gd name="T56" fmla="*/ 685 w 717"/>
                <a:gd name="T57" fmla="*/ 372 h 384"/>
                <a:gd name="T58" fmla="*/ 684 w 717"/>
                <a:gd name="T59" fmla="*/ 384 h 384"/>
                <a:gd name="T60" fmla="*/ 685 w 717"/>
                <a:gd name="T61" fmla="*/ 372 h 384"/>
                <a:gd name="T62" fmla="*/ 686 w 717"/>
                <a:gd name="T63" fmla="*/ 372 h 384"/>
                <a:gd name="T64" fmla="*/ 705 w 717"/>
                <a:gd name="T65" fmla="*/ 359 h 384"/>
                <a:gd name="T66" fmla="*/ 705 w 717"/>
                <a:gd name="T67" fmla="*/ 357 h 384"/>
                <a:gd name="T68" fmla="*/ 668 w 717"/>
                <a:gd name="T69" fmla="*/ 171 h 384"/>
                <a:gd name="T70" fmla="*/ 631 w 717"/>
                <a:gd name="T71" fmla="*/ 15 h 384"/>
                <a:gd name="T72" fmla="*/ 625 w 717"/>
                <a:gd name="T73" fmla="*/ 24 h 384"/>
                <a:gd name="T74" fmla="*/ 659 w 717"/>
                <a:gd name="T75" fmla="*/ 171 h 384"/>
                <a:gd name="T76" fmla="*/ 685 w 717"/>
                <a:gd name="T77" fmla="*/ 288 h 384"/>
                <a:gd name="T78" fmla="*/ 697 w 717"/>
                <a:gd name="T79" fmla="*/ 357 h 384"/>
                <a:gd name="T80" fmla="*/ 693 w 717"/>
                <a:gd name="T81" fmla="*/ 363 h 384"/>
                <a:gd name="T82" fmla="*/ 684 w 717"/>
                <a:gd name="T83" fmla="*/ 364 h 384"/>
                <a:gd name="T84" fmla="*/ 684 w 717"/>
                <a:gd name="T85" fmla="*/ 364 h 384"/>
                <a:gd name="T86" fmla="*/ 573 w 717"/>
                <a:gd name="T87" fmla="*/ 335 h 384"/>
                <a:gd name="T88" fmla="*/ 545 w 717"/>
                <a:gd name="T89" fmla="*/ 325 h 384"/>
                <a:gd name="T90" fmla="*/ 337 w 717"/>
                <a:gd name="T91" fmla="*/ 240 h 384"/>
                <a:gd name="T92" fmla="*/ 178 w 717"/>
                <a:gd name="T93" fmla="*/ 178 h 384"/>
                <a:gd name="T94" fmla="*/ 77 w 717"/>
                <a:gd name="T95" fmla="*/ 150 h 384"/>
                <a:gd name="T96" fmla="*/ 26 w 717"/>
                <a:gd name="T97" fmla="*/ 180 h 384"/>
                <a:gd name="T98" fmla="*/ 23 w 717"/>
                <a:gd name="T99" fmla="*/ 201 h 384"/>
                <a:gd name="T100" fmla="*/ 32 w 717"/>
                <a:gd name="T101" fmla="*/ 185 h 384"/>
                <a:gd name="T102" fmla="*/ 78 w 717"/>
                <a:gd name="T103" fmla="*/ 159 h 384"/>
                <a:gd name="T104" fmla="*/ 80 w 717"/>
                <a:gd name="T105" fmla="*/ 158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17" h="384">
                  <a:moveTo>
                    <a:pt x="684" y="384"/>
                  </a:moveTo>
                  <a:cubicBezTo>
                    <a:pt x="650" y="384"/>
                    <a:pt x="593" y="360"/>
                    <a:pt x="569" y="355"/>
                  </a:cubicBezTo>
                  <a:cubicBezTo>
                    <a:pt x="569" y="355"/>
                    <a:pt x="569" y="355"/>
                    <a:pt x="569" y="355"/>
                  </a:cubicBezTo>
                  <a:cubicBezTo>
                    <a:pt x="558" y="352"/>
                    <a:pt x="526" y="340"/>
                    <a:pt x="483" y="322"/>
                  </a:cubicBezTo>
                  <a:cubicBezTo>
                    <a:pt x="483" y="322"/>
                    <a:pt x="483" y="322"/>
                    <a:pt x="483" y="322"/>
                  </a:cubicBezTo>
                  <a:cubicBezTo>
                    <a:pt x="440" y="304"/>
                    <a:pt x="385" y="282"/>
                    <a:pt x="329" y="259"/>
                  </a:cubicBezTo>
                  <a:cubicBezTo>
                    <a:pt x="329" y="259"/>
                    <a:pt x="329" y="259"/>
                    <a:pt x="329" y="259"/>
                  </a:cubicBezTo>
                  <a:cubicBezTo>
                    <a:pt x="247" y="225"/>
                    <a:pt x="161" y="192"/>
                    <a:pt x="113" y="178"/>
                  </a:cubicBezTo>
                  <a:cubicBezTo>
                    <a:pt x="113" y="178"/>
                    <a:pt x="113" y="178"/>
                    <a:pt x="113" y="178"/>
                  </a:cubicBezTo>
                  <a:cubicBezTo>
                    <a:pt x="97" y="173"/>
                    <a:pt x="85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80" y="170"/>
                    <a:pt x="80" y="170"/>
                    <a:pt x="80" y="170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79" y="170"/>
                    <a:pt x="79" y="170"/>
                    <a:pt x="79" y="170"/>
                  </a:cubicBezTo>
                  <a:cubicBezTo>
                    <a:pt x="60" y="173"/>
                    <a:pt x="49" y="183"/>
                    <a:pt x="42" y="192"/>
                  </a:cubicBezTo>
                  <a:cubicBezTo>
                    <a:pt x="42" y="192"/>
                    <a:pt x="42" y="192"/>
                    <a:pt x="42" y="192"/>
                  </a:cubicBezTo>
                  <a:cubicBezTo>
                    <a:pt x="37" y="198"/>
                    <a:pt x="34" y="204"/>
                    <a:pt x="33" y="208"/>
                  </a:cubicBezTo>
                  <a:cubicBezTo>
                    <a:pt x="33" y="208"/>
                    <a:pt x="33" y="208"/>
                    <a:pt x="33" y="208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" y="202"/>
                    <a:pt x="1" y="202"/>
                    <a:pt x="1" y="202"/>
                  </a:cubicBezTo>
                  <a:cubicBezTo>
                    <a:pt x="2" y="201"/>
                    <a:pt x="5" y="187"/>
                    <a:pt x="16" y="173"/>
                  </a:cubicBezTo>
                  <a:cubicBezTo>
                    <a:pt x="16" y="173"/>
                    <a:pt x="16" y="173"/>
                    <a:pt x="16" y="173"/>
                  </a:cubicBezTo>
                  <a:cubicBezTo>
                    <a:pt x="27" y="158"/>
                    <a:pt x="46" y="143"/>
                    <a:pt x="75" y="139"/>
                  </a:cubicBezTo>
                  <a:cubicBezTo>
                    <a:pt x="75" y="139"/>
                    <a:pt x="75" y="139"/>
                    <a:pt x="75" y="139"/>
                  </a:cubicBezTo>
                  <a:cubicBezTo>
                    <a:pt x="77" y="138"/>
                    <a:pt x="78" y="138"/>
                    <a:pt x="80" y="138"/>
                  </a:cubicBezTo>
                  <a:cubicBezTo>
                    <a:pt x="80" y="138"/>
                    <a:pt x="80" y="138"/>
                    <a:pt x="80" y="138"/>
                  </a:cubicBezTo>
                  <a:cubicBezTo>
                    <a:pt x="99" y="139"/>
                    <a:pt x="136" y="150"/>
                    <a:pt x="183" y="167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229" y="184"/>
                    <a:pt x="285" y="206"/>
                    <a:pt x="341" y="229"/>
                  </a:cubicBezTo>
                  <a:cubicBezTo>
                    <a:pt x="341" y="229"/>
                    <a:pt x="341" y="229"/>
                    <a:pt x="341" y="229"/>
                  </a:cubicBezTo>
                  <a:cubicBezTo>
                    <a:pt x="425" y="263"/>
                    <a:pt x="508" y="298"/>
                    <a:pt x="550" y="314"/>
                  </a:cubicBezTo>
                  <a:cubicBezTo>
                    <a:pt x="550" y="314"/>
                    <a:pt x="550" y="314"/>
                    <a:pt x="550" y="314"/>
                  </a:cubicBezTo>
                  <a:cubicBezTo>
                    <a:pt x="564" y="320"/>
                    <a:pt x="573" y="323"/>
                    <a:pt x="576" y="324"/>
                  </a:cubicBezTo>
                  <a:cubicBezTo>
                    <a:pt x="576" y="324"/>
                    <a:pt x="576" y="324"/>
                    <a:pt x="576" y="324"/>
                  </a:cubicBezTo>
                  <a:cubicBezTo>
                    <a:pt x="590" y="327"/>
                    <a:pt x="611" y="334"/>
                    <a:pt x="632" y="340"/>
                  </a:cubicBezTo>
                  <a:cubicBezTo>
                    <a:pt x="632" y="340"/>
                    <a:pt x="632" y="340"/>
                    <a:pt x="632" y="340"/>
                  </a:cubicBezTo>
                  <a:cubicBezTo>
                    <a:pt x="653" y="347"/>
                    <a:pt x="673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4" y="352"/>
                    <a:pt x="684" y="352"/>
                    <a:pt x="684" y="352"/>
                  </a:cubicBezTo>
                  <a:cubicBezTo>
                    <a:pt x="683" y="342"/>
                    <a:pt x="679" y="319"/>
                    <a:pt x="673" y="290"/>
                  </a:cubicBezTo>
                  <a:cubicBezTo>
                    <a:pt x="673" y="290"/>
                    <a:pt x="673" y="290"/>
                    <a:pt x="673" y="290"/>
                  </a:cubicBezTo>
                  <a:cubicBezTo>
                    <a:pt x="666" y="256"/>
                    <a:pt x="657" y="214"/>
                    <a:pt x="648" y="174"/>
                  </a:cubicBezTo>
                  <a:cubicBezTo>
                    <a:pt x="648" y="174"/>
                    <a:pt x="648" y="174"/>
                    <a:pt x="648" y="174"/>
                  </a:cubicBezTo>
                  <a:cubicBezTo>
                    <a:pt x="630" y="94"/>
                    <a:pt x="612" y="18"/>
                    <a:pt x="610" y="14"/>
                  </a:cubicBezTo>
                  <a:cubicBezTo>
                    <a:pt x="610" y="14"/>
                    <a:pt x="610" y="14"/>
                    <a:pt x="610" y="14"/>
                  </a:cubicBezTo>
                  <a:cubicBezTo>
                    <a:pt x="608" y="8"/>
                    <a:pt x="608" y="8"/>
                    <a:pt x="608" y="8"/>
                  </a:cubicBezTo>
                  <a:cubicBezTo>
                    <a:pt x="641" y="0"/>
                    <a:pt x="641" y="0"/>
                    <a:pt x="641" y="0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7"/>
                    <a:pt x="642" y="7"/>
                  </a:cubicBezTo>
                  <a:cubicBezTo>
                    <a:pt x="642" y="7"/>
                    <a:pt x="642" y="8"/>
                    <a:pt x="642" y="8"/>
                  </a:cubicBezTo>
                  <a:cubicBezTo>
                    <a:pt x="642" y="8"/>
                    <a:pt x="642" y="8"/>
                    <a:pt x="642" y="8"/>
                  </a:cubicBezTo>
                  <a:cubicBezTo>
                    <a:pt x="642" y="10"/>
                    <a:pt x="643" y="11"/>
                    <a:pt x="643" y="14"/>
                  </a:cubicBezTo>
                  <a:cubicBezTo>
                    <a:pt x="643" y="14"/>
                    <a:pt x="643" y="14"/>
                    <a:pt x="643" y="14"/>
                  </a:cubicBezTo>
                  <a:cubicBezTo>
                    <a:pt x="645" y="19"/>
                    <a:pt x="646" y="26"/>
                    <a:pt x="649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53" y="53"/>
                    <a:pt x="659" y="78"/>
                    <a:pt x="665" y="107"/>
                  </a:cubicBezTo>
                  <a:cubicBezTo>
                    <a:pt x="665" y="107"/>
                    <a:pt x="665" y="107"/>
                    <a:pt x="665" y="107"/>
                  </a:cubicBezTo>
                  <a:cubicBezTo>
                    <a:pt x="678" y="163"/>
                    <a:pt x="694" y="233"/>
                    <a:pt x="705" y="285"/>
                  </a:cubicBezTo>
                  <a:cubicBezTo>
                    <a:pt x="705" y="285"/>
                    <a:pt x="705" y="285"/>
                    <a:pt x="705" y="285"/>
                  </a:cubicBezTo>
                  <a:cubicBezTo>
                    <a:pt x="712" y="319"/>
                    <a:pt x="717" y="346"/>
                    <a:pt x="717" y="357"/>
                  </a:cubicBezTo>
                  <a:cubicBezTo>
                    <a:pt x="717" y="357"/>
                    <a:pt x="717" y="357"/>
                    <a:pt x="717" y="357"/>
                  </a:cubicBezTo>
                  <a:cubicBezTo>
                    <a:pt x="717" y="358"/>
                    <a:pt x="717" y="359"/>
                    <a:pt x="717" y="360"/>
                  </a:cubicBezTo>
                  <a:cubicBezTo>
                    <a:pt x="717" y="360"/>
                    <a:pt x="717" y="360"/>
                    <a:pt x="717" y="360"/>
                  </a:cubicBezTo>
                  <a:cubicBezTo>
                    <a:pt x="716" y="369"/>
                    <a:pt x="711" y="376"/>
                    <a:pt x="705" y="379"/>
                  </a:cubicBezTo>
                  <a:cubicBezTo>
                    <a:pt x="705" y="379"/>
                    <a:pt x="705" y="379"/>
                    <a:pt x="705" y="379"/>
                  </a:cubicBezTo>
                  <a:cubicBezTo>
                    <a:pt x="699" y="383"/>
                    <a:pt x="692" y="384"/>
                    <a:pt x="686" y="384"/>
                  </a:cubicBezTo>
                  <a:cubicBezTo>
                    <a:pt x="686" y="384"/>
                    <a:pt x="686" y="384"/>
                    <a:pt x="686" y="384"/>
                  </a:cubicBezTo>
                  <a:cubicBezTo>
                    <a:pt x="686" y="384"/>
                    <a:pt x="685" y="384"/>
                    <a:pt x="684" y="384"/>
                  </a:cubicBezTo>
                  <a:close/>
                  <a:moveTo>
                    <a:pt x="80" y="158"/>
                  </a:move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8" y="158"/>
                    <a:pt x="100" y="161"/>
                    <a:pt x="117" y="166"/>
                  </a:cubicBezTo>
                  <a:cubicBezTo>
                    <a:pt x="117" y="166"/>
                    <a:pt x="117" y="166"/>
                    <a:pt x="117" y="166"/>
                  </a:cubicBezTo>
                  <a:cubicBezTo>
                    <a:pt x="133" y="171"/>
                    <a:pt x="153" y="178"/>
                    <a:pt x="176" y="186"/>
                  </a:cubicBezTo>
                  <a:cubicBezTo>
                    <a:pt x="176" y="186"/>
                    <a:pt x="176" y="186"/>
                    <a:pt x="176" y="186"/>
                  </a:cubicBezTo>
                  <a:cubicBezTo>
                    <a:pt x="222" y="203"/>
                    <a:pt x="279" y="225"/>
                    <a:pt x="334" y="248"/>
                  </a:cubicBezTo>
                  <a:cubicBezTo>
                    <a:pt x="334" y="248"/>
                    <a:pt x="334" y="248"/>
                    <a:pt x="334" y="248"/>
                  </a:cubicBezTo>
                  <a:cubicBezTo>
                    <a:pt x="390" y="270"/>
                    <a:pt x="444" y="293"/>
                    <a:pt x="488" y="311"/>
                  </a:cubicBezTo>
                  <a:cubicBezTo>
                    <a:pt x="488" y="311"/>
                    <a:pt x="488" y="311"/>
                    <a:pt x="488" y="311"/>
                  </a:cubicBezTo>
                  <a:cubicBezTo>
                    <a:pt x="531" y="329"/>
                    <a:pt x="563" y="341"/>
                    <a:pt x="572" y="343"/>
                  </a:cubicBezTo>
                  <a:cubicBezTo>
                    <a:pt x="572" y="343"/>
                    <a:pt x="572" y="343"/>
                    <a:pt x="572" y="343"/>
                  </a:cubicBezTo>
                  <a:cubicBezTo>
                    <a:pt x="598" y="349"/>
                    <a:pt x="654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4" y="378"/>
                    <a:pt x="684" y="378"/>
                    <a:pt x="684" y="378"/>
                  </a:cubicBezTo>
                  <a:cubicBezTo>
                    <a:pt x="684" y="384"/>
                    <a:pt x="684" y="384"/>
                    <a:pt x="684" y="384"/>
                  </a:cubicBezTo>
                  <a:cubicBezTo>
                    <a:pt x="684" y="378"/>
                    <a:pt x="684" y="378"/>
                    <a:pt x="684" y="378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5" y="372"/>
                    <a:pt x="685" y="372"/>
                  </a:cubicBezTo>
                  <a:cubicBezTo>
                    <a:pt x="685" y="372"/>
                    <a:pt x="686" y="372"/>
                    <a:pt x="686" y="372"/>
                  </a:cubicBezTo>
                  <a:cubicBezTo>
                    <a:pt x="686" y="372"/>
                    <a:pt x="686" y="372"/>
                    <a:pt x="686" y="372"/>
                  </a:cubicBezTo>
                  <a:cubicBezTo>
                    <a:pt x="690" y="372"/>
                    <a:pt x="695" y="371"/>
                    <a:pt x="699" y="369"/>
                  </a:cubicBezTo>
                  <a:cubicBezTo>
                    <a:pt x="699" y="369"/>
                    <a:pt x="699" y="369"/>
                    <a:pt x="699" y="369"/>
                  </a:cubicBezTo>
                  <a:cubicBezTo>
                    <a:pt x="702" y="367"/>
                    <a:pt x="704" y="364"/>
                    <a:pt x="705" y="359"/>
                  </a:cubicBezTo>
                  <a:cubicBezTo>
                    <a:pt x="705" y="359"/>
                    <a:pt x="705" y="359"/>
                    <a:pt x="705" y="359"/>
                  </a:cubicBezTo>
                  <a:cubicBezTo>
                    <a:pt x="705" y="358"/>
                    <a:pt x="705" y="358"/>
                    <a:pt x="705" y="357"/>
                  </a:cubicBezTo>
                  <a:cubicBezTo>
                    <a:pt x="705" y="357"/>
                    <a:pt x="705" y="357"/>
                    <a:pt x="705" y="357"/>
                  </a:cubicBezTo>
                  <a:cubicBezTo>
                    <a:pt x="705" y="349"/>
                    <a:pt x="700" y="322"/>
                    <a:pt x="693" y="288"/>
                  </a:cubicBezTo>
                  <a:cubicBezTo>
                    <a:pt x="693" y="288"/>
                    <a:pt x="693" y="288"/>
                    <a:pt x="693" y="288"/>
                  </a:cubicBezTo>
                  <a:cubicBezTo>
                    <a:pt x="686" y="254"/>
                    <a:pt x="677" y="212"/>
                    <a:pt x="668" y="171"/>
                  </a:cubicBezTo>
                  <a:cubicBezTo>
                    <a:pt x="668" y="171"/>
                    <a:pt x="668" y="171"/>
                    <a:pt x="668" y="171"/>
                  </a:cubicBezTo>
                  <a:cubicBezTo>
                    <a:pt x="652" y="101"/>
                    <a:pt x="636" y="35"/>
                    <a:pt x="631" y="15"/>
                  </a:cubicBezTo>
                  <a:cubicBezTo>
                    <a:pt x="631" y="15"/>
                    <a:pt x="631" y="15"/>
                    <a:pt x="631" y="15"/>
                  </a:cubicBezTo>
                  <a:cubicBezTo>
                    <a:pt x="623" y="17"/>
                    <a:pt x="623" y="17"/>
                    <a:pt x="623" y="17"/>
                  </a:cubicBezTo>
                  <a:cubicBezTo>
                    <a:pt x="624" y="19"/>
                    <a:pt x="625" y="21"/>
                    <a:pt x="625" y="24"/>
                  </a:cubicBezTo>
                  <a:cubicBezTo>
                    <a:pt x="625" y="24"/>
                    <a:pt x="625" y="24"/>
                    <a:pt x="625" y="24"/>
                  </a:cubicBezTo>
                  <a:cubicBezTo>
                    <a:pt x="627" y="33"/>
                    <a:pt x="630" y="45"/>
                    <a:pt x="634" y="60"/>
                  </a:cubicBezTo>
                  <a:cubicBezTo>
                    <a:pt x="634" y="60"/>
                    <a:pt x="634" y="60"/>
                    <a:pt x="634" y="60"/>
                  </a:cubicBezTo>
                  <a:cubicBezTo>
                    <a:pt x="641" y="90"/>
                    <a:pt x="650" y="130"/>
                    <a:pt x="659" y="171"/>
                  </a:cubicBezTo>
                  <a:cubicBezTo>
                    <a:pt x="659" y="171"/>
                    <a:pt x="659" y="171"/>
                    <a:pt x="659" y="171"/>
                  </a:cubicBezTo>
                  <a:cubicBezTo>
                    <a:pt x="669" y="212"/>
                    <a:pt x="678" y="254"/>
                    <a:pt x="685" y="288"/>
                  </a:cubicBezTo>
                  <a:cubicBezTo>
                    <a:pt x="685" y="288"/>
                    <a:pt x="685" y="288"/>
                    <a:pt x="685" y="288"/>
                  </a:cubicBezTo>
                  <a:cubicBezTo>
                    <a:pt x="692" y="322"/>
                    <a:pt x="697" y="348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57"/>
                    <a:pt x="697" y="357"/>
                    <a:pt x="697" y="357"/>
                  </a:cubicBezTo>
                  <a:cubicBezTo>
                    <a:pt x="697" y="362"/>
                    <a:pt x="697" y="362"/>
                    <a:pt x="697" y="362"/>
                  </a:cubicBezTo>
                  <a:cubicBezTo>
                    <a:pt x="693" y="363"/>
                    <a:pt x="693" y="363"/>
                    <a:pt x="693" y="363"/>
                  </a:cubicBezTo>
                  <a:cubicBezTo>
                    <a:pt x="691" y="364"/>
                    <a:pt x="688" y="364"/>
                    <a:pt x="685" y="364"/>
                  </a:cubicBezTo>
                  <a:cubicBezTo>
                    <a:pt x="685" y="364"/>
                    <a:pt x="685" y="364"/>
                    <a:pt x="685" y="364"/>
                  </a:cubicBezTo>
                  <a:cubicBezTo>
                    <a:pt x="685" y="364"/>
                    <a:pt x="685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84" y="364"/>
                    <a:pt x="684" y="364"/>
                    <a:pt x="684" y="364"/>
                  </a:cubicBezTo>
                  <a:cubicBezTo>
                    <a:pt x="670" y="364"/>
                    <a:pt x="650" y="358"/>
                    <a:pt x="629" y="352"/>
                  </a:cubicBezTo>
                  <a:cubicBezTo>
                    <a:pt x="629" y="352"/>
                    <a:pt x="629" y="352"/>
                    <a:pt x="629" y="352"/>
                  </a:cubicBezTo>
                  <a:cubicBezTo>
                    <a:pt x="608" y="345"/>
                    <a:pt x="587" y="338"/>
                    <a:pt x="573" y="335"/>
                  </a:cubicBezTo>
                  <a:cubicBezTo>
                    <a:pt x="573" y="335"/>
                    <a:pt x="573" y="335"/>
                    <a:pt x="573" y="335"/>
                  </a:cubicBezTo>
                  <a:cubicBezTo>
                    <a:pt x="569" y="334"/>
                    <a:pt x="560" y="331"/>
                    <a:pt x="545" y="325"/>
                  </a:cubicBezTo>
                  <a:cubicBezTo>
                    <a:pt x="545" y="325"/>
                    <a:pt x="545" y="325"/>
                    <a:pt x="545" y="325"/>
                  </a:cubicBezTo>
                  <a:cubicBezTo>
                    <a:pt x="531" y="320"/>
                    <a:pt x="513" y="312"/>
                    <a:pt x="491" y="303"/>
                  </a:cubicBezTo>
                  <a:cubicBezTo>
                    <a:pt x="491" y="303"/>
                    <a:pt x="491" y="303"/>
                    <a:pt x="491" y="303"/>
                  </a:cubicBezTo>
                  <a:cubicBezTo>
                    <a:pt x="448" y="286"/>
                    <a:pt x="392" y="263"/>
                    <a:pt x="337" y="240"/>
                  </a:cubicBezTo>
                  <a:cubicBezTo>
                    <a:pt x="337" y="240"/>
                    <a:pt x="337" y="240"/>
                    <a:pt x="337" y="240"/>
                  </a:cubicBezTo>
                  <a:cubicBezTo>
                    <a:pt x="281" y="218"/>
                    <a:pt x="225" y="195"/>
                    <a:pt x="178" y="178"/>
                  </a:cubicBezTo>
                  <a:cubicBezTo>
                    <a:pt x="178" y="178"/>
                    <a:pt x="178" y="178"/>
                    <a:pt x="178" y="178"/>
                  </a:cubicBezTo>
                  <a:cubicBezTo>
                    <a:pt x="132" y="162"/>
                    <a:pt x="95" y="150"/>
                    <a:pt x="80" y="150"/>
                  </a:cubicBezTo>
                  <a:cubicBezTo>
                    <a:pt x="80" y="150"/>
                    <a:pt x="80" y="150"/>
                    <a:pt x="80" y="150"/>
                  </a:cubicBezTo>
                  <a:cubicBezTo>
                    <a:pt x="79" y="150"/>
                    <a:pt x="78" y="150"/>
                    <a:pt x="77" y="150"/>
                  </a:cubicBezTo>
                  <a:cubicBezTo>
                    <a:pt x="77" y="150"/>
                    <a:pt x="77" y="150"/>
                    <a:pt x="77" y="150"/>
                  </a:cubicBezTo>
                  <a:cubicBezTo>
                    <a:pt x="51" y="154"/>
                    <a:pt x="36" y="167"/>
                    <a:pt x="26" y="180"/>
                  </a:cubicBezTo>
                  <a:cubicBezTo>
                    <a:pt x="26" y="180"/>
                    <a:pt x="26" y="180"/>
                    <a:pt x="26" y="180"/>
                  </a:cubicBezTo>
                  <a:cubicBezTo>
                    <a:pt x="20" y="187"/>
                    <a:pt x="17" y="195"/>
                    <a:pt x="15" y="199"/>
                  </a:cubicBezTo>
                  <a:cubicBezTo>
                    <a:pt x="15" y="199"/>
                    <a:pt x="15" y="199"/>
                    <a:pt x="15" y="199"/>
                  </a:cubicBezTo>
                  <a:cubicBezTo>
                    <a:pt x="23" y="201"/>
                    <a:pt x="23" y="201"/>
                    <a:pt x="23" y="201"/>
                  </a:cubicBezTo>
                  <a:cubicBezTo>
                    <a:pt x="23" y="201"/>
                    <a:pt x="23" y="201"/>
                    <a:pt x="23" y="200"/>
                  </a:cubicBezTo>
                  <a:cubicBezTo>
                    <a:pt x="23" y="200"/>
                    <a:pt x="23" y="200"/>
                    <a:pt x="23" y="200"/>
                  </a:cubicBezTo>
                  <a:cubicBezTo>
                    <a:pt x="25" y="196"/>
                    <a:pt x="28" y="191"/>
                    <a:pt x="32" y="185"/>
                  </a:cubicBezTo>
                  <a:cubicBezTo>
                    <a:pt x="32" y="185"/>
                    <a:pt x="32" y="185"/>
                    <a:pt x="32" y="185"/>
                  </a:cubicBezTo>
                  <a:cubicBezTo>
                    <a:pt x="41" y="174"/>
                    <a:pt x="55" y="162"/>
                    <a:pt x="78" y="159"/>
                  </a:cubicBezTo>
                  <a:cubicBezTo>
                    <a:pt x="78" y="159"/>
                    <a:pt x="78" y="159"/>
                    <a:pt x="78" y="159"/>
                  </a:cubicBezTo>
                  <a:cubicBezTo>
                    <a:pt x="78" y="158"/>
                    <a:pt x="79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ubicBezTo>
                    <a:pt x="80" y="158"/>
                    <a:pt x="80" y="158"/>
                    <a:pt x="80" y="158"/>
                  </a:cubicBez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Freeform 31"/>
            <p:cNvSpPr/>
            <p:nvPr/>
          </p:nvSpPr>
          <p:spPr bwMode="auto">
            <a:xfrm>
              <a:off x="3562" y="2840"/>
              <a:ext cx="44" cy="66"/>
            </a:xfrm>
            <a:custGeom>
              <a:avLst/>
              <a:gdLst>
                <a:gd name="T0" fmla="*/ 0 w 44"/>
                <a:gd name="T1" fmla="*/ 57 h 66"/>
                <a:gd name="T2" fmla="*/ 24 w 44"/>
                <a:gd name="T3" fmla="*/ 0 h 66"/>
                <a:gd name="T4" fmla="*/ 44 w 44"/>
                <a:gd name="T5" fmla="*/ 8 h 66"/>
                <a:gd name="T6" fmla="*/ 20 w 44"/>
                <a:gd name="T7" fmla="*/ 66 h 66"/>
                <a:gd name="T8" fmla="*/ 0 w 44"/>
                <a:gd name="T9" fmla="*/ 57 h 66"/>
                <a:gd name="T10" fmla="*/ 0 w 44"/>
                <a:gd name="T11" fmla="*/ 57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66">
                  <a:moveTo>
                    <a:pt x="0" y="57"/>
                  </a:moveTo>
                  <a:lnTo>
                    <a:pt x="24" y="0"/>
                  </a:lnTo>
                  <a:lnTo>
                    <a:pt x="44" y="8"/>
                  </a:lnTo>
                  <a:lnTo>
                    <a:pt x="20" y="66"/>
                  </a:lnTo>
                  <a:lnTo>
                    <a:pt x="0" y="57"/>
                  </a:lnTo>
                  <a:lnTo>
                    <a:pt x="0" y="57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0" name="Freeform 32"/>
            <p:cNvSpPr>
              <a:spLocks noEditPoints="1"/>
            </p:cNvSpPr>
            <p:nvPr/>
          </p:nvSpPr>
          <p:spPr bwMode="auto">
            <a:xfrm>
              <a:off x="3553" y="2831"/>
              <a:ext cx="62" cy="84"/>
            </a:xfrm>
            <a:custGeom>
              <a:avLst/>
              <a:gdLst>
                <a:gd name="T0" fmla="*/ 6 w 62"/>
                <a:gd name="T1" fmla="*/ 73 h 84"/>
                <a:gd name="T2" fmla="*/ 9 w 62"/>
                <a:gd name="T3" fmla="*/ 66 h 84"/>
                <a:gd name="T4" fmla="*/ 15 w 62"/>
                <a:gd name="T5" fmla="*/ 68 h 84"/>
                <a:gd name="T6" fmla="*/ 9 w 62"/>
                <a:gd name="T7" fmla="*/ 66 h 84"/>
                <a:gd name="T8" fmla="*/ 6 w 62"/>
                <a:gd name="T9" fmla="*/ 73 h 84"/>
                <a:gd name="T10" fmla="*/ 0 w 62"/>
                <a:gd name="T11" fmla="*/ 70 h 84"/>
                <a:gd name="T12" fmla="*/ 29 w 62"/>
                <a:gd name="T13" fmla="*/ 0 h 84"/>
                <a:gd name="T14" fmla="*/ 62 w 62"/>
                <a:gd name="T15" fmla="*/ 14 h 84"/>
                <a:gd name="T16" fmla="*/ 34 w 62"/>
                <a:gd name="T17" fmla="*/ 84 h 84"/>
                <a:gd name="T18" fmla="*/ 6 w 62"/>
                <a:gd name="T19" fmla="*/ 73 h 84"/>
                <a:gd name="T20" fmla="*/ 6 w 62"/>
                <a:gd name="T21" fmla="*/ 73 h 84"/>
                <a:gd name="T22" fmla="*/ 26 w 62"/>
                <a:gd name="T23" fmla="*/ 66 h 84"/>
                <a:gd name="T24" fmla="*/ 45 w 62"/>
                <a:gd name="T25" fmla="*/ 21 h 84"/>
                <a:gd name="T26" fmla="*/ 36 w 62"/>
                <a:gd name="T27" fmla="*/ 18 h 84"/>
                <a:gd name="T28" fmla="*/ 18 w 62"/>
                <a:gd name="T29" fmla="*/ 63 h 84"/>
                <a:gd name="T30" fmla="*/ 26 w 62"/>
                <a:gd name="T31" fmla="*/ 66 h 84"/>
                <a:gd name="T32" fmla="*/ 26 w 62"/>
                <a:gd name="T33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2" h="84">
                  <a:moveTo>
                    <a:pt x="6" y="73"/>
                  </a:moveTo>
                  <a:lnTo>
                    <a:pt x="9" y="66"/>
                  </a:lnTo>
                  <a:lnTo>
                    <a:pt x="15" y="68"/>
                  </a:lnTo>
                  <a:lnTo>
                    <a:pt x="9" y="66"/>
                  </a:lnTo>
                  <a:lnTo>
                    <a:pt x="6" y="73"/>
                  </a:lnTo>
                  <a:lnTo>
                    <a:pt x="0" y="70"/>
                  </a:lnTo>
                  <a:lnTo>
                    <a:pt x="29" y="0"/>
                  </a:lnTo>
                  <a:lnTo>
                    <a:pt x="62" y="14"/>
                  </a:lnTo>
                  <a:lnTo>
                    <a:pt x="34" y="84"/>
                  </a:lnTo>
                  <a:lnTo>
                    <a:pt x="6" y="73"/>
                  </a:lnTo>
                  <a:lnTo>
                    <a:pt x="6" y="73"/>
                  </a:lnTo>
                  <a:close/>
                  <a:moveTo>
                    <a:pt x="26" y="66"/>
                  </a:moveTo>
                  <a:lnTo>
                    <a:pt x="45" y="21"/>
                  </a:lnTo>
                  <a:lnTo>
                    <a:pt x="36" y="18"/>
                  </a:lnTo>
                  <a:lnTo>
                    <a:pt x="18" y="63"/>
                  </a:lnTo>
                  <a:lnTo>
                    <a:pt x="26" y="66"/>
                  </a:lnTo>
                  <a:lnTo>
                    <a:pt x="26" y="66"/>
                  </a:lnTo>
                  <a:close/>
                </a:path>
              </a:pathLst>
            </a:custGeom>
            <a:grp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1" name="云形标注 30"/>
          <p:cNvSpPr/>
          <p:nvPr/>
        </p:nvSpPr>
        <p:spPr>
          <a:xfrm>
            <a:off x="5231346" y="1328132"/>
            <a:ext cx="2798557" cy="1920517"/>
          </a:xfrm>
          <a:prstGeom prst="cloudCallou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2" name="云形标注 31"/>
          <p:cNvSpPr/>
          <p:nvPr/>
        </p:nvSpPr>
        <p:spPr>
          <a:xfrm flipH="1">
            <a:off x="1038331" y="1874668"/>
            <a:ext cx="2743290" cy="1901429"/>
          </a:xfrm>
          <a:prstGeom prst="cloudCallou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443620" y="2377935"/>
            <a:ext cx="2024063" cy="793908"/>
            <a:chOff x="2548" y="7364"/>
            <a:chExt cx="4250" cy="1667"/>
          </a:xfrm>
        </p:grpSpPr>
        <p:sp>
          <p:nvSpPr>
            <p:cNvPr id="34" name="TextBox 76"/>
            <p:cNvSpPr txBox="1"/>
            <p:nvPr/>
          </p:nvSpPr>
          <p:spPr>
            <a:xfrm>
              <a:off x="2548" y="7364"/>
              <a:ext cx="4250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Write the title here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2697" y="7984"/>
              <a:ext cx="3952" cy="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Click here to add a brief section of this section. This template is carefully designed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543290" y="1891436"/>
            <a:ext cx="2024063" cy="793908"/>
            <a:chOff x="2548" y="7364"/>
            <a:chExt cx="4250" cy="1667"/>
          </a:xfrm>
        </p:grpSpPr>
        <p:sp>
          <p:nvSpPr>
            <p:cNvPr id="37" name="TextBox 76"/>
            <p:cNvSpPr txBox="1"/>
            <p:nvPr/>
          </p:nvSpPr>
          <p:spPr>
            <a:xfrm>
              <a:off x="2548" y="7364"/>
              <a:ext cx="4250" cy="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5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Write the title here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2697" y="7984"/>
              <a:ext cx="3952" cy="1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sym typeface="宋体" pitchFamily="2" charset="-122"/>
                </a:rPr>
                <a:t>Click here to add a brief section of this section. This template is carefully designed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542" y="629971"/>
            <a:ext cx="7047587" cy="333197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006" y="102111"/>
            <a:ext cx="4462659" cy="95715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9949" y="378116"/>
            <a:ext cx="481626" cy="9571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75" y="744646"/>
            <a:ext cx="859611" cy="768163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579" y="2706205"/>
            <a:ext cx="621846" cy="50601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778" y="3793472"/>
            <a:ext cx="743776" cy="871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83466" y="4511079"/>
            <a:ext cx="1030313" cy="414564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70391" y="4160529"/>
            <a:ext cx="1012024" cy="701101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83466" y="488430"/>
            <a:ext cx="658425" cy="90838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017485" y="431389"/>
            <a:ext cx="517837" cy="62787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12247" y="3070254"/>
            <a:ext cx="722203" cy="941641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2935143" y="2634015"/>
            <a:ext cx="3273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here to add a title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3988604" y="1486944"/>
            <a:ext cx="1209458" cy="1108534"/>
            <a:chOff x="3967269" y="995155"/>
            <a:chExt cx="1209458" cy="1108534"/>
          </a:xfrm>
        </p:grpSpPr>
        <p:pic>
          <p:nvPicPr>
            <p:cNvPr id="35" name="图形 3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017731" y="995155"/>
              <a:ext cx="1108534" cy="1108534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3967269" y="1053240"/>
              <a:ext cx="12094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02</a:t>
              </a:r>
              <a:endParaRPr lang="zh-CN" altLang="en-US" sz="28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6" name="矩形 35"/>
          <p:cNvSpPr/>
          <p:nvPr/>
        </p:nvSpPr>
        <p:spPr>
          <a:xfrm>
            <a:off x="3093691" y="3147407"/>
            <a:ext cx="29992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rPr>
              <a:t>Click here add a title</a:t>
            </a:r>
            <a:endParaRPr lang="zh-CN" alt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41" name="任意多边形 13"/>
          <p:cNvSpPr/>
          <p:nvPr/>
        </p:nvSpPr>
        <p:spPr>
          <a:xfrm>
            <a:off x="3420816" y="3029315"/>
            <a:ext cx="2345039" cy="162637"/>
          </a:xfrm>
          <a:custGeom>
            <a:avLst/>
            <a:gdLst>
              <a:gd name="connsiteX0" fmla="*/ 0 w 3556000"/>
              <a:gd name="connsiteY0" fmla="*/ 0 h 220464"/>
              <a:gd name="connsiteX1" fmla="*/ 304800 w 3556000"/>
              <a:gd name="connsiteY1" fmla="*/ 215900 h 220464"/>
              <a:gd name="connsiteX2" fmla="*/ 1168400 w 3556000"/>
              <a:gd name="connsiteY2" fmla="*/ 152400 h 220464"/>
              <a:gd name="connsiteX3" fmla="*/ 2590800 w 3556000"/>
              <a:gd name="connsiteY3" fmla="*/ 38100 h 220464"/>
              <a:gd name="connsiteX4" fmla="*/ 3556000 w 3556000"/>
              <a:gd name="connsiteY4" fmla="*/ 165100 h 220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6000" h="220464">
                <a:moveTo>
                  <a:pt x="0" y="0"/>
                </a:moveTo>
                <a:cubicBezTo>
                  <a:pt x="55033" y="95250"/>
                  <a:pt x="110067" y="190500"/>
                  <a:pt x="304800" y="215900"/>
                </a:cubicBezTo>
                <a:cubicBezTo>
                  <a:pt x="499533" y="241300"/>
                  <a:pt x="1168400" y="152400"/>
                  <a:pt x="1168400" y="152400"/>
                </a:cubicBezTo>
                <a:cubicBezTo>
                  <a:pt x="1549400" y="122767"/>
                  <a:pt x="2192867" y="35983"/>
                  <a:pt x="2590800" y="38100"/>
                </a:cubicBezTo>
                <a:cubicBezTo>
                  <a:pt x="2988733" y="40217"/>
                  <a:pt x="3272366" y="102658"/>
                  <a:pt x="3556000" y="165100"/>
                </a:cubicBezTo>
              </a:path>
            </a:pathLst>
          </a:custGeom>
          <a:noFill/>
          <a:ln w="19050"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20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4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799791" y="1607402"/>
            <a:ext cx="1093492" cy="1312656"/>
            <a:chOff x="2714191" y="1512809"/>
            <a:chExt cx="1093492" cy="1312656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91" y="1512809"/>
              <a:ext cx="1093492" cy="1312656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2826317" y="1944909"/>
              <a:ext cx="869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5081" y="1607402"/>
            <a:ext cx="1093492" cy="1312656"/>
            <a:chOff x="5149481" y="1608384"/>
            <a:chExt cx="1093492" cy="1312656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481" y="1608384"/>
              <a:ext cx="1093492" cy="1312656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5261607" y="2019930"/>
              <a:ext cx="869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60%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258058" y="3361331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0" name="TextBox 14"/>
          <p:cNvSpPr txBox="1"/>
          <p:nvPr/>
        </p:nvSpPr>
        <p:spPr>
          <a:xfrm>
            <a:off x="1258058" y="3006125"/>
            <a:ext cx="1781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11" name="任意多边形: 形状 6"/>
          <p:cNvSpPr/>
          <p:nvPr/>
        </p:nvSpPr>
        <p:spPr>
          <a:xfrm>
            <a:off x="1576354" y="3329712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57600" y="3361331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13" name="TextBox 14"/>
          <p:cNvSpPr txBox="1"/>
          <p:nvPr/>
        </p:nvSpPr>
        <p:spPr>
          <a:xfrm>
            <a:off x="3815127" y="3006125"/>
            <a:ext cx="1902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14" name="任意多边形: 形状 37"/>
          <p:cNvSpPr/>
          <p:nvPr/>
        </p:nvSpPr>
        <p:spPr>
          <a:xfrm>
            <a:off x="3975896" y="3329712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598875" y="1651983"/>
            <a:ext cx="1093492" cy="1312656"/>
            <a:chOff x="2714191" y="1512809"/>
            <a:chExt cx="1093492" cy="1312656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4191" y="1512809"/>
              <a:ext cx="1093492" cy="1312656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2826317" y="1944909"/>
              <a:ext cx="86923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80%</a:t>
              </a:r>
              <a:endPara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6057142" y="3405912"/>
            <a:ext cx="205999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+mn-ea"/>
                <a:sym typeface="+mn-lt"/>
              </a:rPr>
              <a:t>Click here to add a description of the text, which can be changed in color, size, and font as needed.</a:t>
            </a:r>
          </a:p>
        </p:txBody>
      </p:sp>
      <p:sp>
        <p:nvSpPr>
          <p:cNvPr id="22" name="TextBox 14"/>
          <p:cNvSpPr txBox="1"/>
          <p:nvPr/>
        </p:nvSpPr>
        <p:spPr>
          <a:xfrm>
            <a:off x="6081537" y="3050706"/>
            <a:ext cx="17570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Click to add text</a:t>
            </a:r>
          </a:p>
        </p:txBody>
      </p:sp>
      <p:sp>
        <p:nvSpPr>
          <p:cNvPr id="23" name="任意多边形: 形状 6"/>
          <p:cNvSpPr/>
          <p:nvPr/>
        </p:nvSpPr>
        <p:spPr>
          <a:xfrm>
            <a:off x="6375438" y="3374293"/>
            <a:ext cx="1447800" cy="76200"/>
          </a:xfrm>
          <a:custGeom>
            <a:avLst/>
            <a:gdLst>
              <a:gd name="connsiteX0" fmla="*/ 0 w 1447800"/>
              <a:gd name="connsiteY0" fmla="*/ 0 h 76200"/>
              <a:gd name="connsiteX1" fmla="*/ 487680 w 1447800"/>
              <a:gd name="connsiteY1" fmla="*/ 15240 h 76200"/>
              <a:gd name="connsiteX2" fmla="*/ 1013460 w 1447800"/>
              <a:gd name="connsiteY2" fmla="*/ 76200 h 76200"/>
              <a:gd name="connsiteX3" fmla="*/ 1447800 w 1447800"/>
              <a:gd name="connsiteY3" fmla="*/ 15240 h 7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47800" h="76200">
                <a:moveTo>
                  <a:pt x="0" y="0"/>
                </a:moveTo>
                <a:cubicBezTo>
                  <a:pt x="159385" y="1270"/>
                  <a:pt x="318770" y="2540"/>
                  <a:pt x="487680" y="15240"/>
                </a:cubicBezTo>
                <a:cubicBezTo>
                  <a:pt x="656590" y="27940"/>
                  <a:pt x="853440" y="76200"/>
                  <a:pt x="1013460" y="76200"/>
                </a:cubicBezTo>
                <a:cubicBezTo>
                  <a:pt x="1173480" y="76200"/>
                  <a:pt x="1310640" y="45720"/>
                  <a:pt x="1447800" y="15240"/>
                </a:cubicBezTo>
              </a:path>
            </a:pathLst>
          </a:custGeom>
          <a:noFill/>
          <a:ln>
            <a:solidFill>
              <a:srgbClr val="69696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:a14="http://schemas.microsoft.com/office/drawing/2010/main"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75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7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75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/>
      <p:bldP spid="14" grpId="0" animBg="1"/>
      <p:bldP spid="21" grpId="0"/>
      <p:bldP spid="22" grpId="0"/>
      <p:bldP spid="23" grpId="0" animBg="1"/>
    </p:bldLst>
  </p:timing>
</p:sld>
</file>

<file path=ppt/theme/theme1.xml><?xml version="1.0" encoding="utf-8"?>
<a:theme xmlns:a="http://schemas.openxmlformats.org/drawingml/2006/main" name="https://www.freeppt7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7">
      <a:majorFont>
        <a:latin typeface="Bauhaus 93"/>
        <a:ea typeface="站酷快乐体2016修订版"/>
        <a:cs typeface=""/>
      </a:majorFont>
      <a:minorFont>
        <a:latin typeface="Bookman Old Style"/>
        <a:ea typeface="迷你简丫丫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</TotalTime>
  <Words>1300</Words>
  <Application>Microsoft Office PowerPoint</Application>
  <PresentationFormat>全屏显示(16:9)</PresentationFormat>
  <Paragraphs>144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等线</vt:lpstr>
      <vt:lpstr>微软雅黑</vt:lpstr>
      <vt:lpstr>Arial</vt:lpstr>
      <vt:lpstr>Bauhaus 93</vt:lpstr>
      <vt:lpstr>Bookman Old Style</vt:lpstr>
      <vt:lpstr>Calibri</vt:lpstr>
      <vt:lpstr>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freeppt7.com</dc:creator>
  <cp:keywords>https:/www.freeppt7.com</cp:keywords>
  <cp:lastModifiedBy>宇 之灵</cp:lastModifiedBy>
  <cp:revision>336</cp:revision>
  <dcterms:created xsi:type="dcterms:W3CDTF">2017-07-07T00:06:00Z</dcterms:created>
  <dcterms:modified xsi:type="dcterms:W3CDTF">2019-12-10T04:12:51Z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